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p : s l d I d   i d = " 2 7 8 "   r : i d = " r I d 2 7 " / > < p : s l d I d   i d = " 2 7 9 "   r : i d = " r I d 2 8 " / > < p : s l d I d   i d = " 2 8 0 "   r : i d = " r I d 2 9 " / > < p : s l d I d   i d = " 2 8 1 "   r : i d = " r I d 3 0 " / > < p : s l d I d   i d = " 2 8 2 "   r : i d = " r I d 3 1 " / > < p : s l d I d   i d = " 2 8 3 "   r : i d = " r I d 3 2 " / > < p : s l d I d   i d = " 2 8 4 "   r : i d = " r I d 3 3 " / > < p : s l d I d   i d = " 2 8 5 "   r : i d = " r I d 3 4 " / > < p : s l d I d   i d = " 2 8 6 "   r : i d = " r I d 3 5 " / > < p : s l d I d   i d = " 2 8 7 "   r : i d = " r I d 3 6 " / > < p : s l d I d   i d = " 2 8 8 "   r : i d = " r I d 3 7 " / > < p : s l d I d   i d = " 2 8 9 "   r : i d = " r I d 3 8 " / > < p : s l d I d   i d = " 2 9 0 "   r : i d = " r I d 4 0 " / > < / p : s l d I d L s t > < p : s l d S z   c x = " 9 1 4 4 0 0 0 "   c y = " 6 8 5 8 0 0 0 "   t y p e = " s c r e e n 4 x 3 " / > < p : n o t e s S z   c x = " 9 1 4 4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s l i d e s / s l i d e 2 2 . x m l "   T y p e = " h t t p : / / s c h e m a s . o p e n x m l f o r m a t s . o r g / o f f i c e D o c u m e n t / 2 0 0 6 / r e l a t i o n s h i p s / s l i d e " / > < R e l a t i o n s h i p   I d = " r I d 2 7 "   T a r g e t = " s l i d e s / s l i d e 2 3 . x m l "   T y p e = " h t t p : / / s c h e m a s . o p e n x m l f o r m a t s . o r g / o f f i c e D o c u m e n t / 2 0 0 6 / r e l a t i o n s h i p s / s l i d e " / > < R e l a t i o n s h i p   I d = " r I d 2 8 "   T a r g e t = " s l i d e s / s l i d e 2 4 . x m l "   T y p e = " h t t p : / / s c h e m a s . o p e n x m l f o r m a t s . o r g / o f f i c e D o c u m e n t / 2 0 0 6 / r e l a t i o n s h i p s / s l i d e " / > < R e l a t i o n s h i p   I d = " r I d 2 9 "   T a r g e t = " s l i d e s / s l i d e 2 5 . x m l "   T y p e = " h t t p : / / s c h e m a s . o p e n x m l f o r m a t s . o r g / o f f i c e D o c u m e n t / 2 0 0 6 / r e l a t i o n s h i p s / s l i d e " / > < R e l a t i o n s h i p   I d = " r I d 3 0 "   T a r g e t = " s l i d e s / s l i d e 2 6 . x m l "   T y p e = " h t t p : / / s c h e m a s . o p e n x m l f o r m a t s . o r g / o f f i c e D o c u m e n t / 2 0 0 6 / r e l a t i o n s h i p s / s l i d e " / > < R e l a t i o n s h i p   I d = " r I d 3 1 "   T a r g e t = " s l i d e s / s l i d e 2 7 . x m l "   T y p e = " h t t p : / / s c h e m a s . o p e n x m l f o r m a t s . o r g / o f f i c e D o c u m e n t / 2 0 0 6 / r e l a t i o n s h i p s / s l i d e " / > < R e l a t i o n s h i p   I d = " r I d 3 2 "   T a r g e t = " s l i d e s / s l i d e 2 8 . x m l "   T y p e = " h t t p : / / s c h e m a s . o p e n x m l f o r m a t s . o r g / o f f i c e D o c u m e n t / 2 0 0 6 / r e l a t i o n s h i p s / s l i d e " / > < R e l a t i o n s h i p   I d = " r I d 3 3 "   T a r g e t = " s l i d e s / s l i d e 2 9 . x m l "   T y p e = " h t t p : / / s c h e m a s . o p e n x m l f o r m a t s . o r g / o f f i c e D o c u m e n t / 2 0 0 6 / r e l a t i o n s h i p s / s l i d e " / > < R e l a t i o n s h i p   I d = " r I d 3 4 "   T a r g e t = " s l i d e s / s l i d e 3 0 . x m l "   T y p e = " h t t p : / / s c h e m a s . o p e n x m l f o r m a t s . o r g / o f f i c e D o c u m e n t / 2 0 0 6 / r e l a t i o n s h i p s / s l i d e " / > < R e l a t i o n s h i p   I d = " r I d 3 5 "   T a r g e t = " s l i d e s / s l i d e 3 1 . x m l "   T y p e = " h t t p : / / s c h e m a s . o p e n x m l f o r m a t s . o r g / o f f i c e D o c u m e n t / 2 0 0 6 / r e l a t i o n s h i p s / s l i d e " / > < R e l a t i o n s h i p   I d = " r I d 3 6 "   T a r g e t = " s l i d e s / s l i d e 3 2 . x m l "   T y p e = " h t t p : / / s c h e m a s . o p e n x m l f o r m a t s . o r g / o f f i c e D o c u m e n t / 2 0 0 6 / r e l a t i o n s h i p s / s l i d e " / > < R e l a t i o n s h i p   I d = " r I d 3 7 "   T a r g e t = " s l i d e s / s l i d e 3 3 . x m l "   T y p e = " h t t p : / / s c h e m a s . o p e n x m l f o r m a t s . o r g / o f f i c e D o c u m e n t / 2 0 0 6 / r e l a t i o n s h i p s / s l i d e " / > < R e l a t i o n s h i p   I d = " r I d 3 8 "   T a r g e t = " s l i d e s / s l i d e 3 4 . x m l "   T y p e = " h t t p : / / s c h e m a s . o p e n x m l f o r m a t s . o r g / o f f i c e D o c u m e n t / 2 0 0 6 / r e l a t i o n s h i p s / s l i d e " / > < R e l a t i o n s h i p   I d = " r I d 3 9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4 0 "   T a r g e t = " s l i d e s / s l i d e 3 5 . x m l "   T y p e = " h t t p : / / s c h e m a s . o p e n x m l f o r m a t s . o r g / o f f i c e D o c u m e n t / 2 0 0 6 / r e l a t i o n s h i p s / s l i d e " / > < R e l a t i o n s h i p   I d = " r I d 4 1 "   T a r g e t = " t a b l e S t y l e s . x m l "   T y p e = " h t t p : / / s c h e m a s . o p e n x m l f o r m a t s . o r g / o f f i c e D o c u m e n t / 2 0 0 6 / r e l a t i o n s h i p s / t a b l e S t y l e s " / > < R e l a t i o n s h i p   I d = " r I d 4 2 "   T a r g e t = " p r e s P r o p s . x m l "   T y p e = " h t t p : / / s c h e m a s . o p e n x m l f o r m a t s . o r g / o f f i c e D o c u m e n t / 2 0 0 6 / r e l a t i o n s h i p s / p r e s P r o p s " / > < R e l a t i o n s h i p   I d = " r I d 4 3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4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7 0 3 3 0 8 D - C E E 4 - 4 7 4 8 - A 1 6 D - F 7 8 F C 9 4 9 C 9 E 0 } " > < a 1 6 : c r e a t i o n I d   x m l n s : a 1 6 = " h t t p : / / s c h e m a s . m i c r o s o f t . c o m / o f f i c e / d r a w i n g / 2 0 1 0 / m a i n "   i d = " { 7 5 D B 5 2 C 4 - B 2 1 E - 4 4 3 D - A F C F - A 9 B 5 3 B 9 F 6 2 9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3 4 6 "   y = " 1 1 2 2 3 6 3 " / > < a : e x t   c x = " 7 7 7 3 3 0 8 "   c y = " 2 3 8 7 6 0 0 " / > < / a : x f r m > < / p : s p P r > < p : t x B o d y > < a : b o d y P r   a n c h o r = " b "   r t l C o l = " 0 "   v e r t = " h o r z " > < a : n o r m A u t o f i t / > < / a : b o d y P r > < a : l s t S t y l e > < a : l v l 1 p P r   a l g n = " c t r "   l v l = " 0 " > < a : d e f R P r   d i r t y = " 0 "   l a n g = " e n - U S "   s z = " 4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E 3 1 3 6 6 D 2 - B 6 C 8 - 4 0 D A - 8 F 6 B - 1 9 7 A 7 1 1 E 2 E 1 4 } " > < a 1 6 : c r e a t i o n I d   x m l n s : a 1 6 = " h t t p : / / s c h e m a s . m i c r o s o f t . c o m / o f f i c e / d r a w i n g / 2 0 1 0 / m a i n "   i d = " { 8 7 9 3 7 6 0 C - 5 9 4 D - 4 4 F 2 - B 9 C 3 - 8 2 2 3 B D 3 0 8 2 4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6 8 5 3 4 6 "   y = " 3 6 0 2 0 3 8 " / > < a : e x t   c x = " 7 7 7 3 3 0 8 "   c y = " 1 6 5 5 7 6 2 " / > < / a : x f r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  s z = " 2 4 0 0 " /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E 4 F C 7 2 9 B - C 5 2 B - 4 0 5 3 - 8 9 7 0 - 2 3 3 5 5 0 F 2 9 1 F 6 } " > < a 1 6 : c r e a t i o n I d   x m l n s : a 1 6 = " h t t p : / / s c h e m a s . m i c r o s o f t . c o m / o f f i c e / d r a w i n g / 2 0 1 0 / m a i n "   i d = " { B 4 D B 0 B E 6 - 0 9 3 3 - 4 8 9 8 - B 1 8 4 - 2 4 7 1 1 A A 6 3 F 9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A 7 2 8 B 1 C E - D 6 3 3 - 4 E 4 5 - 8 B 7 6 - 8 1 E D 7 F 5 1 8 B 9 5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8 6 E 2 3 C 1 - 8 8 9 1 - 4 8 3 3 - 8 9 2 2 - 4 C E 9 3 6 C 5 E 3 7 A } " > < a 1 6 : c r e a t i o n I d   x m l n s : a 1 6 = " h t t p : / / s c h e m a s . m i c r o s o f t . c o m / o f f i c e / d r a w i n g / 2 0 1 0 / m a i n "   i d = " { F C F 2 6 C D C - 2 4 4 A - 4 3 E 0 - B 9 9 3 - 6 2 7 B 7 4 3 C 7 7 6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1 9 C 4 E 8 4 - 1 E 4 9 - 4 6 B 8 - 9 C 2 D - 6 3 4 F 3 7 1 A E B B 0 } " > < a 1 6 : c r e a t i o n I d   x m l n s : a 1 6 = " h t t p : / / s c h e m a s . m i c r o s o f t . c o m / o f f i c e / d r a w i n g / 2 0 1 0 / m a i n "   i d = " { E 7 E A 3 3 6 4 - 4 6 A A - 4 6 5 E - 8 4 C B - C 7 0 5 B 0 4 2 1 D E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4 2 1 D 2 F 1 - 1 9 5 A - 4 F D 0 - A C 9 E - A 9 2 7 E 1 5 7 1 3 B B } "   t y p e = " s l i d e n u m " / > < a : e n d P a r a R P r   d i r t y = " 0 "   l a n g = " e n - U S " / > < / a : p > < / p : t x B o d y > < / p : s p > < / p : s p T r e e > < p : e x t L s t > < p : e x t   u r i = " { 5 9 E 7 5 D 5 3 - B 5 2 9 - 4 2 4 8 - 8 C 6 8 - 8 8 1 8 A D 3 5 B C 8 1 } " > < p 1 4 : c r e a t i o n I d   x m l n s : p 1 4 = " h t t p : / / s c h e m a s . m i c r o s o f t . c o m / o f f i c e / p o w e r p o i n t / 2 0 1 0 / m a i n "   v a l = " 1 6 5 4 8 4 3 5 4 2 5 3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P a n o r a m i c  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9 E C 8 9 B 5 - 3 D A C - 4 6 1 0 - 9 8 7 E - 8 C 2 D 2 4 2 A 0 4 0 C } " > < a 1 6 : c r e a t i o n I d   x m l n s : a 1 6 = " h t t p : / / s c h e m a s . m i c r o s o f t . c o m / o f f i c e / d r a w i n g / 2 0 1 0 / m a i n "   i d = " { C 6 D 1 0 2 B 5 - 3 A 3 C - 4 C 9 B - B A C 3 - 6 F C 9 D 1 B 5 2 F E 1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6 8 5 3 5 4 "   y = " 4 2 8 9 3 7 3 " / > < a : e x t   c x = " 7 7 7 5 6 7 3 "   c y = " 8 1 9 3 5 5 " / > < / a : x f r m > < / p : s p P r > < p : t x B o d y > < a : b o d y P r   a n c h o r = " b "   r t l C o l = " 0 "   v e r t = " h o r z " > < a : n o r m A u t o f i t / > < / a : b o d y P r > < a : l s t S t y l e > < a : l v l 1 p P r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F 1 7 5 B 1 C 1 - E 5 A B - 4 0 5 3 - A 6 3 3 - 8 C B C 0 B F C 7 F C D } " > < a 1 6 : c r e a t i o n I d   x m l n s : a 1 6 = " h t t p : / / s c h e m a s . m i c r o s o f t . c o m / o f f i c e / d r a w i n g / 2 0 1 0 / m a i n "   i d = " { F A D A 3 B 1 2 - D B 7 D - 4 7 4 C - 8 5 8 B - 8 A 5 9 1 4 F 9 2 C 0 D } " / > < / a : e x t > < / a : e x t L s t > < / p : c N v P r > < p : c N v S p P r > < a : s p L o c k s   n o C h a n g e A s p e c t = " t r u e "   n o G r p = " t r u e " / > < / p : c N v S p P r > < p : n v P r > < p : p h   i d x = " 1 1 "   t y p e = " p i c " / > < / p : n v P r > < / p : n v S p P r > < p : s p P r > < a : x f r m   r o t = " 0 " > < a : o f f   x = " 6 8 5 3 5 4 "   y = " 6 2 1 3 2 1 " / > < a : e x t   c x = " 7 7 7 5 6 7 3 "   c y = " 3 3 7 9 7 3 5 " / > < / a : x f r m > < a : n o F i l l / > < a : l n   c a p = " s q "   w = " 1 9 0 5 0 0 " > < a : s o l i d F i l l > < a : s r g b C l r   v a l = " f f f f f f " / > < / a : s o l i d F i l l > < a : m i t e r   l i m = " 8 0 0 0 0 0 " / > < / a : l n > < a : e f f e c t L s t > < a : o u t e r S h d w   b l u r R a d = " 5 5 0 0 0 "   d i r = " 5 4 0 0 0 0 0 "   d i s t = " 1 8 0 0 0 " > < a : s r g b C l r   v a l = " 0 0 0 0 0 0 " > < a : a l p h a   v a l = " 3 9 9 9 9 " / > < / a : s r g b C l r > < / a : o u t e r S h d w > < / a : e f f e c t L s t > < / p : s p P r > < p : t x B o d y > < a : b o d y P r   a n c h o r = " t "   r t l C o l = " 0 "   v e r t = " h o r z " / > < a : l s t S t y l e > < a : l v l 1 p P r   a l g n = " c t r "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E B F 0 1 0 C 4 - 7 5 E 1 - 4 3 3 9 - B 4 0 5 - 3 6 1 F 5 F B 7 E E 5 C } " > < a 1 6 : c r e a t i o n I d   x m l n s : a 1 6 = " h t t p : / / s c h e m a s . m i c r o s o f t . c o m / o f f i c e / d r a w i n g / 2 0 1 0 / m a i n "   i d = " { 6 3 8 4 4 1 7 8 - 5 B B 0 - 4 E 0 7 - B B E F - B 2 A 9 1 5 C B 3 4 5 F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6 8 5 3 4 5 "   y = " 5 1 0 8 7 2 7 " / > < a : e x t   c x = " 7 7 7 4 4 9 8 "   c y = " 6 8 2 4 7 2 " / > < / a : x f r m > < / p : s p P r > < p : t x B o d y > < a : b o d y P r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8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E 6 4 E 7 9 8 8 - 2 4 3 A - 4 7 C 7 - B 3 E 3 - 8 0 6 1 4 D 9 6 3 B 2 0 } " > < a 1 6 : c r e a t i o n I d   x m l n s : a 1 6 = " h t t p : / / s c h e m a s . m i c r o s o f t . c o m / o f f i c e / d r a w i n g / 2 0 1 0 / m a i n "   i d = " { 2 A 6 5 7 1 7 A - C 8 5 F - 4 D F E - 9 A 4 5 - A 1 5 3 1 8 A A 2 5 6 F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5 F E 7 F D 3 C - 3 C 2 B - 4 B 2 A - 9 4 9 6 - B 9 A 7 A C 8 6 8 3 0 E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4 0 0 A 1 4 1 - F 1 F 0 - 4 2 B 4 - 8 B 6 F - 4 8 1 5 D B 2 3 6 0 A C } " > < a 1 6 : c r e a t i o n I d   x m l n s : a 1 6 = " h t t p : / / s c h e m a s . m i c r o s o f t . c o m / o f f i c e / d r a w i n g / 2 0 1 0 / m a i n "   i d = " { 8 7 1 E 6 C F 2 - 2 0 8 5 - 4 D C 3 - 9 1 0 5 - 3 9 0 4 C 7 3 D C 6 F 5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9 D 9 5 D C 1 5 - F A E D - 4 1 7 C - 8 7 7 B - 8 A A F D B 0 E C D D C } " > < a 1 6 : c r e a t i o n I d   x m l n s : a 1 6 = " h t t p : / / s c h e m a s . m i c r o s o f t . c o m / o f f i c e / d r a w i n g / 2 0 1 0 / m a i n "   i d = " { A 2 7 0 F 3 B 3 - 1 0 8 0 - 4 4 5 E - 8 2 5 F - D 8 D E 7 C F D 1 3 B 9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8 A 9 4 0 7 5 C - 1 F 8 0 - 4 D 1 2 - B A 9 7 - E C 6 3 0 9 7 5 7 D A 1 } "   t y p e = " s l i d e n u m " / > < a : e n d P a r a R P r   d i r t y = " 0 "   l a n g = " e n - U S " / > < / a : p > < / p : t x B o d y > < / p : s p > < / p : s p T r e e > < p : e x t L s t > < p : e x t   u r i = " { 3 D 4 A 7 4 D C - D 9 1 5 - 4 A 4 0 - A 0 6 3 - 0 0 7 8 C 2 D C C 2 8 2 } " > < p 1 4 : c r e a t i o n I d   x m l n s : p 1 4 = " h t t p : / / s c h e m a s . m i c r o s o f t . c o m / o f f i c e / p o w e r p o i n t / 2 0 1 0 / m a i n "   v a l = " 1 6 5 4 8 4 3 5 4 2 5 6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a n d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8 7 E 7 3 4 E - B 0 7 6 - 4 F 5 1 - A 5 8 F - A 0 6 6 E 9 5 4 1 4 2 E } " > < a 1 6 : c r e a t i o n I d   x m l n s : a 1 6 = " h t t p : / / s c h e m a s . m i c r o s o f t . c o m / o f f i c e / d r a w i n g / 2 0 1 0 / m a i n "   i d = " { 2 2 9 2 7 F 1 9 - 6 E 2 E - 4 1 5 C - 9 D 9 C - 4 2 1 B 2 2 B 3 6 A B A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6 8 5 3 4 5 "   y = " 6 0 9 6 0 1 " / > < a : e x t   c x = " 7 7 6 5 3 2 1 "   c y = " 3 4 2 4 8 5 9 " / > < / a : x f r m > < / p : s p P r > < p : t x B o d y > < a : b o d y P r   a n c h o r = " c t r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9 A 7 3 B 1 5 9 - 5 F F 2 - 4 7 3 1 - 9 4 0 7 - 1 F 7 B 7 2 B 1 C B 0 3 } " > < a 1 6 : c r e a t i o n I d   x m l n s : a 1 6 = " h t t p : / / s c h e m a s . m i c r o s o f t . c o m / o f f i c e / d r a w i n g / 2 0 1 0 / m a i n "   i d = " { A C C 0 9 F 1 9 - F E D 4 - 4 A 3 8 - B 1 6 C - C 4 5 2 E 8 0 3 7 B F C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6 8 5 3 4 6 "   y = " 4 2 0 4 8 1 9 " / > < a : e x t   c x = " 7 7 6 5 3 2 0 "   c y = " 1 5 9 2 1 8 6 " / > < / a : x f r m > < / p : s p P r > < p : t x B o d y > < a : b o d y P r   a n c h o r = " c t r "   r t l C o l = " 0 "   v e r t = " h o r z " /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4 " > < a : e x t L s t > < a : e x t   u r i = " { D 7 3 D F 9 B 6 - 0 2 2 1 - 4 4 F F - B 0 8 F - 6 5 E 5 D 7 4 6 5 C D 0 } " > < a 1 6 : c r e a t i o n I d   x m l n s : a 1 6 = " h t t p : / / s c h e m a s . m i c r o s o f t . c o m / o f f i c e / d r a w i n g / 2 0 1 0 / m a i n "   i d = " { D E 0 1 8 B 5 7 - B 6 E 8 - 4 0 F 2 - 8 9 8 6 - 0 6 7 5 5 6 A F A D 0 7 } " / > < / a : e x t > < / a : e x t L s t > < / p : c N v P r > < p : c N v S p P r > < a : s p L o c k s   n o G r p = " t r u e " / > < / p : c N v S p P r > < p : n v P r > < p : p h   i d x = " 1 2 "   s z = " h a l f "   t y p e = " d t " / > < / p : n v P r > < / p : n v S p P r > < p : s p P r / > < p : t x B o d y > < a : b o d y P r   r t l C o l = " 0 " / > < a : l s t S t y l e / > < a : p > < a : p P r / > < a : f l d   i d = " { 2 9 9 C 9 3 D 4 - 6 5 F D - 4 1 8 B - B 1 D C - D 4 B 1 5 B C B A F 8 2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5 " > < a : e x t L s t > < a : e x t   u r i = " { 6 0 3 D 8 2 C 2 - 1 A 3 2 - 4 4 C 3 - B 9 9 5 - A 1 4 A F 3 0 6 3 B 4 0 } " > < a 1 6 : c r e a t i o n I d   x m l n s : a 1 6 = " h t t p : / / s c h e m a s . m i c r o s o f t . c o m / o f f i c e / d r a w i n g / 2 0 1 0 / m a i n "   i d = " { F 5 B A C D D 5 - 9 B 4 C - 4 0 F 4 - 8 1 6 5 - 9 3 B E 9 F 4 9 2 2 3 C } " / > < / a : e x t > < / a : e x t L s t > < / p : c N v P r > < p : c N v S p P r > < a : s p L o c k s   n o G r p = " t r u e " / > < / p : c N v S p P r > < p : n v P r > < p : p h   i d x = " 1 3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6 " > < a : e x t L s t > < a : e x t   u r i = " { 4 C A 3 0 D 2 7 - F 1 1 E - 4 C 8 C - 8 A D D - 8 D 8 A 7 2 7 7 C 7 B 2 } " > < a 1 6 : c r e a t i o n I d   x m l n s : a 1 6 = " h t t p : / / s c h e m a s . m i c r o s o f t . c o m / o f f i c e / d r a w i n g / 2 0 1 0 / m a i n "   i d = " { 5 7 9 F D A A 9 - A F B 1 - 4 9 D E - 8 1 5 A - D 8 F 8 D 7 3 3 0 2 4 F } " / > < / a : e x t > < / a : e x t L s t > < / p : c N v P r > < p : c N v S p P r > < a : s p L o c k s   n o G r p = " t r u e " / > < / p : c N v S p P r > < p : n v P r > < p : p h   i d x = " 1 4 "   s z = " q u a r t e r "   t y p e = " s l d N u m " / > < / p : n v P r > < / p : n v S p P r > < p : s p P r / > < p : t x B o d y > < a : b o d y P r   r t l C o l = " 0 " / > < a : l s t S t y l e / > < a : p > < a : p P r / > < a : f l d   i d = " { 1 9 7 F 2 5 E 9 - E C D 2 - 4 F 5 A - 8 9 5 B - 9 D 7 9 2 2 1 8 0 D B 6 } "   t y p e = " s l i d e n u m " / > < a : e n d P a r a R P r   d i r t y = " 0 "   l a n g = " e n - U S " / > < / a : p > < / p : t x B o d y > < / p : s p > < / p : s p T r e e > < p : e x t L s t > < p : e x t   u r i = " { B 3 0 4 F 5 D 6 - 2 3 3 A - 4 7 1 C - 8 9 A 8 - F D 8 7 6 9 3 E 2 C 9 E } " > < p 1 4 : c r e a t i o n I d   x m l n s : p 1 4 = " h t t p : / / s c h e m a s . m i c r o s o f t . c o m / o f f i c e / p o w e r p o i n t / 2 0 1 0 / m a i n "   v a l = " 1 6 5 4 8 4 3 5 4 2 5 6 7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Q u o t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7 2 C 6 2 C B - A 1 7 F - 4 4 1 2 - A 1 D 0 - 2 9 A 6 1 7 A 8 A 9 7 5 } " > < a 1 6 : c r e a t i o n I d   x m l n s : a 1 6 = " h t t p : / / s c h e m a s . m i c r o s o f t . c o m / o f f i c e / d r a w i n g / 2 0 1 0 / m a i n "   i d = " { F 8 1 B D 5 3 0 - 4 F 3 A - 4 5 8 B - B 5 B C - 3 5 F 6 E F E 2 9 E 8 C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1 0 8 4 6 5 9 "   y = " 6 0 9 6 0 0 " / > < a : e x t   c x = " 6 9 7 7 0 6 3 "   c y = " 2 9 9 2 9 0 4 " / > < / a : x f r m > < / p : s p P r > < p : t x B o d y > < a : b o d y P r   a n c h o r = " c t r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B E 4 E F 2 8 7 - C 6 1 0 - 4 3 A E - 9 0 6 1 - A 7 4 5 F B 5 D F A A 1 } " > < a 1 6 : c r e a t i o n I d   x m l n s : a 1 6 = " h t t p : / / s c h e m a s . m i c r o s o f t . c o m / o f f i c e / d r a w i n g / 2 0 1 0 / m a i n "   i d = " { 5 3 B F C 0 9 9 - 1 2 D F - 4 9 1 0 - B E 7 7 - 0 C E A F 1 3 F 8 5 3 B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1 2 9 0 4 8 4 "   y = " 3 6 1 0 0 3 2 " / > < a : e x t   c x = " 6 5 6 4 2 2 4 "   c y = " 4 2 6 8 1 2 " / > < / a : x f r m > < / p : s p P r > < p : t x B o d y > < a : b o d y P r   a n c h o r = " t "   r t l C o l = " 0 "   v e r t = " h o r z " > < a : n o r m A u t o f i t / > < / a : b o d y P r > < a : l s t S t y l e > < a : l v l 1 p P r   a l g n = "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4 0 F 1 9 D B D - D 7 0 1 - 4 4 5 0 - A 5 D 8 - 9 D 1 8 7 7 A 0 B 1 7 4 } " > < a 1 6 : c r e a t i o n I d   x m l n s : a 1 6 = " h t t p : / / s c h e m a s . m i c r o s o f t . c o m / o f f i c e / d r a w i n g / 2 0 1 0 / m a i n "   i d = " { 3 D 7 0 8 C 0 A - 5 C 7 6 - 4 5 B 8 - B 6 6 1 - 5 2 A 4 B C D C C 2 4 A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6 8 5 3 4 5 "   y = " 4 2 0 4 8 2 1 " / > < a : e x t   c x = " 7 7 6 5 3 2 1 "   c y = " 1 5 8 6 3 8 0 " / > < / a : x f r m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F C 1 1 7 3 9 A - C 4 4 D - 4 3 C 0 - 9 6 5 D - C 0 C 0 4 F 4 3 D 7 7 F } " > < a 1 6 : c r e a t i o n I d   x m l n s : a 1 6 = " h t t p : / / s c h e m a s . m i c r o s o f t . c o m / o f f i c e / d r a w i n g / 2 0 1 0 / m a i n "   i d = " { B 4 1 C C D 4 1 - D 7 8 D - 4 C 1 C - 8 6 A B - A 3 3 E A C F A D 9 7 1 } " / > < / a : e x t > < / a : e x t L s t > < / p : c N v P r > < p : c N v S p P r > < a : s p L o c k s   n o G r p = " t r u e " / > < / p : c N v S p P r > < p : n v P r > < p : p h   i d x = " 1 3 "   s z = " h a l f "   t y p e = " d t " / > < / p : n v P r > < / p : n v S p P r > < p : s p P r / > < p : t x B o d y > < a : b o d y P r   r t l C o l = " 0 " / > < a : l s t S t y l e / > < a : p > < a : p P r / > < a : f l d   i d = " { 5 5 8 8 1 3 F D - 8 5 6 A - 4 5 4 0 - B 1 C C - 5 7 8 F 0 F 8 9 A 5 6 1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D E 8 B 7 8 9 5 - 6 B 3 C - 4 B F B - 8 E 1 5 - 5 5 2 5 5 3 8 2 5 1 3 5 } " > < a 1 6 : c r e a t i o n I d   x m l n s : a 1 6 = " h t t p : / / s c h e m a s . m i c r o s o f t . c o m / o f f i c e / d r a w i n g / 2 0 1 0 / m a i n "   i d = " { 3 4 7 7 F C 0 C - 6 F E C - 4 9 3 7 - 8 6 F 8 - 6 4 7 1 F 3 8 C 0 A 5 2 } " / > < / a : e x t > < / a : e x t L s t > < / p : c N v P r > < p : c N v S p P r > < a : s p L o c k s   n o G r p = " t r u e " / > < / p : c N v S p P r > < p : n v P r > < p : p h   i d x = " 1 4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A 2 9 3 8 B 6 0 - 3 0 7 A - 4 A 5 6 - 8 A 4 3 - 0 6 5 C C 3 B F 6 0 6 A } " > < a 1 6 : c r e a t i o n I d   x m l n s : a 1 6 = " h t t p : / / s c h e m a s . m i c r o s o f t . c o m / o f f i c e / d r a w i n g / 2 0 1 0 / m a i n "   i d = " { F C 1 A A 1 5 1 - C D 6 5 - 4 9 2 E - 8 7 9 A - 5 9 D B 7 F 0 0 9 5 B 6 } " / > < / a : e x t > < / a : e x t L s t > < / p : c N v P r > < p : c N v S p P r > < a : s p L o c k s   n o G r p = " t r u e " / > < / p : c N v S p P r > < p : n v P r > < p : p h   i d x = " 1 5 "   s z = " q u a r t e r "   t y p e = " s l d N u m " / > < / p : n v P r > < / p : n v S p P r > < p : s p P r / > < p : t x B o d y > < a : b o d y P r   r t l C o l = " 0 " / > < a : l s t S t y l e / > < a : p > < a : p P r / > < a : f l d   i d = " { 3 3 3 B 9 7 7 1 - 8 D 9 9 - 4 0 9 8 - B F C 1 - 1 F 4 F B A 1 F B 6 5 6 } "   t y p e = " s l i d e n u m " / > < a : e n d P a r a R P r   d i r t y = " 0 "   l a n g = " e n - U S " / > < / a : p > < / p : t x B o d y > < / p : s p > < p : s p > < p : n v S p P r > < p : c N v P r   i d = " 8 "   n a m e = " T e x t B o x   9 " > < a : e x t L s t > < a : e x t   u r i = " { 1 3 0 C 9 D 4 4 - 8 5 5 B - 4 6 0 0 - B 4 F C - 6 5 B 4 7 E 6 7 9 D F D } " > < a 1 6 : c r e a t i o n I d   x m l n s : a 1 6 = " h t t p : / / s c h e m a s . m i c r o s o f t . c o m / o f f i c e / d r a w i n g / 2 0 1 0 / m a i n "   i d = " { 5 9 5 F A 7 A E - E 8 E 2 - 4 9 3 D - A 6 3 9 - B 1 E 4 0 2 2 0 A 9 F 5 } " / > < / a : e x t > < / a : e x t L s t > < / p : c N v P r > < p : c N v S p P r   t x B o x = " 1 " / > < p : n v P r / > < / p : n v S p P r > < p : s p P r > < a : x f r m   r o t = " 0 " > < a : o f f   x = " 5 0 5 2 4 4 "   y = " 6 4 1 7 4 9 " / > < a : e x t   c x = " 4 5 7 2 0 0 "   c y = " 5 8 4 7 7 6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s p c B e f > < a : s p c P c t   v a l = " 0 " / > < / a : s p c B e f > < a : b u N o n e / > < a : d e f R P r   b = " 0 "   c a p = " a l l "   d i r t y = " 0 "   l a n g = " e n - U S "   s z = " 3 2 0 0 " > < a : l n   w = " 3 1 7 5 " > < a : n o F i l l / > < / a : l n > < a : e f f e c t L s t > < a : o u t e r S h d w   b l u r R a d = " 2 8 5 7 5 "   d i r = " 1 4 0 4 0 0 0 0 "   d i s t = " 3 8 1 0 0 " > < a : s r g b C l r   v a l = " 0 0 0 0 0 0 " > < a : a l p h a   v a l = " 2 5 0 0 0 " / > < / a : s r g b C l r > < / a : o u t e r S h d w > < / a : e f f e c t L s t > < a : l a t i n   t y p e f a c e = " + m j - l t " / > < / a : d e f R P r > < / a : l v l 1 p P r > < a : l v l 2 p P r   l v l = " 1 " > < a : d e f R P r   d i r t y = " 0 "   l a n g = " e n - U S " > < a : s o l i d F i l l > < a : s c h e m e C l r   v a l = " t x 2 " / > < / a : s o l i d F i l l > < / a : d e f R P r > < / a : l v l 2 p P r > < a : l v l 3 p P r   l v l = " 2 " > < a : d e f R P r   d i r t y = " 0 "   l a n g = " e n - U S " > < a : s o l i d F i l l > < a : s c h e m e C l r   v a l = " t x 2 " / > < / a : s o l i d F i l l > < / a : d e f R P r > < / a : l v l 3 p P r > < a : l v l 4 p P r   l v l = " 3 " > < a : d e f R P r   d i r t y = " 0 "   l a n g = " e n - U S " > < a : s o l i d F i l l > < a : s c h e m e C l r   v a l = " t x 2 " / > < / a : s o l i d F i l l > < / a : d e f R P r > < / a : l v l 4 p P r > < a : l v l 5 p P r   l v l = " 4 " > < a : d e f R P r   d i r t y = " 0 "   l a n g = " e n - U S " > < a : s o l i d F i l l > < a : s c h e m e C l r   v a l = " t x 2 " / > < / a : s o l i d F i l l > < / a : d e f R P r > < / a : l v l 5 p P r > < a : l v l 6 p P r   l v l = " 5 " > < a : d e f R P r   d i r t y = " 0 "   l a n g = " e n - U S " > < a : s o l i d F i l l > < a : s c h e m e C l r   v a l = " t x 2 " / > < / a : s o l i d F i l l > < / a : d e f R P r > < / a : l v l 6 p P r > < a : l v l 7 p P r   l v l = " 6 " > < a : d e f R P r   d i r t y = " 0 "   l a n g = " e n - U S " > < a : s o l i d F i l l > < a : s c h e m e C l r   v a l = " t x 2 " / > < / a : s o l i d F i l l > < / a : d e f R P r > < / a : l v l 7 p P r > < a : l v l 8 p P r   l v l = " 7 " > < a : d e f R P r   d i r t y = " 0 "   l a n g = " e n - U S " > < a : s o l i d F i l l > < a : s c h e m e C l r   v a l = " t x 2 " / > < / a : s o l i d F i l l > < / a : d e f R P r > < / a : l v l 8 p P r > < a : l v l 9 p P r   l v l = " 8 " > < a : d e f R P r   d i r t y = " 0 "   l a n g = " e n - U S " > < a : s o l i d F i l l > < a : s c h e m e C l r   v a l = " t x 2 " / > < / a : s o l i d F i l l > < / a : d e f R P r > < / a : l v l 9 p P r > < / a : l s t S t y l e > < a : p > < a : p P r   l v l = " 0 " / > < a : r > < a : r P r   d i r t y = " 0 "   l a n g = " e n - U S "   s z = " 8 0 0 0 " > < a : s o l i d F i l l > < a : s c h e m e C l r   v a l = " t x 1 " / > < / a : s o l i d F i l l > < / a : r P r > < a : t >  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p : s p > < p : n v S p P r > < p : c N v P r   i d = " 9 "   n a m e = " T e x t B o x   1 3 " > < a : e x t L s t > < a : e x t   u r i = " { F 6 F 4 B 2 3 4 - B 7 9 7 - 4 F D F - A 1 D E - 2 A 6 4 2 B 3 8 F 2 2 4 } " > < a 1 6 : c r e a t i o n I d   x m l n s : a 1 6 = " h t t p : / / s c h e m a s . m i c r o s o f t . c o m / o f f i c e / d r a w i n g / 2 0 1 0 / m a i n "   i d = " { 4 9 8 8 0 2 B A - 5 C E 2 - 4 C 9 E - A 4 D 7 - 6 A B 9 7 7 F E 5 3 C 5 } " / > < / a : e x t > < / a : e x t L s t > < / p : c N v P r > < p : c N v S p P r   t x B o x = " 1 " / > < p : n v P r / > < / p : n v S p P r > < p : s p P r > < a : x f r m   r o t = " 0 " > < a : o f f   x = " 7 9 4 6 7 2 0 "   y = " 3 0 7 3 3 7 6 " / > < a : e x t   c x = " 4 5 7 2 0 0 "   c y = " 5 8 4 7 7 6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A u t o f i t / > < / a : b o d y P r > < a : l s t S t y l e > < a : l v l 1 p P r   l v l = " 0 " > < a : s p c B e f > < a : s p c P c t   v a l = " 0 " / > < / a : s p c B e f > < a : b u N o n e / > < a : d e f R P r   b = " 0 "   c a p = " a l l "   d i r t y = " 0 "   l a n g = " e n - U S "   s z = " 3 2 0 0 " > < a : l n   w = " 3 1 7 5 " > < a : n o F i l l / > < / a : l n > < a : e f f e c t L s t > < a : o u t e r S h d w   b l u r R a d = " 2 8 5 7 5 "   d i r = " 1 4 0 4 0 0 0 0 "   d i s t = " 3 8 1 0 0 " > < a : s r g b C l r   v a l = " 0 0 0 0 0 0 " > < a : a l p h a   v a l = " 2 5 0 0 0 " / > < / a : s r g b C l r > < / a : o u t e r S h d w > < / a : e f f e c t L s t > < a : l a t i n   t y p e f a c e = " + m j - l t " / > < / a : d e f R P r > < / a : l v l 1 p P r > < a : l v l 2 p P r   l v l = " 1 " > < a : d e f R P r   d i r t y = " 0 "   l a n g = " e n - U S " > < a : s o l i d F i l l > < a : s c h e m e C l r   v a l = " t x 2 " / > < / a : s o l i d F i l l > < / a : d e f R P r > < / a : l v l 2 p P r > < a : l v l 3 p P r   l v l = " 2 " > < a : d e f R P r   d i r t y = " 0 "   l a n g = " e n - U S " > < a : s o l i d F i l l > < a : s c h e m e C l r   v a l = " t x 2 " / > < / a : s o l i d F i l l > < / a : d e f R P r > < / a : l v l 3 p P r > < a : l v l 4 p P r   l v l = " 3 " > < a : d e f R P r   d i r t y = " 0 "   l a n g = " e n - U S " > < a : s o l i d F i l l > < a : s c h e m e C l r   v a l = " t x 2 " / > < / a : s o l i d F i l l > < / a : d e f R P r > < / a : l v l 4 p P r > < a : l v l 5 p P r   l v l = " 4 " > < a : d e f R P r   d i r t y = " 0 "   l a n g = " e n - U S " > < a : s o l i d F i l l > < a : s c h e m e C l r   v a l = " t x 2 " / > < / a : s o l i d F i l l > < / a : d e f R P r > < / a : l v l 5 p P r > < a : l v l 6 p P r   l v l = " 5 " > < a : d e f R P r   d i r t y = " 0 "   l a n g = " e n - U S " > < a : s o l i d F i l l > < a : s c h e m e C l r   v a l = " t x 2 " / > < / a : s o l i d F i l l > < / a : d e f R P r > < / a : l v l 6 p P r > < a : l v l 7 p P r   l v l = " 6 " > < a : d e f R P r   d i r t y = " 0 "   l a n g = " e n - U S " > < a : s o l i d F i l l > < a : s c h e m e C l r   v a l = " t x 2 " / > < / a : s o l i d F i l l > < / a : d e f R P r > < / a : l v l 7 p P r > < a : l v l 8 p P r   l v l = " 7 " > < a : d e f R P r   d i r t y = " 0 "   l a n g = " e n - U S " > < a : s o l i d F i l l > < a : s c h e m e C l r   v a l = " t x 2 " / > < / a : s o l i d F i l l > < / a : d e f R P r > < / a : l v l 8 p P r > < a : l v l 9 p P r   l v l = " 8 " > < a : d e f R P r   d i r t y = " 0 "   l a n g = " e n - U S " > < a : s o l i d F i l l > < a : s c h e m e C l r   v a l = " t x 2 " / > < / a : s o l i d F i l l > < / a : d e f R P r > < / a : l v l 9 p P r > < / a : l s t S t y l e > < a : p > < a : p P r   a l g n = " r "   l v l = " 0 " / > < a : r > < a : r P r   d i r t y = " 0 "   l a n g = " e n - U S "   s z = " 8 0 0 0 " > < a : s o l i d F i l l > < a : s c h e m e C l r   v a l = " t x 1 " / > < / a : s o l i d F i l l > < / a : r P r > < a : t >  < / a : t > < / a : r > < a : e n d P a r a R P r   d i r t y = " 0 "   l a n g = " e n - U S "   s z = " 8 0 0 0 " > < a : s o l i d F i l l > < a : s c h e m e C l r   v a l = " t x 1 " / > < / a : s o l i d F i l l > < / a : e n d P a r a R P r > < / a : p > < / p : t x B o d y > < / p : s p > < / p : s p T r e e > < p : e x t L s t > < p : e x t   u r i = " { 5 6 2 E 1 6 8 5 - 6 3 0 2 - 4 F 0 3 - 9 6 2 C - E 7 1 E 0 D 3 3 7 B 3 6 } " > < p 1 4 : c r e a t i o n I d   x m l n s : p 1 4 = " h t t p : / / s c h e m a s . m i c r o s o f t . c o m / o f f i c e / p o w e r p o i n t / 2 0 1 0 / m a i n "   v a l = " 1 6 5 4 8 4 3 5 4 2 5 7 0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N a m e   C a r d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E 6 3 B B 1 D - 0 D 9 5 - 4 F B F - 8 B B 0 - B E 8 B 1 0 C F 2 3 E E } " > < a 1 6 : c r e a t i o n I d   x m l n s : a 1 6 = " h t t p : / / s c h e m a s . m i c r o s o f t . c o m / o f f i c e / d r a w i n g / 2 0 1 0 / m a i n "   i d = " { 4 7 1 6 3 C E 2 - C 9 0 F - 4 6 B D - B A 8 5 - 3 2 B 3 3 4 9 D D 9 6 6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6 8 5 3 5 4 "   y = " 2 1 2 6 9 4 3 " / > < a : e x t   c x = " 7 7 6 6 4 9 6 "   c y = " 2 5 1 1 8 3 5 " / > < / a : x f r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2 1 8 E 3 8 5 1 - 5 5 0 4 - 4 F 9 C - 8 6 F B - 5 B B A 7 5 A 6 2 6 E F } " > < a 1 6 : c r e a t i o n I d   x m l n s : a 1 6 = " h t t p : / / s c h e m a s . m i c r o s o f t . c o m / o f f i c e / d r a w i n g / 2 0 1 0 / m a i n "   i d = " { C B 8 A 5 6 2 A - F 9 5 7 - 4 9 D 5 - B 4 5 2 - 8 7 2 4 4 B 0 A 8 B 7 4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6 8 5 3 4 5 "   y = " 4 6 5 0 5 5 6 " / > < a : e x t   c x = " 7 7 6 5 3 2 1 "   c y = " 1 1 4 0 6 4 4 " / > < / a : x f r m > < / p : s p P r > < p : t x B o d y > < a : b o d y P r   a n c h o r = " t "   r t l C o l = " 0 "   v e r t = " h o r z " /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4 " > < a : e x t L s t > < a : e x t   u r i = " { F 0 2 D 1 3 5 4 - A A 7 E - 4 A 7 E - 8 0 2 1 - C A C 6 D 9 2 A E F 8 2 } " > < a 1 6 : c r e a t i o n I d   x m l n s : a 1 6 = " h t t p : / / s c h e m a s . m i c r o s o f t . c o m / o f f i c e / d r a w i n g / 2 0 1 0 / m a i n "   i d = " { 7 D C 8 5 7 E 0 - 3 1 B E - 4 8 7 4 - B 2 C 3 - B D E C 3 6 A 6 B 1 4 2 } " / > < / a : e x t > < / a : e x t L s t > < / p : c N v P r > < p : c N v S p P r > < a : s p L o c k s   n o G r p = " t r u e " / > < / p : c N v S p P r > < p : n v P r > < p : p h   i d x = " 1 2 "   s z = " h a l f "   t y p e = " d t " / > < / p : n v P r > < / p : n v S p P r > < p : s p P r / > < p : t x B o d y > < a : b o d y P r   r t l C o l = " 0 " / > < a : l s t S t y l e / > < a : p > < a : p P r / > < a : f l d   i d = " { A 8 8 B 3 8 7 A - 4 D A E - 4 1 8 0 - B 5 F E - 5 5 8 1 5 A C 1 A 7 F E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5 " > < a : e x t L s t > < a : e x t   u r i = " { 0 4 F B 4 F 1 5 - F 1 C 6 - 4 D 1 E - B 3 D 0 - 5 D 2 0 E B 6 F B 6 D F } " > < a 1 6 : c r e a t i o n I d   x m l n s : a 1 6 = " h t t p : / / s c h e m a s . m i c r o s o f t . c o m / o f f i c e / d r a w i n g / 2 0 1 0 / m a i n "   i d = " { F 8 C 6 2 5 3 5 - 2 0 D F - 4 D 1 4 - 9 1 9 4 - D 9 F A 1 5 9 3 D D E 0 } " / > < / a : e x t > < / a : e x t L s t > < / p : c N v P r > < p : c N v S p P r > < a : s p L o c k s   n o G r p = " t r u e " / > < / p : c N v S p P r > < p : n v P r > < p : p h   i d x = " 1 3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6 " > < a : e x t L s t > < a : e x t   u r i = " { 2 B D B 5 B B 8 - 2 8 D E - 4 D 8 2 - A 0 1 8 - 8 2 0 A 5 F C B B 0 0 C } " > < a 1 6 : c r e a t i o n I d   x m l n s : a 1 6 = " h t t p : / / s c h e m a s . m i c r o s o f t . c o m / o f f i c e / d r a w i n g / 2 0 1 0 / m a i n "   i d = " { D 6 2 6 3 9 B 8 - A 7 6 F - 4 8 0 9 - B C 5 3 - 7 A 5 B 4 9 A F E C F 1 } " / > < / a : e x t > < / a : e x t L s t > < / p : c N v P r > < p : c N v S p P r > < a : s p L o c k s   n o G r p = " t r u e " / > < / p : c N v S p P r > < p : n v P r > < p : p h   i d x = " 1 4 "   s z = " q u a r t e r "   t y p e = " s l d N u m " / > < / p : n v P r > < / p : n v S p P r > < p : s p P r / > < p : t x B o d y > < a : b o d y P r   r t l C o l = " 0 " / > < a : l s t S t y l e / > < a : p > < a : p P r / > < a : f l d   i d = " { 6 2 C B 5 1 6 B - F 7 3 2 - 4 F E 3 - A F 2 7 - B D 0 5 2 3 A 3 2 0 3 2 } "   t y p e = " s l i d e n u m " / > < a : e n d P a r a R P r   d i r t y = " 0 "   l a n g = " e n - U S " / > < / a : p > < / p : t x B o d y > < / p : s p > < / p : s p T r e e > < p : e x t L s t > < p : e x t   u r i = " { 7 D B 8 1 E 8 6 - 4 7 5 5 - 4 D 1 3 - A 1 F 8 - 4 4 0 9 8 0 9 8 7 5 2 4 } " > < p 1 4 : c r e a t i o n I d   x m l n s : p 1 4 = " h t t p : / / s c h e m a s . m i c r o s o f t . c o m / o f f i c e / p o w e r p o i n t / 2 0 1 0 / m a i n "   v a l = " 1 6 5 4 8 4 3 5 4 2 5 7 4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E 4 8 5 2 0 6 - 6 E 3 B - 4 B 0 8 - 9 5 A E - 2 1 8 2 B A 6 3 3 B 4 3 } " > < a 1 6 : c r e a t i o n I d   x m l n s : a 1 6 = " h t t p : / / s c h e m a s . m i c r o s o f t . c o m / o f f i c e / d r a w i n g / 2 0 1 0 / m a i n "   i d = " { D 2 5 1 D 7 6 0 - 3 B 0 F - 4 A B 0 - 9 C 2 7 - 8 F A C 7 4 D A D D 5 5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6 8 5 3 4 5 "   y = " 6 0 9 6 0 1 " / > < a : e x t   c x = " 7 7 6 5 3 2 1 "   c y = " 1 3 2 5 5 6 3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F 8 0 3 1 0 0 8 - B 0 B D - 4 8 5 A - 9 B F A - A 7 B 6 D 0 F F A 6 A 5 } " > < a 1 6 : c r e a t i o n I d   x m l n s : a 1 6 = " h t t p : / / s c h e m a s . m i c r o s o f t . c o m / o f f i c e / d r a w i n g / 2 0 1 0 / m a i n "   i d = " { E C 4 3 B D B 3 - 3 D 4 0 - 4 6 1 5 - B A 1 F - 5 6 1 5 7 F 7 0 E 8 0 7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6 8 5 3 4 5 "   y = " 2 0 8 8 3 1 9 " / > < a : e x t   c x = " 2 4 7 4 2 1 7 "   c y = " 8 2 3 3 0 5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4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D E B E 7 B 9 1 - F D 0 4 - 4 E 8 3 - B C 1 8 - D 2 B 6 9 9 2 2 3 C 3 5 } " > < a 1 6 : c r e a t i o n I d   x m l n s : a 1 6 = " h t t p : / / s c h e m a s . m i c r o s o f t . c o m / o f f i c e / d r a w i n g / 2 0 1 0 / m a i n "   i d = " { 8 F 1 5 1 5 2 4 - B 6 E E - 4 3 5 C - 9 7 8 1 - E 9 C 1 B 4 7 7 6 B 5 9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6 8 5 3 4 5 "   y = " 2 9 1 1 6 2 4 " / > < a : e x t   c x = " 2 4 7 4 2 1 7 "   c y = " 2 8 7 9 5 7 6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2 0 C 5 8 F 8 9 - 6 E 2 F - 4 2 5 7 - 9 3 D 5 - B 5 7 0 7 E 8 6 C F E 0 } " > < a 1 6 : c r e a t i o n I d   x m l n s : a 1 6 = " h t t p : / / s c h e m a s . m i c r o s o f t . c o m / o f f i c e / d r a w i n g / 2 0 1 0 / m a i n "   i d = " { 0 4 4 F D A 3 2 - 8 F 7 E - 4 9 6 B - 8 2 E B - F 4 C 1 D 2 9 2 1 5 1 7 } " / > < / a : e x t > < / a : e x t L s t > < / p : c N v P r > < p : c N v S p P r > < a : s p L o c k s   n o G r p = " t r u e " / > < / p : c N v S p P r > < p : n v P r > < p : p h   i d x = " 1 3 "   t y p e = " b o d y " / > < / p : n v P r > < / p : n v S p P r > < p : s p P r > < a : x f r m   r o t = " 0 " > < a : o f f   x = " 3 3 3 3 6 5 8 "   y = " 2 0 8 8 3 1 9 " / > < a : e x t   c x = " 2 4 7 3 9 1 8 "   c y = " 8 2 3 3 0 4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4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T e x t   P l a c e h o l d e r   3 " > < a : e x t L s t > < a : e x t   u r i = " { C 0 F 6 6 C 2 F - E F 3 F - 4 E 8 9 - A B 9 F - 2 6 0 7 4 B 0 7 7 0 F D } " > < a 1 6 : c r e a t i o n I d   x m l n s : a 1 6 = " h t t p : / / s c h e m a s . m i c r o s o f t . c o m / o f f i c e / d r a w i n g / 2 0 1 0 / m a i n "   i d = " { A 4 E E 5 8 D D - 8 7 E 3 - 4 A 6 C - 9 B D 9 - 5 7 5 2 7 1 D 3 C E 6 6 } " / > < / a : e x t > < / a : e x t L s t > < / p : c N v P r > < p : c N v S p P r > < a : s p L o c k s   n o G r p = " t r u e " / > < / p : c N v S p P r > < p : n v P r > < p : p h   i d x = " 1 4 "   t y p e = " b o d y " / > < / p : n v P r > < / p : n v S p P r > < p : s p P r > < a : x f r m   r o t = " 0 " > < a : o f f   x = " 3 3 3 3 6 5 9 "   y = " 2 9 1 1 6 2 4 " / > < a : e x t   c x = " 2 4 7 4 8 6 5 "   c y = " 2 8 7 9 5 7 6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T e x t   P l a c e h o l d e r   4 " > < a : e x t L s t > < a : e x t   u r i = " { D 7 8 8 B 8 D 8 - D F 7 D - 4 6 4 B - B 9 F 0 - 1 1 5 2 5 5 5 C F C E 1 } " > < a 1 6 : c r e a t i o n I d   x m l n s : a 1 6 = " h t t p : / / s c h e m a s . m i c r o s o f t . c o m / o f f i c e / d r a w i n g / 2 0 1 0 / m a i n "   i d = " { F 2 4 6 7 4 0 5 - 5 8 4 6 - 4 C 2 0 - 8 D C 8 - 1 9 C C 9 9 4 0 A 1 D F } " / > < / a : e x t > < / a : e x t L s t > < / p : c N v P r > < p : c N v S p P r > < a : s p L o c k s   n o G r p = " t r u e " / > < / p : c N v S p P r > < p : n v P r > < p : p h   i d x = " 1 5 "   t y p e = " b o d y " / > < / p : n v P r > < / p : n v S p P r > < p : s p P r > < a : x f r m   r o t = " 0 " > < a : o f f   x = " 5 9 7 9 9 7 4 "   y = " 2 0 8 8 3 1 9 " / > < a : e x t   c x = " 2 4 6 8 4 0 8 "   c y = " 8 2 3 3 0 4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4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T e x t   P l a c e h o l d e r   3 " > < a : e x t L s t > < a : e x t   u r i = " { 0 1 9 E 0 8 B 7 - 1 8 6 4 - 4 F 2 4 - B 7 8 5 - 9 7 F 9 8 3 4 E D 0 C A } " > < a 1 6 : c r e a t i o n I d   x m l n s : a 1 6 = " h t t p : / / s c h e m a s . m i c r o s o f t . c o m / o f f i c e / d r a w i n g / 2 0 1 0 / m a i n "   i d = " { 0 A 3 A A 5 9 5 - C 4 2 1 - 4 A A E - A A E D - 7 D 0 7 4 D B 6 B B 4 3 } " / > < / a : e x t > < / a : e x t L s t > < / p : c N v P r > < p : c N v S p P r > < a : s p L o c k s   n o G r p = " t r u e " / > < / p : c N v S p P r > < p : n v P r > < p : p h   i d x = " 1 6 "   t y p e = " b o d y " / > < / p : n v P r > < / p : n v S p P r > < p : s p P r > < a : x f r m   r o t = " 0 " > < a : o f f   x = " 5 9 8 2 2 6 0 "   y = " 2 9 1 1 6 2 4 " / > < a : e x t   c x = " 2 4 6 8 4 0 8 "   c y = " 2 8 7 9 5 7 6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2 " > < a : e x t L s t > < a : e x t   u r i = " { F 9 6 8 0 F 6 4 - 5 4 1 E - 4 0 4 F - 9 4 8 6 - F 0 1 2 B B 3 2 5 1 D E } " > < a 1 6 : c r e a t i o n I d   x m l n s : a 1 6 = " h t t p : / / s c h e m a s . m i c r o s o f t . c o m / o f f i c e / d r a w i n g / 2 0 1 0 / m a i n "   i d = " { 1 C 7 6 9 F 2 4 - 6 A 2 2 - 4 9 8 4 - 9 8 0 7 - 9 B 4 1 3 7 1 E 3 B E 6 } " / > < / a : e x t > < / a : e x t L s t > < / p : c N v P r > < p : c N v S p P r > < a : s p L o c k s   n o G r p = " t r u e " / > < / p : c N v S p P r > < p : n v P r > < p : p h   i d x = " 1 7 "   s z = " h a l f "   t y p e = " d t " / > < / p : n v P r > < / p : n v S p P r > < p : s p P r / > < p : t x B o d y > < a : b o d y P r   r t l C o l = " 0 " / > < a : l s t S t y l e / > < a : p > < a : p P r / > < a : f l d   i d = " { A 3 D C 0 3 3 B - B 4 D A - 4 E 2 C - B 2 7 0 - 0 8 B 0 8 4 7 3 D F 0 A } "   t y p e = " d a t e t i m e 1 " > < a : t > 6 / 1 0 / 2 0 2 2 < / a : t > < / a : f l d > < a : e n d P a r a R P r   d i r t y = " 0 "   l a n g = " e n - U S " / > < / a : p > < / p : t x B o d y > < / p : s p > < p : s p > < p : n v S p P r > < p : c N v P r   i d = " 1 0 "   n a m e = " F o o t e r   P l a c e h o l d e r   3 " > < a : e x t L s t > < a : e x t   u r i = " { 6 1 6 C 0 7 7 7 - A 1 8 0 - 4 D 3 1 - A F 5 F - F D B 6 B 6 F 3 D 6 8 9 } " > < a 1 6 : c r e a t i o n I d   x m l n s : a 1 6 = " h t t p : / / s c h e m a s . m i c r o s o f t . c o m / o f f i c e / d r a w i n g / 2 0 1 0 / m a i n "   i d = " { 3 6 6 3 9 1 7 F - 7 0 8 5 - 4 6 C B - A 6 0 0 - D 4 3 D D A 3 8 8 C 2 A } " / > < / a : e x t > < / a : e x t L s t > < / p : c N v P r > < p : c N v S p P r > < a : s p L o c k s   n o G r p = " t r u e " / > < / p : c N v S p P r > < p : n v P r > < p : p h   i d x = " 1 8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0 0 0 7 0 B 6 A - 2 2 A 1 - 4 1 F 8 - A C 2 D - 6 0 0 D 8 E 2 3 A 5 B D } " > < a 1 6 : c r e a t i o n I d   x m l n s : a 1 6 = " h t t p : / / s c h e m a s . m i c r o s o f t . c o m / o f f i c e / d r a w i n g / 2 0 1 0 / m a i n "   i d = " { 7 B 0 D F B 8 2 - 0 C F E - 4 5 E 2 - B C D 9 - D 7 5 9 3 D F 6 A 8 7 0 } " / > < / a : e x t > < / a : e x t L s t > < / p : c N v P r > < p : c N v S p P r > < a : s p L o c k s   n o G r p = " t r u e " / > < / p : c N v S p P r > < p : n v P r > < p : p h   i d x = " 1 9 "   s z = " q u a r t e r "   t y p e = " s l d N u m " / > < / p : n v P r > < / p : n v S p P r > < p : s p P r / > < p : t x B o d y > < a : b o d y P r   r t l C o l = " 0 " / > < a : l s t S t y l e / > < a : p > < a : p P r / > < a : f l d   i d = " { 4 0 0 D 5 E 2 2 - 4 D 4 E - 4 A 3 0 - B D F 7 - A E 0 9 F F 1 2 B 3 9 4 } "   t y p e = " s l i d e n u m " / > < a : e n d P a r a R P r   d i r t y = " 0 "   l a n g = " e n - U S " / > < / a : p > < / p : t x B o d y > < / p : s p > < / p : s p T r e e > < p : e x t L s t > < p : e x t   u r i = " { E C F B 8 3 2 E - 6 F A C - 4 7 A F - A 4 6 7 - E 0 F A D 7 2 B 7 E 1 D } " > < p 1 4 : c r e a t i o n I d   x m l n s : p 1 4 = " h t t p : / / s c h e m a s . m i c r o s o f t . c o m / o f f i c e / p o w e r p o i n t / 2 0 1 0 / m a i n "   v a l = " 1 6 5 4 8 4 3 5 4 2 5 7 8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P i c t u r e   C o l u m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9 B 6 B 0 A 4 - 1 D 9 0 - 4 B E 3 - B 6 E 1 - 5 1 9 2 7 6 C E 3 8 9 E } " > < a 1 6 : c r e a t i o n I d   x m l n s : a 1 6 = " h t t p : / / s c h e m a s . m i c r o s o f t . c o m / o f f i c e / d r a w i n g / 2 0 1 0 / m a i n "   i d = " { 6 2 D 4 C F A C - 6 1 8 F - 4 B 9 F - 8 A 2 C - E B 2 7 2 E 2 5 5 2 1 9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6 8 5 3 4 5 "   y = " 6 0 9 6 0 1 " / > < a : e x t   c x = " 7 7 6 5 3 2 1 "   c y = " 1 3 2 5 5 6 3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B 6 B 6 4 5 D 9 - 3 8 4 F - 4 2 2 5 - 9 A C B - 8 D D C E F 6 5 C 0 E 8 } " > < a 1 6 : c r e a t i o n I d   x m l n s : a 1 6 = " h t t p : / / s c h e m a s . m i c r o s o f t . c o m / o f f i c e / d r a w i n g / 2 0 1 0 / m a i n "   i d = " { C 5 A 0 B 5 C 8 - 3 0 4 9 - 4 0 7 F - B B D 6 - D A 7 5 C 1 E D 4 C A E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6 8 5 3 4 6 "   y = " 3 9 8 9 1 4 7 " / > < a : e x t   c x = " 2 4 7 4 2 1 6 "   c y = " 5 7 6 2 6 2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0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4 7 6 9 3 C B C - D 5 E 5 - 4 2 6 9 - A 5 B 5 - 3 0 F 7 9 9 7 9 B 3 4 D } " > < a 1 6 : c r e a t i o n I d   x m l n s : a 1 6 = " h t t p : / / s c h e m a s . m i c r o s o f t . c o m / o f f i c e / d r a w i n g / 2 0 1 0 / m a i n "   i d = " { 5 2 C 0 0 1 2 6 - 7 C 7 C - 4 9 7 0 - 8 5 8 9 - C 3 7 1 D 3 C C 5 E 6 3 } " / > < / a : e x t > < / a : e x t L s t > < / p : c N v P r > < p : c N v S p P r > < a : s p L o c k s   n o C h a n g e A s p e c t = " t r u e "   n o G r p = " t r u e " / > < / p : c N v S p P r > < p : n v P r > < p : p h   i d x = " 1 2 "   t y p e = " p i c " / > < / p : n v P r > < / p : n v S p P r > < p : s p P r > < a : x f r m   r o t = " 0 " > < a : o f f   x = " 8 1 9 0 1 5 "   y = " 2 0 9 2 2 3 5 " / > < a : e x t   c x = " 2 2 0 5 0 3 8 "   c y = " 1 5 2 4 0 0 0 " / > < / a : x f r m > < a : p r s t G e o m   p r s t = " r o u n d R e c t " > < a : a v L s t > < a : g d   f m l a = " v a l   0 "   n a m e = " a d j " / > < / a : a v L s t > < / a : p r s t G e o m > < a : n o F i l l / > < a : l n   c a p = " s q "   w = " 1 4 6 0 5 0 " > < a : s o l i d F i l l > < a : s r g b C l r   v a l = " f f f f f f " / > < / a : s o l i d F i l l > < a : m i t e r   l i m = " 8 0 0 0 0 0 " / > < / a : l n > < a : e f f e c t L s t > < a : o u t e r S h d w   b l u r R a d = " 5 5 0 0 0 "   d i r = " 5 4 0 0 0 0 0 "   d i s t = " 1 8 0 0 0 " > < a : s r g b C l r   v a l = " 0 0 0 0 0 0 " > < a : a l p h a   v a l = " 3 9 9 9 9 " / > < / a : s r g b C l r > < / a : o u t e r S h d w > < / a : e f f e c t L s t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6 0 0 " / > < / a : l v l 2 p P r > < a : l v l 3 p P r   i n d e n t = " 0 "   l v l = " 2 "   m a r L = " 9 1 4 4 0 0 " > < a : b u N o n e / > < a : d e f R P r   d i r t y = " 0 "   l a n g = " e n - U S "   s z = " 1 6 0 0 " / > < / a : l v l 3 p P r > < a : l v l 4 p P r   i n d e n t = " 0 "   l v l = " 3 "   m a r L = " 1 3 7 1 6 0 0 " > < a : b u N o n e / > < a : d e f R P r   d i r t y = " 0 "   l a n g = " e n - U S "   s z = " 1 6 0 0 " / > < / a : l v l 4 p P r > < a : l v l 5 p P r   i n d e n t = " 0 "   l v l = " 4 "   m a r L = " 1 8 2 8 8 0 0 " > < a : b u N o n e / > < a : d e f R P r   d i r t y = " 0 "   l a n g = " e n - U S "   s z = " 1 6 0 0 " / > < / a : l v l 5 p P r > < a : l v l 6 p P r   i n d e n t = " 0 "   l v l = " 5 "   m a r L = " 2 2 8 6 0 0 0 " > < a : b u N o n e / > < a : d e f R P r   d i r t y = " 0 "   l a n g = " e n - U S "   s z = " 1 6 0 0 " / > < / a : l v l 6 p P r > < a : l v l 7 p P r   i n d e n t = " 0 "   l v l = " 6 "   m a r L = " 2 7 4 3 2 0 0 " > < a : b u N o n e / > < a : d e f R P r   d i r t y = " 0 "   l a n g = " e n - U S "   s z = " 1 6 0 0 " / > < / a : l v l 7 p P r > < a : l v l 8 p P r   i n d e n t = " 0 "   l v l = " 7 "   m a r L = " 3 2 0 0 4 0 0 " > < a : b u N o n e / > < a : d e f R P r   d i r t y = " 0 "   l a n g = " e n - U S "   s z = " 1 6 0 0 " / > < / a : l v l 8 p P r > < a : l v l 9 p P r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3 A E 4 D 4 5 B - 3 F F B - 4 C 9 1 - 9 F 3 D - 0 F 3 3 7 C 7 2 2 9 D E } " > < a 1 6 : c r e a t i o n I d   x m l n s : a 1 6 = " h t t p : / / s c h e m a s . m i c r o s o f t . c o m / o f f i c e / d r a w i n g / 2 0 1 0 / m a i n "   i d = " { D A 3 1 B 0 5 8 - 1 8 D 2 - 4 C F 0 - A B C F - 2 E 2 2 F 6 F A D E 4 6 } " / > < / a : e x t > < / a : e x t L s t > < / p : c N v P r > < p : c N v S p P r > < a : s p L o c k s   n o G r p = " t r u e " / > < / p : c N v S p P r > < p : n v P r > < p : p h   i d x = " 1 3 "   t y p e = " b o d y " / > < / p : n v P r > < / p : n v S p P r > < p : s p P r > < a : x f r m   r o t = " 0 " > < a : o f f   x = " 6 8 5 3 4 6 "   y = " 4 5 6 5 4 0 9 " / > < a : e x t   c x = " 2 4 7 4 2 1 6 "   c y = " 1 2 2 5 7 9 2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T e x t   P l a c e h o l d e r   4 " > < a : e x t L s t > < a : e x t   u r i = " { E 7 A 1 0 6 1 8 - 5 4 7 C - 4 8 1 5 - A 7 6 A - 0 D C A 2 3 F 4 B E 5 9 } " > < a 1 6 : c r e a t i o n I d   x m l n s : a 1 6 = " h t t p : / / s c h e m a s . m i c r o s o f t . c o m / o f f i c e / d r a w i n g / 2 0 1 0 / m a i n "   i d = " { 3 8 0 3 4 0 1 1 - 6 8 9 6 - 4 3 2 F - 8 7 9 9 - 7 1 1 B 7 A C C 6 A 0 0 } " / > < / a : e x t > < / a : e x t L s t > < / p : c N v P r > < p : c N v S p P r > < a : s p L o c k s   n o G r p = " t r u e " / > < / p : c N v S p P r > < p : n v P r > < p : p h   i d x = " 1 4 "   t y p e = " b o d y " / > < / p : n v P r > < / p : n v S p P r > < p : s p P r > < a : x f r m   r o t = " 0 " > < a : o f f   x = " 3 3 3 2 0 2 6 "   y = " 3 9 8 9 1 4 7 " / > < a : e x t   c x = " 2 4 7 4 2 3 7 "   c y = " 5 7 6 2 6 2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0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8 0 7 2 8 5 9 A - A F 4 B - 4 A 9 D - 8 9 5 4 - D C D 5 A 6 3 7 6 B E 2 } " > < a 1 6 : c r e a t i o n I d   x m l n s : a 1 6 = " h t t p : / / s c h e m a s . m i c r o s o f t . c o m / o f f i c e / d r a w i n g / 2 0 1 0 / m a i n "   i d = " { B 6 1 D D D 9 0 - B 9 1 D - 4 D 7 3 - B C A C - E E 9 E 8 2 1 C 0 7 E 9 } " / > < / a : e x t > < / a : e x t L s t > < / p : c N v P r > < p : c N v S p P r > < a : s p L o c k s   n o C h a n g e A s p e c t = " t r u e "   n o G r p = " t r u e " / > < / p : c N v S p P r > < p : n v P r > < p : p h   i d x = " 1 5 "   t y p e = " p i c " / > < / p : n v P r > < / p : n v S p P r > < p : s p P r > < a : x f r m   r o t = " 0 " > < a : o f f   x = " 3 4 2 6 7 4 7 "   y = " 2 0 9 2 2 3 5 " / > < a : e x t   c x = " 2 1 9 7 8 9 3 "   c y = " 1 5 2 4 0 0 0 " / > < / a : x f r m > < a : p r s t G e o m   p r s t = " r o u n d R e c t " > < a : a v L s t > < a : g d   f m l a = " v a l   0 "   n a m e = " a d j " / > < / a : a v L s t > < / a : p r s t G e o m > < a : n o F i l l / > < a : l n   c a p = " s q "   w = " 1 4 6 0 5 0 " > < a : s o l i d F i l l > < a : s r g b C l r   v a l = " f f f f f f " / > < / a : s o l i d F i l l > < a : m i t e r   l i m = " 8 0 0 0 0 0 " / > < / a : l n > < a : e f f e c t L s t > < a : o u t e r S h d w   b l u r R a d = " 5 5 0 0 0 "   d i r = " 5 4 0 0 0 0 0 "   d i s t = " 1 8 0 0 0 " > < a : s r g b C l r   v a l = " 0 0 0 0 0 0 " > < a : a l p h a   v a l = " 3 9 9 9 9 " / > < / a : s r g b C l r > < / a : o u t e r S h d w > < / a : e f f e c t L s t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6 0 0 " / > < / a : l v l 2 p P r > < a : l v l 3 p P r   i n d e n t = " 0 "   l v l = " 2 "   m a r L = " 9 1 4 4 0 0 " > < a : b u N o n e / > < a : d e f R P r   d i r t y = " 0 "   l a n g = " e n - U S "   s z = " 1 6 0 0 " / > < / a : l v l 3 p P r > < a : l v l 4 p P r   i n d e n t = " 0 "   l v l = " 3 "   m a r L = " 1 3 7 1 6 0 0 " > < a : b u N o n e / > < a : d e f R P r   d i r t y = " 0 "   l a n g = " e n - U S "   s z = " 1 6 0 0 " / > < / a : l v l 4 p P r > < a : l v l 5 p P r   i n d e n t = " 0 "   l v l = " 4 "   m a r L = " 1 8 2 8 8 0 0 " > < a : b u N o n e / > < a : d e f R P r   d i r t y = " 0 "   l a n g = " e n - U S "   s z = " 1 6 0 0 " / > < / a : l v l 5 p P r > < a : l v l 6 p P r   i n d e n t = " 0 "   l v l = " 5 "   m a r L = " 2 2 8 6 0 0 0 " > < a : b u N o n e / > < a : d e f R P r   d i r t y = " 0 "   l a n g = " e n - U S "   s z = " 1 6 0 0 " / > < / a : l v l 6 p P r > < a : l v l 7 p P r   i n d e n t = " 0 "   l v l = " 6 "   m a r L = " 2 7 4 3 2 0 0 " > < a : b u N o n e / > < a : d e f R P r   d i r t y = " 0 "   l a n g = " e n - U S "   s z = " 1 6 0 0 " / > < / a : l v l 7 p P r > < a : l v l 8 p P r   i n d e n t = " 0 "   l v l = " 7 "   m a r L = " 3 2 0 0 4 0 0 " > < a : b u N o n e / > < a : d e f R P r   d i r t y = " 0 "   l a n g = " e n - U S "   s z = " 1 6 0 0 " / > < / a : l v l 8 p P r > < a : l v l 9 p P r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T e x t   P l a c e h o l d e r   3 " > < a : e x t L s t > < a : e x t   u r i = " { 3 0 5 1 1 E 0 3 - 9 0 F D - 4 0 3 5 - 9 7 2 B - 2 C 0 C A 5 E 9 A D 0 B } " > < a 1 6 : c r e a t i o n I d   x m l n s : a 1 6 = " h t t p : / / s c h e m a s . m i c r o s o f t . c o m / o f f i c e / d r a w i n g / 2 0 1 0 / m a i n "   i d = " { 8 3 5 3 7 4 5 4 - 8 E 8 1 - 4 5 1 B - A F 6 D - D 3 3 D D 7 D 8 3 3 8 A } " / > < / a : e x t > < / a : e x t L s t > < / p : c N v P r > < p : c N v S p P r > < a : s p L o c k s   n o G r p = " t r u e " / > < / p : c N v S p P r > < p : n v P r > < p : p h   i d x = " 1 6 "   t y p e = " b o d y " / > < / p : n v P r > < / p : n v S p P r > < p : s p P r > < a : x f r m   r o t = " 0 " > < a : o f f   x = " 3 3 3 1 0 1 1 "   y = " 4 5 6 5 4 0 8 " / > < a : e x t   c x = " 2 4 7 5 2 5 2 "   c y = " 1 2 2 5 7 9 2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T e x t   P l a c e h o l d e r   4 " > < a : e x t L s t > < a : e x t   u r i = " { 9 8 4 7 4 6 D 1 - C A 5 5 - 4 8 C F - 8 8 C 8 - 4 5 B B 1 7 3 0 D C 6 3 } " > < a 1 6 : c r e a t i o n I d   x m l n s : a 1 6 = " h t t p : / / s c h e m a s . m i c r o s o f t . c o m / o f f i c e / d r a w i n g / 2 0 1 0 / m a i n "   i d = " { 1 1 E D 2 3 7 5 - 2 4 5 4 - 4 8 D 9 - 9 C 1 3 - 0 8 F B 7 2 1 6 7 6 F B } " / > < / a : e x t > < / a : e x t L s t > < / p : c N v P r > < p : c N v S p P r > < a : s p L o c k s   n o G r p = " t r u e " / > < / p : c N v S p P r > < p : n v P r > < p : p h   i d x = " 1 7 "   t y p e = " b o d y " / > < / p : n v P r > < / p : n v S p P r > < p : s p P r > < a : x f r m   r o t = " 0 " > < a : o f f   x = " 5 9 8 0 0 6 6 "   y = " 3 9 8 9 1 4 7 " / > < a : e x t   c x = " 2 4 6 7 4 2 5 "   c y = " 5 7 6 2 6 2 " / > < / a : x f r m > < / p : s p P r > < p : t x B o d y > < a : b o d y P r   a n c h o r = " b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2 0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2 C 7 0 6 F 1 8 - D 9 D D - 4 F 2 8 - A F B A - 4 F 1 1 3 E A 7 8 3 5 D } " > < a 1 6 : c r e a t i o n I d   x m l n s : a 1 6 = " h t t p : / / s c h e m a s . m i c r o s o f t . c o m / o f f i c e / d r a w i n g / 2 0 1 0 / m a i n "   i d = " { A 6 F A E C C 7 - 1 6 C 8 - 4 A B E - 9 7 1 9 - 1 A C 8 E 7 F 7 D 6 6 7 } " / > < / a : e x t > < / a : e x t L s t > < / p : c N v P r > < p : c N v S p P r > < a : s p L o c k s   n o C h a n g e A s p e c t = " t r u e "   n o G r p = " t r u e " / > < / p : c N v S p P r > < p : n v P r > < p : p h   i d x = " 1 8 "   t y p e = " p i c " / > < / p : n v P r > < / p : n v S p P r > < p : s p P r > < a : x f r m   r o t = " 0 " > < a : o f f   x = " 6 1 1 4 6 0 2 "   y = " 2 0 9 2 2 3 5 " / > < a : e x t   c x = " 2 1 9 9 0 8 5 "   c y = " 1 5 2 4 0 0 0 " / > < / a : x f r m > < a : p r s t G e o m   p r s t = " r o u n d R e c t " > < a : a v L s t > < a : g d   f m l a = " v a l   0 "   n a m e = " a d j " / > < / a : a v L s t > < / a : p r s t G e o m > < a : n o F i l l / > < a : l n   c a p = " s q "   w = " 1 4 6 0 5 0 " > < a : s o l i d F i l l > < a : s r g b C l r   v a l = " f f f f f f " / > < / a : s o l i d F i l l > < a : m i t e r   l i m = " 8 0 0 0 0 0 " / > < / a : l n > < a : e f f e c t L s t > < a : o u t e r S h d w   b l u r R a d = " 5 5 0 0 0 "   d i r = " 5 4 0 0 0 0 0 "   d i s t = " 1 8 0 0 0 " > < a : s r g b C l r   v a l = " 0 0 0 0 0 0 " > < a : a l p h a   v a l = " 3 9 9 9 9 " / > < / a : s r g b C l r > < / a : o u t e r S h d w > < / a : e f f e c t L s t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6 0 0 " / > < / a : l v l 2 p P r > < a : l v l 3 p P r   i n d e n t = " 0 "   l v l = " 2 "   m a r L = " 9 1 4 4 0 0 " > < a : b u N o n e / > < a : d e f R P r   d i r t y = " 0 "   l a n g = " e n - U S "   s z = " 1 6 0 0 " / > < / a : l v l 3 p P r > < a : l v l 4 p P r   i n d e n t = " 0 "   l v l = " 3 "   m a r L = " 1 3 7 1 6 0 0 " > < a : b u N o n e / > < a : d e f R P r   d i r t y = " 0 "   l a n g = " e n - U S "   s z = " 1 6 0 0 " / > < / a : l v l 4 p P r > < a : l v l 5 p P r   i n d e n t = " 0 "   l v l = " 4 "   m a r L = " 1 8 2 8 8 0 0 " > < a : b u N o n e / > < a : d e f R P r   d i r t y = " 0 "   l a n g = " e n - U S "   s z = " 1 6 0 0 " / > < / a : l v l 5 p P r > < a : l v l 6 p P r   i n d e n t = " 0 "   l v l = " 5 "   m a r L = " 2 2 8 6 0 0 0 " > < a : b u N o n e / > < a : d e f R P r   d i r t y = " 0 "   l a n g = " e n - U S "   s z = " 1 6 0 0 " / > < / a : l v l 6 p P r > < a : l v l 7 p P r   i n d e n t = " 0 "   l v l = " 6 "   m a r L = " 2 7 4 3 2 0 0 " > < a : b u N o n e / > < a : d e f R P r   d i r t y = " 0 "   l a n g = " e n - U S "   s z = " 1 6 0 0 " / > < / a : l v l 7 p P r > < a : l v l 8 p P r   i n d e n t = " 0 "   l v l = " 7 "   m a r L = " 3 2 0 0 4 0 0 " > < a : b u N o n e / > < a : d e f R P r   d i r t y = " 0 "   l a n g = " e n - U S "   s z = " 1 6 0 0 " / > < / a : l v l 8 p P r > < a : l v l 9 p P r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T e x t   P l a c e h o l d e r   3 " > < a : e x t L s t > < a : e x t   u r i = " { 8 0 0 0 6 9 2 C - 8 2 8 1 - 4 7 7 4 - 9 D 7 6 - 5 C B F 4 E A 2 A 3 2 4 } " > < a 1 6 : c r e a t i o n I d   x m l n s : a 1 6 = " h t t p : / / s c h e m a s . m i c r o s o f t . c o m / o f f i c e / d r a w i n g / 2 0 1 0 / m a i n "   i d = " { D A A D 0 C 7 6 - F 8 7 D - 4 F 3 1 - 9 7 5 2 - 0 1 6 D 2 E 2 C 8 2 1 C } " / > < / a : e x t > < / a : e x t L s t > < / p : c N v P r > < p : c N v S p P r > < a : s p L o c k s   n o G r p = " t r u e " / > < / p : c N v S p P r > < p : n v P r > < p : p h   i d x = " 1 9 "   t y p e = " b o d y " / > < / p : n v P r > < / p : n v S p P r > < p : s p P r > < a : x f r m   r o t = " 0 " > < a : o f f   x = " 5 9 7 9 9 7 3 "   y = " 4 5 6 5 4 1 0 " / > < a : e x t   c x = " 2 4 7 0 6 9 4 "   c y = " 1 2 2 5 7 9 0 " / > < / a : x f r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D a t e   P l a c e h o l d e r   2 " > < a : e x t L s t > < a : e x t   u r i = " { 6 5 F 8 6 B 6 A - D C 7 0 - 4 7 C F - 9 0 2 5 - 9 7 6 F 3 1 2 8 E 0 3 F } " > < a 1 6 : c r e a t i o n I d   x m l n s : a 1 6 = " h t t p : / / s c h e m a s . m i c r o s o f t . c o m / o f f i c e / d r a w i n g / 2 0 1 0 / m a i n "   i d = " { 6 2 5 6 A 7 7 6 - 0 F F 3 - 4 D 6 F - 9 8 6 6 - 0 6 7 0 B 1 5 5 F 2 2 C } " / > < / a : e x t > < / a : e x t L s t > < / p : c N v P r > < p : c N v S p P r > < a : s p L o c k s   n o G r p = " t r u e " / > < / p : c N v S p P r > < p : n v P r > < p : p h   i d x = " 2 0 "   s z = " h a l f "   t y p e = " d t " / > < / p : n v P r > < / p : n v S p P r > < p : s p P r / > < p : t x B o d y > < a : b o d y P r   r t l C o l = " 0 " / > < a : l s t S t y l e / > < a : p > < a : p P r / > < a : f l d   i d = " { 8 5 0 A 3 2 D F - 4 D 1 9 - 4 A B E - A 0 C 1 - 6 0 6 1 7 9 4 2 6 F 2 3 } "   t y p e = " d a t e t i m e 1 " > < a : t > 6 / 1 0 / 2 0 2 2 < / a : t > < / a : f l d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1 4 E 1 4 0 3 F - D 4 2 7 - 4 5 7 B - 8 3 1 6 - 4 2 E A F E 9 7 9 8 9 5 } " > < a 1 6 : c r e a t i o n I d   x m l n s : a 1 6 = " h t t p : / / s c h e m a s . m i c r o s o f t . c o m / o f f i c e / d r a w i n g / 2 0 1 0 / m a i n "   i d = " { 3 F A 5 E 9 C 1 - B 7 1 C - 4 0 5 4 - B E D 0 - D 7 9 7 A 7 7 4 7 D 9 5 } " / > < / a : e x t > < / a : e x t L s t > < / p : c N v P r > < p : c N v S p P r > < a : s p L o c k s   n o G r p = " t r u e " / > < / p : c N v S p P r > < p : n v P r > < p : p h   i d x = " 2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4 8 1 4 9 7 1 4 - 1 D D F - 4 A B 7 - 9 7 B D - 6 5 8 3 5 1 2 9 8 9 9 D } " > < a 1 6 : c r e a t i o n I d   x m l n s : a 1 6 = " h t t p : / / s c h e m a s . m i c r o s o f t . c o m / o f f i c e / d r a w i n g / 2 0 1 0 / m a i n "   i d = " { A 5 F C 6 5 7 E - 1 E 0 A - 4 A 7 F - 8 E 5 D - 8 4 2 6 F 3 7 E 9 C 4 0 } " / > < / a : e x t > < / a : e x t L s t > < / p : c N v P r > < p : c N v S p P r > < a : s p L o c k s   n o G r p = " t r u e " / > < / p : c N v S p P r > < p : n v P r > < p : p h   i d x = " 2 2 "   s z = " q u a r t e r "   t y p e = " s l d N u m " / > < / p : n v P r > < / p : n v S p P r > < p : s p P r / > < p : t x B o d y > < a : b o d y P r   r t l C o l = " 0 " / > < a : l s t S t y l e / > < a : p > < a : p P r / > < a : f l d   i d = " { 9 7 B F 1 F D 7 - A 7 7 B - 4 A D A - A F 6 5 - 5 4 D 4 3 8 B 3 0 0 9 9 } "   t y p e = " s l i d e n u m " / > < a : e n d P a r a R P r   d i r t y = " 0 "   l a n g = " e n - U S " / > < / a : p > < / p : t x B o d y > < / p : s p > < / p : s p T r e e > < p : e x t L s t > < p : e x t   u r i = " { E F 4 E E E 8 2 - 9 6 F 2 - 4 4 F B - A A 9 2 - 8 3 5 F 8 1 0 5 B 7 2 0 } " > < p 1 4 : c r e a t i o n I d   x m l n s : p 1 4 = " h t t p : / / s c h e m a s . m i c r o s o f t . c o m / o f f i c e / p o w e r p o i n t / 2 0 1 0 / m a i n "   v a l = " 1 6 5 4 8 4 3 5 4 2 5 8 4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2 F 2 A B E B - C C 6 3 - 4 2 8 E - B 2 6 4 - F A 2 A 5 7 6 4 C 9 1 7 } " > < a 1 6 : c r e a t i o n I d   x m l n s : a 1 6 = " h t t p : / / s c h e m a s . m i c r o s o f t . c o m / o f f i c e / d r a w i n g / 2 0 1 0 / m a i n "   i d = " { 5 7 2 1 2 3 1 1 - 8 E 9 6 - 4 F C A - 8 4 8 7 - D 7 1 3 F 5 B D 1 0 3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6 7 B C D E 4 F - C 9 9 9 - 4 7 A 1 - 9 0 6 D - 9 3 1 8 0 7 2 9 B 9 D 8 } " > < a 1 6 : c r e a t i o n I d   x m l n s : a 1 6 = " h t t p : / / s c h e m a s . m i c r o s o f t . c o m / o f f i c e / d r a w i n g / 2 0 1 0 / m a i n "   i d = " { E A 7 3 D 1 8 D - 0 0 5 E - 4 D F F - B D 7 0 - A 7 B 6 0 0 F F 3 B D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C 1 F F 2 2 4 9 - 2 C 1 1 - 4 B B B - B 6 D E - C F D B A 2 9 2 6 D 1 6 } " > < a 1 6 : c r e a t i o n I d   x m l n s : a 1 6 = " h t t p : / / s c h e m a s . m i c r o s o f t . c o m / o f f i c e / d r a w i n g / 2 0 1 0 / m a i n "   i d = " { A B 2 3 5 5 D 6 - 4 3 2 7 - 4 7 6 D - B C 8 7 - E 5 B D D 8 2 A 5 0 C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4 8 4 9 A 6 D 2 - 8 6 C 4 - 4 7 4 D - A 1 4 0 - 4 5 D 4 0 1 9 7 1 8 1 C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1 D 9 B C 4 B C - 8 8 5 2 - 4 3 A 2 - A 8 B F - 3 C 9 6 4 1 C 9 7 6 5 5 } " > < a 1 6 : c r e a t i o n I d   x m l n s : a 1 6 = " h t t p : / / s c h e m a s . m i c r o s o f t . c o m / o f f i c e / d r a w i n g / 2 0 1 0 / m a i n "   i d = " { 0 C 5 5 4 B 7 7 - 6 C D 9 - 4 5 0 C - A F E E - 8 1 C 1 3 6 3 6 1 3 4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5 A 7 2 3 6 E - 8 B 2 8 - 4 5 A F - 8 0 5 8 - 2 C 2 6 B 1 D C 4 F F A } " > < a 1 6 : c r e a t i o n I d   x m l n s : a 1 6 = " h t t p : / / s c h e m a s . m i c r o s o f t . c o m / o f f i c e / d r a w i n g / 2 0 1 0 / m a i n "   i d = " { 1 5 0 C A 9 9 C - 0 9 9 C - 4 4 7 8 - A A 2 0 - D B A 2 E 2 6 A 7 9 3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C F 2 D 4 B 5 - 5 D 9 2 - 4 A 9 B - 8 A B D - F 4 6 6 2 E F F 1 C 9 3 } "   t y p e = " s l i d e n u m " / > < a : e n d P a r a R P r   d i r t y = " 0 "   l a n g = " e n - U S " / > < / a : p > < / p : t x B o d y > < / p : s p > < / p : s p T r e e > < p : e x t L s t > < p : e x t   u r i = " { 3 6 D E 6 7 C A - C D 9 D - 4 4 1 2 - 9 F 2 E - C D 1 B B 9 E B 5 3 C 2 } " > < p 1 4 : c r e a t i o n I d   x m l n s : p 1 4 = " h t t p : / / s c h e m a s . m i c r o s o f t . c o m / o f f i c e / p o w e r p o i n t / 2 0 1 0 / m a i n "   v a l = " 1 6 5 4 8 4 3 5 4 2 5 9 0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9 B 2 2 1 B 3 5 - C 8 8 4 - 4 C 3 3 - 9 A 2 9 - 6 7 8 F E 9 9 5 4 2 8 B } " > < a 1 6 : c r e a t i o n I d   x m l n s : a 1 6 = " h t t p : / / s c h e m a s . m i c r o s o f t . c o m / o f f i c e / d r a w i n g / 2 0 1 0 / m a i n "   i d = " { A 0 F 2 A 5 E 9 - E F A 0 - 4 8 7 D - B 6 F 3 - D 1 8 4 9 B 6 4 3 2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5 4 3 6 7 4 "   y = " 6 0 9 6 0 0 " / > < a : e x t   c x = " 1 9 0 6 9 9 2 "   c y = " 5 1 8 1 6 0 1 " / > < / a : x f r m > < / p : s p P r > < p : t x B o d y > < a : b o d y P r   r t l C o l = " 0 "   v e r t = " h o r z " / > < a : l s t S t y l e > < a : l v l 1 p P r   a l g n = " l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D 6 9 6 4 F A 5 - 3 2 F 3 - 4 9 E 3 - A 3 9 7 - A 6 F 1 A 4 D F A 3 A 8 } " > < a 1 6 : c r e a t i o n I d   x m l n s : a 1 6 = " h t t p : / / s c h e m a s . m i c r o s o f t . c o m / o f f i c e / d r a w i n g / 2 0 1 0 / m a i n "   i d = " { B A 5 B 5 2 0 A - 7 E 6 9 - 4 8 0 D - A 0 5 1 - 6 C 8 6 1 A D 3 6 7 F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8 5 3 4 5 "   y = " 6 0 9 6 0 0 " / > < a : e x t   c x = " 5 7 4 4 0 2 9 "   c y = " 5 1 8 1 6 0 1 " / > < / a : x f r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9 D B D 5 D 2 5 - A A 4 3 - 4 D 5 3 - A 1 C 0 - 1 9 6 3 B 3 9 0 6 6 0 3 } " > < a 1 6 : c r e a t i o n I d   x m l n s : a 1 6 = " h t t p : / / s c h e m a s . m i c r o s o f t . c o m / o f f i c e / d r a w i n g / 2 0 1 0 / m a i n "   i d = " { E 5 A F 2 2 3 6 - C B 0 B - 4 0 F 0 - A 3 4 C - B 0 C F 1 6 2 2 7 2 A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2 E 7 7 2 5 1 D - C 7 3 D - 4 A 4 D - A 8 8 D - B 5 8 0 F A A 1 B 8 4 E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B 3 E 3 5 9 9 - A 7 F 6 - 4 8 F 5 - 9 F 3 7 - 5 B 2 2 3 9 5 D A F 4 1 } " > < a 1 6 : c r e a t i o n I d   x m l n s : a 1 6 = " h t t p : / / s c h e m a s . m i c r o s o f t . c o m / o f f i c e / d r a w i n g / 2 0 1 0 / m a i n "   i d = " { 3 8 3 8 F 3 D 7 - 5 F 7 7 - 4 5 9 5 - B E 8 2 - 8 7 3 F 3 F 0 C 2 0 6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7 A D F 1 1 5 - 6 1 1 9 - 4 6 1 2 - A 7 E C - B 9 0 F 8 2 7 D 6 2 F A } " > < a 1 6 : c r e a t i o n I d   x m l n s : a 1 6 = " h t t p : / / s c h e m a s . m i c r o s o f t . c o m / o f f i c e / d r a w i n g / 2 0 1 0 / m a i n "   i d = " { B 2 3 4 D 9 2 1 - A A D C - 4 4 B 7 - B B 7 B - 3 7 E 5 A 0 C 3 3 6 A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E 0 F B 4 6 5 2 - 9 A 2 5 - 4 3 9 9 - A 6 9 4 - E B 7 6 7 3 2 2 0 5 B F } "   t y p e = " s l i d e n u m " / > < a : e n d P a r a R P r   d i r t y = " 0 "   l a n g = " e n - U S " / > < / a : p > < / p : t x B o d y > < / p : s p > < / p : s p T r e e > < p : e x t L s t > < p : e x t   u r i = " { C 3 1 5 F 8 C 4 - 0 7 F 2 - 4 4 1 6 - B B C B - 7 2 5 F 2 7 3 5 8 8 0 2 } " > < p 1 4 : c r e a t i o n I d   x m l n s : p 1 4 = " h t t p : / / s c h e m a s . m i c r o s o f t . c o m / o f f i c e / p o w e r p o i n t / 2 0 1 0 / m a i n "   v a l = " 1 6 5 4 8 4 3 5 4 2 5 9 4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3 0 5 0 E D 6 - 8 2 1 C - 4 B 8 E - B 9 0 D - 9 C C A D B A E 9 5 C 4 } " > < a 1 6 : c r e a t i o n I d   x m l n s : a 1 6 = " h t t p : / / s c h e m a s . m i c r o s o f t . c o m / o f f i c e / d r a w i n g / 2 0 1 0 / m a i n "   i d = " { B 9 8 F 9 1 B 5 - 7 C 1 E - 4 C 9 1 - B 2 B 9 - D 4 B 8 1 2 4 2 4 1 D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7 0 2 F A 9 2 - B 4 3 F - 4 C 0 D - B 5 2 9 - D 0 3 C D 5 2 2 E 9 5 B } " > < a 1 6 : c r e a t i o n I d   x m l n s : a 1 6 = " h t t p : / / s c h e m a s . m i c r o s o f t . c o m / o f f i c e / d r a w i n g / 2 0 1 0 / m a i n "   i d = " { 8 1 7 B 4 A 3 B - 7 7 8 B - 4 1 7 F - B 5 5 0 - 1 C 4 F B D C F 1 8 B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6 4 0 A 9 B 3 - 4 D 5 C - 4 A E 8 - 8 C D F - 5 4 0 4 2 A C C A 2 F 1 } " > < a 1 6 : c r e a t i o n I d   x m l n s : a 1 6 = " h t t p : / / s c h e m a s . m i c r o s o f t . c o m / o f f i c e / d r a w i n g / 2 0 1 0 / m a i n "   i d = " { 9 1 9 0 7 6 B E - 9 0 5 E - 4 D 0 0 - A 8 A 9 - A 5 2 8 6 7 2 B C 1 3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3 5 7 1 0 D D 2 - F 4 9 5 - 4 7 0 C - 8 4 5 2 - B B 5 A 8 D 8 0 4 0 D 9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1 E 1 6 8 1 9 8 - 8 5 7 D - 4 6 0 E - A 6 0 2 - F E 9 5 E 5 3 8 9 8 3 D } " > < a 1 6 : c r e a t i o n I d   x m l n s : a 1 6 = " h t t p : / / s c h e m a s . m i c r o s o f t . c o m / o f f i c e / d r a w i n g / 2 0 1 0 / m a i n "   i d = " { B E 1 7 1 D C A - 9 9 7 D - 4 3 3 B - 9 B 2 4 - 9 6 0 3 8 E 2 8 2 8 5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B D 3 6 7 4 B 8 - 2 2 0 A - 4 6 1 1 - 8 3 4 7 - E D 9 2 E 5 1 B 6 1 5 5 } " > < a 1 6 : c r e a t i o n I d   x m l n s : a 1 6 = " h t t p : / / s c h e m a s . m i c r o s o f t . c o m / o f f i c e / d r a w i n g / 2 0 1 0 / m a i n "   i d = " { A C C 4 5 1 E 5 - E 9 2 1 - 4 2 9 4 - A 0 2 0 - 9 F E 2 B A 7 D F E 3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E F D 3 4 8 1 C - 4 E 3 D - 4 A 4 4 - A 9 D 5 - F 4 C 1 D 8 3 2 D 0 9 7 } "   t y p e = " s l i d e n u m " / > < a : e n d P a r a R P r   d i r t y = " 0 "   l a n g = " e n - U S " / > < / a : p > < / p : t x B o d y > < / p : s p > < / p : s p T r e e > < p : e x t L s t > < p : e x t   u r i = " { 0 B F 2 B B A E - F 0 1 0 - 4 8 D A - A 3 D 3 - E E 8 5 C A 7 9 5 D B 6 } " > < p 1 4 : c r e a t i o n I d   x m l n s : p 1 4 = " h t t p : / / s c h e m a s . m i c r o s o f t . c o m / o f f i c e / p o w e r p o i n t / 2 0 1 0 / m a i n "   v a l = " 1 6 5 4 8 4 3 5 4 2 5 3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B C 8 2 6 1 8 - 8 1 2 9 - 4 0 C 8 - 8 4 4 F - 1 2 2 A 4 2 2 3 9 A D 7 } " > < a 1 6 : c r e a t i o n I d   x m l n s : a 1 6 = " h t t p : / / s c h e m a s . m i c r o s o f t . c o m / o f f i c e / d r a w i n g / 2 0 1 0 / m a i n "   i d = " { 6 C 9 3 E 0 4 E - D 7 7 6 - 4 B 1 C - A B 9 6 - 7 9 3 0 0 2 2 6 8 0 F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3 "   y = " 6 5 7 2 2 7 " / > < a : e x t   c x = " 7 3 0 0 1 3 4 "   c y = " 2 8 5 2 7 3 7 " / > < / a : x f r m > < / p : s p P r > < p : t x B o d y > < a : b o d y P r   a n c h o r = " b "   r t l C o l = " 0 "   v e r t = " h o r z " > < a : n o r m A u t o f i t / > < / a : b o d y P r > < a : l s t S t y l e > < a : l v l 1 p P r   l v l = " 0 " > < a : d e f R P r   d i r t y = " 0 "   l a n g = " e n - U S "   s z = " 3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F D 3 F E F 1 9 - 4 2 7 B - 4 0 4 2 - 8 1 A 2 - E 0 C 3 A 9 1 5 1 5 2 1 } " > < a 1 6 : c r e a t i o n I d   x m l n s : a 1 6 = " h t t p : / / s c h e m a s . m i c r o s o f t . c o m / o f f i c e / d r a w i n g / 2 0 1 0 / m a i n "   i d = " { 0 4 0 E C E 7 0 - 4 D B 5 - 4 0 2 7 - A 5 5 0 - 6 5 1 3 7 E 7 0 1 E 7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2 1 9 3 3 "   y = " 3 6 0 2 0 3 9 " / > < a : e x t   c x = " 7 3 0 0 1 3 4 "   c y = " 1 5 0 0 1 8 7 " / > < / a : x f r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  s z = " 2 4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9 2 8 B B A 0 9 - D 5 1 9 - 4 4 3 3 - B F 8 6 - 4 0 A E F 6 2 C A 5 9 F } " > < a 1 6 : c r e a t i o n I d   x m l n s : a 1 6 = " h t t p : / / s c h e m a s . m i c r o s o f t . c o m / o f f i c e / d r a w i n g / 2 0 1 0 / m a i n "   i d = " { 1 B F 3 B 6 D B - 8 8 2 6 - 4 0 F D - A 2 A C - 0 3 A 8 C B E 1 D 7 C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2 F 7 D 0 A A 4 - E 9 6 2 - 4 3 C B - 8 C 5 A - A 1 F B 7 5 A C F B 5 8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8 9 5 A 2 7 C - 4 4 5 C - 4 4 F F - B 2 6 E - A 3 9 3 8 5 B C D D B D } " > < a 1 6 : c r e a t i o n I d   x m l n s : a 1 6 = " h t t p : / / s c h e m a s . m i c r o s o f t . c o m / o f f i c e / d r a w i n g / 2 0 1 0 / m a i n "   i d = " { E 0 7 2 3 F B A - 5 3 A B - 4 6 3 F - 9 B 6 5 - C E 5 D 1 D B 9 8 C 5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C 4 6 A 3 D 0 E - 8 2 8 0 - 4 B 1 E - B B E 9 - 8 8 A 0 6 5 0 F 7 9 B B } " > < a 1 6 : c r e a t i o n I d   x m l n s : a 1 6 = " h t t p : / / s c h e m a s . m i c r o s o f t . c o m / o f f i c e / d r a w i n g / 2 0 1 0 / m a i n "   i d = " { 0 E A 0 D 7 B A - 4 3 A 4 - 4 8 8 8 - 8 6 F 3 - B C 4 2 E 4 9 1 D 9 F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2 E D 5 7 3 2 - 5 F B A - 4 3 5 4 - B 2 2 D - D E F 2 C E 1 5 9 F 7 8 } "   t y p e = " s l i d e n u m " / > < a : e n d P a r a R P r   d i r t y = " 0 "   l a n g = " e n - U S " / > < / a : p > < / p : t x B o d y > < / p : s p > < / p : s p T r e e > < p : e x t L s t > < p : e x t   u r i = " { 8 5 2 7 C 4 8 B - 6 E 1 D - 4 1 8 7 - 8 5 0 8 - 1 C D B 9 C 0 A B C B 1 } " > < p 1 4 : c r e a t i o n I d   x m l n s : p 1 4 = " h t t p : / / s c h e m a s . m i c r o s o f t . c o m / o f f i c e / p o w e r p o i n t / 2 0 1 0 / m a i n "   v a l = " 1 6 5 4 8 4 3 5 4 2 5 3 7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3 6 6 0 8 D 5 - A 9 9 4 - 4 4 A 9 - 8 D 6 C - 2 9 2 5 E 8 B C 7 6 C F } " > < a 1 6 : c r e a t i o n I d   x m l n s : a 1 6 = " h t t p : / / s c h e m a s . m i c r o s o f t . c o m / o f f i c e / d r a w i n g / 2 0 1 0 / m a i n "   i d = " { F 4 0 9 6 7 0 1 - 5 9 B 6 - 4 F 2 2 - B 8 A A - D F C 0 F D E 9 1 8 A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3 4 6 "   y = " 6 0 9 6 0 1 " / > < a : e x t   c x = " 7 7 6 5 3 2 0 "   c y = " 1 3 2 6 3 2 0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D B 5 8 B C 1 E - 6 7 E 6 - 4 E 6 9 - B 0 4 C - 3 2 6 1 1 B B 6 3 C 5 3 } " > < a 1 6 : c r e a t i o n I d   x m l n s : a 1 6 = " h t t p : / / s c h e m a s . m i c r o s o f t . c o m / o f f i c e / d r a w i n g / 2 0 1 0 / m a i n "   i d = " { F 0 8 B A 7 8 3 - 4 F 8 8 - 4 E 4 E - B 6 1 9 - C 3 9 7 A 2 E A 5 5 F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8 5 3 4 5 "   y = " 2 0 8 8 3 1 9 " / > < a : e x t   c x = " 3 8 2 9 5 0 3 "   c y = " 3 7 0 2 8 8 1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4 B E 0 0 8 4 8 - 6 4 1 F - 4 8 3 C - B D 6 7 - 0 3 C 6 6 D 4 6 E 5 8 F } " > < a 1 6 : c r e a t i o n I d   x m l n s : a 1 6 = " h t t p : / / s c h e m a s . m i c r o s o f t . c o m / o f f i c e / d r a w i n g / 2 0 1 0 / m a i n "   i d = " { 7 9 6 9 A 6 2 7 - C E B 3 - 4 B 6 4 - A 9 8 E - 3 8 B E 3 F 0 B 9 A 7 C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3 0 0 5 2 "   y = " 2 0 8 8 3 1 9 " / > < a : e x t   c x = " 3 8 2 0 6 1 6 "   c y = " 3 7 0 2 8 8 1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C 7 2 0 3 D D 2 - 1 A 6 3 - 4 6 4 4 - 8 5 5 5 - 6 C 3 D C 9 C F 6 7 2 F } " > < a 1 6 : c r e a t i o n I d   x m l n s : a 1 6 = " h t t p : / / s c h e m a s . m i c r o s o f t . c o m / o f f i c e / d r a w i n g / 2 0 1 0 / m a i n "   i d = " { 8 6 6 2 6 2 F 2 - 8 E E 3 - 4 0 D 2 - 9 8 4 8 - 1 3 6 9 3 3 0 1 3 7 B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F 7 D D D 0 7 F - 0 C C 3 - 4 6 D D - 8 F 8 4 - D 8 2 8 5 8 8 3 F 6 0 0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B 8 8 7 B B 8 A - 6 3 7 E - 4 C 9 0 - A 1 4 F - F A 7 E F 0 9 6 A 3 D 6 } " > < a 1 6 : c r e a t i o n I d   x m l n s : a 1 6 = " h t t p : / / s c h e m a s . m i c r o s o f t . c o m / o f f i c e / d r a w i n g / 2 0 1 0 / m a i n "   i d = " { C C B E 2 A 4 E - F 4 8 0 - 4 2 B 2 - B B 6 E - 1 6 3 9 7 0 4 B 9 E 2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B C B B 5 1 B E - 0 4 0 A - 4 4 E 8 - B 0 B 1 - D 4 D 8 D C 0 D 8 9 C 8 } " > < a 1 6 : c r e a t i o n I d   x m l n s : a 1 6 = " h t t p : / / s c h e m a s . m i c r o s o f t . c o m / o f f i c e / d r a w i n g / 2 0 1 0 / m a i n "   i d = " { 1 7 4 9 6 E A D - D 4 C 1 - 4 4 E 5 - 9 1 3 3 - 5 4 4 5 9 6 C C B 7 F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1 C 9 6 8 4 A - 9 1 2 A - 4 D 0 C - 9 2 0 B - B 1 F 7 8 6 7 D C 2 E 9 } "   t y p e = " s l i d e n u m " / > < a : e n d P a r a R P r   d i r t y = " 0 "   l a n g = " e n - U S " / > < / a : p > < / p : t x B o d y > < / p : s p > < / p : s p T r e e > < p : e x t L s t > < p : e x t   u r i = " { F 5 B 0 9 9 1 9 - 0 C 3 4 - 4 D 8 F - B 6 1 C - 2 E 7 B A 7 C B 4 8 1 A } " > < p 1 4 : c r e a t i o n I d   x m l n s : p 1 4 = " h t t p : / / s c h e m a s . m i c r o s o f t . c o m / o f f i c e / p o w e r p o i n t / 2 0 1 0 / m a i n "   v a l = " 1 6 5 4 8 4 3 5 4 2 5 4 1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2 E 0 B 0 B 7 - 4 F A 0 - 4 4 9 A - B 2 0 C - 0 8 1 8 1 1 6 5 E 8 3 9 } " > < a 1 6 : c r e a t i o n I d   x m l n s : a 1 6 = " h t t p : / / s c h e m a s . m i c r o s o f t . c o m / o f f i c e / d r a w i n g / 2 0 1 0 / m a i n "   i d = " { 6 D D 3 5 3 D 4 - E 8 B 9 - 4 E C 9 - A 9 C 8 - 2 4 4 8 0 E 3 5 E 2 A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3 4 6 "   y = " 6 0 9 6 0 1 " / > < a : e x t   c x = " 7 7 6 5 3 2 0 "   c y = " 1 3 2 5 5 6 3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5 4 1 5 E 2 A 8 - A 5 7 B - 4 9 7 8 - 8 2 C E - 5 4 C C 0 F 8 5 4 3 5 F } " > < a 1 6 : c r e a t i o n I d   x m l n s : a 1 6 = " h t t p : / / s c h e m a s . m i c r o s o f t . c o m / o f f i c e / d r a w i n g / 2 0 1 0 / m a i n "   i d = " { A 1 B F C F 1 5 - A C 6 1 - 4 C B B - B 4 4 B - 4 9 7 8 3 0 2 6 E 7 1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1 5 4 2 7 "   y = " 2 0 8 8 3 1 9 " / > < a : e x t   c x = " 3 6 0 0 3 2 6 "   c y = " 8 2 3 9 1 2 " / > < / a : x f r m > < / p : s p P r > < p : t x B o d y > < a : b o d y P r   a n c h o r = " b "   r t l C o l = " 0 "   v e r t = " h o r z " / > < a : l s t S t y l e > < a : l v l 1 p P r   i n d e n t = " 0 "   l v l = " 0 "   m a r L = " 0 " > < a : l n S p c > < a : s p c P c t   v a l = " 1 0 0 0 0 0 " / > < / a : l n S p c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5 0 C 5 D 5 8 C - 8 2 9 A - 4 4 2 D - A 2 4 6 - 5 0 C A 2 1 7 6 5 1 D 3 } " > < a 1 6 : c r e a t i o n I d   x m l n s : a 1 6 = " h t t p : / / s c h e m a s . m i c r o s o f t . c o m / o f f i c e / d r a w i n g / 2 0 1 0 / m a i n "   i d = " { 5 F 7 5 6 1 A 2 - 2 5 7 E - 4 7 D 2 - 8 9 E 5 - B 3 9 C 4 B 3 2 4 0 F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8 5 3 4 5 "   y = " 2 9 1 2 2 3 2 " / > < a : e x t   c x = " 3 8 3 0 4 0 6 "   c y = " 2 8 7 8 9 6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4 5 5 A 3 3 1 C - 1 B 3 1 - 4 C 2 5 - B E A 7 - C C A 2 F F 6 6 A 0 0 D } " > < a 1 6 : c r e a t i o n I d   x m l n s : a 1 6 = " h t t p : / / s c h e m a s . m i c r o s o f t . c o m / o f f i c e / d r a w i n g / 2 0 1 0 / m a i n "   i d = " { 1 1 8 3 C 8 B C - 7 6 8 8 - 4 A A 2 - A E 6 5 - 1 7 1 0 A F 9 1 D 1 1 C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8 5 9 2 3 0 "   y = " 2 0 8 8 3 1 9 " / > < a : e x t   c x = " 3 5 9 1 4 3 7 "   c y = " 8 2 3 9 1 2 " / > < / a : x f r m > < / p : s p P r > < p : t x B o d y > < a : b o d y P r   a n c h o r = " b "   r t l C o l = " 0 "   v e r t = " h o r z " / > < a : l s t S t y l e > < a : l v l 1 p P r   i n d e n t = " 0 "   l v l = " 0 "   m a r L = " 0 " > < a : l n S p c > < a : s p c P c t   v a l = " 1 0 0 0 0 0 " / > < / a : l n S p c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8 1 A 5 E 8 A 8 - 5 C A 0 - 4 B 9 D - 9 D C A - C 3 0 0 E B 8 C A 3 E 9 } " > < a 1 6 : c r e a t i o n I d   x m l n s : a 1 6 = " h t t p : / / s c h e m a s . m i c r o s o f t . c o m / o f f i c e / d r a w i n g / 2 0 1 0 / m a i n "   i d = " { 4 F C 3 0 B 3 5 - 4 B 2 5 - 4 E 1 E - 8 9 1 0 - C 1 D 4 5 D D 2 8 9 2 3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2 9 1 5 0 "   y = " 2 9 1 2 2 3 2 " / > < a : e x t   c x = " 3 8 2 1 5 1 8 "   c y = " 2 8 7 8 9 6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7 5 5 E D A 5 A - B B 3 F - 4 1 A 5 - A A D D - 9 8 4 2 C 9 C 7 2 4 3 3 } " > < a 1 6 : c r e a t i o n I d   x m l n s : a 1 6 = " h t t p : / / s c h e m a s . m i c r o s o f t . c o m / o f f i c e / d r a w i n g / 2 0 1 0 / m a i n "   i d = " { 2 3 2 1 5 C D 6 - 4 0 6 0 - 4 B 6 5 - 9 E 1 2 - A 9 E 3 E 6 2 C 5 2 C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C 3 8 8 3 9 6 6 - 8 2 D 0 - 4 2 C 5 - A 2 D 6 - F F 2 0 B 6 A 8 2 F 2 E } "   t y p e = " d a t e t i m e 1 " > < a : t > 6 / 1 0 / 2 0 2 2 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1 4 2 4 6 8 E A - 9 E E 6 - 4 2 6 0 - 9 4 4 6 - B E 6 0 5 9 4 6 A 3 1 0 } " > < a 1 6 : c r e a t i o n I d   x m l n s : a 1 6 = " h t t p : / / s c h e m a s . m i c r o s o f t . c o m / o f f i c e / d r a w i n g / 2 0 1 0 / m a i n "   i d = " { C 4 A 2 D 1 B 0 - D 4 7 0 - 4 A 0 B - A 4 0 D - A B 4 A 3 0 B 0 3 5 8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C 4 7 D 0 D 0 5 - 9 E F A - 4 C 6 A - B 4 0 8 - D 5 E 7 B 0 2 3 7 1 D 5 } " > < a 1 6 : c r e a t i o n I d   x m l n s : a 1 6 = " h t t p : / / s c h e m a s . m i c r o s o f t . c o m / o f f i c e / d r a w i n g / 2 0 1 0 / m a i n "   i d = " { 2 D C E 7 A B 0 - 5 A 1 3 - 4 1 D 9 - B 4 9 3 - 7 B 9 8 6 B F F A E E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E 1 0 3 2 6 3 D - 8 9 4 9 - 4 5 5 B - 9 5 B 2 - 1 6 3 D 7 9 2 6 1 E E 2 } "   t y p e = " s l i d e n u m " / > < a : e n d P a r a R P r   d i r t y = " 0 "   l a n g = " e n - U S " / > < / a : p > < / p : t x B o d y > < / p : s p > < / p : s p T r e e > < p : e x t L s t > < p : e x t   u r i = " { 2 9 A 0 6 A F D - B 2 0 9 - 4 9 E 3 - A E F 0 - C 3 6 6 C E C 4 8 9 5 2 } " > < p 1 4 : c r e a t i o n I d   x m l n s : p 1 4 = " h t t p : / / s c h e m a s . m i c r o s o f t . c o m / o f f i c e / p o w e r p o i n t / 2 0 1 0 / m a i n "   v a l = " 1 6 5 4 8 4 3 5 4 2 5 4 5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2 B 3 8 D 9 6 - 7 F 7 C - 4 B E 5 - A 2 8 2 - 9 A 1 E 4 0 D 6 4 6 C 4 } " > < a 1 6 : c r e a t i o n I d   x m l n s : a 1 6 = " h t t p : / / s c h e m a s . m i c r o s o f t . c o m / o f f i c e / d r a w i n g / 2 0 1 0 / m a i n "   i d = " { 6 3 1 3 0 5 D 1 - B 8 3 5 - 4 E 0 D - A 1 6 4 - B 5 5 5 A E 7 2 0 0 C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1 F C 3 6 C 7 E - C 6 9 5 - 4 A 2 D - 9 B 0 8 - C A E 6 E 2 0 4 8 A B F } " > < a 1 6 : c r e a t i o n I d   x m l n s : a 1 6 = " h t t p : / / s c h e m a s . m i c r o s o f t . c o m / o f f i c e / d r a w i n g / 2 0 1 0 / m a i n "   i d = " { 7 E 6 6 7 6 B 0 - 2 A 5 A - 4 F C D - 9 6 F 8 - B F 3 4 B 2 C D C E D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3 D 7 6 B 3 2 6 - 9 A D 4 - 4 C 3 1 - 8 A 8 3 - 5 0 0 9 5 6 0 8 2 A 4 4 } "   t y p e = " d a t e t i m e 1 " > < a : t > 6 / 1 0 / 2 0 2 2 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C 8 8 3 E 7 A C - A E F C - 4 4 6 3 - 8 1 F 1 - 1 C D B 3 3 A A 2 C E 7 } " > < a 1 6 : c r e a t i o n I d   x m l n s : a 1 6 = " h t t p : / / s c h e m a s . m i c r o s o f t . c o m / o f f i c e / d r a w i n g / 2 0 1 0 / m a i n "   i d = " { 3 D 1 F 8 C D 5 - F B 1 0 - 4 1 9 7 - A 9 1 B - E 2 0 A 1 8 7 8 4 4 A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7 3 C 4 5 1 E D - 3 8 D 8 - 4 E 6 B - A D 8 6 - C 9 9 E D A D 3 A 5 B A } " > < a 1 6 : c r e a t i o n I d   x m l n s : a 1 6 = " h t t p : / / s c h e m a s . m i c r o s o f t . c o m / o f f i c e / d r a w i n g / 2 0 1 0 / m a i n "   i d = " { 0 1 F C 3 2 3 4 - 1 3 3 F - 4 3 C A - B C 8 7 - D 5 4 E F C A 8 0 9 6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0 0 7 6 4 F 3 - 7 6 2 1 - 4 E E 9 - 8 2 6 1 - 0 3 F 0 2 4 4 0 F 7 2 9 } "   t y p e = " s l i d e n u m " / > < a : e n d P a r a R P r   d i r t y = " 0 "   l a n g = " e n - U S " / > < / a : p > < / p : t x B o d y > < / p : s p > < / p : s p T r e e > < p : e x t L s t > < p : e x t   u r i = " { 6 5 9 2 8 B 0 E - 6 9 0 1 - 4 5 7 C - 9 B F 8 - 9 0 F A D 3 2 F 0 D 0 B } " > < p 1 4 : c r e a t i o n I d   x m l n s : p 1 4 = " h t t p : / / s c h e m a s . m i c r o s o f t . c o m / o f f i c e / p o w e r p o i n t / 2 0 1 0 / m a i n "   v a l = " 1 6 5 4 8 4 3 5 4 2 5 4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6 A E 8 3 A B 9 - 2 C B 2 - 4 F 8 F - 8 8 F 2 - A E E 3 5 5 7 6 1 3 E 7 } " > < a 1 6 : c r e a t i o n I d   x m l n s : a 1 6 = " h t t p : / / s c h e m a s . m i c r o s o f t . c o m / o f f i c e / d r a w i n g / 2 0 1 0 / m a i n "   i d = " { E A 2 A 1 5 C 4 - 2 6 3 2 - 4 2 2 D - B 4 E 2 - B 1 0 8 7 A 5 8 5 D A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2 2 C 7 F 4 5 9 - 7 B 2 8 - 4 4 5 8 - B F 2 B - 7 6 0 9 C 5 8 0 9 6 2 1 } "   t y p e = " d a t e t i m e 1 " > < a : t > 6 / 1 0 / 2 0 2 2 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D F 3 2 B F 0 C - E A 2 1 - 4 5 A 7 - 9 F F B - 9 1 4 E 9 9 3 4 7 E 9 5 } " > < a 1 6 : c r e a t i o n I d   x m l n s : a 1 6 = " h t t p : / / s c h e m a s . m i c r o s o f t . c o m / o f f i c e / d r a w i n g / 2 0 1 0 / m a i n "   i d = " { 0 E 8 9 3 7 E F - F 7 C 6 - 4 9 B 6 - 8 2 1 9 - 5 4 1 1 C 5 B 2 9 4 8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E 7 7 7 8 F 9 8 - B E 0 2 - 4 B A 0 - 8 2 8 5 - A C 8 F 3 D 1 F E A 0 F } " > < a 1 6 : c r e a t i o n I d   x m l n s : a 1 6 = " h t t p : / / s c h e m a s . m i c r o s o f t . c o m / o f f i c e / d r a w i n g / 2 0 1 0 / m a i n "   i d = " { 2 1 E 2 0 1 7 9 - E 4 2 9 - 4 B 0 E - B 8 E 5 - 7 1 E F 5 3 5 B 7 1 3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0 5 7 6 8 1 7 - 3 9 1 D - 4 0 A 3 - 8 B A D - 0 A F D F 8 7 0 6 2 4 B } "   t y p e = " s l i d e n u m " / > < a : e n d P a r a R P r   d i r t y = " 0 "   l a n g = " e n - U S " / > < / a : p > < / p : t x B o d y > < / p : s p > < / p : s p T r e e > < p : e x t L s t > < p : e x t   u r i = " { E D 9 5 9 8 B 9 - 6 5 A E - 4 1 E B - 8 E B 0 - 3 D 2 7 5 7 4 9 7 F C 9 } " > < p 1 4 : c r e a t i o n I d   x m l n s : p 1 4 = " h t t p : / / s c h e m a s . m i c r o s o f t . c o m / o f f i c e / p o w e r p o i n t / 2 0 1 0 / m a i n "   v a l = " 1 6 5 4 8 4 3 5 4 2 5 5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F B D 9 2 D E - 3 8 F 4 - 4 A B F - B 5 A 1 - D 5 1 1 0 0 2 1 4 8 6 9 } " > < a 1 6 : c r e a t i o n I d   x m l n s : a 1 6 = " h t t p : / / s c h e m a s . m i c r o s o f t . c o m / o f f i c e / d r a w i n g / 2 0 1 0 / m a i n "   i d = " { C D 4 9 C 2 9 9 - 3 4 2 2 - 4 6 B 1 - A 1 C 5 - 9 2 0 A 6 E 2 0 C A C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7 9 2 1 "   y = " 6 0 9 6 0 0 " / > < a : e x t   c x = " 2 9 4 9 1 7 8 "   c y = " 2 3 6 2 2 0 0 " / > < / a : x f r m > < / p : s p P r > < p : t x B o d y > < a : b o d y P r   a n c h o r = " b "   r t l C o l = " 0 "   v e r t = " h o r z " > < a : n o r m A u t o f i t / > < / a : b o d y P r > < a : l s t S t y l e > < a : l v l 1 p P r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F A 0 7 6 1 6 - 2 F 6 B - 4 A F 0 - B B 9 C - 6 B C F D 7 7 9 D F F 0 } " > < a 1 6 : c r e a t i o n I d   x m l n s : a 1 6 = " h t t p : / / s c h e m a s . m i c r o s o f t . c o m / o f f i c e / d r a w i n g / 2 0 1 0 / m a i n "   i d = " { 5 4 C F 6 9 8 1 - 6 B 0 0 - 4 6 6 2 - A 0 4 2 - 5 6 9 5 6 B E E F 3 B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8 0 8 5 4 7 "   y = " 6 0 9 6 0 0 " / > < a : e x t   c x = " 4 6 4 2 1 1 9 "   c y = " 5 1 8 1 6 0 0 " / > < / a : x f r m > < / p : s p P r > < p : t x B o d y > < a : b o d y P r   a n c h o r = " c t r "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E 1 9 9 0 E 9 F - 8 4 E B - 4 9 9 5 - 8 7 9 3 - 1 F A 5 2 F 4 6 B C A 7 } " > < a 1 6 : c r e a t i o n I d   x m l n s : a 1 6 = " h t t p : / / s c h e m a s . m i c r o s o f t . c o m / o f f i c e / d r a w i n g / 2 0 1 0 / m a i n "   i d = " { 4 F A 3 8 6 1 F - 0 8 2 6 - 4 6 2 A - A 1 6 2 - C F 8 2 9 5 2 9 3 D 8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8 7 9 2 1 "   y = " 2 9 7 1 8 0 1 " / > < a : e x t   c x = " 2 9 4 9 1 7 8 "   c y = " 2 8 1 9 3 9 9 " / > < / a : x f r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B 8 C E 5 E 0 E - F 0 8 A - 4 1 0 0 - 8 F A 5 - A C 9 4 1 2 2 5 8 1 8 A } " > < a 1 6 : c r e a t i o n I d   x m l n s : a 1 6 = " h t t p : / / s c h e m a s . m i c r o s o f t . c o m / o f f i c e / d r a w i n g / 2 0 1 0 / m a i n "   i d = " { A B 1 6 4 E 8 B - A E D 3 - 4 2 9 2 - 8 E A 0 - E 5 3 E 6 E 4 8 2 F B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2 4 F B F C C D - 6 D C 7 - 4 F 2 F - A E 0 7 - D 1 F 1 1 1 6 F A 2 8 6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0 B F A 9 4 D 6 - 7 9 5 0 - 4 1 4 D - 8 D C 7 - 6 2 0 1 2 1 7 7 5 C 9 C } " > < a 1 6 : c r e a t i o n I d   x m l n s : a 1 6 = " h t t p : / / s c h e m a s . m i c r o s o f t . c o m / o f f i c e / d r a w i n g / 2 0 1 0 / m a i n "   i d = " { 3 9 E 9 B E F B - E C 2 E - 4 E C 7 - 8 5 0 B - 3 0 A 4 D F A 3 0 B 7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1 7 F 7 A 9 1 2 - 7 2 5 7 - 4 C 7 8 - B D 6 B - 6 D 0 3 7 9 D F 6 7 6 6 } " > < a 1 6 : c r e a t i o n I d   x m l n s : a 1 6 = " h t t p : / / s c h e m a s . m i c r o s o f t . c o m / o f f i c e / d r a w i n g / 2 0 1 0 / m a i n "   i d = " { 9 8 5 0 C 4 7 2 - B B 6 E - 4 E 1 2 - B B 9 A - 8 2 F 7 1 B A 8 5 7 2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6 3 4 4 3 F 1 - 4 7 2 5 - 4 0 C 8 - B A 5 F - B A D 0 7 7 6 4 3 D 4 2 } "   t y p e = " s l i d e n u m " / > < a : e n d P a r a R P r   d i r t y = " 0 "   l a n g = " e n - U S " / > < / a : p > < / p : t x B o d y > < / p : s p > < / p : s p T r e e > < p : e x t L s t > < p : e x t   u r i = " { F F E 6 A 8 5 6 - F 4 F 8 - 4 9 F 5 - B 6 F 7 - 0 7 1 D 6 E 8 9 C A 2 2 } " > < p 1 4 : c r e a t i o n I d   x m l n s : p 1 4 = " h t t p : / / s c h e m a s . m i c r o s o f t . c o m / o f f i c e / p o w e r p o i n t / 2 0 1 0 / m a i n "   v a l = " 1 6 5 4 8 4 3 5 4 2 5 5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C C B C B 0 6 - 6 1 6 D - 4 5 9 0 - 9 3 2 6 - 6 5 E B 5 F 7 D A 3 B 7 } " > < a 1 6 : c r e a t i o n I d   x m l n s : a 1 6 = " h t t p : / / s c h e m a s . m i c r o s o f t . c o m / o f f i c e / d r a w i n g / 2 0 1 0 / m a i n "   i d = " { 1 9 E 6 B 7 D E - 9 0 B B - 4 0 B 5 - 9 C 3 0 - B 9 C A 6 F C 0 4 4 F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7 9 2 1 "   y = " 6 0 9 6 0 0 " / > < a : e x t   c x = " 4 1 6 7 6 0 3 "   c y = " 2 3 6 2 2 0 0 " / > < / a : x f r m > < / p : s p P r > < p : t x B o d y > < a : b o d y P r   a n c h o r = " b "   r t l C o l = " 0 "   v e r t = " h o r z " > < a : n o r m A u t o f i t / > < / a : b o d y P r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7 B 5 B B E 3 E - 7 8 5 B - 4 7 5 A - 9 1 E 1 - E 4 9 D 4 8 7 B 8 C B 6 } " > < a 1 6 : c r e a t i o n I d   x m l n s : a 1 6 = " h t t p : / / s c h e m a s . m i c r o s o f t . c o m / o f f i c e / d r a w i n g / 2 0 1 0 / m a i n "   i d = " { F C D 4 2 5 F 6 - 9 2 6 F - 4 2 7 B - A 1 E 4 - 3 5 0 1 9 3 A C F 3 5 8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5 2 4 9 9 3 2 "   y = " 7 5 8 8 8 1 " / > < a : e x t   c x = " 2 9 6 6 9 3 8 "   c y = " 4 8 8 3 0 3 8 " / > < / a : x f r m > < a : n o F i l l / > < a : l n   c a p = " s q "   w = " 1 9 0 5 0 0 " > < a : s o l i d F i l l > < a : s r g b C l r   v a l = " f f f f f f " / > < / a : s o l i d F i l l > < a : m i t e r   l i m = " 8 0 0 0 0 0 " / > < / a : l n > < a : e f f e c t L s t > < a : o u t e r S h d w   b l u r R a d = " 5 5 0 0 0 "   d i r = " 5 4 0 0 0 0 0 "   d i s t = " 1 8 0 0 0 " > < a : s r g b C l r   v a l = " 0 0 0 0 0 0 " > < a : a l p h a   v a l = " 3 9 9 9 9 " / > < / a : s r g b C l r > < / a : o u t e r S h d w > < / a : e f f e c t L s t > < / p : s p P r > < p : t x B o d y > < a : b o d y P r   a n c h o r = " t "   r t l C o l = " 0 "   v e r t = " h o r z " / > < a : l s t S t y l e > < a : l v l 1 p P r   a l g n = " c t r "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0 C 1 2 2 4 0 3 - 9 C 9 9 - 4 5 7 E - B 7 8 D - 0 6 D 8 5 B B 2 3 2 B E } " > < a 1 6 : c r e a t i o n I d   x m l n s : a 1 6 = " h t t p : / / s c h e m a s . m i c r o s o f t . c o m / o f f i c e / d r a w i n g / 2 0 1 0 / m a i n "   i d = " { 4 7 D E 1 D 4 3 - B 1 3 F - 4 E A E - 8 2 B A - A F B D C 4 4 3 A 4 7 7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8 5 3 4 5 "   y = " 2 9 7 1 8 0 0 " / > < a : e x t   c x = " 4 1 7 1 2 4 2 "   c y = " 2 8 1 9 4 0 0 " / > < / a : x f r m > < / p : s p P r > < p : t x B o d y > < a : b o d y P r   r t l C o l = " 0 "   v e r t = " h o r z " > < a : n o r m A u t o f i t / > < / a : b o d y P r > < a : l s t S t y l e > < a : l v l 1 p P r   a l g n = " c t r "   i n d e n t = " 0 "   l v l = " 0 "   m a r L = " 0 " > < a : b u N o n e / > < a : d e f R P r   d i r t y = " 0 "   l a n g = " e n - U S "   s z = " 1 8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0 0 5 A F 3 C 8 - C 3 3 2 - 4 C 4 E - A 3 0 D - A 1 D 2 8 2 A E E 9 3 D } " > < a 1 6 : c r e a t i o n I d   x m l n s : a 1 6 = " h t t p : / / s c h e m a s . m i c r o s o f t . c o m / o f f i c e / d r a w i n g / 2 0 1 0 / m a i n "   i d = " { 1 A 0 0 9 5 C 5 - F 2 0 B - 4 1 A 0 - B 4 E 4 - 6 9 5 B 7 5 4 5 F 5 3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0 C 9 7 A 8 1 9 - 5 4 6 2 - 4 B 9 C - B B 4 5 - E F D 5 E D E 1 5 0 B 3 } "   t y p e = " d a t e t i m e 1 " > < a : t > 6 / 1 0 / 2 0 2 2 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F A 9 4 E D 5 F - A 8 9 5 - 4 1 4 5 - 8 D B B - D 8 1 9 5 5 1 B 3 0 3 9 } " > < a 1 6 : c r e a t i o n I d   x m l n s : a 1 6 = " h t t p : / / s c h e m a s . m i c r o s o f t . c o m / o f f i c e / d r a w i n g / 2 0 1 0 / m a i n "   i d = " { 2 E D 6 6 4 3 7 - 1 8 2 3 - 4 6 B 0 - B B 9 D - 4 8 9 8 7 E 3 4 D A 8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B 2 4 3 6 0 7 1 - 6 8 5 D - 4 2 4 F - 9 F 7 B - 1 9 A 9 F 6 A 6 B A B 6 } " > < a 1 6 : c r e a t i o n I d   x m l n s : a 1 6 = " h t t p : / / s c h e m a s . m i c r o s o f t . c o m / o f f i c e / d r a w i n g / 2 0 1 0 / m a i n "   i d = " { B 2 F 3 5 E D 4 - 5 8 8 E - 4 D 5 6 - 8 C 9 4 - E 9 2 3 6 A A 1 6 A A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7 0 4 8 4 0 0 - F D 9 8 - 4 A 3 5 - 9 9 5 A - 9 A A 1 C E B 9 A 9 0 6 } "   t y p e = " s l i d e n u m " / > < a : e n d P a r a R P r   d i r t y = " 0 "   l a n g = " e n - U S " / > < / a : p > < / p : t x B o d y > < / p : s p > < / p : s p T r e e > < p : e x t L s t > < p : e x t   u r i = " { 8 E 6 E 5 5 2 7 - F F 8 8 - 4 0 2 8 - A F 0 E - D 6 0 1 9 3 C D A F 6 C } " > < p 1 4 : c r e a t i o n I d   x m l n s : p 1 4 = " h t t p : / / s c h e m a s . m i c r o s o f t . c o m / o f f i c e / p o w e r p o i n t / 2 0 1 0 / m a i n "   v a l = " 1 6 5 4 8 4 3 5 4 2 5 5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3 " > < a : s c h e m e C l r   v a l = " b g 2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8 6 9 5 A D 2 9 - B 2 5 4 - 4 6 D 0 - B 1 0 3 - C 6 6 9 4 0 0 7 4 6 A 0 } " > < a 1 6 : c r e a t i o n I d   x m l n s : a 1 6 = " h t t p : / / s c h e m a s . m i c r o s o f t . c o m / o f f i c e / d r a w i n g / 2 0 1 0 / m a i n "   i d = " { B 3 5 A B 7 C 4 - 5 F 2 8 - 4 3 7 3 - A 2 6 5 - D 8 E 6 D 1 3 E 3 C A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3 4 6 "   y = " 6 0 9 6 0 1 " / > < a : e x t   c x = " 7 7 6 5 3 2 0 "   c y = " 1 3 2 6 3 2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1 0 5 5 9 2 5 1 - 1 B 4 5 - 4 8 6 F - B E 3 B - B E 8 D 0 A D C 0 7 4 5 } " > < a 1 6 : c r e a t i o n I d   x m l n s : a 1 6 = " h t t p : / / s c h e m a s . m i c r o s o f t . c o m / o f f i c e / d r a w i n g / 2 0 1 0 / m a i n "   i d = " { A 7 A 5 3 4 7 5 - D 5 6 4 - 4 5 F 8 - 9 B 8 6 - 2 C F 8 8 C 6 9 A 8 8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8 5 3 4 5 "   y = " 2 0 9 6 0 6 4 " / > < a : e x t   c x = " 7 7 6 5 3 2 1 "   c y = " 3 6 9 5 1 3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8 F 7 7 F 8 7 A - 9 D 9 8 - 4 2 8 2 - 9 D 6 0 - C B 3 E 6 2 A B 6 B 3 0 } " > < a 1 6 : c r e a t i o n I d   x m l n s : a 1 6 = " h t t p : / / s c h e m a s . m i c r o s o f t . c o m / o f f i c e / d r a w i n g / 2 0 1 0 / m a i n "   i d = " { 9 6 C 9 B D 6 B - 1 F 9 4 - 4 2 8 C - 8 E E B - E C 3 8 0 9 E 6 6 B 7 3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5 7 5 9 0 5 2 "   y = " 5 8 8 3 2 7 6 " / > < a : e x t   c x = " 2 0 5 7 4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0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8 C 0 2 2 B C 4 - 0 4 9 0 - 4 B 8 4 - B 9 A F - 3 8 A E 2 F D 6 E 2 A 2 } "   t y p e = " d a t e t i m e 1 " > < a : t > 6 / 1 0 / 2 0 2 2 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9 7 C F 7 1 4 - 1 9 0 E - 4 E 1 2 - 9 F 0 9 - E 9 D C B E B E 0 A 4 7 } " > < a 1 6 : c r e a t i o n I d   x m l n s : a 1 6 = " h t t p : / / s c h e m a s . m i c r o s o f t . c o m / o f f i c e / d r a w i n g / 2 0 1 0 / m a i n "   i d = " { 1 B D 4 E 0 D C - 7 0 4 4 - 4 5 1 C - A 4 C 4 - 0 D A D 5 4 3 5 3 7 2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6 8 5 3 4 5 "   y = " 5 8 8 3 2 7 6 " / > < a : e x t   c x = " 5 0 0 4 6 4 9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0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7 A D E 1 9 A - F 0 7 7 - 4 1 2 3 - B B 5 6 - 5 5 E B 4 6 D 6 B 0 A 2 } " > < a 1 6 : c r e a t i o n I d   x m l n s : a 1 6 = " h t t p : / / s c h e m a s . m i c r o s o f t . c o m / o f f i c e / d r a w i n g / 2 0 1 0 / m a i n "   i d = " { E 7 A 9 0 C F 6 - 9 3 7 6 - 4 C 1 B - 9 E 5 E - 3 7 1 9 D E D 7 C B D 7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8 8 5 5 0 8 "   y = " 5 8 8 3 2 7 6 " / > < a : e x t   c x = " 5 6 5 1 5 9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0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4 C 2 9 5 7 A 0 - 7 5 C B - 4 7 9 7 - B A 7 A - F 9 4 2 9 9 A 2 D B 3 F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/ p : s l d L a y o u t I d L s t > < p : t x S t y l e s > < p : t i t l e S t y l e > < a : l v l 1 p P r   a l g n = " c t r "   l v l = " 0 "   r t l = " f a l s e " > < a : l n S p c > < a : s p c P c t   v a l = " 9 0 0 0 0 " / > < / a : l n S p c > < a : s p c B e f > < a : s p c P c t   v a l = " 0 " / > < / a : s p c B e f > < a : b u N o n e / > < a : d e f R P r   b = " 1 "   c a p = " a l l "   d i r t y = " 0 "   i = " 0 "   l a n g = " e n - U S "   s z = " 3 4 0 0 " > < a : s o l i d F i l l > < a : s c h e m e C l r   v a l = " t x 1 " / > < / a : s o l i d F i l l > < a : e f f e c t L s t > < a : o u t e r S h d w   b l u r R a d = " 5 0 8 0 0 "   d i r = " 2 7 0 0 0 0 0 "   d i s t = " 6 3 5 0 0 " > < a : s r g b C l r   v a l = " 0 0 0 0 0 0 " > < a : a l p h a   v a l = " 4 8 0 0 0 " / > < / a : s r g b C l r > < / a : o u t e r S h d w > < / a : e f f e c t L s t > < a : l a t i n   t y p e f a c e = " + m j - l t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1 2 0 0 0 0 " / > < / a : l n S p c > < a : s p c B e f > < a : s p c P t s   v a l = " 1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1 p P r > < a : l v l 2 p P r   a l g n = " l "   i n d e n t = " - 2 2 8 6 0 0 "   l v l = " 1 "   m a r L = " 6 8 5 8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6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4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2 0 0 " > < a : s o l i d F i l l > < a : s c h e m e C l r   v a l = " t x 1 " / > < / a : s o l i d F i l l > < a : e f f e c t L s t > < a : o u t e r S h d w   b l u r R a d = " 5 0 8 0 0 "   d i r = " 2 7 0 0 0 0 0 "   d i s t = " 3 8 1 0 0 " > < a : s r g b C l r   v a l = " 0 0 0 0 0 0 " > < a : a l p h a   v a l = " 4 8 0 0 0 " / > < / a : s r g b C l r > < / a : o u t e r S h d w > < / a : e f f e c t L s t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4 "   T a r g e t = " . . / m e d i a / i m a g e 1 2 . p n g "   T y p e = " h t t p : / / s c h e m a s . o p e n x m l f o r m a t s . o r g / o f f i c e D o c u m e n t / 2 0 0 6 / r e l a t i o n s h i p s / i m a g e " / > < R e l a t i o n s h i p   I d = " r I d 5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m e d i a / i m a g e 1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2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3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3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8 F 5 A B 3 B - B 3 A 7 - 4 E C 3 - 9 D B A - 4 E 5 0 8 3 F F F F C 7 } " > < a 1 6 : c r e a t i o n I d   x m l n s : a 1 6 = " h t t p : / / s c h e m a s . m i c r o s o f t . c o m / o f f i c e / d r a w i n g / 2 0 1 0 / m a i n "   i d = " { 9 E 1 0 2 6 A 3 - 7 F 6 8 - 4 5 A 8 - 9 4 1 E - 1 3 2 3 0 3 F A 6 D 3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3 3 4 0 0 "   y = " 2 0 5 7 4 0 0 " / > < a : e x t   c x = " 8 3 0 5 8 0 0 "   c y = " 6 8 5 8 0 0 " / > < / a : x f r m > < / p : s p P r > < p : t x B o d y > < a : b o d y P r   r t l C o l = " 0 "   v e r t = " h o r z " > < a : n o A u t o f i t / > < / a : b o d y P r > < a : l s t S t y l e / > < a : p > < a : p P r / > < a : r > < a : r P r   b = " 1 "   d i r t y = " 0 "   l a n g = " e n - U S "   u = " s n g " > < a : s o l i d F i l l > < a : s r g b C l r   v a l = " f f f f 0 0 " / > < / a : s o l i d F i l l > < a : l a t i n   t y p e f a c e = " + m j - l t " / > < / a : r P r > < a : t > M A L I G N A N T   C O M M E N T S   < / a : t > < / a : r > < a : r > < a : r P r   b = " 1 "   d i r t y = " 0 "   l a n g = " e n - U S "   u = " s n g " > < a : s o l i d F i l l > < a : s r g b C l r   v a l = " f f f f 0 0 " / > < / a : s o l i d F i l l > < a : l a t i n   t y p e f a c e = " + m j - l t " / > < / a : r P r > < a : t > C L A S S I F I C A T I O N < / a : t > < / a : r > < a : b r > < a : r P r   b = " 1 "   d i r t y = " 0 "   l a n g = " e n - U S "   u = " s n g " > < a : s o l i d F i l l > < a : s r g b C l r   v a l = " f f f f 0 0 " / > < / a : s o l i d F i l l > < a : l a t i n   t y p e f a c e = " + m j - l t " / > < / a : r P r > < / a : b r > < a : e n d P a r a R P r   b = " 1 "   d i r t y = " 0 "   l a n g = " e n - U S "   u = " s n g " > < a : s o l i d F i l l > < a : s r g b C l r   v a l = " f f f f 0 0 " / > < / a : s o l i d F i l l > < a : l a t i n   t y p e f a c e = " + m j - l t " / > < / a : e n d P a r a R P r > < / a : p > < / p : t x B o d y > < / p : s p > < p : s p > < p : n v S p P r > < p : c N v P r   i d = " 3 "   n a m e = " S u b t i t l e   2 " > < a : e x t L s t > < a : e x t   u r i = " { 7 6 7 F 5 B 5 A - C 1 0 D - 4 C A 4 - B 0 0 E - 9 F C 0 5 F 0 0 6 B E F } " > < a 1 6 : c r e a t i o n I d   x m l n s : a 1 6 = " h t t p : / / s c h e m a s . m i c r o s o f t . c o m / o f f i c e / d r a w i n g / 2 0 1 0 / m a i n "   i d = " { 4 C D C A 7 F 5 - 4 1 D 8 - 4 0 B A - 9 9 D 0 - 0 B 8 E C 3 A 0 2 0 4 8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6 6 2 9 4 0 0 "   y = " 5 5 3 2 1 2 0 " / > < a : e x t   c x = " 2 5 1 4 6 0 0 "   c y = " 1 3 2 5 8 8 0 " / > < / a : x f r m > < / p : s p P r > < p : t x B o d y > < a : b o d y P r   r t l C o l = " 0 "   v e r t = " h o r z " > < a : n o r m A u t o f i t   f o n t S c a l e = " 4 7 5 0 0 "   l n S p c R e d u c t i o n = " 2 0 0 0 0 " / > < / a : b o d y P r > < a : l s t S t y l e / > < a : p > < a : p P r / > < a : r > < a : r P r   b = " 1 "   d i r t y = " 0 "   l a n g = " e n - I N "   s z = " 2 8 0 0 " > < a : l a t i n   t y p e f a c e = " + m n - l t " / > < / a : r P r > < a : t > S u b m i t t e d   b y : < / a : t > < / a : r > < / a : p > < a : p > < a : p P r / > < a : r > < a : r P r   b = " 1 "   d i r t y = " 0 "   l a n g = " e n - U S "   s z = " 2 8 0 0 " > < a : l a t i n   t y p e f a c e = " + m n - l t " / > < / a : r P r > < a : t > P u r a m < / a : t > < / a : r > < a : r > < a : r P r   b = " 1 "   d i r t y = " 0 "   l a n g = " e n - U S "   s z = " 2 8 0 0 " > < a : l a t i n   t y p e f a c e = " + m n - l t " / > < / a : r P r > < a : t >   < / a : t > < / a : r > < a : r > < a : r P r   b = " 1 "   d i r t y = " 0 "   e r r = " 1 "   l a n g = " e n - U S "   s z = " 2 8 0 0 " > < a : l a t i n   t y p e f a c e = " + m n - l t " / > < / a : r P r > < a : t > N a g a < / a : t > < / a : r > < a : r > < a : r P r   b = " 1 "   d i r t y = " 0 "   l a n g = " e n - U S "   s z = " 2 8 0 0 " > < a : l a t i n   t y p e f a c e = " + m n - l t " / > < / a : r P r > < a : t >   R a j u < / a : t > < / a : r > < / a : p > < a : p > < a : p P r / > < a : r > < a : r P r   b = " 1 "   d i r t y = " 0 "   l a n g = " e n - I N "   s z = " 2 8 0 0 " > < a : l a t i n   t y p e f a c e = " + m n - l t " / > < / a : r P r > < a : t > I n t e r n s h i p - 2 3 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3 " > < a : e x t L s t > < a : e x t   u r i = " { A 3 6 5 0 2 5 4 - E D C 9 - 4 D 5 D - 9 9 9 7 - 6 A E C D 5 2 1 C B E F } " > < a 1 6 : c r e a t i o n I d   x m l n s : a 1 6 = " h t t p : / / s c h e m a s . m i c r o s o f t . c o m / o f f i c e / d r a w i n g / 2 0 1 0 / m a i n "   i d = " { 9 1 8 D C C F 4 - 5 B 3 C - 4 E B 9 - 8 6 9 8 - 9 6 2 3 9 2 A 9 1 9 2 C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4 5 7 2 0 0 "   y = " 2 6 6 7 0 0 0 " / > < a : e x t   c x = " 4 9 5 3 0 0 0 "   c y = " 2 9 7 1 8 0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E 4 1 2 2 D 6 - A C C E - 4 9 9 E - B 6 0 0 - D D 8 A 6 C 3 D 8 6 F 2 } " > < p 1 4 : c r e a t i o n I d   x m l n s : p 1 4 = " h t t p : / / s c h e m a s . m i c r o s o f t . c o m / o f f i c e / p o w e r p o i n t / 2 0 1 0 / m a i n "   v a l = " 1 6 5 4 8 4 3 5 4 2 6 0 6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7 E 0 9 8 2 A 9 - F B 8 6 - 4 F 0 6 - A A 3 F - 3 2 1 E C 2 A 9 4 B 2 7 } " > < a 1 6 : c r e a t i o n I d   x m l n s : a 1 6 = " h t t p : / / s c h e m a s . m i c r o s o f t . c o m / o f f i c e / d r a w i n g / 2 0 1 0 / m a i n "   i d = " { 6 A F 2 A 2 D 1 - 9 2 8 2 - 4 2 8 7 - A C E E - D 9 8 0 5 2 B 9 8 6 5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7 5 2 6 6 "   y = " 4 5 7 2 0 0 " / > < a : e x t   c x = " 7 9 9 3 4 6 7 "   c y = " 9 1 4 4 0 0 " / > < / a : x f r m > < / p : s p P r > < p : t x B o d y > < a : b o d y P r   r t l C o l = " 0 " / > < a : l s t S t y l e / > < a : p > < a : p P r   l v l = " 0 " / > < a : r > < a : r P r   d i r t y = " 0 "   l a n g = " e n - U S " / > < a : t > D a t a   P r e - p r o c e s s i n g   D o n e < / a : t > < / a : r > < a : e n d P a r a R P r   d i r t y = " 0 "   l a n g = " e n - U S " / > < / a : p > < / p : t x B o d y > < / p : s p > < p : p i c > < p : n v P i c P r > < p : c N v P r   d e s c r = " 1 _ 0 2 x 0 F H t 9 J V 0 8 5 s A _ u O a V d w . p n g "   i d = " 3 "   n a m e = " P i c t u r e   3 " > < a : e x t L s t > < a : e x t   u r i = " { A 6 C 3 D 7 2 F - C A B 5 - 4 C F 7 - B 0 6 3 - 5 E C 3 E 0 2 E D 1 D 1 } " > < a 1 6 : c r e a t i o n I d   x m l n s : a 1 6 = " h t t p : / / s c h e m a s . m i c r o s o f t . c o m / o f f i c e / d r a w i n g / 2 0 1 0 / m a i n "   i d = " { C 3 9 D B 1 8 4 - 0 C 8 F - 4 2 B 8 - A B 7 7 - 4 0 9 9 1 A 3 5 3 0 E 0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3 9 6 2 4 0 0 " / > < a : e x t   c x = " 9 1 4 4 0 0 0 "   c y = " 2 9 1 7 0 3 1 " / > < / a : x f r m > < a : p r s t G e o m   p r s t = " r e c t " > < a : a v L s t / > < / a : p r s t G e o m > < a : n o F i l l / > < / p : s p P r > < / p : p i c > < p : s p > < p : n v S p P r > < p : c N v P r   i d = " 4 "   n a m e = " R e c t a n g l e   1 " > < a : e x t L s t > < a : e x t   u r i = " { C 7 4 7 B 9 6 9 - 7 7 F E - 4 A 6 5 - 8 E 7 A - B A A 9 E B 0 0 0 D B E } " > < a 1 6 : c r e a t i o n I d   x m l n s : a 1 6 = " h t t p : / / s c h e m a s . m i c r o s o f t . c o m / o f f i c e / d r a w i n g / 2 0 1 0 / m a i n "   i d = " { 0 9 8 B 2 E 2 2 - E B F 6 - 4 0 3 0 - 8 2 A 3 - 6 E 4 1 F 4 2 3 C 1 6 C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3 4 2 8 9 8 "   y = " 1 9 5 6 1 3 7 " / > < a : e x t   c x = " 8 4 5 8 2 0 0 "   c y = " 1 0 1 5 6 6 3 " / > < / a : x f r m > < a : p r s t G e o m   p r s t = " r e c t " > < a : a v L s t / > < / a : p r s t G e o m > < a : n o F i l l / > < a : l n   w = " 9 5 2 5 " > < a : n o F i l l / > < a : m i t e r   l i m = " 8 0 0 0 0 0 " / > < / a : l n > < / p : s p P r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 T h i s   p r o j e c t   i s   b a s e d   o n   N L P   a n d   w e   h a v e   c o m m e n t s   o r   s t r i n g   d a t a   f o r   t h a t   w e   h a v e   t o   f i r s t   c o n v e r t   c o m m e n t s   i n t o   w o r d s   t h e n   f i l t e r   a n d   c l e a n i n g   o f   d a t a   u s i n g   s e v e r a l   l i b r a r i e s   a n d   f i n a l l y   c o n v e r t   t h e m   i n t o   i n t   d a t a   t y p e . < / a : t > < / a : r > < a : e n d P a r a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e n d P a r a R P r > < / a : p > < / p : t x B o d y > < / p : s p > < / p : s p T r e e > < p : e x t L s t > < p : e x t   u r i = " { B 3 8 F 7 1 A 9 - 6 6 E 0 - 4 3 2 C - 8 F 7 6 - C C E 0 D 4 4 C 9 5 6 C } " > < p 1 4 : c r e a t i o n I d   x m l n s : p 1 4 = " h t t p : / / s c h e m a s . m i c r o s o f t . c o m / o f f i c e / p o w e r p o i n t / 2 0 1 0 / m a i n "   v a l = " 1 6 5 4 8 4 3 5 4 2 6 4 0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C A F 7 D 3 9 4 - C 0 2 0 - 4 E 1 2 - 9 D 2 6 - 3 3 5 9 5 6 D 7 9 9 0 E } " > < a 1 6 : c r e a t i o n I d   x m l n s : a 1 6 = " h t t p : / / s c h e m a s . m i c r o s o f t . c o m / o f f i c e / d r a w i n g / 2 0 1 0 / m a i n "   i d = " { 2 9 4 B C F 9 3 - A C 2 4 - 4 4 C 7 - 8 9 A D - 7 E 2 4 5 D 9 4 0 F 5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0 4 8 0 0 "   y = " 3 0 4 8 0 0 " / > < a : e x t   c x = " 8 6 8 6 8 0 0 "   c y = " 6 4 0 0 8 0 0 " / > < / a : x f r m > < / p : s p P r > < p : t x B o d y > < a : b o d y P r   r t l C o l = " 0 "   v e r t = " h o r z " > < a : n o A u t o f i t / > < / a : b o d y P r > < a : l s t S t y l e / > < a : p > < a : p P r   l v l = " 0 " / > < a : r > < a : r P r   d i r t y = " 0 "   l a n g = " e n - I N "   s z = " 2 4 0 0 " > < a : s o l i d F i l l > < a : s r g b C l r   v a l = " f f f f 0 0 " / > < / a : s o l i d F i l l > < / a : r P r > < a : t > 1 .   D a t a   E x t r a c t i o n :   I t   i s   t h e   f i r s t   s t e p   o f   a n y   m o d e l .   m o s t   d a t a   i s   i n   C S V   o r   e x c e l   f o r m a t   a n d   f o r   a n a l y z i n g   t h e   d a t a   w e   u s e   d a t a   m a n i p u l a t i o n   t o o l   p a n d a s   a n d   < / a : t > < / a : r > < a : r > < a : r P r   d i r t y = " 0 "   e r r = " 1 "   l a n g = " e n - I N "   s z = " 2 4 0 0 " > < a : s o l i d F i l l > < a : s r g b C l r   v a l = " f f f f 0 0 " / > < / a : s o l i d F i l l > < / a : r P r > < a : t > N u m P y < / a : t > < / a : r > < a : r > < a : r P r   d i r t y = " 0 "   l a n g = " e n - I N "   s z = " 2 4 0 0 " > < a : s o l i d F i l l > < a : s r g b C l r   v a l = " f f f f 0 0 " / > < / a : s o l i d F i l l > < / a : r P r > < a : t >   a f t e r   t h a t   d a t a   i s   c o n v e r t e d   i n t o   a   d a t a   f r a m e   f o r   a n a l y z i n g   t h e   d a t a . < / a : t > < / a : r > < / a : p > < a : p > < a : p P r / > < a : r > < a : r P r   d i r t y = " 0 "   l a n g = " e n - I N "   s z = " 2 4 0 0 " > < a : s o l i d F i l l > < a : s r g b C l r   v a l = " f f f f 0 0 " / > < / a : s o l i d F i l l > < / a : r P r > < a : t > � < / a : t > < / a : r > < / a : p > < a : p > < a : p P r   l v l = " 0 " / > < a : r > < a : r P r   d i r t y = " 0 "   l a n g = " e n - I N "   s z = " 2 4 0 0 " > < a : s o l i d F i l l > < a : s r g b C l r   v a l = " f f f f 0 0 " / > < / a : s o l i d F i l l > < / a : r P r > < a : t > 2 .   D a t a   C l e a n i n g :   F i r s t   w e   c l e a n   t h e   d a t a   w h i c h   h a v e   n o   u s e   i n   p r e d i c t i o n   l i k e   t h e   i n d e x   c o l u m n   a n d   I d ,   t h e n   w e   d r o p   t h e   d a t a   w h i c h   h a s   a   h i g h   n o   o f   m i s s i n g   p e r c e n t a g e s . < / a : t > < / a : r > < / a : p > < a : p > < a : p P r / > < a : r > < a : r P r   d i r t y = " 0 "   l a n g = " e n - I N "   s z = " 2 4 0 0 " > < a : s o l i d F i l l > < a : s r g b C l r   v a l = " f f f f 0 0 " / > < / a : s o l i d F i l l > < / a : r P r > < a : t > � < / a : t > < / a : r > < / a : p > < a : p > < a : p P r   l v l = " 0 " / > < a : r > < a : r P r   d i r t y = " 0 "   l a n g = " e n - I N "   s z = " 2 4 0 0 " > < a : s o l i d F i l l > < a : s r g b C l r   v a l = " f f f f 0 0 " / > < / a : s o l i d F i l l > < / a : r P r > < a : t > 3 .   S t e m m i n g   A n d   L e m m a t i s a t i o n :   T h e   n e x t   s t e p   i s   t o   t a g   t h e   w o r d s   v i a   T e x t   P a r t   O f   S p e e c h   T a g g i n g .   A d d i t i o n a l l y ,   w e   a r e   r e a d y   t o   p e r f o r m   S t e m m i n g   A n d   L e m m a t i s a t i o n   I n   T h e   N L P   D a t a   S c i e n c e   P r o j e c t . < / a : t > < / a : r > < / a : p > < a : p > < a : p P r / > < a : r > < a : r P r   d i r t y = " 0 "   l a n g = " e n - I N "   s z = " 2 4 0 0 " > < a : s o l i d F i l l > < a : s r g b C l r   v a l = " f f f f 0 0 " / > < / a : s o l i d F i l l > < / a : r P r > < a : t > � < / a : t > < / a : r > < / a : p > < a : p > < a : p P r / > < a : r > < a : r P r   d i r t y = " 0 "   l a n g = " e n - U S "   s z = " 1 8 0 0 " / > < a : t / > < / a : r > < a : e n d P a r a R P r   d i r t y = " 0 "   l a n g = " e n - U S "   s z = " 1 8 0 0 " / > < / a : p > < / p : t x B o d y > < / p : s p > < / p : s p T r e e > < p : e x t L s t > < p : e x t   u r i = " { 8 8 D 3 F 3 E 6 - A A A 1 - 4 8 D F - B 5 1 9 - 6 B 8 E D 2 A D 0 C 7 9 } " > < p 1 4 : c r e a t i o n I d   x m l n s : p 1 4 = " h t t p : / / s c h e m a s . m i c r o s o f t . c o m / o f f i c e / p o w e r p o i n t / 2 0 1 0 / m a i n "   v a l = " 1 6 5 4 8 4 3 5 4 2 6 4 3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F 5 B 4 5 E 5 9 - A 6 9 2 - 4 6 A A - 9 D A D - F E F 2 E E E 2 7 2 E 3 } " > < a 1 6 : c r e a t i o n I d   x m l n s : a 1 6 = " h t t p : / / s c h e m a s . m i c r o s o f t . c o m / o f f i c e / d r a w i n g / 2 0 1 0 / m a i n "   i d = " { C D F F A 9 3 8 - 2 5 B D - 4 6 8 E - 8 E E 4 - F 9 E 4 B 0 8 F 3 1 8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0 "   y = " 3 8 1 0 0 0 " / > < a : e x t   c x = " 9 1 4 4 0 0 0 "   c y = " 6 4 7 7 0 0 0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  l v l = " 0 " / > < a : r > < a : r P r   d i r t y = " 0 "   l a n g = " e n - I N " > < a : s o l i d F i l l > < a : s r g b C l r   v a l = " f f f f 0 0 " / > < / a : s o l i d F i l l > < / a : r P r > < a : t > 4 . T e x t   M i n i n g   A l g o r i t h m s :   T h e   t e x t   n e e d s   t o   b e   c o n v e r t e d   t o   n u m b e r s .   M u l t i p l e   a l g o r i t h m s   c o m p u t e   a n d   u s e   t h e   f r e q u e n c y   o f   t h e   w o r d s   o r   g r o u p   t h e m   t o   h e l p   u s   u n d e r s t a n d   t h e i r   h i d d e n   m e a n i n g s . < / a : t > < / a : r > < / a : p > < a : p > < a : p P r   l v l = " 0 " / > < a : r > < a : r P r   d i r t y = " 0 "   l a n g = " e n - U S " > < a : s o l i d F i l l > < a : s r g b C l r   v a l = " f f f f 0 0 " / > < / a : s o l i d F i l l > < / a : r P r > < a : t / > < / a : r > < / a : p > < a : p > < a : p P r   l v l = " 0 " / > < a : r > < a : r P r   d i r t y = " 0 "   l a n g = " e n - U S " > < a : s o l i d F i l l > < a : s r g b C l r   v a l = " f f f f 0 0 " / > < / a : s o l i d F i l l > < / a : r P r > < a : t > 5 . W o r d 2 V e c   A l g o r i t h m :   N o w   t h e   n u m e r i c a l   d a t a   n e e d s   t o   b e   f e d   i n t o   a   m o d e l   s o   t h a t   w e   c a n   s t a r t   f o r e c a s t i n g   i t .   W e   c a n   f e e d   o u r   d a t a   t o   a   m o d e l .   W o r d 2 V e c   a l g o r i t h m   i s   g a i n i n g   p o p u l a r i t y .   L e t  s   u n d e r s t a n d   h o w   t o   P r e d i c t   T e x t   U s i n g   < / a : t > < / a : r > < / a : p > < a : p > < a : p P r / > < a : r > < a : r P r   d i r t y = " 0 "   l a n g = " e n - I N " > < a : s o l i d F i l l > < a : s r g b C l r   v a l = " f f f f 0 0 " / > < / a : s o l i d F i l l > < / a : r P r > < a : t > � < / a : t > < / a : r > < / a : p > < a : p > < a : p P r   l v l = " 0 " / > < a : r > < a : r P r   d i r t y = " 0 "   l a n g = " e n - I N " > < a : s o l i d F i l l > < a : s r g b C l r   v a l = " f f f f 0 0 " / > < / a : s o l i d F i l l > < / a : r P r > < a : t > 6 .   D a t a   t r a n s f o r m a t i o n   i s   t h e   p r o c e s s   o f   c h a n g i n g   t h e   f o r m a t ,   s t r u c t u r e ,   o r   v a l u e s   o f   d a t a ;   w e   u s e   a   l a b e l l e d   e n c o d e r   f o r   c o d i n g   t h e   o b j e c t   d a t a   i n t o   i n t e g e r   d a t a . < / a : t > < / a : r > < / a : p > < a : p > < a : p P r   l v l = " 0 " / > < a : r > < a : r P r   d i r t y = " 0 "   l a n g = " e n - I N " > < a : s o l i d F i l l > < a : s r g b C l r   v a l = " f f f f 0 0 " / > < / a : s o l i d F i l l > < / a : r P r > < a : t / > < / a : r > < / a : p > < a : p > < a : p P r   l v l = " 0 " / > < a : r > < a : r P r   d i r t y = " 0 "   l a n g = " e n - I N " > < a : s o l i d F i l l > < a : s r g b C l r   v a l = " f f f f 0 0 " / > < / a : s o l i d F i l l > < / a : r P r > < a : t > 7 .   D a t a   R e d u c t i o n :   i t   i s   t h e   p r o c e s s   o f   f i n d i n g   t h e   m o s t   c o r r e l a t e d   c o l u m n s ,   a n d   c o m b i n i n g   t h e m   b e c a u s e   t h e   m a c h i n e   d o e s   n o t   u n d e r s t a n d   w h i c h   f e a t u r e   c o l u m n s   i m p a c t   t h e   m o s t   o n   a c c u r a c y . < / a : t > < / a : r > < / a : p > < a : p > < a : p P r   l v l = " 0 " / > < a : r > < a : r P r   d i r t y = " 0 "   l a n g = " e n - I N " > < a : s o l i d F i l l > < a : s r g b C l r   v a l = " f f f f 0 0 " / > < / a : s o l i d F i l l > < / a : r P r > < a : t / > < / a : r > < / a : p > < a : p > < a : p P r   l v l = " 0 " / > < a : r > < a : r P r   d i r t y = " 0 "   l a n g = " e n - I N " > < a : s o l i d F i l l > < a : s r g b C l r   v a l = " f f f f 0 0 " / > < / a : s o l i d F i l l > < / a : r P r > < a : t > 8 .   D a t a   d i s c r e t i z a t i o n   c o n v e r t s   a   l a r g e   n u m b e r   o f   d a t a   v a l u e s   i n t o   s m a l l e r   o n c e ,   s o   t h a t   d a t a   e v a l u a t i o n   a n d   d a t a   m a n a g e m e n t   b e c o m e s   v e r y   e a s y ,   u s i n g   b o x   p l o t s   i s   m a k e s   a   c l e a r   u n d e r s t a n d i n g   o f   t h e   d a t a . < / a : t > < / a : r > < / a : p > < a : p > < a : p P r   l v l = " 0 " / > < a : r > < a : r P r   d i r t y = " 0 "   l a n g = " e n - U S " > < a : s o l i d F i l l > < a : s r g b C l r   v a l = " f f f f 0 0 " / > < / a : s o l i d F i l l > < / a : r P r > < a : t / > < / a : r > < / a : p > < a : p > < a : p P r   l v l = " 0 " / > < a : r > < a : r P r   d i r t y = " 0 "   l a n g = " e n - U S " > < a : s o l i d F i l l > < a : s r g b C l r   v a l = " f f f f 0 0 " / > < / a : s o l i d F i l l > < / a : r P r > < a : t > 9 . E v a l u a t e   N L P   M o d e l :   N o w   t h a t   t h e   N L P   a l g o r i t h m   h a s   s t a r t e d   t o   f o r e c a s t   t e x t ,   t h e   l a s t   s t e p   i s   a b o u t   a s s e s s i n g   t h e   a c c u r a c y   o f   t h e   m o d e l .   L e a r n   H o w   T o   E v a l u a t e   T h e   M o d e l   P e r f o r m a n c e < / a : t > < / a : r > < / a : p > < a : p > < a : p P r   l v l = " 0 " / > < a : r > < a : r P r   d i r t y = " 0 "   l a n g = " e n - U S " > < a : s o l i d F i l l > < a : s r g b C l r   v a l = " f f f f 0 0 " / > < / a : s o l i d F i l l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4 2 E C 6 A 1 - C B 0 F - 4 8 B B - 8 3 D F - 6 0 2 F D D 7 0 4 9 E C } " > < p 1 4 : c r e a t i o n I d   x m l n s : p 1 4 = " h t t p : / / s c h e m a s . m i c r o s o f t . c o m / o f f i c e / p o w e r p o i n t / 2 0 1 0 / m a i n "   v a l = " 1 6 5 4 8 4 3 5 4 2 6 4 6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9 2 C F 3 9 D - 4 B D C - 4 1 D D - 9 2 3 B - 6 8 D 7 2 8 B 5 3 D 0 9 } " > < a 1 6 : c r e a t i o n I d   x m l n s : a 1 6 = " h t t p : / / s c h e m a s . m i c r o s o f t . c o m / o f f i c e / d r a w i n g / 2 0 1 0 / m a i n "   i d = " { D E 5 6 9 D 5 8 - E F 2 1 - 4 3 1 F - B 5 8 2 - 6 7 6 2 7 1 8 E 4 B C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4 3 0 0 0 "   y = " 6 8 5 8 0 0 " / > < a : e x t   c x = " 7 3 1 5 2 0 0 "   c y = " 6 8 5 8 0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  u = " s n g " / > < a : t > E D A   C o n c l u d i n g   R e m a r k < / a : t > < / a : r > < a : e n d P a r a R P r   d i r t y = " 0 "   l a n g = " e n - U S "   u = " s n g " / > < / a : p > < / p : t x B o d y > < / p : s p > < p : s p > < p : n v S p P r > < p : c N v P r   i d = " 3 "   n a m e = " T e x t   P l a c e h o l d e r   2 " > < a : e x t L s t > < a : e x t   u r i = " { 9 E 1 9 0 3 B F - C 6 6 C - 4 6 2 A - B 1 7 E - 3 E 7 4 4 3 3 9 C 8 F F } " > < a 1 6 : c r e a t i o n I d   x m l n s : a 1 6 = " h t t p : / / s c h e m a s . m i c r o s o f t . c o m / o f f i c e / d r a w i n g / 2 0 1 0 / m a i n "   i d = " { 8 E 1 A 1 0 7 8 - 2 0 A 2 - 4 C D 0 - B 0 6 0 - 6 A 6 9 8 9 9 1 0 E 4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0 "   y = " 1 9 2 1 8 3 9 " / > < a : e x t   c x = " 9 1 4 4 0 0 0 "   c y = " 4 9 1 9 6 6 3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/ > < a : r > < a : r P r   d i r t y = " 0 "   l a n g = " e n - I N " > < a : s o l i d F i l l > < a : s r g b C l r   v a l = " f f f f 0 0 " / > < / a : s o l i d F i l l > < / a : r P r > < a : t > A s   f o r   a n y   b a s i c   m o d e l   b u i l d i n g ,   w e   h a v e   t o   u n d e r s t a n d   t h e   t y p e   o f   t a r g e t   v a r i a b l e ,   t h e   d a t a   o f   t h e   t a r g e t   v a r i a b l e   i s   c o n t i n u e d   o r   c l a s s i f i e d . < / a : t > < / a : r > < / a : p > < a : p > < a : p P r / > < a : r > < a : r P r   d i r t y = " 0 "   l a n g = " e n - I N " > < a : s o l i d F i l l > < a : s r g b C l r   v a l = " f f f f 0 0 " / > < / a : s o l i d F i l l > < / a : r P r > < a : t / > < / a : r > < / a : p > < a : p > < a : p P r / > < a : r > < a : r P r   d i r t y = " 0 "   l a n g = " e n - I N " > < a : s o l i d F i l l > < a : s r g b C l r   v a l = " f f f f 0 0 " / > < / a : s o l i d F i l l > < / a : r P r > < a : t > D a t a   A n a l y s i s   i s   a l w a y s   t h e   d i f f i c u l t   p a r t ,   f o r   b e t t e r   u n d e r s t a n d i n g   d i f f e r e n t   k i n d s   o f   b a r   p l o t s ,   d i s t r i b u t i o n   p l o t s   a r e   c r e a t e d   w i t h   t h e   t a r g e t   C o l u m n   f o r   f i n d i n g   t h e   i n s i g h t s   o f   t h e   d a t a s e t   w e   h a v e . < / a : t > < / a : r > < / a : p > < a : p > < a : p P r / > < a : r > < a : r P r   d i r t y = " 0 "   l a n g = " e n - I N " > < a : s o l i d F i l l > < a : s r g b C l r   v a l = " f f f f 0 0 " / > < / a : s o l i d F i l l > < / a : r P r > < a : t > � < / a : t > < / a : r > < / a : p > < a : p > < a : p P r / > < a : r > < a : r P r   d i r t y = " 0 "   l a n g = " e n - I N " > < a : s o l i d F i l l > < a : s r g b C l r   v a l = " f f f f 0 0 " / > < / a : s o l i d F i l l > < / a : r P r > < a : t > A n a l y t i c a l   M o d e l l i n g   a l w a y s   s t a r t s   w i t h   t h e   t a r g e t   v a r i a b l e   w e   h a v e ,   a n d   i n   t h a t   c a s e ,   o u r   t a r g e t   v a r i a b l e s   a r e   t e x t   c o m m e n t s   f i r s t   w e   h a v e   t o   f i l t e r   t h e m   a n d   m a k e   d a t a   c l e a n   t h e n   u s i n g   d i f f e r e n t   a n a l y s i s   t o o l s   s e l e c t   t h e   l i s t   o f   t o x i c   w o r d s   w h i c h   m a k e s   c o m m e n t s   m a l i g n a n t ,   f o r   t h a t ,   w e   c r e a t e   s o m e   d i s t r i b u t i o n   p l o t s   w i t h   t h e   t a r g e t   v a r i a b l e   t o   u n d e r s t a n d   w h i c h   f e a t u r e   c o l u m n s   h e l p   t o   l e a r n   t h e   m o d e l   b e s t   a n d   w h i c h   f e a t u r e   c o l u m n s   r e d u c e   t h e   a c c u r a c y   o f   t h e   m o d e l . < / a : t > < / a : r > < / a : p > < a : p > < a : p P r / > < a : r > < a : r P r   d i r t y = " 0 "   l a n g = " e n - I N " > < a : s o l i d F i l l > < a : s r g b C l r   v a l = " f f f f 0 0 " / > < / a : s o l i d F i l l > < / a : r P r > < a : t > � < / a : t > < / a : r > < / a : p > < a : p > < a : p P r / > < a : r > < a : r P r   d i r t y = " 0 "   l a n g = " e n - I N " > < a : s o l i d F i l l > < a : s r g b C l r   v a l = " f f f f 0 0 " / > < / a : s o l i d F i l l > < / a : r P r > < a : t > A n d   a f t e r   f i n d i n g   t h e   r e l a t i o n   a n d   c o r r e l a t i o n   w i t h   t h e   t a r g e t   v a r i a b l e   w e   c h o o s e   e i t h e r   R e g r e s s i o n   M o d e l   o r   C l a s s i f i c a t i o n   M o d e l .   H e r e   i n   t h i s   p r o b l e m ,   o u r   t a r g e t   f e a t u r e   c o l u m n   i s   c l a s s i f i e d   s o   w e   b u i l d   o u r   M a c h i n e   L e a r n i n g   m o d e l   o n   c l a s s i f i c a t i o n .  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6 A 7 E A E B - 6 A 7 7 - 4 6 C 7 - 9 B D B - 3 F 8 5 1 8 3 3 7 6 8 B } " > < p 1 4 : c r e a t i o n I d   x m l n s : p 1 4 = " h t t p : / / s c h e m a s . m i c r o s o f t . c o m / o f f i c e / p o w e r p o i n t / 2 0 1 0 / m a i n "   v a l = " 1 6 5 4 8 4 3 5 4 2 6 5 0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9 B 8 0 5 D 5 - E E 3 9 - 4 8 8 9 - A 6 E A - 6 A 3 9 3 B D E 9 C 5 A } " > < a 1 6 : c r e a t i o n I d   x m l n s : a 1 6 = " h t t p : / / s c h e m a s . m i c r o s o f t . c o m / o f f i c e / d r a w i n g / 2 0 1 0 / m a i n "   i d = " { F 4 5 E 5 9 A A - B D 9 8 - 4 7 C F - A 0 0 9 - D 0 D 9 B 4 1 7 8 0 B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l v l = " 0 " / > < a : r > < a : r P r   d i r t y = " 0 "   l a n g = " e n - U S " / > < a : t > H a r d w a r e   a n d   S o f t w a r e   R e q u i r e m e n t s   a n d   T o o l s   U s e d 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R e c t a n g l e   1 " > < a : e x t L s t > < a : e x t   u r i = " { 8 9 3 C 9 8 C B - F 6 4 1 - 4 1 5 F - 8 7 9 6 - 0 7 9 A 8 E 6 C 9 C A A } " > < a 1 6 : c r e a t i o n I d   x m l n s : a 1 6 = " h t t p : / / s c h e m a s . m i c r o s o f t . c o m / o f f i c e / d r a w i n g / 2 0 1 0 / m a i n "   i d = " { 0 4 1 2 2 3 E A - 6 6 0 A - 4 1 B 7 - B 8 5 0 - D 3 6 8 3 F 6 D 3 E 0 D } " / > < / a : e x t > < / a : e x t L s t > < / p : c N v P r > < p : c N v S p P r > < a : s p L o c k s   n o C h a n g e A r r o w h e a d s = " t r u e "   n o G r p = " t r u e " / > < / p : c N v S p P r > < p : n v P r > < p : p h   i d x = " 1 "   t y p e = " b o d y " / > < / p : n v P r > < / p : n v S p P r > < p : s p P r > < a : x f r m   r o t = " 0 " > < a : o f f   x = " 6 8 5 8 0 0 "   y = " 2 2 8 6 0 0 " / > < a : e x t   c x = " 8 2 2 9 6 0 0 "   c y = " 4 1 5 4 9 8 4 " / > < / a : x f r m > < a : p r s t G e o m   p r s t = " r e c t " > < a : a v L s t / > < / a : p r s t G e o m > < a : l n / > < / p : s p P r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 1 .   P y t h o n   i s   w i d e l y   u s e d   i n   s c i e n t i f i c   a n d   n u m e r i c   c o m p u t i n g :  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 2 .   < / a : t > < / a : r > < a : r > < a : r P r   b = " 0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 S c i P y < / a : t > < / a :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  i s   a   c o l l e c t i o n   o f   p a c k a g e s   f o r   m a t h e m a t i c s ,   s c i e n c e ,   a n d   e n g i n e e r i n g . 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 3 .   P a n d a s   a r e   d a t a   a n a l y s i s   a n d   m o d e l i n g   l i b r a r i e s . 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d i r t y = " 0 "   l a n g = " e n - U S " > < a : s o l i d F i l l > < a : s r g b C l r   v a l = " f f f f 0 0 " / > < / a : s o l i d F i l l > < a : l a t i n   t y p e f a c e = " C a l i b r i " / > < / a : r P r > < a : t > 4 .   < / a : t > < / a :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 N a t u r a l   L a n g u a g e   T o o l k i t : < / a : t > < / a :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  < / a : t > < / a : r > < a : r > < a :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 N L T K   i s   a   l e a d i n g   p l a t f o r m   f o r   b u i l d i n g   P y t h o n   p r o g r a m s   t o   w o r k   w i t h   h u m a n   l a n g u a g e   d a t a .   I t   p r o v i d e s   e a s y - t o - u s e   i n t e r f a c e s   t o � o v e r   5 0   c o r p o r a   a n d   l e x i c a l   r e s o u r c e s � s u c h   a s   W o r l d N e t ,   a l o n g   w i t h   a   s u i t e   o f   t e x t   p r o c e s s i n g   l i b r a r i e s   f o r   c l a s s i f i c a t i o n ,   t o k e n i z a t i o n ,   s t e m m i n g ,   t a g g i n g ,   p a r s i n g ,   a n d   s e m a n t i c   r e a s o n i n g ,   w r a p p e r s   f o r   i n d u s t r i a l - s t r e n g t h   N L P   l i b r a r i e s , < / a : t > < / a : r > < a : e n d P a r a R P r   b = " 0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e n d P a r a R P r > < / a : p > < / p : t x B o d y > < / p : s p > < p : s p > < p : n v S p P r > < p : c N v P r   i d = " 4 "   n a m e = " R e c t a n g l e   2 " > < a : e x t L s t > < a : e x t   u r i = " { A B 5 F D 6 F 2 - 6 A 9 2 - 4 C 8 A - 9 A 8 3 - 8 C 6 8 D 4 0 3 F B C 3 } " > < a 1 6 : c r e a t i o n I d   x m l n s : a 1 6 = " h t t p : / / s c h e m a s . m i c r o s o f t . c o m / o f f i c e / d r a w i n g / 2 0 1 0 / m a i n "   i d = " { C 3 D C 3 F 5 7 - A 7 5 3 - 4 9 2 8 - 9 0 1 A - 1 A B 1 C 3 0 0 1 E 1 0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2 3 5 6 7 "   y = " 4 6 5 1 2 5 3 " / > < a : e x t   c x = " 4 1 9 1 0 0 0 "   c y = " 2 1 6 9 8 2 4 " / > < / a : x f r m > < a : p r s t G e o m   p r s t = " r e c t " > < a : a v L s t / > < / a : p r s t G e o m > < a : l n / > < a : e f f e c t L s t / > < / p : s p P r > < p : s t y l e > < a : l n R e f   i d x = " 3 " > < a : s c h e m e C l r   v a l = " l t 1 " / > < / a : l n R e f > < a : f i l l R e f   i d x = " 1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 L i b r a r i e s   U s e d   f o r   t h i s   P r o j e c t   i n c l u d e       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 1 .   P a n d a s 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 2 . 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 N u m P y 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 3 . 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 M a t p l o t l i b 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 4 . 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 S e a b o r n 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 5 . 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 S c i k i t < / a : t > < / a :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  L e a r n 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 6 . 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 N l t k 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 7 . 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 W o r d N e t L e m m a t i z e r 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 8 .   T F - I D F   < / a : t > < / a : r > < a : r > < a :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 v a c t o r r i z a t i o n < / a : t > < / a : r > < a : e n d P a r a R P r   b = " 1 "   b a s e l i n e = " 0 "   c a p = " n o n e "   d i r t y = " 0 "   e r r = " 1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e n d P a r a R P r > < / a : p > < / p : t x B o d y > < / p : s p > < / p : s p T r e e > < p : e x t L s t > < p : e x t   u r i = " { 0 8 5 8 5 E A C - 2 C D 7 - 4 3 F 9 - A 9 C 4 - 2 2 2 5 0 A B 2 4 0 B 2 } " > < p 1 4 : c r e a t i o n I d   x m l n s : p 1 4 = " h t t p : / / s c h e m a s . m i c r o s o f t . c o m / o f f i c e / p o w e r p o i n t / 2 0 1 0 / m a i n "   v a l = " 1 6 5 4 8 4 3 5 4 2 6 5 5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8 8 3 2 A C 4 - C 9 A E - 4 0 3 0 - 9 5 3 2 - E B A 4 7 6 B 2 C 4 5 8 } " > < a 1 6 : c r e a t i o n I d   x m l n s : a 1 6 = " h t t p : / / s c h e m a s . m i c r o s o f t . c o m / o f f i c e / d r a w i n g / 2 0 1 0 / m a i n "   i d = " { 2 F D 5 8 4 7 F - A 4 D 7 - 4 C F 7 - 8 3 4 E - 6 B E 9 A B 7 5 6 1 C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7 0 5 6 7 "   y = " 5 3 3 4 0 0 " / > < a : e x t   c x = " 7 0 7 9 5 3 0 "   c y = " 1 0 3 1 4 4 9 " / > < / a : x f r m > < / p : s p P r > < p : t x B o d y > < a : b o d y P r   r t l C o l = " 0 " / > < a : l s t S t y l e / > < a : p > < a : p P r   l v l = " 0 " / > < a : r > < a : r P r   d i r t y = " 0 "   l a n g = " e n - I N "   u = " s n g " / > < a : t > V i s u a l i z a t i o n s 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C 7 6 D C E F 8 - D 2 A E - 4 7 7 5 - 9 5 E 2 - 1 9 6 9 2 C 8 1 0 3 4 C } " > < a 1 6 : c r e a t i o n I d   x m l n s : a 1 6 = " h t t p : / / s c h e m a s . m i c r o s o f t . c o m / o f f i c e / d r a w i n g / 2 0 1 0 / m a i n "   i d = " { 2 0 3 D C 4 E B - A 9 9 4 - 4 0 E E - 9 9 3 5 - 7 B 3 8 5 8 6 3 E 5 4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5 2 5 0 0 "   y = " 1 9 0 5 0 0 0 " / > < a : e x t   c x = " 7 2 3 9 0 0 0 "   c y = " 2 2 8 6 0 0 0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d i r t y = " 0 "   l a n g = " e n - U S " / > < a : t > D a t a   v i s u a l i z a t i o n   i s   t h e   g r a p h i c a l   r e p r e s e n t a t i o n   o f   i n f o r m a t i o n   a n d   d a t a .   B y   u s i n g � c h a r t s ,   p l o t s ,   a n d   g r a p h s   d a t a   v i s u a l i z a t i o n   t o o l s   p r o v i d e   a n   a c c e s s i b l e   w a y   t o   s e e   a n d   u n d e r s t a n d   t r e n d s ,   o u t l i e r s ,   a n d   p a t t e r n s   i n   d a t a . < / a : t > < / a : r > < / a : p > < a : p > < a : p P r / > < a : r > < a : r P r   d i r t y = " 0 "   l a n g = " e n - U S " / > < a : t > I n   t h e   w o r l d   o f   B i g   D a t a ,   d a t a   v i s u a l i z a t i o n   t o o l s   a n d   t e c h n o l o g i e s   a r e   e s s e n t i a l   t o   a n a l y z e   m a s s i v e   a m o u n t s   o f   i n f o r m a t i o n   a n d   m a k e   d a t a - d r i v e n   d e c i s i o n s . 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3 2 F 3 5 E 2 - 0 2 D E - 4 1 E 6 - B 9 A 8 - 8 4 0 2 8 3 1 0 7 4 6 4 } " > < p 1 4 : c r e a t i o n I d   x m l n s : p 1 4 = " h t t p : / / s c h e m a s . m i c r o s o f t . c o m / o f f i c e / p o w e r p o i n t / 2 0 1 0 / m a i n "   v a l = " 1 6 5 4 8 4 3 5 4 2 6 5 9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E D 0 B C 1 D - A 0 3 6 - 4 6 7 5 - 9 3 8 9 - 2 B F E C 7 7 4 4 5 8 3 } " > < a 1 6 : c r e a t i o n I d   x m l n s : a 1 6 = " h t t p : / / s c h e m a s . m i c r o s o f t . c o m / o f f i c e / d r a w i n g / 2 0 1 0 / m a i n "   i d = " { 9 A B 4 5 9 D C - C 8 2 B - 4 C 9 6 - 8 3 D E - A B 4 3 0 A E 2 E 8 7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2 "   y = " 3 0 4 8 0 0 " / > < a : e x t   c x = " 7 6 8 8 6 6 6 "   c y = " 1 0 6 6 8 0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 H e a t   M a p   P l o t t i n g   f o r   n u l l   v a l u e s . < / a : t > < / a : r > < a : e n d P a r a R P r   d i r t y = " 0 "   l a n g = " e n - U S " / > < / a : p > < / p : t x B o d y > < / p : s p > < p : s p > < p : n v S p P r > < p : c N v P r   i d = " 3 "   n a m e = " R e c t a n g l e   1 " > < a : e x t L s t > < a : e x t   u r i = " { A 5 4 5 0 D 2 C - 1 A 9 8 - 4 A 3 4 - 8 6 3 4 - D 2 A 4 F 1 A 5 8 F 3 2 } " > < a 1 6 : c r e a t i o n I d   x m l n s : a 1 6 = " h t t p : / / s c h e m a s . m i c r o s o f t . c o m / o f f i c e / d r a w i n g / 2 0 1 0 / m a i n "   i d = " { A 3 F 5 E 3 2 D - A 3 D A - 4 F D 9 - 9 E 1 E - 3 8 F C E 0 B C 5 A B A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4 5 3 0 5 9 5 "   y = " 6 0 2 7 0 0 3 " / > < a : e x t   c x = " 4 6 1 3 4 0 5 "   c y = " 8 3 0 9 9 7 " / > < / a : x f r m > < a : p r s t G e o m   p r s t = " r e c t " > < a : a v L s t / > < / a : p r s t G e o m > < a : l n / > < a : e f f e c t L s t / > < / p : s p P r > < p : s t y l e > < a : l n R e f   i d x = " 1 " > < a : s c h e m e C l r   v a l = " d k 1 " / > < / a : l n R e f > < a : f i l l R e f   i d x = " 2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d k 1 " / > < / a : f o n t R e f > < / p : s t y l e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4 0 0 "   u = " n o n e " > < a : l n > < a : n o F i l l / > < / a : l n > < a : s o l i d F i l l > < a : s r g b C l r   v a l = " 3 3 3 3 3 3 " / > < / a : s o l i d F i l l > < a : l a t i n   t y p e f a c e = " C a l i b r i " / > < / a : r P r > < a : t > A s   c l e a r l y   w e   a n a l y z e   t h a t   n o - n u l l   v a l u e s   a r e   p r e s e n t . < / a : t > < / a : r > < a : e n d P a r a R P r   b = " 0 "   b a s e l i n e = " 0 "   c a p = " n o n e "   d i r t y = " 0 "   i = " 0 "   l a n g = " e n - U S "   s t r i k e = " n o S t r i k e "   s z = " 2 4 0 0 "   u = " n o n e " > < a : l n > < a : n o F i l l / > < / a : l n > < a : s o l i d F i l l > < a : s r g b C l r   v a l = " 3 3 3 3 3 3 " / > < / a : s o l i d F i l l > < a : l a t i n   t y p e f a c e = " C a l i b r i " / > < / a : e n d P a r a R P r > < / a : p > < / p : t x B o d y > < / p : s p > < p : p i c > < p : n v P i c P r > < p : c N v P r   i d = " 4 "   n a m e = " P i c t u r e   4 " > < a : e x t L s t > < a : e x t   u r i = " { A D 7 6 2 A E C - 5 2 6 8 - 4 1 0 3 - 9 2 5 6 - 3 D A C 4 4 4 9 A 3 1 F } " > < a 1 6 : c r e a t i o n I d   x m l n s : a 1 6 = " h t t p : / / s c h e m a s . m i c r o s o f t . c o m / o f f i c e / d r a w i n g / 2 0 1 0 / m a i n "   i d = " { 5 A 2 2 B C E 4 - 4 B F B - 4 2 E F - 9 4 E 6 - 9 C C C 5 F F B A D B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1 3 5 1 9 6 1 " / > < a : e x t   c x = " 4 4 9 5 8 0 0 "   c y = " 3 6 2 7 6 0 6 " / > < / a : x f r m > < a : p r s t G e o m   p r s t = " r e c t " > < a : a v L s t / > < / a : p r s t G e o m > < a : n o F i l l / > < / p : s p P r > < / p : p i c > < / p : s p T r e e > < p : e x t L s t > < p : e x t   u r i = " { 2 4 D B 0 2 9 C - 6 3 B 1 - 4 4 2 9 - B 6 7 7 - 2 3 D D 1 5 0 A C A E E } " > < p 1 4 : c r e a t i o n I d   x m l n s : p 1 4 = " h t t p : / / s c h e m a s . m i c r o s o f t . c o m / o f f i c e / p o w e r p o i n t / 2 0 1 0 / m a i n "   v a l = " 1 6 5 4 8 4 3 5 4 2 6 6 2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5 5 A 8 B 1 D - D F 9 B - 4 9 C 9 - B C F 4 - 8 D 9 3 8 2 5 4 8 F 7 1 } " > < a 1 6 : c r e a t i o n I d   x m l n s : a 1 6 = " h t t p : / / s c h e m a s . m i c r o s o f t . c o m / o f f i c e / d r a w i n g / 2 0 1 0 / m a i n "   i d = " { 5 3 E E 7 5 9 1 - 1 1 5 7 - 4 7 0 E - 9 D 2 C - 8 F 7 B 3 6 F B 6 8 D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2 8 6 0 0 "   y = " 9 9 0 6 0 0 " / > < a : e x t   c x = " 6 4 7 7 0 0 0 "   c y = " 9 9 0 6 0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 C o r r e l a t i o n   p l o t t i n g < / a : t > < / a : r > < a : e n d P a r a R P r   d i r t y = " 0 "   l a n g = " e n - U S " / > < / a : p > < / p : t x B o d y > < / p : s p > < p : p i c > < p : n v P i c P r > < p : c N v P r   i d = " 3 "   n a m e = " P i c t u r e   4 " > < a : e x t L s t > < a : e x t   u r i = " { A 7 7 6 1 4 F D - 8 7 5 F - 4 7 9 0 - 9 0 E 9 - 1 3 A D 3 E E 6 5 E 3 F } " > < a 1 6 : c r e a t i o n I d   x m l n s : a 1 6 = " h t t p : / / s c h e m a s . m i c r o s o f t . c o m / o f f i c e / d r a w i n g / 2 0 1 0 / m a i n "   i d = " { 8 8 3 0 5 C 4 5 - 8 2 9 9 - 4 B 7 D - 8 0 A F - 0 4 F 8 3 6 C 1 E D 1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4 3 0 1 4 6 "   y = " 2 2 1 9 2 2 7 " / > < a : e x t   c x = " 6 1 7 0 6 3 6 "   c y = " 4 6 4 8 2 0 0 " / > < / a : x f r m > < a : p r s t G e o m   p r s t = " r e c t " > < a : a v L s t / > < / a : p r s t G e o m > < a : n o F i l l / > < / p : s p P r > < / p : p i c > < / p : s p T r e e > < p : e x t L s t > < p : e x t   u r i = " { E 3 8 B 5 0 C F - 1 5 4 D - 4 4 A 2 - 8 3 0 C - 0 6 3 7 5 3 A 8 4 3 9 E } " > < p 1 4 : c r e a t i o n I d   x m l n s : p 1 4 = " h t t p : / / s c h e m a s . m i c r o s o f t . c o m / o f f i c e / p o w e r p o i n t / 2 0 1 0 / m a i n "   v a l = " 1 6 5 4 8 4 3 5 4 2 6 6 5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F F E A 9 A D - 0 6 E 6 - 4 7 B A - B 9 1 1 - 0 9 C D 2 A 5 7 9 6 1 1 } " > < a 1 6 : c r e a t i o n I d   x m l n s : a 1 6 = " h t t p : / / s c h e m a s . m i c r o s o f t . c o m / o f f i c e / d r a w i n g / 2 0 1 0 / m a i n "   i d = " { 9 6 A 6 2 3 F D - 3 E 1 1 - 4 3 6 C - 9 4 9 6 - 0 9 E D 4 3 9 E 0 4 B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3 7 1 6 0 0 " / > < a : e x t   c x = " 8 0 7 7 2 0 0 "   c y = " 1 0 6 6 8 0 1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 P l o t t i n g   o f   d i f f e r e n t   d i s t r i b u t i o n   p l o t s . < / a : t > < / a : r > < a : e n d P a r a R P r   d i r t y = " 0 "   l a n g = " e n - U S " / > < / a : p > < / p : t x B o d y > < / p : s p > < p : p i c > < p : n v P i c P r > < p : c N v P r   i d = " 3 "   n a m e = " P i c t u r e   3 " > < a : e x t L s t > < a : e x t   u r i = " { 7 6 E 0 F 5 8 E - 5 0 8 2 - 4 7 E 8 - B E C E - 6 A 1 2 7 5 5 3 F 9 2 3 } " > < a 1 6 : c r e a t i o n I d   x m l n s : a 1 6 = " h t t p : / / s c h e m a s . m i c r o s o f t . c o m / o f f i c e / d r a w i n g / 2 0 1 0 / m a i n "   i d = " { 6 2 C D 6 B 5 0 - 0 D B D - 4 6 F F - A 2 9 F - A A 8 2 0 E 7 0 1 0 2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9 8 1 1 9 9 "   y = " 2 5 5 2 7 0 0 " / > < a : e x t   c x = " 5 0 3 2 0 7 9 "   c y = " 4 3 0 5 3 0 0 " / > < / a : x f r m > < a : p r s t G e o m   p r s t = " r e c t " > < a : a v L s t / > < / a : p r s t G e o m > < a : n o F i l l / > < / p : s p P r > < / p : p i c > < / p : s p T r e e > < p : e x t L s t > < p : e x t   u r i = " { B 9 A 1 F 3 5 3 - 0 7 1 1 - 4 7 4 E - A 0 3 D - 2 7 9 4 8 2 C 0 F F A B } " > < p 1 4 : c r e a t i o n I d   x m l n s : p 1 4 = " h t t p : / / s c h e m a s . m i c r o s o f t . c o m / o f f i c e / p o w e r p o i n t / 2 0 1 0 / m a i n "   v a l = " 1 6 5 4 8 4 3 5 4 2 6 6 8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d o w n l o a d   ( 4 2 ) . p n g "   i d = " 2 "   n a m e = " P i c t u r e   3 " > < a : e x t L s t > < a : e x t   u r i = " { 4 0 6 6 7 8 6 E - 2 E 7 7 - 4 2 A 9 - 8 F 9 A - 6 A 8 2 7 1 2 4 D 3 B 7 } " > < a 1 6 : c r e a t i o n I d   x m l n s : a 1 6 = " h t t p : / / s c h e m a s . m i c r o s o f t . c o m / o f f i c e / d r a w i n g / 2 0 1 0 / m a i n "   i d = " { A B 4 E 7 0 A 1 - A 3 8 F - 4 7 9 1 - 9 D 7 4 - 5 F F 8 2 8 C 9 6 1 2 4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3 8 1 0 0 0 0 "   c y = " 3 3 2 6 9 8 4 " / > < / a : x f r m > < a : p r s t G e o m   p r s t = " r e c t " > < a : a v L s t / > < / a : p r s t G e o m > < a : n o F i l l / > < a : l n / > < / p : s p P r > < / p : p i c > < p : p i c > < p : n v P i c P r > < p : c N v P r   d e s c r = " d o w n l o a d   ( 4 1 ) . p n g "   i d = " 3 "   n a m e = " P i c t u r e   5 " > < a : e x t L s t > < a : e x t   u r i = " { 1 F 6 B 1 7 0 7 - E E 7 E - 4 E 1 7 - B 1 3 F - 3 6 A C 5 0 A F 0 0 9 C } " > < a 1 6 : c r e a t i o n I d   x m l n s : a 1 6 = " h t t p : / / s c h e m a s . m i c r o s o f t . c o m / o f f i c e / d r a w i n g / 2 0 1 0 / m a i n "   i d = " { 1 8 A 2 6 C 5 7 - F B A E - 4 0 7 C - 8 4 A F - 9 1 E F B 2 2 A A 0 3 0 } " / > < / a : e x t > < / a : e x t L s t > < / p : c N v P r > < p : c N v P i c P r /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4 9 5 3 0 0 0 "   y = " 0 " / > < a : e x t   c x = " 4 1 9 1 0 0 0 "   c y = " 3 3 5 2 8 0 0 " / > < / a : x f r m > < a : p r s t G e o m   p r s t = " r e c t " > < a : a v L s t / > < / a : p r s t G e o m > < a : n o F i l l / > < a : l n / > < / p : s p P r > < / p : p i c > < p : p i c > < p : n v P i c P r > < p : c N v P r   d e s c r = " d o w n l o a d   ( 4 0 ) . p n g "   i d = " 4 "   n a m e = " P i c t u r e   6 " > < a : e x t L s t > < a : e x t   u r i = " { 2 2 8 C F 1 9 B - C 7 2 D - 4 5 D 1 - A F 7 F - 7 C D 8 2 E 9 E 0 2 6 3 } " > < a 1 6 : c r e a t i o n I d   x m l n s : a 1 6 = " h t t p : / / s c h e m a s . m i c r o s o f t . c o m / o f f i c e / d r a w i n g / 2 0 1 0 / m a i n "   i d = " { A A 1 E 5 C 7 6 - A C 1 3 - 4 F F 7 - B A 7 C - 2 9 8 0 1 C 0 1 5 5 5 9 } " / > < / a : e x t > < / a : e x t L s t > < / p : c N v P r > < p : c N v P i c P r / > < p : n v P r / > < / p : n v P i c P r > < p : b l i p F i l l > < a : b l i p   r : e m b e d = " r I d 4 " / > < a : s t r e t c h > < a : f i l l R e c t / > < / a : s t r e t c h > < / p : b l i p F i l l > < p : s p P r > < a : x f r m   r o t = " 0 " > < a : o f f   x = " 1 "   y = " 3 5 3 1 0 1 6 " / > < a : e x t   c x = " 3 8 1 0 0 0 0 "   c y = " 3 3 2 6 9 8 4 " / > < / a : x f r m > < a : p r s t G e o m   p r s t = " r e c t " > < a : a v L s t / > < / a : p r s t G e o m > < a : n o F i l l / > < a : l n / > < / p : s p P r > < / p : p i c > < p : p i c > < p : n v P i c P r > < p : c N v P r   d e s c r = " d o w n l o a d   ( 3 9 ) . p n g "   i d = " 5 "   n a m e = " P i c t u r e   7 " > < a : e x t L s t > < a : e x t   u r i = " { 9 A 2 8 0 C C 2 - 0 8 C D - 4 0 5 D - 8 5 5 F - 5 4 9 6 2 6 1 0 3 2 0 1 } " > < a 1 6 : c r e a t i o n I d   x m l n s : a 1 6 = " h t t p : / / s c h e m a s . m i c r o s o f t . c o m / o f f i c e / d r a w i n g / 2 0 1 0 / m a i n "   i d = " { 5 C 6 7 8 9 7 9 - 2 1 E A - 4 B A 8 - B 6 4 B - 9 5 8 5 A 1 3 6 7 4 0 9 } " / > < / a : e x t > < / a : e x t L s t > < / p : c N v P r > < p : c N v P i c P r / > < p : n v P r / > < / p : n v P i c P r > < p : b l i p F i l l > < a : b l i p   r : e m b e d = " r I d 5 " / > < a : s t r e t c h > < a : f i l l R e c t / > < / a : s t r e t c h > < / p : b l i p F i l l > < p : s p P r > < a : x f r m   r o t = " 0 " > < a : o f f   x = " 4 9 5 3 0 0 0 "   y = " 3 5 3 1 0 1 6 " / > < a : e x t   c x = " 4 1 9 1 0 0 0 "   c y = " 3 3 2 6 9 8 4 " / > < / a : x f r m > < a : p r s t G e o m   p r s t = " r e c t " > < a : a v L s t / > < / a : p r s t G e o m > < a : n o F i l l / > < a : l n / > < / p : s p P r > < / p : p i c > < / p : s p T r e e > < p : e x t L s t > < p : e x t   u r i = " { D 0 0 2 1 A B 6 - 0 8 2 B - 4 B 3 C - B 9 1 4 - 9 6 5 B B 7 2 5 4 8 5 5 } " > < p 1 4 : c r e a t i o n I d   x m l n s : p 1 4 = " h t t p : / / s c h e m a s . m i c r o s o f t . c o m / o f f i c e / p o w e r p o i n t / 2 0 1 0 / m a i n "   v a l = " 1 6 5 4 8 4 3 5 4 2 6 7 1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3 1 C 3 2 4 D 2 - 1 2 5 8 - 4 E 2 6 - A 4 C 7 - 7 3 A 3 E 5 E B D 6 8 6 } " > < a 1 6 : c r e a t i o n I d   x m l n s : a 1 6 = " h t t p : / / s c h e m a s . m i c r o s o f t . c o m / o f f i c e / d r a w i n g / 2 0 1 0 / m a i n "   i d = " { A 8 8 1 2 0 3 8 - 3 9 9 D - 4 F 4 8 - 9 9 4 F - 2 4 F 0 E 3 C A C 1 0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7 3 7 3 6 "   y = " 2 2 8 6 0 0 " / > < a : e x t   c x = " 8 3 8 2 0 0 0 "   c y = " 8 5 9 0 5 5 " / > < / a : x f r m > < / p : s p P r > < p : t x B o d y > < a : b o d y P r   r t l C o l = " 0 "   v e r t = " h o r z " > < a : n o r m A u t o f i t   f o n t S c a l e = " 9 0 0 0 0 " / > < / a : b o d y P r > < a : l s t S t y l e / > < a : p > < a : p P r   a l g n = " c t r " / > < a : r > < a : r P r   d i r t y = " 0 "   l a n g = " e n - I N "   s z = " 3 6 0 0 " / > < a : t > I N T R O D U C T I O N 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1 " > < a : e x t L s t > < a : e x t   u r i = " { 5 E C 9 B 6 F E - D 2 5 0 - 4 C 6 6 - A 7 C 0 - 4 2 3 9 F 9 F 4 9 7 9 8 } " > < a 1 6 : c r e a t i o n I d   x m l n s : a 1 6 = " h t t p : / / s c h e m a s . m i c r o s o f t . c o m / o f f i c e / d r a w i n g / 2 0 1 0 / m a i n "   i d = " { 5 1 D E 6 4 5 7 - D 2 C 9 - 4 0 1 1 - A C 4 A - 5 3 8 E 9 2 8 6 F 7 7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5 5 3 9 5 "   y = " 7 4 4 7 5 5 " / > < a : e x t   c x = " 8 0 2 2 3 3 6 "   c y = " 6 8 5 8 0 0 " / > < / a : x f r m > < / p : s p P r > < p : t x B o d y > < a : b o d y P r   r t l C o l = " 0 "   v e r t = " h o r z " > < a : n o A u t o f i t / > < / a : b o d y P r > < a : l s t S t y l e / > < a : p > < a : p P r   l v l = " 0 " / > < a : r > < a : r P r   b = " 1 "   d i r t y = " 0 "   l a n g = " e n - I N " > < a : l a t i n   t y p e f a c e = " + m n - l t " / > < / a : r P r > < a : t > B u s i n e s s   P r o b l e m   F r a m i n g < / a : t > < / a : r > < / a : p > < a : p > < a : p P r / > < a : r > < a : r P r   d i r t y = " 0 "   l a n g = " e n - U S " / > < a : t > T h e r e   h a s   b e e n   a   r e m a r k a b l e   i n c r e a s e   i n   t h e   c a s e s   o f   c y b e r   b u l l y i n g   a n d   t r o l l s   o n   v a r i o u s   s o c i a l   m e d i a   p l a t f o r m s .   M a n y   c e l e b r i t i e s   a n d   i n f l u e n c e s   a r e   f a c i n g   b a c k l a s h e s   f r o m   p e o p l e   a n d   h a v e   t o   c o m e   a c r o s s   h a t e f u l   a n d   o f f e n s i v e   c o m m e n t s .   T h i s   c a n   t a k e   a   t o l l   o n   a n y o n e   a n d   a f f e c t   t h e m   m e n t a l l y   l e a d i n g   t o   d e p r e s s i o n ,   m e n t a l   i l l n e s s ,   s e l f - h a t r e d ,   a n d   s u i c i d a l   t h o u g h t s . < / a : t > < / a : r > < / a : p > < a : p > < a : p P r / > < a : r > < a : r P r   d i r t y = " 0 "   l a n g = " e n - U S " / > < a : t > O u r   g o a l   i s   t o   b u i l d   a   p r o t o t y p e   o f   o n l i n e   h a t e   a n d   a b u s e   c o m m e n t   c l a s s i f i e r   w h i c h   c a n   b e   u s e d   t o   c l a s s i f y   h a t e   a n d   o f f e n s i v e   c o m m e n t s   s o   t h a t   t h e y   c a n   b e   c o n t r o l l e d   a n d   r e s t r i c t e d   f r o m   s p r e a d i n g   h a t r e d   a n d   c y b e r   b u l l y i n g . 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2 5 0 1 3 6 8 - D E 6 2 - 4 C 5 5 - B B C 9 - C 5 E 9 A 6 2 B 1 5 1 5 } " > < p 1 4 : c r e a t i o n I d   x m l n s : p 1 4 = " h t t p : / / s c h e m a s . m i c r o s o f t . c o m / o f f i c e / p o w e r p o i n t / 2 0 1 0 / m a i n "   v a l = " 1 6 5 4 8 4 3 5 4 2 6 0 9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d o w n l o a d   ( 3 7 ) . p n g "   i d = " 2 "   n a m e = " P i c t u r e   4 " > < a : e x t L s t > < a : e x t   u r i = " { 6 1 5 5 4 4 F B - E E F 6 - 4 E 0 1 - B 2 5 E - 4 D 6 F 8 0 8 4 6 A 9 2 } " > < a 1 6 : c r e a t i o n I d   x m l n s : a 1 6 = " h t t p : / / s c h e m a s . m i c r o s o f t . c o m / o f f i c e / d r a w i n g / 2 0 1 0 / m a i n "   i d = " { 6 C 4 A 2 7 F B - B 4 A D - 4 F 2 A - A E B 2 - 4 A 1 0 F 5 D 7 4 E 2 8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3 9 6 2 4 0 0 "   c y = " 4 7 2 4 4 0 0 " / > < / a : x f r m > < a : p r s t G e o m   p r s t = " r e c t " > < a : a v L s t / > < / a : p r s t G e o m > < a : n o F i l l / > < a : l n / > < / p : s p P r > < / p : p i c > < p : p i c > < p : n v P i c P r > < p : c N v P r   d e s c r = " d o w n l o a d   ( 3 6 ) . p n g "   i d = " 3 "   n a m e = " P i c t u r e   5 " > < a : e x t L s t > < a : e x t   u r i = " { 5 5 4 2 3 E D 2 - B 5 6 F - 4 E D 9 - A 7 4 6 - B 7 8 0 3 5 F C 0 9 3 5 } " > < a 1 6 : c r e a t i o n I d   x m l n s : a 1 6 = " h t t p : / / s c h e m a s . m i c r o s o f t . c o m / o f f i c e / d r a w i n g / 2 0 1 0 / m a i n "   i d = " { 2 8 9 1 2 3 F 7 - 0 5 C F - 4 D E D - B 3 F A - F D A A 1 C 1 B 9 0 B 0 } " / > < / a : e x t > < / a : e x t L s t > < / p : c N v P r > < p : c N v P i c P r /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4 8 0 0 6 0 0 "   y = " 0 " / > < a : e x t   c x = " 4 3 4 3 4 0 0 "   c y = " 4 7 2 4 4 0 0 " / > < / a : x f r m > < a : p r s t G e o m   p r s t = " r e c t " > < a : a v L s t / > < / a : p r s t G e o m > < a : n o F i l l / > < a : l n / > < / p : s p P r > < / p : p i c > < p : s p > < p : n v S p P r > < p : c N v P r   i d = " 4 "   n a m e = " R e c t a n g l e   1 " > < a : e x t L s t > < a : e x t   u r i = " { A C 7 B B D E 1 - 8 7 6 5 - 4 C F B - B 5 5 3 - E D 3 3 6 C B F D 3 9 3 } " > < a 1 6 : c r e a t i o n I d   x m l n s : a 1 6 = " h t t p : / / s c h e m a s . m i c r o s o f t . c o m / o f f i c e / d r a w i n g / 2 0 1 0 / m a i n "   i d = " { 2 B 5 8 9 7 D 2 - C 3 D 4 - 4 1 4 7 - 8 F 2 7 - 2 3 9 3 1 3 E 8 4 0 F D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0 "   y = " 5 8 2 2 6 9 8 " / > < a : e x t   c x = " 9 1 4 4 0 0 0 "   c y = " 1 0 1 5 6 6 3 " / > < / a : x f r m > < a : p r s t G e o m   p r s t = " r e c t " > < a : a v L s t / > < / a : p r s t G e o m > < a : l n / > < a : e f f e c t L s t / > < / p : s p P r > < p : s t y l e > < a : l n R e f   i d x = " 1 " > < a : s c h e m e C l r   v a l = " d k 1 " / > < / a : l n R e f > < a : f i l l R e f   i d x = " 2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d k 1 " / > < / a : f o n t R e f > < / p : s t y l e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3 3 3 3 3 3 " / > < / a : s o l i d F i l l > < a : l a t i n   t y p e f a c e = " C a l i b r i " / > < / a : r P r > < a : t > D i s t r i b u t i o n   p l o t t i n g   o f   d i f f e r e n t   f e a t u r e s   c o l u m n s . 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3 3 3 3 3 3 " / > < / a : s o l i d F i l l > < a : l a t i n   t y p e f a c e = " C a l i b r i " / > < / a : r P r > < a : t > A n d   f r o m   t h e   a b o v e   p l o t t i n g ,   i t   i s   m e n t i o n e d   t h a t   t h e   c o u n t   o f   n o r m a l   c o m m e n t s   i s   m o r e   t h a n   a s   c o m p a r e d   t o   t o x i c   c o m m e n t s . < / a : t > < / a : r > < a : e n d P a r a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3 3 3 3 3 3 " / > < / a : s o l i d F i l l > < a : l a t i n   t y p e f a c e = " C a l i b r i " / > < / a : e n d P a r a R P r > < / a : p > < / p : t x B o d y > < / p : s p > < / p : s p T r e e > < p : e x t L s t > < p : e x t   u r i = " { 2 A 5 2 D 0 F 7 - 4 7 0 B - 4 2 6 8 - 9 5 7 F - D C 7 0 2 D F 5 3 5 7 E } " > < p 1 4 : c r e a t i o n I d   x m l n s : p 1 4 = " h t t p : / / s c h e m a s . m i c r o s o f t . c o m / o f f i c e / p o w e r p o i n t / 2 0 1 0 / m a i n "   v a l = " 1 6 5 4 8 4 3 5 4 2 6 7 4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6 6 6 2 3 E 4 - 4 0 D 3 - 4 C 4 9 - A F E A - 3 3 3 C 7 A 1 6 2 F 7 0 } " > < a 1 6 : c r e a t i o n I d   x m l n s : a 1 6 = " h t t p : / / s c h e m a s . m i c r o s o f t . c o m / o f f i c e / d r a w i n g / 2 0 1 0 / m a i n "   i d = " { D A 4 D 4 0 E E - 6 A 3 5 - 4 2 A D - 9 E F 3 - 7 B F 4 F 2 5 1 5 8 3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6 3 0 0 "   y = " 1 3 7 1 6 0 0 " / > < a : e x t   c x = " 7 3 9 1 4 0 0 "   c y = " 9 1 4 4 0 1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 L a b e l s   d i s t r i b u t i o n   o v e r   c o m m e n t s . < / a : t > < / a : r > < a : e n d P a r a R P r   d i r t y = " 0 "   l a n g = " e n - U S " / > < / a : p > < / p : t x B o d y > < / p : s p > < p : p i c > < p : n v P i c P r > < p : c N v P r   i d = " 3 "   n a m e = " P i c t u r e   4 " > < a : e x t L s t > < a : e x t   u r i = " { F 2 1 6 2 E D 6 - 4 9 E 2 - 4 7 8 6 - 9 A E 1 - 7 8 2 2 0 4 6 E F B 7 2 } " > < a 1 6 : c r e a t i o n I d   x m l n s : a 1 6 = " h t t p : / / s c h e m a s . m i c r o s o f t . c o m / o f f i c e / d r a w i n g / 2 0 1 0 / m a i n "   i d = " { 4 7 6 B 0 3 E E - 2 9 1 F - 4 4 E E - 9 9 7 A - 3 2 8 0 5 E 2 4 4 6 F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7 5 2 6 0 0 "   y = " 2 4 3 8 4 0 0 " / > < a : e x t   c x = " 5 9 8 0 6 7 0 "   c y = " 4 2 6 7 2 0 0 " / > < / a : x f r m > < a : p r s t G e o m   p r s t = " r e c t " > < a : a v L s t / > < / a : p r s t G e o m > < a : n o F i l l / > < / p : s p P r > < / p : p i c > < / p : s p T r e e > < p : e x t L s t > < p : e x t   u r i = " { 6 6 0 9 2 C E D - 2 1 2 B - 4 0 4 C - 8 B E D - 6 E C 9 D 2 5 5 0 E 9 6 } " > < p 1 4 : c r e a t i o n I d   x m l n s : p 1 4 = " h t t p : / / s c h e m a s . m i c r o s o f t . c o m / o f f i c e / p o w e r p o i n t / 2 0 1 0 / m a i n "   v a l = " 1 6 5 4 8 4 3 5 4 2 6 7 6 " / > < / p : e x t > < / p : e x t L s t > < / p : c S l d > < p : c l r M a p O v r > < a : m a s t e r C l r M a p p i n g / > < / p : c l r M a p O v r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0 B 0 B E C 0 - 6 A C 7 - 4 4 C 5 - 8 0 3 1 - 1 C 1 7 9 A 9 B 5 C 4 A } " > < a 1 6 : c r e a t i o n I d   x m l n s : a 1 6 = " h t t p : / / s c h e m a s . m i c r o s o f t . c o m / o f f i c e / d r a w i n g / 2 0 1 0 / m a i n "   i d = " { 6 9 1 2 E C 9 F - 1 F F 7 - 4 7 F C - A 4 F 9 - 1 A B 6 1 7 8 F A 6 F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7 6 2 0 0 " / > < a : e x t   c x = " 9 1 4 4 0 0 0 "   c y = " 1 0 5 4 1 2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 L a b e l s   d i s t r i b u t i o n   o v e r   c o m m e n t s < / a : t > < / a : r > < a : e n d P a r a R P r   d i r t y = " 0 "   l a n g = " e n - U S " / > < / a : p > < / p : t x B o d y > < / p : s p > < p : p i c > < p : n v P i c P r > < p : c N v P r   d e s c r = " d o w n l o a d   ( 4 3 ) . p n g "   i d = " 3 "   n a m e = " P i c t u r e   3 " > < a : e x t L s t > < a : e x t   u r i = " { A 6 B B 7 6 B 3 - 2 6 4 1 - 4 E 8 3 - A 7 0 A - F 8 5 F D 3 4 3 D C C 7 } " > < a 1 6 : c r e a t i o n I d   x m l n s : a 1 6 = " h t t p : / / s c h e m a s . m i c r o s o f t . c o m / o f f i c e / d r a w i n g / 2 0 1 0 / m a i n "   i d = " { 0 2 4 C E 2 6 6 - 1 3 5 2 - 4 0 3 1 - B 3 D 3 - F F 6 C 4 0 1 5 6 3 E D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- 7 6 2 0 0 "   y = " 1 5 2 4 0 0 0 " / > < a : e x t   c x = " 5 7 3 1 5 1 0 "   c y = " 3 4 0 0 4 2 5 " / > < / a : x f r m > < a : p r s t G e o m   p r s t = " r o u n d R e c t " > < a : a v L s t > < a : g d   f m l a = " v a l   8 5 9 4 "   n a m e = " a d j " / > < / a : a v L s t > < / a : p r s t G e o m > < a : n o F i l l / > < a : l n > < a : n o F i l l / > < / a : l n > < a : e f f e c t L s t > < a : r e f l e c t i o n   a l g n = " b l "   d i r = " 5 4 0 0 0 0 0 "   d i s t = " 5 0 0 0 "   e n d A = " 0 "   e n d P o s = " 2 8 0 0 0 "   r o t W i t h S h a p e = " 0 "   s t A = " 3 8 0 0 0 "   s t P o s = " 0 "   s y = " - 1 0 0 0 0 0 " / > < / a : e f f e c t L s t > < / p : s p P r > < / p : p i c > < p : s p > < p : n v S p P r > < p : c N v P r   i d = " 4 "   n a m e = " R e c t a n g l e   4 " > < a : e x t L s t > < a : e x t   u r i = " { A E 9 C 4 C 3 C - 3 5 C 6 - 4 0 A 7 - 9 F 2 B - E C F D F A 5 A E F A D } " > < a 1 6 : c r e a t i o n I d   x m l n s : a 1 6 = " h t t p : / / s c h e m a s . m i c r o s o f t . c o m / o f f i c e / d r a w i n g / 2 0 1 0 / m a i n "   i d = " { 1 C A C 5 6 6 F - F 8 7 8 - 4 3 5 8 - 8 9 6 9 - 6 3 0 C 1 E 2 E 5 9 9 F } " / > < / a : e x t > < / a : e x t L s t > < / p : c N v P r > < p : c N v S p P r / > < p : n v P r / > < / p : n v S p P r > < p : s p P r > < a : x f r m   r o t = " 0 " > < a : o f f   x = " 1 2 9 5 4 0 0 "   y = " 6 1 5 0 1 1 4 " / > < a : e x t   c x = " 7 8 4 8 6 0 0 "   c y = " 7 0 7 8 8 6 " / > < / a : x f r m > < a : p r s t G e o m   p r s t = " r e c t " > < a : a v L s t / > < / a : p r s t G e o m > < a : e f f e c t L s t / > < / p : s p P r > < p : s t y l e > < a : l n R e f   i d x = " 1 " > < a : s c h e m e C l r   v a l = " d k 1 " / > < / a : l n R e f > < a : f i l l R e f   i d x = " 2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d k 1 " / > < / a : f o n t R e f > < / p : s t y l e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I N "   s z = " 2 0 0 0 " / > < a : t > P l o t t i n g   o f   s e c t i o n s   o f   d i f f e r e n t   f e a t u r e   c o l u m n s   a n d   w e   o b s e r v e   t h a t   m a l i g n a n t   c o m m e n t s   a r e   m o r e   a s   c o m p a r e d   t o   r e m a i n i n g   o n e < / a : t > < / a : r > < a : e n d P a r a R P r   d i r t y = " 0 "   l a n g = " e n - I N "   s z = " 2 0 0 0 " / > < / a : p > < / p : t x B o d y > < / p : s p > < / p : s p T r e e > < p : e x t L s t > < p : e x t   u r i = " { 5 A D 9 7 0 0 D - A 8 E D - 4 C 5 A - 9 3 B 6 - 7 7 8 E 6 1 0 0 5 B 9 A } " > < p 1 4 : c r e a t i o n I d   x m l n s : p 1 4 = " h t t p : / / s c h e m a s . m i c r o s o f t . c o m / o f f i c e / p o w e r p o i n t / 2 0 1 0 / m a i n "   v a l = " 1 6 5 4 8 4 3 5 4 2 6 7 9 " / > < / p : e x t > < / p : e x t L s t > < / p : c S l d > < p : c l r M a p O v r > < a : m a s t e r C l r M a p p i n g / > < / p : c l r M a p O v r > < / p : s l d >
</file>

<file path=ppt/slides/slide2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3 B 1 1 5 8 E - 0 2 F 8 - 4 2 A 7 - 8 3 B 8 - D F 6 7 5 C D 7 6 C B 0 } " > < a 1 6 : c r e a t i o n I d   x m l n s : a 1 6 = " h t t p : / / s c h e m a s . m i c r o s o f t . c o m / o f f i c e / d r a w i n g / 2 0 1 0 / m a i n "   i d = " { 7 7 9 A E F 8 E - 3 8 9 0 - 4 2 3 D - A F 0 3 - 3 9 E A B B D 3 1 8 A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4 4 2 1 7 "   y = " 1 5 2 4 0 1 " / > < a : e x t   c x = " 8 3 4 7 3 8 2 "   c y = " 9 9 0 6 0 0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I N "   u = " s n g " / > < a : t > M o d e l / s   D e v e l o p m e n t   a n d   E v a l u a t i o n   < / a : t > < / a : r > < a : e n d P a r a R P r   d i r t y = " 0 "   l a n g = " e n - I N "   u = " s n g " / > < / a : p > < / p : t x B o d y > < / p : s p > < p : s p > < p : n v S p P r > < p : c N v P r   i d = " 3 "   n a m e = " R e c t a n g l e   1 " > < a : e x t L s t > < a : e x t   u r i = " { B C A B 1 B B 2 - 4 D 6 8 - 4 1 2 0 - 8 3 9 8 - 0 A 2 5 B 7 1 8 1 8 9 F } " > < a 1 6 : c r e a t i o n I d   x m l n s : a 1 6 = " h t t p : / / s c h e m a s . m i c r o s o f t . c o m / o f f i c e / d r a w i n g / 2 0 1 0 / m a i n "   i d = " { 1 D A 9 3 A F C - F 2 5 D - 4 0 D 9 - 8 9 C 2 - A F 2 2 4 C C F 0 D E 4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0 "   y = " 1 7 5 0 3 6 7 " / > < a : e x t   c x = " 9 1 4 4 0 0 0 "   c y = " 4 6 1 6 6 5 " / > < / a : x f r m > < a : p r s t G e o m   p r s t = " r e c t " > < a : a v L s t / > < / a : p r s t G e o m > < a : n o F i l l / > < a : l n   w = " 9 5 2 5 " > < a : n o F i l l / > < a : m i t e r   l i m = " 8 0 0 0 0 0 " / > < / a : l n > < / p : s p P r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C h a r   c h a r = " " " / > < / a : p P r > < a : r > < a : r P r   b = " 0 "   b a s e l i n e = " 0 "   c a p = " n o n e "   d i r t y = " 0 "   i = " 0 "   l a n g = " e n - U S "   s t r i k e = " n o S t r i k e "   s z = " 2 4 0 0 "   u = " n o n e " > < a : l n > < a : n o F i l l / > < / a : l n > < a : s o l i d F i l l > < a : s r g b C l r   v a l = " f f c 0 0 0 " / > < / a : s o l i d F i l l > < a : l a t i n   t y p e f a c e = " C a l i b r i " / > < / a : r P r > < a : t >       I d e n t i f i c a t i o n   o f   p o s s i b l e   p r o b l e m - s o l v i n g   a p p r o a c h e s   ( m e t h o d s ) < / a : t > < / a : r > < a : e n d P a r a R P r   b = " 0 "   b a s e l i n e = " 0 "   c a p = " n o n e "   d i r t y = " 0 "   i = " 0 "   l a n g = " e n - U S "   s t r i k e = " n o S t r i k e "   s z = " 2 4 0 0 "   u = " n o n e " > < a : l n > < a : n o F i l l / > < / a : l n > < a : s o l i d F i l l > < a : s r g b C l r   v a l = " f f c 0 0 0 " / > < / a : s o l i d F i l l > < a : l a t i n   t y p e f a c e = " C a l i b r i " / > < / a : e n d P a r a R P r > < / a : p > < / p : t x B o d y > < / p : s p > < p : s p > < p : n v S p P r > < p : c N v P r   i d = " 4 "   n a m e = " R e c t a n g l e   2 " > < a : e x t L s t > < a : e x t   u r i = " { 8 9 3 0 9 F 0 C - 3 E 1 D - 4 2 C 0 - B 0 C E - E B 4 F E C 5 C B 9 2 E } " > < a 1 6 : c r e a t i o n I d   x m l n s : a 1 6 = " h t t p : / / s c h e m a s . m i c r o s o f t . c o m / o f f i c e / d r a w i n g / 2 0 1 0 / m a i n "   i d = " { C 6 D B 0 1 8 E - 1 8 D 4 - 4 D B 2 - A 1 9 A - 1 F 9 7 9 2 5 B 8 C 6 F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3 0 4 8 0 0 "   y = " 3 5 3 5 5 0 0 " / > < a : e x t   c x = " 8 1 5 3 4 0 0 "   c y = " 3 1 7 0 0 9 9 " / > < / a : x f r m > < a : p r s t G e o m   p r s t = " r e c t " > < a : a v L s t / > < / a : p r s t G e o m > < a : n o F i l l / > < a : l n   w = " 9 5 2 5 " > < a : n o F i l l / > < a : m i t e r   l i m = " 8 0 0 0 0 0 " / > < / a : l n > < / p : s p P r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 A f t e r   a n a l y z i n g   t h e   d a t a s e t ,   I   o b s e r v e   t h a t   m a n y   o f   t h e   f e a t u r e   c o l u m n s   a r e   i n t   t y p e   a n d   c o m e n t _ t e x t   i s   s t r i n g   t y p e .   s o   f i r s t ,   w e   h a v e   t o   c o n v e r t   t h e m   i n t o   a n   i n t e g e r   s o   t h a t   t h e   m a c h i n e   i n t e r p r e t s   t h e   d a t a   a n d   f o r   t h a t ,   w e   u s e   t h e   N L P   t o o l k i t   f o r   a l l   t h e   f e a t u r e s   c o l u m n s . 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 T h e n   f i n d   t h e   c o r r e l a t i o n   b e t w e e n   t h e   c o l u m n s   w i t h   t a r g e t   c o l u m n s   a n d   d e l e t e   t h e   n o n - r e l a t e d   f e a t u r e   c o l u m n s . 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 W e   o b s e r v e   t h a t   t h e   t a r g e t   c o l u m n   i s   s k e w e d . 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 A f t e r   c o n v e r t i n g   t e x t   i n t o   i n t   d a t a   t y p e   a n d   c l a s s e s   a r e   d e f i n e d . 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 T h e   t a r g e t   c o l u m n   i s   c l a s s i f i e d   s o   w e   s t a r t   w o r k   o n   C l a s s i f i c a t i o n   m o d e l s   b u i l d i n g < / a : t > < / a : r > < a : r > < a :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r P r > < a : t > . < / a : t > < / a : r > < a : e n d P a r a R P r   b = " 0 "   b a s e l i n e = " 0 "   c a p = " n o n e "   d i r t y = " 0 "   i = " 0 "   l a n g = " e n - U S "   s t r i k e = " n o S t r i k e "   s z = " 2 0 0 0 "   u = " n o n e " > < a : l n > < a : n o F i l l / > < / a : l n > < a : s o l i d F i l l > < a : s r g b C l r   v a l = " f f f f 0 0 " / > < / a : s o l i d F i l l > < a : l a t i n   t y p e f a c e = " C a l i b r i " / > < / a : e n d P a r a R P r > < / a : p > < / p : t x B o d y > < / p : s p > < / p : s p T r e e > < p : e x t L s t > < p : e x t   u r i = " { 4 A 0 2 8 A 0 3 - 3 1 3 0 - 4 E 2 7 - 8 4 0 1 - 2 3 4 6 D 5 A 7 3 7 4 6 } " > < p 1 4 : c r e a t i o n I d   x m l n s : p 1 4 = " h t t p : / / s c h e m a s . m i c r o s o f t . c o m / o f f i c e / p o w e r p o i n t / 2 0 1 0 / m a i n "   v a l = " 1 6 5 4 8 4 3 5 4 2 6 8 3 " / > < / p : e x t > < / p : e x t L s t > < / p : c S l d > < p : c l r M a p O v r > < a : m a s t e r C l r M a p p i n g / > < / p : c l r M a p O v r > < / p : s l d >
</file>

<file path=ppt/slides/slide2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1 4 A 7 A C 7 - E E 3 3 - 4 7 C F - B 9 5 B - 3 0 5 7 7 0 0 4 E F 6 E } " > < a 1 6 : c r e a t i o n I d   x m l n s : a 1 6 = " h t t p : / / s c h e m a s . m i c r o s o f t . c o m / o f f i c e / d r a w i n g / 2 0 1 0 / m a i n "   i d = " { C 6 9 C A 8 D 4 - 6 D D 6 - 4 7 7 E - B 3 F C - 6 9 2 A 1 0 9 7 F 3 E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7 6 2 0 0 " / > < a : e x t   c x = " 9 1 4 4 0 0 0 "   c y = " 1 5 2 4 0 0 0 " / > < / a : x f r m > < / p : s p P r > < p : t x B o d y > < a : b o d y P r   r t l C o l = " 0 "   v e r t = " h o r z " > < a : n o r m A u t o f i t / > < / a : b o d y P r > < a : l s t S t y l e / > < a : p > < a : p P r   l v l = " 0 " / > < a : r > < a : r P r   d i r t y = " 0 "   l a n g = " e n - U S " / > < a : t > T e s t i n g   o f   I d e n t i f i e d   A p p r o a c h e s   ( A l g o r i t h m s ) 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2 2 9 4 A E 2 A - 6 E 8 0 - 4 3 C C - A 8 3 C - 2 2 0 7 B 4 0 C 6 7 F 7 } " > < a 1 6 : c r e a t i o n I d   x m l n s : a 1 6 = " h t t p : / / s c h e m a s . m i c r o s o f t . c o m / o f f i c e / d r a w i n g / 2 0 1 0 / m a i n "   i d = " { E 4 1 1 E 1 B 3 - 9 0 A D - 4 0 2 8 - A 8 2 6 - 8 C B 6 4 7 8 D 3 B B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9 0 6 0 0 "   y = " 1 9 0 5 0 0 0 " / > < a : e x t   c x = " 7 9 2 4 8 0 0 "   c y = " 3 7 3 3 8 0 0 " / > < / a : x f r m > < / p : s p P r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b = " 1 "   d i r t y = " 0 "   l a n g = " e n - I N "   s z = " 2 4 0 0 " > < a : s o l i d F i l l > < a : s c h e m e C l r   v a l = " b g 1 " / > < / a : s o l i d F i l l > < a : l a t i n   t y p e f a c e = " + m n - l t " / > < / a : r P r > < a : t > L i s t   d o w n   a l l   t h e   a l g o r i t h m s   u s e d   f o r   t h e   t r a i n i n g   a n d   t e s t i n g .   < / a : t > < / a : r > < / a : p > < a : p > < a : p P r   l v l = " 0 " / > < a : r > < a : r P r   b = " 1 "   d i r t y = " 0 "   l a n g = " e n - I N "   s z = " 2 4 0 0 " > < a : s o l i d F i l l > < a : s c h e m e C l r   v a l = " b g 1 " / > < / a : s o l i d F i l l > < a : l a t i n   t y p e f a c e = " + m n - l t " / > < / a : r P r > < a : t > 1 .   L o g i s t i c   R e g r e s s i o n < / a : t > < / a : r > < / a : p > < a : p > < a : p P r / > < a : r > < a : r P r   b = " 1 "   d i r t y = " 0 "   l a n g = " e n - U S "   s z = " 2 4 0 0 " > < a : s o l i d F i l l > < a : s c h e m e C l r   v a l = " b g 1 " / > < / a : s o l i d F i l l > < a : l a t i n   t y p e f a c e = " + m n - l t " / > < / a : r P r > < a : t >                     2 .   D e c i s i o n T r e e C l a s s i f i e r < / a : t > < / a : r > < / a : p > < a : p > < a : p P r / > < a : r > < a : r P r   b = " 1 "   d i r t y = " 0 "   l a n g = " e n - U S "   s z = " 2 4 0 0 " > < a : s o l i d F i l l > < a : s c h e m e C l r   v a l = " b g 1 " / > < / a : s o l i d F i l l > < a : l a t i n   t y p e f a c e = " + m n - l t " / > < / a : r P r > < a : t >                     3 .   R a n d o m   f o r e s t   R e g r e s s i o n . < / a : t > < / a : r > < / a : p > < a : p > < a : p P r / > < a : r > < a : r P r   b = " 1 "   d i r t y = " 0 "   l a n g = " e n - U S "   s z = " 2 4 0 0 " > < a : s o l i d F i l l > < a : s c h e m e C l r   v a l = " b g 1 " / > < / a : s o l i d F i l l > < a : l a t i n   t y p e f a c e = " + m n - l t " / > < / a : r P r > < a : t > 4 .   X g b o o s t < / a : t > < / a : r > < / a : p > < a : p > < a : p P r / > < a : r > < a : r P r   b = " 1 "   d i r t y = " 0 "   l a n g = " e n - U S "   s z = " 2 4 0 0 " > < a : s o l i d F i l l > < a : s c h e m e C l r   v a l = " b g 1 " / > < / a : s o l i d F i l l > < a : l a t i n   t y p e f a c e = " + m n - l t " / > < / a : r P r > < a : t > 5 .   A d a B o o s t C l a s s i f i e r < / a : t > < / a : r > < / a : p > < a : p > < a : p P r / > < a : r > < a : r P r   b = " 1 "   d i r t y = " 0 "   l a n g = " e n - U S "   s z = " 2 4 0 0 " > < a : s o l i d F i l l > < a : s c h e m e C l r   v a l = " b g 1 " / > < / a : s o l i d F i l l > < a : l a t i n   t y p e f a c e = " + m n - l t " / > < / a : r P r > < a : t > 6 .   K N e i g h b o r s C l a s s i f i e r < / a : t > < / a : r > < a : e n d P a r a R P r   b = " 1 "   d i r t y = " 0 "   l a n g = " e n - U S "   s z = " 2 4 0 0 " > < a : s o l i d F i l l > < a : s c h e m e C l r   v a l = " b g 1 " / > < / a : s o l i d F i l l > < a : l a t i n   t y p e f a c e = " + m n - l t " / > < / a : e n d P a r a R P r > < / a : p > < / p : t x B o d y > < / p : s p > < / p : s p T r e e > < p : e x t L s t > < p : e x t   u r i = " { D 0 7 7 C C 9 4 - 1 E 5 1 - 4 E A 1 - A 5 1 F - 7 9 1 3 A A 0 B 3 B 8 6 } " > < p 1 4 : c r e a t i o n I d   x m l n s : p 1 4 = " h t t p : / / s c h e m a s . m i c r o s o f t . c o m / o f f i c e / p o w e r p o i n t / 2 0 1 0 / m a i n "   v a l = " 1 6 5 4 8 4 3 5 4 2 6 8 6 " / > < / p : e x t > < / p : e x t L s t > < / p : c S l d > < p : c l r M a p O v r > < a : m a s t e r C l r M a p p i n g / > < / p : c l r M a p O v r > < / p : s l d >
</file>

<file path=ppt/slides/slide2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C 7 A A F 6 A - E 0 9 B - 4 7 1 9 - 8 D B 0 - 8 E E 6 9 2 0 3 8 E D B } " > < a 1 6 : c r e a t i o n I d   x m l n s : a 1 6 = " h t t p : / / s c h e m a s . m i c r o s o f t . c o m / o f f i c e / d r a w i n g / 2 0 1 0 / m a i n "   i d = " { 3 A 3 6 F 5 4 8 - 9 9 8 7 - 4 4 C 4 - 9 2 0 3 - F 1 C 4 F 4 2 E 3 5 9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5 3 5 1 " / > < a : e x t   c x = " 7 3 8 3 8 6 6 "   c y = " 9 4 2 9 7 3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I N "   u = " s n g " / > < a : t > R u n   a n d   E v a l u a t e   s e l e c t e d   m o d e l s < / a : t > < / a : r > < a : e n d P a r a R P r   d i r t y = " 0 "   l a n g = " e n - I N "   u = " s n g " / > < / a : p > < / p : t x B o d y > < / p : s p > < p : s p > < p : n v S p P r > < p : c N v P r   i d = " 3 "   n a m e = " T e x t   P l a c e h o l d e r   2 " > < a : e x t L s t > < a : e x t   u r i = " { 1 3 0 3 4 1 1 3 - 5 5 C 2 - 4 7 7 9 - 9 0 A 5 - 4 E 7 B 5 6 E F E F A 1 } " > < a 1 6 : c r e a t i o n I d   x m l n s : a 1 6 = " h t t p : / / s c h e m a s . m i c r o s o f t . c o m / o f f i c e / d r a w i n g / 2 0 1 0 / m a i n "   i d = " { 7 B 4 2 5 3 7 2 - B 7 1 9 - 4 C 0 6 - A 3 B E - A 6 9 B E A F E 4 9 1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0 1 0 3 2 "   y = " 1 2 1 9 2 0 0 " / > < a : e x t   c x = " 8 3 0 5 8 0 0 "   c y = " 1 8 7 1 6 6 4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/ > < a : r > < a : r P r   b = " 1 "   d i r t y = " 0 "   l a n g = " e n - I N " > < a : s o l i d F i l l > < a : s r g b C l r   v a l = " f f f f 0 0 " / > < / a : s o l i d F i l l > < a : l a t i n   t y p e f a c e = " + m n - l t " / > < / a : r P r > < a : t > L o g i s t i c   R e g r e s s i o n   M o d e l < / a : t > < / a : r > < / a : p > < a : p > < a : p P r / > < a : r > < a : r P r   d i r t y = " 0 "   l a n g = " e n - I N " > < a : s o l i d F i l l > < a : s r g b C l r   v a l = " f f f f 0 0 " / > < / a : s o l i d F i l l > < / a : r P r > < a : t > "   L o g i s t i c   R e g r e s s i o n   i s   a   m a c h i n e   l e a r n i n g   a l g o r i t h m   b a s e d   o n   s u p e r v i s e d   l e a r n i n g . < / a : t > < / a : r > < / a : p > < a : p > < a : p P r / > < a : r > < a : r P r   d i r t y = " 0 "   l a n g = " e n - I N " > < a : s o l i d F i l l > < a : s r g b C l r   v a l = " f f f f 0 0 " / > < / a : s o l i d F i l l > < / a : r P r > < a : t > "   I t   p e r f o r m s   a   r e g r e s s i o n   t a s k .   R e g r e s s i o n   m o d e l s   a   t a r g e t   p r e d i c t i o n   v a l u e   b a s e d   o n   i n d e p e n d e n t   v a r i a b l e s . < / a : t > < / a : r > < / a : p > < a : p > < a : p P r / > < a : r > < a : r P r   d i r t y = " 0 "   l a n g = " e n - I N " > < a : s o l i d F i l l > < a : s r g b C l r   v a l = " f f f f 0 0 " / > < / a : s o l i d F i l l > < / a : r P r > < a : t >   "   I t   i s   m o s t l y   u s e d   f o r   f i n d i n g   o u t   t h e   r e l a t i o n s h i p   b e t w e e n   v a r i a b l e s   a n d   f o r e c a s t i n g . < / a : t > < / a : r > < / a : p > < a : p > < a : p P r / > < a : r > < a : r P r   d i r t y = " 0 "   l a n g = " e n - U S " > < a : s o l i d F i l l > < a : s r g b C l r   v a l = " f f f f 0 0 " / > < / a : s o l i d F i l l > < / a : r P r > < a : t / > < / a : r > < a : e n d P a r a R P r   d i r t y = " 0 "   l a n g = " e n - U S " > < a : s o l i d F i l l > < a : s r g b C l r   v a l = " f f f f 0 0 " / > < / a : s o l i d F i l l > < / a : e n d P a r a R P r > < / a : p > < / p : t x B o d y > < / p : s p > < p : p i c > < p : n v P i c P r > < p : c N v P r   i d = " 4 "   n a m e = " P i c t u r e   6 " > < a : e x t L s t > < a : e x t   u r i = " { 8 B 5 6 1 3 D B - 0 9 4 2 - 4 A C 2 - B E C 3 - A 4 B 8 6 4 B 2 A B B 2 } " > < a 1 6 : c r e a t i o n I d   x m l n s : a 1 6 = " h t t p : / / s c h e m a s . m i c r o s o f t . c o m / o f f i c e / d r a w i n g / 2 0 1 0 / m a i n "   i d = " { A A E 9 7 2 2 5 - F 8 9 B - 4 E 2 A - 9 7 7 B - 4 D C 3 A B 1 E 3 D 6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9 8 1 2 0 0 "   y = " 3 2 0 0 4 0 0 " / > < a : e x t   c x = " 5 0 2 9 2 0 0 "   c y = " 3 4 7 1 3 5 7 " / > < / a : x f r m > < a : p r s t G e o m   p r s t = " r e c t " > < a : a v L s t / > < / a : p r s t G e o m > < a : n o F i l l / > < / p : s p P r > < / p : p i c > < / p : s p T r e e > < p : e x t L s t > < p : e x t   u r i = " { B 6 8 B 0 7 7 E - 3 F 2 1 - 4 4 3 5 - 8 2 9 8 - 3 0 7 E F 6 C 6 1 2 9 1 } " > < p 1 4 : c r e a t i o n I d   x m l n s : p 1 4 = " h t t p : / / s c h e m a s . m i c r o s o f t . c o m / o f f i c e / p o w e r p o i n t / 2 0 1 0 / m a i n "   v a l = " 1 6 5 4 8 4 3 5 4 2 6 8 9 " / > < / p : e x t > < / p : e x t L s t > < / p : c S l d > < p : c l r M a p O v r > < a : m a s t e r C l r M a p p i n g / > < / p : c l r M a p O v r > < / p : s l d >
</file>

<file path=ppt/slides/slide2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9 1 E 7 8 A 0 - 2 7 3 C - 4 A 2 C - 9 E 6 4 - F 6 0 F 1 E 4 F A 3 F 3 } " > < a 1 6 : c r e a t i o n I d   x m l n s : a 1 6 = " h t t p : / / s c h e m a s . m i c r o s o f t . c o m / o f f i c e / d r a w i n g / 2 0 1 0 / m a i n "   i d = " { F 8 7 0 7 7 B A - B 1 6 6 - 4 A 0 1 - B 1 3 1 - C 3 6 A C 6 7 2 B A E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"   y = " 1 3 3 5 1 6 " / > < a : e x t   c x = " 9 2 2 0 2 0 0 "   c y = " 1 3 2 3 9 7 3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 C o n c l u s i o n   o f   t h e   L o g i s t i c   R e g r e s s i o n . 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8 4 F 1 8 9 E E - C B 1 0 - 4 3 6 B - 9 B 8 E - 4 D 8 2 B 5 5 A 0 1 7 4 } " > < a 1 6 : c r e a t i o n I d   x m l n s : a 1 6 = " h t t p : / / s c h e m a s . m i c r o s o f t . c o m / o f f i c e / d r a w i n g / 2 0 1 0 / m a i n "   i d = " { 4 A F 4 E 6 9 C - 3 9 3 2 - 4 5 B 3 - B B 1 E - 1 E 6 1 5 F 0 B F 4 A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3 3 4 0 0 "   y = " 4 6 4 8 2 0 0 " / > < a : e x t   c x = " 8 3 8 2 0 0 0 "   c y = " 1 2 6 2 0 6 3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b = " 1 "   d i r t y = " 0 "   l a n g = " e n - U S "   s z = " 1 6 0 0 " > < a : l a t i n   t y p e f a c e = " + m n - l t " / > < / a : r P r > < a : t > O b s e r v a t i o n s : < / a : t > < / a : r > < / a : p > < a : p > < a : p P r   l v l = " 0 " / > < a : r > < a : r P r   d i r t y = " 0 "   l a n g = " e n - U S "   s z = " 1 6 0 0 " / > < a : t > T h i s   L o g i s t i c   R e g r e s s i o n   P e r f o r m s   w i t h   9 6 %   a c c u r a c y   f o r   p r e d i c t i n g   l a b e l s . < / a : t > < / a : r > < / a : p > < a : p > < a : p P r   l v l = " 0 " / > < a : r > < a : r P r   d i r t y = " 0 "   l a n g = " e n - U S "   s z = " 1 6 0 0 " / > < a : t > W e   u s e   t h e   b e s t - f i t   l i n e . < / a : t > < / a : r > < / a : p > < a : p > < a : p P r   l v l = " 0 " / > < a : r > < a : r P r   d i r t y = " 0 "   l a n g = " e n - U S "   s z = " 1 6 0 0 " / > < a : t > f r o m   s k l e a r n . m e t r i c s   i m p o r t   a c c u r a c y _ s c o r e , c o n f u s i o n _ m a t r i x , c l a s s i f i c a t i o n _ r e p o r t < / a : t > < / a : r > < / a : p > < a : p > < a : p P r / > < a : r > < a : r P r   d i r t y = " 0 "   l a n g = " e n - U S "   s z = " 1 6 0 0 " / > < a : t / > < / a : r > < a : e n d P a r a R P r   d i r t y = " 0 "   l a n g = " e n - U S "   s z = " 1 6 0 0 " / > < / a : p > < / p : t x B o d y > < / p : s p > < p : s p > < p : n v S p P r > < p : c N v P r   i d = " 4 "   n a m e = " R e c t a n g l e   1 " > < a : e x t L s t > < a : e x t   u r i = " { 8 8 E 9 B 5 8 8 - 4 2 0 0 - 4 8 0 B - A 1 0 E - 6 4 A C C D A C F 5 C 1 } " > < a 1 6 : c r e a t i o n I d   x m l n s : a 1 6 = " h t t p : / / s c h e m a s . m i c r o s o f t . c o m / o f f i c e / d r a w i n g / 2 0 1 0 / m a i n "   i d = " { B F 9 2 0 C 9 1 - A 0 D C - 4 3 C A - A 1 4 8 - D A 9 F B 4 9 5 9 8 7 0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9 1 4 4 0 0 "   y = " 1 1 4 3 0 0 0 " / > < a : e x t   c x = " 7 6 2 0 0 0 0 "   c y = " 2 7 7 6 3 7 5 " / > < / a : x f r m > < a : p r s t G e o m   p r s t = " r e c t " > < a : a v L s t / > < / a : p r s t G e o m > < a : l n / > < a : e f f e c t L s t / > < / p : s p P r > < p : s t y l e > < a : l n R e f   i d x = " 3 " > < a : s c h e m e C l r   v a l = " l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0 "   l I n s = " 0 "   n u m C o l = " 1 "   r I n s = " 0 "   r t l C o l = " 0 "   t I n s = " 8 2 5 2 3 "   v e r t = " h o r z "   w r a p = " s q u a r e " > < a : s p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 [ [ 2 8 4 5 9       1 5 7 ] 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 [   1 2 5 1     2 0 4 8 ] ] 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      p r e c i s i o n         r e c a l l     f 1 - s c o r e       s u p p o r t 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 0               0 . 9 6             0 . 9 9             0 . 9 8           2 8 6 1 6 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 1               0 . 9 3             0 . 6 2             0 . 7 4             3 2 9 9 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      a c c u r a c y                                                       0 . 9 6           3 1 9 1 5 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      m a c r o   a v g               0 . 9 4             0 . 8 1             0 . 8 6           3 1 9 1 5 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4 0 0 "   u = " n o n e " > < a : l n > < a : n o F i l l / > < / a : l n > < a : s o l i d F i l l > < a : s r g b C l r   v a l = " f f f f 0 0 " / > < / a : s o l i d F i l l > < a : l a t i n   t y p e f a c e = " C o u r i e r   N e w " / > < / a : r P r > < a : t > w e i g h t e d   a v g               0 . 9 5             0 . 9 6             0 . 9 5           3 1 9 1 5 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C a l i b r i " / > < / a : r P r > < a : t > f r o m   a b o v e   w e   e a s i l y   f i n d   o u t   t h a t  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A r i a l " / > < / a : r P r > < a : t > P r e c i s i o n ,   r e c a l l , f l - s c o r e   f r o m   t h e   a b o v e   p l o t t i n g . 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5 0 0 "   u = " n o n e " > < a : l n > < a : n o F i l l / > < / a : l n > < a : s o l i d F i l l > < a : s r g b C l r   v a l = " f f f f 0 0 " / > < / a : s o l i d F i l l > < a : l a t i n   t y p e f a c e = " A r i a l " / > < / a : r P r > < a : t > O u r   m o d e l   p e r f o r m s   w e l l   o n   t h e   i n i t i a l   l e v e l , < / a : t > < / a : r > < / a : p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8 0 0 "   u = " n o n e " > < a : l n > < a : n o F i l l / > < / a : l n > < a : s o l i d F i l l > < a : s r g b C l r   v a l = " f f f f 0 0 " / > < / a : s o l i d F i l l > < a : l a t i n   t y p e f a c e = " A r i a l " / > < / a : r P r > < a : t / > < / a : r > < a : e n d P a r a R P r   b = " 1 "   b a s e l i n e = " 0 "   c a p = " n o n e "   d i r t y = " 0 "   i = " 0 "   l a n g = " e n - U S "   s t r i k e = " n o S t r i k e "   s z = " 1 8 0 0 "   u = " n o n e " > < a : l n > < a : n o F i l l / > < / a : l n > < a : s o l i d F i l l > < a : s r g b C l r   v a l = " f f f f 0 0 " / > < / a : s o l i d F i l l > < a : l a t i n   t y p e f a c e = " A r i a l " / > < / a : e n d P a r a R P r > < / a : p > < / p : t x B o d y > < / p : s p > < / p : s p T r e e > < p : e x t L s t > < p : e x t   u r i = " { D B F 9 2 8 6 D - 9 5 C C - 4 A C 2 - B A A A - 7 2 9 4 6 2 8 6 4 5 8 1 } " > < p 1 4 : c r e a t i o n I d   x m l n s : p 1 4 = " h t t p : / / s c h e m a s . m i c r o s o f t . c o m / o f f i c e / p o w e r p o i n t / 2 0 1 0 / m a i n "   v a l = " 1 6 5 4 8 4 3 5 4 2 6 9 2 " / > < / p : e x t > < / p : e x t L s t > < / p : c S l d > < p : c l r M a p O v r > < a : m a s t e r C l r M a p p i n g / > < / p : c l r M a p O v r > < / p : s l d >
</file>

<file path=ppt/slides/slide2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2 A 5 3 3 4 8 - 2 5 2 F - 4 F 7 A - 8 D B A - 1 7 D 0 6 E B 0 9 C 7 D } " > < a 1 6 : c r e a t i o n I d   x m l n s : a 1 6 = " h t t p : / / s c h e m a s . m i c r o s o f t . c o m / o f f i c e / d r a w i n g / 2 0 1 0 / m a i n "   i d = " { 5 D A 2 8 0 1 8 - D 8 1 B - 4 4 6 1 - 9 9 C 1 - 6 9 A 6 0 8 4 6 8 E 8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7 6 2 0 0 " / > < a : e x t   c x = " 7 6 8 8 6 6 8 "   c y = " 7 1 4 3 7 3 " / > < / a : x f r m > < / p : s p P r > < p : t x B o d y > < a : b o d y P r   r t l C o l = " 0 " / > < a : l s t S t y l e / > < a : p > < a : p P r / > < a : r > < a : r P r   d i r t y = " 0 "   l a n g = " e n - I N "   u = " s n g " / > < a : t > 2 .   D e c i s i o n T r e e C l a s s i f i e r < / a : t > < / a : r > < a : e n d P a r a R P r   d i r t y = " 0 "   l a n g = " e n - I N "   u = " s n g " / > < / a : p > < / p : t x B o d y > < / p : s p > < p : s p > < p : n v S p P r > < p : c N v P r   i d = " 3 "   n a m e = " T e x t   P l a c e h o l d e r   2 " > < a : e x t L s t > < a : e x t   u r i = " { F F D 3 C 7 A 2 - E 4 6 5 - 4 4 9 F - A 6 2 C - F D A 8 0 6 9 8 5 8 6 D } " > < a 1 6 : c r e a t i o n I d   x m l n s : a 1 6 = " h t t p : / / s c h e m a s . m i c r o s o f t . c o m / o f f i c e / d r a w i n g / 2 0 1 0 / m a i n "   i d = " { C B 8 7 A D 4 3 - 7 6 5 E - 4 6 C E - A 8 2 2 - 6 A 0 8 C D 0 C B A 1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0 "   y = " 1 6 3 3 5 3 6 " / > < a : e x t   c x = " 9 1 4 4 0 0 0 "   c y = " 1 5 6 6 8 6 4 " / > < / a : x f r m > < / p : s p P r > < p : t x B o d y > < a : b o d y P r   r t l C o l = " 0 "   v e r t = " h o r z " > < a : n o r m A u t o f i t   f o n t S c a l e = " 6 2 5 0 0 "   l n S p c R e d u c t i o n = " 2 0 0 0 0 " / > < / a : b o d y P r > < a : l s t S t y l e / > < a : p > < a : p P r / > < a : r > < a : r P r   d i r t y = " 0 "   l a n g = " e n - U S " / > < a : t > D e c i s i o n T r e e C l a s s i f i e r � i s   a   c l a s s   c a p a b l e   o f   p e r f o r m i n g   m u l t i - c l a s s   c l a s s i f i c a t i o n   o n   a   d a t a s e t . < / a : t > < / a : r > < / a : p > < a : p > < a : p P r / > < a : r > < a : r P r   d i r t y = " 0 "   l a n g = " e n - U S " / > < a : t > A s   w i t h   o t h e r   c l a s s i f i e r s , � D e c i s i o n T r e e C l a s s i f i e r � t a k e s   a s   i n p u t   t w o   a r r a y s :   a n   a r r a y   X ,   s p a r s e   o r   d e n s e ,   o f   s h a p e � ( n _ s a m p l e s , � n _ f e a t u r e s ) � h o l d i n g   t h e   t r a i n i n g   s a m p l e s ,   a n d   a n   a r r a y   Y   o f   i n t e g e r   v a l u e s ,   s h a p e � ( n _ s a m p l e s , ) ,   h o l d i n g   t h e   c l a s s   l a b e l s   f o r   t h e   t r a i n i n g   s a m p l e s :  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6 " > < a : e x t L s t > < a : e x t   u r i = " { 3 F F 5 6 3 2 F - 2 D E 9 - 4 9 5 2 - B 8 F 9 - 5 E 7 1 5 B 8 F 4 6 7 8 } " > < a 1 6 : c r e a t i o n I d   x m l n s : a 1 6 = " h t t p : / / s c h e m a s . m i c r o s o f t . c o m / o f f i c e / d r a w i n g / 2 0 1 0 / m a i n "   i d = " { B E 5 9 E F 2 3 - F 6 D 5 - 4 B A 6 - A A 1 F - D B F 5 1 5 9 8 2 F 9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9 0 5 0 0 0 "   y = " 3 2 0 9 5 1 0 " / > < a : e x t   c x = " 5 0 1 4 3 9 5 "   c y = " 3 6 5 7 9 1 7 " / > < / a : x f r m > < a : p r s t G e o m   p r s t = " r e c t " > < a : a v L s t / > < / a : p r s t G e o m > < a : n o F i l l / > < / p : s p P r > < / p : p i c > < / p : s p T r e e > < p : e x t L s t > < p : e x t   u r i = " { A A 8 6 0 7 0 E - 1 9 D E - 4 9 C 6 - B B D 7 - 8 2 1 0 F 6 4 2 1 D F E } " > < p 1 4 : c r e a t i o n I d   x m l n s : p 1 4 = " h t t p : / / s c h e m a s . m i c r o s o f t . c o m / o f f i c e / p o w e r p o i n t / 2 0 1 0 / m a i n "   v a l = " 1 6 5 4 8 4 3 5 4 2 6 9 6 " / > < / p : e x t > < / p : e x t L s t > < / p : c S l d > < p : c l r M a p O v r > < a : m a s t e r C l r M a p p i n g / > < / p : c l r M a p O v r > < / p : s l d >
</file>

<file path=ppt/slides/slide2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F 2 E 4 9 C D 5 - 8 7 E 3 - 4 F E 8 - 8 3 A 4 - 9 B 4 7 6 A 8 9 9 C C B } " > < a 1 6 : c r e a t i o n I d   x m l n s : a 1 6 = " h t t p : / / s c h e m a s . m i c r o s o f t . c o m / o f f i c e / d r a w i n g / 2 0 1 0 / m a i n "   i d = " { D 3 0 2 1 F E F - C A 0 7 - 4 6 1 8 - A F B 5 - 4 F 3 1 E F 2 2 A F E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- 3 1 4 2 3 "   y = " 1 5 2 4 0 0 " / > < a : e x t   c x = " 9 0 6 7 8 0 0 "   c y = " 1 8 2 8 8 0 0 " / > < / a : x f r m > < / p : s p P r > < p : t x B o d y > < a : b o d y P r   r t l C o l = " 0 "   v e r t = " h o r z " > < a : n o r m A u t o f i t   f o n t S c a l e = " 7 0 0 0 0 "   l n S p c R e d u c t i o n = " 2 0 0 0 0 " / > < / a : b o d y P r > < a : l s t S t y l e / > < a : p > < a : p P r / > < a : r > < a : r P r   b = " 1 "   d i r t y = " 0 "   l a n g = " e n - U S " > < a : l a t i n   t y p e f a c e = " + m n - l t " / > < / a : r P r > < a : t > O b s e r v a t i o n s : < / a : t > < / a : r > < / a : p > < a : p > < a : p P r   l v l = " 0 " / > < a : r > < a : r P r   d i r t y = " 0 "   l a n g = " e n - U S " / > < a : t > T h i s   D e c i s i o n   T r e e   c l a s s i f i e r     P e r f o r m s   w i t h   8 7 %   a c c u r a c y   f o r   p r e d i c t i n g   f r a u d s . < / a : t > < / a : r > < / a : p > < a : p > < a : p P r   l v l = " 0 " / > < a : r > < a : r P r   d i r t y = " 0 "   l a n g = " e n - U S " / > < a : t > A f t e r   p r e d i c t i n g   a n d   p l o t t i n g   t h e   p r e d i c t e d   d a t a   o n   t h e   b e s t   f i t   l i n e   w e   o b s e r v e   t h a t   D T - C   i s   n o t   s o   a c c u r a t e . < / a : t > < / a : r > < / a : p > < a : p > < a : p P r   l v l = " 0 " / > < a : r > < a : r P r   d i r t y = " 0 "   l a n g = " e n - U S " / > < a : t > C V   i s   n o t   w e l l .   A n d   d o e s   n o t   g i v e   a c c u r a t e   r e s u l t s . 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1 " > < a : e x t L s t > < a : e x t   u r i = " { 1 8 9 A F 6 7 2 - 2 F 4 9 - 4 4 7 5 - B 7 B 6 - A C 7 C B 9 B 5 5 9 5 6 } " > < a 1 6 : c r e a t i o n I d   x m l n s : a 1 6 = " h t t p : / / s c h e m a s . m i c r o s o f t . c o m / o f f i c e / d r a w i n g / 2 0 1 0 / m a i n "   i d = " { E 9 9 A 8 D D 6 - 9 3 D B - 4 9 6 D - A 2 E B - 1 5 F 4 E 3 2 F D 4 1 8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4 5 7 2 0 0 "   y = " 2 5 1 4 6 0 0 " / > < a : e x t   c x = " 8 3 8 2 0 0 0 "   c y = " 3 9 7 0 3 1 7 " / > < / a : x f r m > < a : p r s t G e o m   p r s t = " r e c t " > < a : a v L s t / > < / a : p r s t G e o m > < a : l n / > < a : e f f e c t L s t / > < / p : s p P r > < p : s t y l e > < a : l n R e f   i d x = " 3 " > < a : s c h e m e C l r   v a l = " l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0 "   n u m C o l = " 1 "   r I n s = " 0 "   r t l C o l = " 0 "   t I n s = " 4 5 7 2 0 "   v e r t = " h o r z "   w r a p = " s q u a r e " > < a : s p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 p r i n t ( 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 a c c u r a c y _ s c o r e 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 y _ t e s t , p r e d _ d e c i s i o n 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 ) ) < / a : t > < / a : r > < a : b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/ a : b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 p r i n t ( 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 c o n f u s i o n _ m a t r i x 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 y _ t e s t , p r e d _ d e c i s i o n 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 ) ) < / a : t > < / a : r > < a : b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/ a : b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 p r i n t ( 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 c l a s s i f i c a t i o n _ r e p o r t 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 ( < / a : t > < / a : r > < a : r > < a : r P r   b = " 1 "   b a s e l i n e = " 0 "   c a p = " n o n e "   d i r t y = " 0 "   e r r = " 1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 y _ t e s t , p r e d _ d e c i s i o n < / a : t > < / a :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a : t > ) ) < / a : t > < / a : r > < a : b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/ a : b r > < a : b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a l i b r i " / > < / a : r P r > < / a : b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 [ [ 2 7 7 1 9       8 9 7 ] 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 [   1 0 1 2     2 2 8 7 ] ] 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      p r e c i s i o n         r e c a l l     f 1 - s c o r e       s u p p o r t 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 0               0 . 9 6             0 . 9 7             0 . 9 7           2 8 6 1 6 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                    1               0 . 7 2             0 . 6 9             0 . 7 1             3 2 9 9 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      a c c u r a c y                                                       0 . 9 4           3 1 9 1 5 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      m a c r o   a v g               0 . 8 4             0 . 8 3             0 . 8 4           3 1 9 1 5 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 w e i g h t e d   a v g               0 . 9 4             0 . 9 4             0 . 9 4           3 1 9 1 5 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r P r > < a : t > 0 . 9 4 0 1 8 4 8 6 6 0 5 0 4 4 6 5   a c c u r a c y   s c o r e . < / a : t > < / a : r > < a : e n d P a r a R P r   b = " 1 "   b a s e l i n e = " 0 "   c a p = " n o n e "   d i r t y = " 0 "   i = " 0 "   l a n g = " e n - U S "   s t r i k e = " n o S t r i k e "   u = " n o n e " > < a : l n > < a : n o F i l l / > < / a : l n > < a : s o l i d F i l l > < a : s r g b C l r   v a l = " f f f f 0 0 " / > < / a : s o l i d F i l l > < a : l a t i n   t y p e f a c e = " C o u r i e r   N e w " / > < / a : e n d P a r a R P r > < / a : p > < / p : t x B o d y > < / p : s p > < / p : s p T r e e > < p : e x t L s t > < p : e x t   u r i = " { 0 9 B F E C 0 B - 7 F 2 A - 4 F D A - B 4 9 2 - F 0 D C 4 B 8 5 C 7 F 3 } " > < p 1 4 : c r e a t i o n I d   x m l n s : p 1 4 = " h t t p : / / s c h e m a s . m i c r o s o f t . c o m / o f f i c e / p o w e r p o i n t / 2 0 1 0 / m a i n "   v a l = " 1 6 5 4 8 4 3 5 4 2 7 0 0 " / > < / p : e x t > < / p : e x t L s t > < / p : c S l d > < p : c l r M a p O v r > < a : m a s t e r C l r M a p p i n g / > < / p : c l r M a p O v r > < / p : s l d >
</file>

<file path=ppt/slides/slide2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2 1 F 8 7 F F - E 9 8 5 - 4 3 D 7 - 9 F 9 2 - 5 4 B 9 B 7 A 3 5 6 7 E } " > < a 1 6 : c r e a t i o n I d   x m l n s : a 1 6 = " h t t p : / / s c h e m a s . m i c r o s o f t . c o m / o f f i c e / d r a w i n g / 2 0 1 0 / m a i n "   i d = " { 2 7 C A 0 0 C 5 - E 0 1 2 - 4 4 C 2 - A B C 3 - B E 5 B 7 8 2 B D 6 D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2 "   y = " 7 6 2 0 1 " / > < a : e x t   c x = " 7 9 1 7 2 6 6 "   c y = " 1 1 4 3 0 0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e r r = " 1 "   l a n g = " e n - I N "   u = " s n g " / > < a : t > R a n d o m F o r e s t C l a s s i f i e r 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9 6 B 0 E 8 7 C - E E B 8 - 4 3 0 7 - A 3 4 6 - C 2 B 6 5 8 B B D 0 1 D } " > < a 1 6 : c r e a t i o n I d   x m l n s : a 1 6 = " h t t p : / / s c h e m a s . m i c r o s o f t . c o m / o f f i c e / d r a w i n g / 2 0 1 0 / m a i n "   i d = " { C 9 B 8 F D 3 6 - D D 9 F - 4 E 4 D - 8 1 9 D - F 2 7 A 5 D 3 D 5 5 8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8 1 0 0 0 "   y = " 8 3 8 2 0 0 " / > < a : e x t   c x = " 8 3 8 2 0 0 0 "   c y = " 1 9 0 5 0 0 0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d i r t y = " 0 "   l a n g = " e n - I N " > < a : s o l i d F i l l > < a : s r g b C l r   v a l = " f f f f 0 0 " / > < / a : s o l i d F i l l > < / a : r P r > < a : t > A   r a n d o m   f o r e s t   i s   a   m e t a   e s t i m a t o r   t h a t   f i t s   s e v e r a l   d e c i s i o n   t r e e   c l a s s i f i e r s   o n   v a r i o u s   s u b - s a m p l e s   o f   t h e   d a t a s e t   a n d   u s e s   a v e r a g i n g   t o   i m p r o v e   t h e   p r e d i c t i v e   a c c u r a c y   a n d   c o n t r o l   o v e r - f i t t i n g .   T h e   s u b - s a m p l e   s i z e   i s   c o n t r o l l e d   w i t h   t h e � m a x _ s a m p l e s � p a r a m e t e r   i f � b o o t s t r a p = T r u e � ( d e f a u l t ) ,   o t h e r w i s e   t h e   w h o l e   d a t a s e t   i s   u s e d   t o   b u i l d   e a c h   t r e e . < / a : t > < / a : r > < / a : p > < a : p > < a : p P r / > < a : r > < a : r P r   d i r t y = " 0 "   l a n g = " e n - U S " > < a : s o l i d F i l l > < a : s r g b C l r   v a l = " f f f f 0 0 " / > < / a : s o l i d F i l l > < / a : r P r > < a : t / > < / a : r > < a : e n d P a r a R P r   d i r t y = " 0 "   l a n g = " e n - U S " > < a : s o l i d F i l l > < a : s r g b C l r   v a l = " f f f f 0 0 " / > < / a : s o l i d F i l l > < / a : e n d P a r a R P r > < / a : p > < / p : t x B o d y > < / p : s p > < p : p i c > < p : n v P i c P r > < p : c N v P r   i d = " 4 "   n a m e = " P i c t u r e   6 " > < a : e x t L s t > < a : e x t   u r i = " { B 1 0 C B E 7 0 - D 9 3 8 - 4 7 3 B - B 9 D F - 7 6 5 D 7 D 1 5 2 1 4 C } " > < a 1 6 : c r e a t i o n I d   x m l n s : a 1 6 = " h t t p : / / s c h e m a s . m i c r o s o f t . c o m / o f f i c e / d r a w i n g / 2 0 1 0 / m a i n "   i d = " { 5 F C 1 D 7 1 8 - 0 A 3 A - 4 4 C A - A 4 F D - D 9 B 1 C 7 6 4 3 B B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9 0 5 0 0 0 "   y = " 2 9 8 1 2 2 8 " / > < a : e x t   c x = " 5 3 3 4 0 0 0 "   c y = " 3 8 8 6 2 0 0 " / > < / a : x f r m > < a : p r s t G e o m   p r s t = " r e c t " > < a : a v L s t / > < / a : p r s t G e o m > < a : n o F i l l / > < / p : s p P r > < / p : p i c > < / p : s p T r e e > < p : e x t L s t > < p : e x t   u r i = " { 3 8 2 8 F E 5 4 - 5 9 E 8 - 4 B 1 4 - 9 2 5 C - 9 F C A E F F 5 C 3 1 3 } " > < p 1 4 : c r e a t i o n I d   x m l n s : p 1 4 = " h t t p : / / s c h e m a s . m i c r o s o f t . c o m / o f f i c e / p o w e r p o i n t / 2 0 1 0 / m a i n "   v a l = " 1 6 5 4 8 4 3 5 4 2 7 0 4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0 2 6 7 D A 3 - E 0 C 9 - 4 8 1 6 - A 4 C 4 - 1 2 C 4 2 E B A 2 3 3 4 } " > < a 1 6 : c r e a t i o n I d   x m l n s : a 1 6 = " h t t p : / / s c h e m a s . m i c r o s o f t . c o m / o f f i c e / d r a w i n g / 2 0 1 0 / m a i n "   i d = " { B F 1 2 5 0 3 8 - F 3 B 2 - 4 1 2 E - 8 C 5 3 - 4 E C 7 0 E 8 8 9 4 A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3 "   y = " 2 6 1 9 3 7 " / > < a : e x t   c x = " 7 3 0 7 6 6 6 "   c y = " 1 3 3 8 2 6 3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 T h e   7   K e y   S t e p s   T o   B u i l d   Y o u r   M a c h i n e   L e a r n i n g   M o d e l 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4 4 D 9 7 E 4 - 0 9 A 3 - 4 3 2 A - 9 6 1 D - 5 E 1 4 F B F 6 2 5 4 1 } " > < a 1 6 : c r e a t i o n I d   x m l n s : a 1 6 = " h t t p : / / s c h e m a s . m i c r o s o f t . c o m / o f f i c e / d r a w i n g / 2 0 1 0 / m a i n "   i d = " { F 1 4 2 A C 6 7 - C C 4 9 - 4 2 B A - B E 2 D - 4 4 E 3 0 E 3 7 9 3 E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7 5 2 6 0 0 " / > < a : e x t   c x = " 7 1 6 2 8 0 0 "   c y = " 4 1 5 7 6 6 3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> < a : b u N o n e / > < / a : p P r > < a : r > < a : r P r   d i r t y = " 0 "   l a n g = " e n - U S " / > < a : t / > < / a : r > < / a : p > < a : p > < a : p P r / > < a : r > < a : r P r   d i r t y = " 0 "   l a n g = " e n - U S " > < a : s o l i d F i l l > < a : s r g b C l r   v a l = " f f f f 0 0 " / > < / a : s o l i d F i l l > < / a : r P r > < a : t > S t e p   1 :   C o l l e c t   D a t a .   < / a : t > < / a : r > < / a : p > < a : p > < a : p P r / > < a : r > < a : r P r   d i r t y = " 0 "   l a n g = " e n - U S " > < a : s o l i d F i l l > < a : s r g b C l r   v a l = " f f f f 0 0 " / > < / a : s o l i d F i l l > < / a : r P r > < a : t > S t e p   2 :   P r e p a r e   t h e   d a t a .   < / a : t > < / a : r > < / a : p > < a : p > < a : p P r / > < a : r > < a : r P r   d i r t y = " 0 "   l a n g = " e n - U S " > < a : s o l i d F i l l > < a : s r g b C l r   v a l = " f f f f 0 0 " / > < / a : s o l i d F i l l > < / a : r P r > < a : t > S t e p   3 :   C h o o s e   t h e   m o d e l .   < / a : t > < / a : r > < / a : p > < a : p > < a : p P r / > < a : r > < a : r P r   d i r t y = " 0 "   l a n g = " e n - U S " > < a : s o l i d F i l l > < a : s r g b C l r   v a l = " f f f f 0 0 " / > < / a : s o l i d F i l l > < / a : r P r > < a : t > S t e p   4   T r a i n   y o u r   m a c h i n e   m o d e l .   < / a : t > < / a : r > < / a : p > < a : p > < a : p P r / > < a : r > < a : r P r   d i r t y = " 0 "   l a n g = " e n - U S " > < a : s o l i d F i l l > < a : s r g b C l r   v a l = " f f f f 0 0 " / > < / a : s o l i d F i l l > < / a : r P r > < a : t > S t e p   5 :   E v a l u a t i o n .   < / a : t > < / a : r > < / a : p > < a : p > < a : p P r / > < a : r > < a : r P r   d i r t y = " 0 "   l a n g = " e n - U S " > < a : s o l i d F i l l > < a : s r g b C l r   v a l = " f f f f 0 0 " / > < / a : s o l i d F i l l > < / a : r P r > < a : t > S t e p   6 :   P a r a m e t e r   T u n i n g .   < / a : t > < / a : r > < / a : p > < a : p > < a : p P r / > < a : r > < a : r P r   d i r t y = " 0 "   l a n g = " e n - U S " > < a : s o l i d F i l l > < a : s r g b C l r   v a l = " f f f f 0 0 " / > < / a : s o l i d F i l l > < / a : r P r > < a : t > S t e p   7 :   P r e d i c t i o n   o r   I n f e r e n c e . < / a : t > < / a : r > < / a : p > < a : p > < a : p P r / > < a : r > < a : r P r   d i r t y = " 0 "   l a n g = " e n - U S " > < a : s o l i d F i l l > < a : s r g b C l r   v a l = " f f f f 0 0 " / > < / a : s o l i d F i l l > < / a : r P r > < a : t / > < / a : r > < a : e n d P a r a R P r   d i r t y = " 0 "   l a n g = " e n - U S " > < a : s o l i d F i l l > < a : s r g b C l r   v a l = " f f f f 0 0 " / > < / a : s o l i d F i l l > < / a : e n d P a r a R P r > < / a : p > < / p : t x B o d y > < / p : s p > < / p : s p T r e e > < p : e x t L s t > < p : e x t   u r i = " { D 1 E C 9 5 7 F - 0 2 A A - 4 0 2 D - A 1 A 0 - 2 1 B 6 1 D C B 6 1 4 6 } " > < p 1 4 : c r e a t i o n I d   x m l n s : p 1 4 = " h t t p : / / s c h e m a s . m i c r o s o f t . c o m / o f f i c e / p o w e r p o i n t / 2 0 1 0 / m a i n "   v a l = " 1 6 5 4 8 4 3 5 4 2 6 1 1 " / > < / p : e x t > < / p : e x t L s t > < / p : c S l d > < p : c l r M a p O v r > < a : m a s t e r C l r M a p p i n g / > < / p : c l r M a p O v r > < / p : s l d >
</file>

<file path=ppt/slides/slide3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9 D E 9 6 7 5 - 2 E 6 6 - 4 7 D 4 - B 7 6 6 - 9 7 8 4 7 B E E B 9 6 1 } " > < a 1 6 : c r e a t i o n I d   x m l n s : a 1 6 = " h t t p : / / s c h e m a s . m i c r o s o f t . c o m / o f f i c e / d r a w i n g / 2 0 1 0 / m a i n "   i d = " { 5 9 3 3 5 A 4 C - 8 2 A 6 - 4 3 3 D - 9 2 9 5 - A 5 0 7 C D 3 6 2 7 7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5 7 6 6 "   y = " 1 5 2 4 0 0 " / > < a : e x t   c x = " 7 9 1 7 2 6 6 "   c y = " 1 0 9 5 3 7 3 " / > < / a : x f r m > < / p : s p P r > < p : t x B o d y > < a : b o d y P r   r t l C o l = " 0 " / > < a : l s t S t y l e / > < a : p > < a : p P r / > < a : r > < a : r P r   d i r t y = " 0 "   l a n g = " e n - I N "   u = " s n g " / > < a : t > X G B o o s t   C l a s s i f i e r 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7 B 9 7 E 0 B E - E C 4 A - 4 5 3 E - A 6 5 1 - B 4 C 2 E 4 C E 7 5 A A } " > < a 1 6 : c r e a t i o n I d   x m l n s : a 1 6 = " h t t p : / / s c h e m a s . m i c r o s o f t . c o m / o f f i c e / d r a w i n g / 2 0 1 0 / m a i n "   i d = " { 3 4 4 7 1 E B C - D C 1 6 - 4 1 1 0 - 9 2 3 9 - 7 B B 4 1 C 8 0 9 0 2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0 "   y = " 8 3 8 2 0 0 " / > < a : e x t   c x = " 9 1 4 4 0 0 0 "   c y = " 1 7 9 5 4 6 4 " / > < / a : x f r m > < / p : s p P r > < p : t x B o d y > < a : b o d y P r   r t l C o l = " 0 "   v e r t = " h o r z " > < a : n o r m A u t o f i t   f o n t S c a l e = " 7 0 0 0 0 "   l n S p c R e d u c t i o n = " 2 0 0 0 0 " / > < / a : b o d y P r > < a : l s t S t y l e / > < a : p > < a : p P r / > < a : r > < a : r P r   d i r t y = " 0 "   l a n g = " e n - I N " > < a : s o l i d F i l l > < a : s r g b C l r   v a l = " f f f f 0 0 " / > < / a : s o l i d F i l l > < / a : r P r > < a : t > X G B o o s t   p r o v i d e s   a   w r a p p e r   c l a s s   t o   a l l o w   m o d e l s   t o   b e   t r e a t e d   l i k e   c l a s s i f i e r s   o r   r e g r e s s o r   i n   t h e   s c i - k i t - l e a r n   f r a m e w o r k .   T h i s   m e a n s   w e   c a n   u s e   t h e   f u l l   < / a : t > < / a : r > < a : r > < a : r P r   d i r t y = " 0 "   e r r = " 1 "   l a n g = " e n - I N " > < a : s o l i d F i l l > < a : s r g b C l r   v a l = " f f f f 0 0 " / > < / a : s o l i d F i l l > < / a : r P r > < a : t > s c i < / a : t > < / a : r > < a : r > < a : r P r   d i r t y = " 0 "   l a n g = " e n - I N " > < a : s o l i d F i l l > < a : s r g b C l r   v a l = " f f f f 0 0 " / > < / a : s o l i d F i l l > < / a : r P r > < a : t > - k i t - l e a r n   l i b r a r y   w i t h   X G B o o s t   m o d e l s .   T h e   X G B o o s t   m o d e l   f o r   c l a s s i f i c a t i o n   i s   c a l l e d � < / a : t > < / a : r > < a : r > < a : r P r   b = " 1 "   d i r t y = " 0 "   l a n g = " e n - I N " > < a : s o l i d F i l l > < a : s r g b C l r   v a l = " f f f f 0 0 " / > < / a : s o l i d F i l l > < a : l a t i n   t y p e f a c e = " + m n - l t " / > < / a : r P r > < a : t > X G B C l a s s i f i e r < / a : t > < / a : r > < a : r > < a : r P r   d i r t y = " 0 "   l a n g = " e n - I N " > < a : s o l i d F i l l > < a : s r g b C l r   v a l = " f f f f 0 0 " / > < / a : s o l i d F i l l > < / a : r P r > < a : t > . W e   c a n   c r e a t e   a n d   f i t   i t   i n t o   o u r   t r a i n i n g   d a t a s e t .   M o d e l s   a r e   f i t   u s i n g   t h e   < / a : t > < / a : r > < a : r > < a : r P r   d i r t y = " 0 "   e r r = " 1 "   l a n g = " e n - I N " > < a : s o l i d F i l l > < a : s r g b C l r   v a l = " f f f f 0 0 " / > < / a : s o l i d F i l l > < / a : r P r > < a : t > s c i < / a : t > < / a : r > < a : r > < a : r P r   d i r t y = " 0 "   l a n g = " e n - I N " > < a : s o l i d F i l l > < a : s r g b C l r   v a l = " f f f f 0 0 " / > < / a : s o l i d F i l l > < / a : r P r > < a : t > - k i t - l e a r n   A P I   a n d   t h e � < / a : t > < / a : r > < a : r > < a : r P r   b = " 1 "   d i r t y = " 0 "   l a n g = " e n - I N " > < a : s o l i d F i l l > < a : s r g b C l r   v a l = " f f f f 0 0 " / > < / a : s o l i d F i l l > < a : l a t i n   t y p e f a c e = " + m n - l t " / > < / a : r P r > < a : t > m o d e l .   f i t ( ) < / a : t > < / a : r > < a : r > < a : r P r   d i r t y = " 0 "   l a n g = " e n - I N " > < a : s o l i d F i l l > < a : s r g b C l r   v a l = " f f f f 0 0 " / > < / a : s o l i d F i l l > < / a : r P r > < a : t > � f u n c t i o n .   P a r a m e t e r s   f o r   t r a i n i n g   t h e   m o d e l   c a n   b e   p a s s e d   t o   t h e   m o d e l   i n   t h e   c o n s t r u c t o r . 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6 " > < a : e x t L s t > < a : e x t   u r i = " { E C 9 1 1 8 3 2 - C 3 6 9 - 4 3 0 6 - B D 5 B - C E C C 8 7 B E 7 6 A 7 } " > < a 1 6 : c r e a t i o n I d   x m l n s : a 1 6 = " h t t p : / / s c h e m a s . m i c r o s o f t . c o m / o f f i c e / d r a w i n g / 2 0 1 0 / m a i n "   i d = " { 2 6 7 5 2 8 F C - 6 B 5 F - 4 4 0 F - B 5 5 5 - C C 5 8 D F A E B C 7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7 5 2 6 0 0 "   y = " 2 9 0 5 0 2 7 " / > < a : e x t   c x = " 5 5 0 8 7 0 2 "   c y = " 3 9 6 2 4 0 0 " / > < / a : x f r m > < a : p r s t G e o m   p r s t = " r e c t " > < a : a v L s t / > < / a : p r s t G e o m > < a : n o F i l l / > < / p : s p P r > < / p : p i c > < / p : s p T r e e > < p : e x t L s t > < p : e x t   u r i = " { 2 F 3 0 5 F 5 0 - 7 1 8 D - 4 6 3 3 - A 1 D 3 - 8 8 D B 9 C F 8 6 C E 8 } " > < p 1 4 : c r e a t i o n I d   x m l n s : p 1 4 = " h t t p : / / s c h e m a s . m i c r o s o f t . c o m / o f f i c e / p o w e r p o i n t / 2 0 1 0 / m a i n "   v a l = " 1 6 5 4 8 4 3 5 4 2 7 0 6 " / > < / p : e x t > < / p : e x t L s t > < / p : c S l d > < p : c l r M a p O v r > < a : m a s t e r C l r M a p p i n g / > < / p : c l r M a p O v r > < / p : s l d >
</file>

<file path=ppt/slides/slide3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6 C 4 C B 3 1 - 6 7 2 1 - 4 E B 8 - A 3 A 1 - 5 0 0 3 3 8 B 3 E 8 8 3 } " > < a 1 6 : c r e a t i o n I d   x m l n s : a 1 6 = " h t t p : / / s c h e m a s . m i c r o s o f t . c o m / o f f i c e / d r a w i n g / 2 0 1 0 / m a i n "   i d = " { E E 6 7 1 8 9 2 - 8 A A 7 - 4 F A 8 - A F C C - B D D 1 B 1 9 5 4 6 7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1 1 9 0 6 3 " / > < a : e x t   c x = " 9 1 4 4 0 0 0 "   c y = " 2 0 1 4 5 3 7 " / > < / a : x f r m > < / p : s p P r > < p : t x B o d y > < a : b o d y P r   r t l C o l = " 0 "   v e r t = " h o r z " > < a : n o r m A u t o f i t / > < / a : b o d y P r > < a : l s t S t y l e / > < a : p > < a : p P r   l v l = " 0 " / > < a : r > < a : r P r   d i r t y = " 0 "   l a n g = " e n - I N "   s z = " 2 4 0 0 "   u = " s n g " / > < a : t > K e y   M e t r i c s   f o r   s u c c e s s   i n   s o l v i n g   t h e   p r o b l e m   u n d e r   c o n s i d e r a t i o n < / a : t > < / a : r > < a : b r > < a : r P r   d i r t y = " 0 "   l a n g = " e n - U S "   s z = " 2 4 0 0 " / > < / a : b r > < a : e n d P a r a R P r   d i r t y = " 0 "   l a n g = " e n - U S "   s z = " 2 4 0 0 " / > < / a : p > < / p : t x B o d y > < / p : s p > < p : s p > < p : n v S p P r > < p : c N v P r   i d = " 3 "   n a m e = " T e x t   P l a c e h o l d e r   2 " > < a : e x t L s t > < a : e x t   u r i = " { 5 3 6 1 E 8 E 2 - 8 6 A 9 - 4 B 2 7 - B A F E - C 2 7 9 9 6 8 4 4 B D E } " > < a 1 6 : c r e a t i o n I d   x m l n s : a 1 6 = " h t t p : / / s c h e m a s . m i c r o s o f t . c o m / o f f i c e / d r a w i n g / 2 0 1 0 / m a i n "   i d = " { 6 4 3 B 0 7 2 0 - F 3 2 B - 4 B 1 A - B 5 6 6 - 6 4 F D 4 C B 8 1 5 9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3 3 4 0 0 "   y = " 2 9 7 1 8 0 0 " / > < a : e x t   c x = " 7 9 2 4 8 0 0 "   c y = " 3 0 9 0 8 6 4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  a l g n = " c t r " / > < a : r > < a : r P r   d i r t y = " 0 "   l a n g = " e n - I N "   s z = " 2 4 0 0 " > < a : s o l i d F i l l > < a : s r g b C l r   v a l = " f f f f 0 0 " / > < / a : s o l i d F i l l > < / a : r P r > < a : t > C o n f u s i o n   m a t r i x < / a : t > < / a : r > < / a : p > < a : p > < a : p P r   a l g n = " c t r " / > < a : r > < a : r P r   d i r t y = " 0 "   l a n g = " e n - U S "   s z = " 2 4 0 0 " > < a : s o l i d F i l l > < a : s r g b C l r   v a l = " f f f f 0 0 " / > < / a : s o l i d F i l l > < / a : r P r > < a : t > M e a n   A b s o l u t e   E r r o r < / a : t > < / a : r > < / a : p > < a : p > < a : p P r   a l g n = " c t r " / > < a : r > < a : r P r   d i r t y = " 0 "   l a n g = " e n - U S "   s z = " 2 4 0 0 " > < a : s o l i d F i l l > < a : s r g b C l r   v a l = " f f f f 0 0 " / > < / a : s o l i d F i l l > < / a : r P r > < a : t > M e a n   S q u a r e d   E r r o r < / a : t > < / a : r > < / a : p > < a : p > < a : p P r   a l g n = " c t r " / > < a : r > < a : r P r   d i r t y = " 0 "   l a n g = " e n - U S "   s z = " 2 4 0 0 " > < a : s o l i d F i l l > < a : s r g b C l r   v a l = " f f f f 0 0 " / > < / a : s o l i d F i l l > < / a : r P r > < a : t > R o o t   M e a n   S q u a r e   E r r o r < / a : t > < / a : r > < / a : p > < a : p > < a : p P r   a l g n = " c t r " / > < a : r > < a : r P r   d i r t y = " 0 "   l a n g = " e n - I N "   s z = " 2 4 0 0 " > < a : s o l i d F i l l > < a : s r g b C l r   v a l = " f f f f 0 0 " / > < / a : s o l i d F i l l > < / a : r P r > < a : t > < / a : t > < / a : r > < / a : p > < a : p > < a : p P r   a l g n = " c t r " / > < a : r > < a : r P r   d i r t y = " 0 "   l a n g = " e n - I N "   s z = " 2 4 0 0 " > < a : s o l i d F i l l > < a : s r g b C l r   v a l = " f f f f 0 0 " / > < / a : s o l i d F i l l > < / a : r P r > < a : t > T h i s   m a t r i x   h e l p s   t o   u n d e r s t a n d   t h e   m o d e l   m o r e   d e e p l y . < / a : t > < / a : r > < / a : p > < a : p > < a : p P r   a l g n = " c t r " / > < a : r > < a : r P r   d i r t y = " 0 "   l a n g = " e n - U S "   s z = " 3 6 0 0 " / > < a : t / > < / a : r > < a : e n d P a r a R P r   d i r t y = " 0 "   l a n g = " e n - U S "   s z = " 3 6 0 0 " / > < / a : p > < / p : t x B o d y > < / p : s p > < / p : s p T r e e > < p : e x t L s t > < p : e x t   u r i = " { 9 9 4 2 0 D 8 F - 4 A 4 0 - 4 6 6 0 - A E 5 4 - 1 3 5 6 9 9 5 B C 1 0 E } " > < p 1 4 : c r e a t i o n I d   x m l n s : p 1 4 = " h t t p : / / s c h e m a s . m i c r o s o f t . c o m / o f f i c e / p o w e r p o i n t / 2 0 1 0 / m a i n "   v a l = " 1 6 5 4 8 4 3 5 4 2 7 0 9 " / > < / p : e x t > < / p : e x t L s t > < / p : c S l d > < p : c l r M a p O v r > < a : m a s t e r C l r M a p p i n g / > < / p : c l r M a p O v r > < / p : s l d >
</file>

<file path=ppt/slides/slide3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3 5 F 8 F 8 B - C 6 4 D - 4 B 0 A - A F 7 4 - 9 C 7 7 F 2 B 9 1 B A 6 } " > < a 1 6 : c r e a t i o n I d   x m l n s : a 1 6 = " h t t p : / / s c h e m a s . m i c r o s o f t . c o m / o f f i c e / d r a w i n g / 2 0 1 0 / m a i n "   i d = " { 4 C 3 7 0 0 B C - E 2 5 C - 4 A 0 0 - B 3 C 0 - F 9 D 5 7 9 9 7 2 8 2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"   y = " 1 6 9 1 8 2 " / > < a : e x t   c x = " 8 7 6 3 0 0 0 "   c y = " 1 1 4 0 9 8 6 " / > < / a : x f r m > < / p : s p P r > < p : t x B o d y > < a : b o d y P r   r t l C o l = " 0 "   v e r t = " h o r z " > < a : n o r m A u t o f i t / > < / a : b o d y P r > < a : l s t S t y l e / > < a : p > < a : p P r   l v l = " 0 " / > < a : r > < a : r P r   d i r t y = " 0 "   l a n g = " e n - I N "   u = " s n g " / > < a : t > I n t e r p r e t a t i o n   o f   t h e   R e s u l t s 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C 7 3 B F 2 4 6 - D 7 A 1 - 4 5 B 9 - 9 C 1 8 - 0 4 E B 0 B 3 6 9 A 6 7 } " > < a 1 6 : c r e a t i o n I d   x m l n s : a 1 6 = " h t t p : / / s c h e m a s . m i c r o s o f t . c o m / o f f i c e / d r a w i n g / 2 0 1 0 / m a i n "   i d = " { E 1 F 3 A 7 D B - E 5 4 7 - 4 8 5 7 - A 0 7 3 - 8 5 6 1 D 3 3 5 C 7 4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4 7 7 0 0 "   y = " 9 1 4 4 0 0 " / > < a : e x t   c x = " 7 6 2 0 0 0 0 "   c y = " 2 2 8 6 0 0 0 " / > < / a : x f r m > < / p : s p P r > < p : t x B o d y > < a : b o d y P r   r t l C o l = " 0 "   v e r t = " h o r z " > < a : n o r m A u t o f i t   f o n t S c a l e = " 2 5 0 0 0 "   l n S p c R e d u c t i o n = " 2 0 0 0 0 " / > < / a : b o d y P r > < a : l s t S t y l e / > < a : p > < a : p P r / > < a : r > < a : r P r   b = " 1 "   d i r t y = " 0 "   l a n g = " e n - U S "   s z = " 5 2 0 0 " > < a : l a t i n   t y p e f a c e = " + m n - l t " / > < / a : r P r > < a : t > L i s t   o f   a c c u r a c y   s c o r e s   o f   d i f f e r e n t   c l a s s i f i c a t i o n   m o d e l s < / a : t > < / a : r > < / a : p > < a : p > < a : p P r / > < a : r > < a : r P r   b = " 1 "   d i r t y = " 0 "   l a n g = " e n - U S "   s z = " 5 2 0 0 " > < a : l a t i n   t y p e f a c e = " + m n - l t " / > < / a : r P r > < a : t > < / a : t > < / a : r > < / a : p > < a : p > < a : p P r / > < a : r > < a : r P r   b = " 1 "   d i r t y = " 0 "   l a n g = " e n - U S "   s z = " 5 2 0 0 " > < a : l a t i n   t y p e f a c e = " + m n - l t " / > < / a : r P r > < a : t > l o g i s t i c   R e g r e s s i o n : -   0 . 9 6 D e c i s i o n   T r e e   C l a s s i f i e r : -   0 . 9 4 < / a : t > < / a : r > < / a : p > < a : p > < a : p P r / > < a : r > < a : r P r   b = " 1 "   d i r t y = " 0 "   l a n g = " e n - U S "   s z = " 5 2 0 0 " > < a : l a t i n   t y p e f a c e = " + m n - l t " / > < / a : r P r > < a : t > R a n d o m   F o r e s t   c l a s s i f i e r : -   0 . 9 6 < / a : t > < / a : r > < / a : p > < a : p > < a : p P r / > < a : r > < a : r P r   b = " 1 "   d i r t y = " 0 "   l a n g = " e n - U S "   s z = " 5 2 0 0 " > < a : l a t i n   t y p e f a c e = " + m n - l t " / > < / a : r P r > < a : t > x g b o o s t : -   0 . 9 5 < / a : t > < / a : r > < / a : p > < a : p > < a : p P r / > < a : r > < a : r P r   b = " 1 "   d i r t y = " 0 "   l a n g = " e n - U S "   s z = " 5 2 0 0 " > < a : l a t i n   t y p e f a c e = " + m n - l t " / > < / a : r P r > < a : t > A d a B o o s t C l a s s i f i e r : -   0 . 9 5 < / a : t > < / a : r > < / a : p > < a : p > < a : p P r / > < a : r > < a : r P r   b = " 1 "   d i r t y = " 0 "   l a n g = " e n - U S "   s z = " 5 2 0 0 " > < a : l a t i n   t y p e f a c e = " + m n - l t " / > < / a : r P r > < a : t > K N e i g h b o r s C l a s s i f i e r : -   0 . 9 2 < / a : t > < / a : r > < / a : p > < a : p > < a : p P r / > < a : r > < a : r P r   b = " 1 "   d i r t y = " 0 "   l a n g = " e n - U S " > < a : l a t i n   t y p e f a c e = " + m n - l t " / > < / a : r P r > < a : t / > < / a : r > < a : e n d P a r a R P r   b = " 1 "   d i r t y = " 0 "   l a n g = " e n - U S " > < a : l a t i n   t y p e f a c e = " + m n - l t " / > < / a : e n d P a r a R P r > < / a : p > < / p : t x B o d y > < / p : s p > < p : s p > < p : n v S p P r > < p : c N v P r   i d = " 4 "   n a m e = " R e c t a n g l e   1 " > < a : e x t L s t > < a : e x t   u r i = " { C 2 9 9 9 1 1 C - E B 8 7 - 4 1 8 1 - 8 E 6 F - A 0 9 C 4 2 6 B F 2 E 8 } " > < a 1 6 : c r e a t i o n I d   x m l n s : a 1 6 = " h t t p : / / s c h e m a s . m i c r o s o f t . c o m / o f f i c e / d r a w i n g / 2 0 1 0 / m a i n "   i d = " { 1 9 0 A 2 C D 2 - 6 5 D 8 - 4 5 1 6 - A 5 6 5 - 6 3 9 3 8 E E C E 4 3 6 } " / > < / a : e x t > < / a : e x t L s t > < / p : c N v P r > < p : c N v S p P r > < a : s p L o c k s   n o C h a n g e A r r o w h e a d s = " t r u e " / > < / p : c N v S p P r > < p : n v P r / > < / p : n v S p P r > < p : s p P r > < a : x f r m   r o t = " 0 " > < a : o f f   x = " 5 2 5 7 8 0 0 "   y = " 3 8 1 0 0 0 0 " / > < a : e x t   c x = " 3 8 8 6 2 0 0 "   c y = " 2 3 0 8 3 2 4 " / > < / a : x f r m > < a : p r s t G e o m   p r s t = " r e c t " > < a : a v L s t / > < / a : p r s t G e o m > < a : l n / > < a : e f f e c t L s t / > < / p : s p P r > < p : s t y l e > < a : l n R e f   i d x = " 1 " > < a : s c h e m e C l r   v a l = " d k 1 " / > < / a : l n R e f > < a : f i l l R e f   i d x = " 3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n u m C o l = " 1 "   r I n s = " 9 1 4 4 0 "   r t l C o l = " 0 "   t I n s = " 4 5 7 2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6 0 0 "   u = " n o n e " > < a : l n > < a : n o F i l l / > < / a : l n > < a : s o l i d F i l l > < a : s r g b C l r   v a l = " f f f f 0 0 " / > < / a : s o l i d F i l l > < a : l a t i n   t y p e f a c e = " C a l i b r i " / > < / a : r P r > < a : t > O b s e r v a t i o n s : 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6 0 0 "   u = " n o n e " > < a : l n > < a : n o F i l l / > < / a : l n > < a : s o l i d F i l l > < a : s r g b C l r   v a l = " f f f f 0 0 " / > < / a : s o l i d F i l l > < a : l a t i n   t y p e f a c e = " C a l i b r i " / > < / a : r P r > < a : t > 1 .   R o c   c u r v e   a r e a   i s   0 . 9   w h i c h   m e a n s   t h a t   o u r   m o d e l   i s   d i s t i n g u i s h e d   b e t w e e n   t h e   m a l i g n a n t   c o m m e n t   o r   n o t . 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6 0 0 "   u = " n o n e " > < a : l n > < a : n o F i l l / > < / a : l n > < a : s o l i d F i l l > < a : s r g b C l r   v a l = " f f f f 0 0 " / > < / a : s o l i d F i l l > < a : l a t i n   t y p e f a c e = " C a l i b r i " / > < / a : r P r > < a : t > 2 .   O u r   m o d e l   u n d e r s t a n d s   t h a t   l a b e l   0   i s   9 5 %   d i f f e r e n t   t h a n   l a b e l   1 ,   w h i c h   i s   g o o d . 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c t   v a l = " 0 " / > < / a : s p c A f t > < a : b u N o n e / > < / a : p P r > < a : r > < a : r P r   b = " 1 "   b a s e l i n e = " 0 "   c a p = " n o n e "   d i r t y = " 0 "   i = " 0 "   l a n g = " e n - U S "   s t r i k e = " n o S t r i k e "   s z = " 1 6 0 0 "   u = " n o n e " > < a : l n > < a : n o F i l l / > < / a : l n > < a : s o l i d F i l l > < a : s r g b C l r   v a l = " f f f f 0 0 " / > < / a : s o l i d F i l l > < a : l a t i n   t y p e f a c e = " C a l i b r i " / > < / a : r P r > < a : t > 3 .     I t   m e a n s   t h e r e   i s   a   9 6 %   c h a n c e   t h a t   t h e   m o d e l   w i l l   b e   a b l e   t o   d i s t i n g u i s h   b e t w e e n   p o s i t i v e   c l a s s   a n d   n e g a t i v e   c l a s s . < / a : t > < / a : r > < a : e n d P a r a R P r   b = " 1 "   b a s e l i n e = " 0 "   c a p = " n o n e "   d i r t y = " 0 "   i = " 0 "   l a n g = " e n - U S "   s t r i k e = " n o S t r i k e "   s z = " 1 6 0 0 "   u = " n o n e " > < a : l n > < a : n o F i l l / > < / a : l n > < a : s o l i d F i l l > < a : s r g b C l r   v a l = " f f f f 0 0 " / > < / a : s o l i d F i l l > < a : l a t i n   t y p e f a c e = " C a l i b r i " / > < / a : e n d P a r a R P r > < / a : p > < / p : t x B o d y > < / p : s p > < p : p i c > < p : n v P i c P r > < p : c N v P r   i d = " 5 "   n a m e = " P i c t u r e   5 " > < a : e x t L s t > < a : e x t   u r i = " { 8 3 E 2 D 6 9 9 - C F 0 F - 4 6 7 D - 9 9 C 2 - F 4 0 9 6 F 0 6 5 7 0 6 } " > < a 1 6 : c r e a t i o n I d   x m l n s : a 1 6 = " h t t p : / / s c h e m a s . m i c r o s o f t . c o m / o f f i c e / d r a w i n g / 2 0 1 0 / m a i n "   i d = " { 9 C E 7 1 C 3 3 - 4 1 7 3 - 4 5 C 5 - A F 3 0 - 2 1 A A 4 6 7 8 7 7 D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- 8 0 1 7 "   y = " 3 4 3 0 2 0 3 " / > < a : e x t   c x = " 3 5 1 3 2 1 7 "   c y = " 3 4 3 7 2 2 4 " / > < / a : x f r m > < a : p r s t G e o m   p r s t = " r e c t " > < a : a v L s t / > < / a : p r s t G e o m > < a : n o F i l l / > < / p : s p P r > < / p : p i c > < / p : s p T r e e > < p : e x t L s t > < p : e x t   u r i = " { 2 9 0 B 2 0 3 2 - 4 7 A 3 - 4 6 2 E - 8 9 0 2 - 6 E 5 5 8 6 F B 9 2 5 E } " > < p 1 4 : c r e a t i o n I d   x m l n s : p 1 4 = " h t t p : / / s c h e m a s . m i c r o s o f t . c o m / o f f i c e / p o w e r p o i n t / 2 0 1 0 / m a i n "   v a l = " 1 6 5 4 8 4 3 5 4 2 7 1 2 " / > < / p : e x t > < / p : e x t L s t > < / p : c S l d > < p : c l r M a p O v r > < a : m a s t e r C l r M a p p i n g / > < / p : c l r M a p O v r > < / p : s l d >
</file>

<file path=ppt/slides/slide3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8 0 0 B F F 4 - 3 E 7 2 - 4 F D B - B 9 9 D - D 4 1 E 2 7 A 6 5 E 0 9 } " > < a 1 6 : c r e a t i o n I d   x m l n s : a 1 6 = " h t t p : / / s c h e m a s . m i c r o s o f t . c o m / o f f i c e / d r a w i n g / 2 0 1 0 / m a i n "   i d = " { 1 6 E A D C 0 5 - E 6 1 7 - 4 2 E 6 - A 8 1 9 - 7 E 2 4 6 8 6 4 1 9 0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l v l = " 0 " / > < a : r > < a : r P r   d i r t y = " 0 "   l a n g = " e n - U S " / > < a : t > K e y   F i n d i n g s   a n d   C o n c l u s i o n s   o f   t h e   S t u d y 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3 A C 8 A F 8 0 - E 1 7 3 - 4 0 C D - 8 8 5 3 - 9 7 4 4 A C 8 D A F B 9 } " > < a 1 6 : c r e a t i o n I d   x m l n s : a 1 6 = " h t t p : / / s c h e m a s . m i c r o s o f t . c o m / o f f i c e / d r a w i n g / 2 0 1 0 / m a i n "   i d = " { 6 0 6 D D 6 2 A - B 7 0 0 - 4 F 7 8 - 9 C A 8 - 3 E 5 B 2 5 A 7 8 B E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8 1 0 0 0 "   y = " 1 6 3 3 5 3 6 " / > < a : e x t   c x = " 7 5 4 3 8 0 0 "   c y = " 2 2 8 6 0 0 0 " / > < / a : x f r m > < / p : s p P r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b = " 1 "   d i r t y = " 0 "   l a n g = " e n - I N " > < a : s o l i d F i l l > < a : s c h e m e C l r   v a l = " b g 1 " / > < / a : s o l i d F i l l > < a : l a t i n   t y p e f a c e = " + m n - l t " / > < / a : r P r > < a : t > S o ,   o u r   A i m   i s   a c h i e v e d   a s   w e   h a v e   s u c c e s s f u l l y   t i c k e d   a l l   o u r   p a r a m e t e r s   a s   m e n t i o n e d   i n   o u r   A i m   C o l u m n .   I t   i s   s e e n   t h a t   n l t k   l i b r a r i e s   h e l p   u s   t o   f i n d   t h e   o u t c o m e s .   A l l   t h e   f e a t u r e   c o l u m n s   a r e   p o s i t i v e l y   c o - r e l a t e d .   O u r   m o d e l   a c c u r a c y   i s   o v e r   9 6 %   w h i c h   i s   g o o d   i n   t e r m s   o f   i n i t i a l   m o d e l   b u i l d i n g . < / a : t > < / a : r > < a : r > < a : r P r   b = " 1 "   d i r t y = " 0 "   l a n g = " e n - U S " > < a : s o l i d F i l l > < a : s c h e m e C l r   v a l = " b g 1 " / > < / a : s o l i d F i l l > < a : l a t i n   t y p e f a c e = " + m n - l t " / > < / a : r P r > < a : t >   < / a : t > < / a : r > < a : r > < a : r P r   b = " 1 "   d i r t y = " 0 "   l a n g = " e n - I N " > < a : s o l i d F i l l > < a : s c h e m e C l r   v a l = " b g 1 " / > < / a : s o l i d F i l l > < a : l a t i n   t y p e f a c e = " + m n - l t " / > < / a : r P r > < a : t > � < / a : t > < / a : r > < / a : p > < a : p > < a : p P r / > < a : r > < a : r P r   b = " 1 "   d i r t y = " 0 "   l a n g = " e n - U S " > < a : s o l i d F i l l > < a : s c h e m e C l r   v a l = " b g 1 " / > < / a : s o l i d F i l l > < a : l a t i n   t y p e f a c e = " + m n - l t " / > < / a : r P r > < a : t / > < / a : r > < a : e n d P a r a R P r   b = " 1 "   d i r t y = " 0 "   l a n g = " e n - U S " > < a : s o l i d F i l l > < a : s c h e m e C l r   v a l = " b g 1 " / > < / a : s o l i d F i l l > < a : l a t i n   t y p e f a c e = " + m n - l t " / > < / a : e n d P a r a R P r > < / a : p > < / p : t x B o d y > < / p : s p > < p : s p > < p : n v S p P r > < p : c N v P r   i d = " 4 "   n a m e = " T e x t B o x   3 " > < a : e x t L s t > < a : e x t   u r i = " { 5 B 3 C 3 1 4 A - C 4 5 9 - 4 E 5 F - B 3 5 D - 3 9 4 7 2 9 A 1 8 E 4 0 } " > < a 1 6 : c r e a t i o n I d   x m l n s : a 1 6 = " h t t p : / / s c h e m a s . m i c r o s o f t . c o m / o f f i c e / d r a w i n g / 2 0 1 0 / m a i n "   i d = " { 8 3 3 0 3 B 1 9 - C 2 8 0 - 4 6 9 F - B 2 0 7 - 3 1 9 A 6 7 3 5 9 D A 0 } " / > < / a : e x t > < / a : e x t L s t > < / p : c N v P r > < p : c N v S p P r   t x B o x = " 1 " / > < p : n v P r / > < / p : n v S p P r > < p : s p P r > < a : x f r m   r o t = " 0 " > < a : o f f   x = " 5 3 3 4 0 0 "   y = " 4 6 4 8 2 0 0 " / > < a : e x t   c x = " 8 0 0 1 0 0 0 "   c y = " 1 9 3 8 9 9 2 " / > < / a : x f r m > < a : p r s t G e o m   p r s t = " r e c t " > < a : a v L s t / > < / a : p r s t G e o m > < a : e f f e c t L s t / > < / p : s p P r > < p : s t y l e > < a : l n R e f   i d x = " 1 " > < a : s c h e m e C l r   v a l = " d k 1 " / > < / a : l n R e f > < a : f i l l R e f   i d x = " 2 " > < a : s c h e m e C l r   v a l = " d k 1 " / > < / a : f i l l R e f > < a : e f f e c t R e f   i d x = " 0 " > < a : s c h e m e C l r   v a l = " a c c e n t 1 " / > < / a : e f f e c t R e f > < a : f o n t R e f   i d x = " m i n o r " > < a : s c h e m e C l r   v a l = " d k 1 " / > < / a : f o n t R e f > < / p : s t y l e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2 4 0 0 " > < a : s o l i d F i l l > < a : s r g b C l r   v a l = " 0 0 7 0 c 0 " / > < / a : s o l i d F i l l > < a : l a t i n   t y p e f a c e = " + m j - l t " / > < / a : r P r > < a : t > W e   t e s t e d   o u t   d i f f e r e n t   m o d e l s   f o r   t r a i n i n g   a n d   t e s t i n g   o n   o u r   g i v e n   d a t a s e t   a n d   a f t e r   a l l   t h e   t r a i n i n g   a n d   t e s t i n g   o n   d i f f e r e n t   m o d e l s   w e   f i n d   o u t   t h a t   < / a : t > < / a : r > < a : r > < a : r P r   b = " 1 "   d i r t y = " 0 "   l a n g = " e n - U S "   s z = " 2 4 0 0 "   u = " s n g " > < a : s o l i d F i l l > < a : s r g b C l r   v a l = " 0 0 7 0 c 0 " / > < / a : s o l i d F i l l > < a : l a t i n   t y p e f a c e = " + m j - l t " / > < / a : r P r > < a : t > R a n d o m   F o r e s t   r e g r e s s i o n < / a : t > < / a : r > < a : r > < a : r P r   b = " 1 "   d i r t y = " 0 "   l a n g = " e n - U S "   s z = " 2 4 0 0 " > < a : s o l i d F i l l > < a : s r g b C l r   v a l = " 0 0 7 0 c 0 " / > < / a : s o l i d F i l l > < a : l a t i n   t y p e f a c e = " + m j - l t " / > < / a : r P r > < a : t >   i s   p e r f o r m e d   a b o v e   a l l .   < / a : t > < / a : r > < a : e n d P a r a R P r   b = " 1 "   d i r t y = " 0 "   l a n g = " e n - U S "   s z = " 2 4 0 0 " > < a : s o l i d F i l l > < a : s r g b C l r   v a l = " 0 0 7 0 c 0 " / > < / a : s o l i d F i l l > < a : l a t i n   t y p e f a c e = " + m j - l t " / > < / a : e n d P a r a R P r > < / a : p > < / p : t x B o d y > < / p : s p > < / p : s p T r e e > < p : e x t L s t > < p : e x t   u r i = " { 6 3 E B 2 A 2 2 - 1 3 B B - 4 D 2 D - 9 3 8 3 - 2 D C 2 7 C E 0 A 5 4 5 } " > < p 1 4 : c r e a t i o n I d   x m l n s : p 1 4 = " h t t p : / / s c h e m a s . m i c r o s o f t . c o m / o f f i c e / p o w e r p o i n t / 2 0 1 0 / m a i n "   v a l = " 1 6 5 4 8 4 3 5 4 2 7 1 5 " / > < / p : e x t > < / p : e x t L s t > < / p : c S l d > < p : c l r M a p O v r > < a : m a s t e r C l r M a p p i n g / > < / p : c l r M a p O v r > < / p : s l d >
</file>

<file path=ppt/slides/slide3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2 9 A 4 9 B 5 - 9 9 E B - 4 E C 5 - A 3 A 0 - 7 C 9 F 1 D F D E D D 0 } " > < a 1 6 : c r e a t i o n I d   x m l n s : a 1 6 = " h t t p : / / s c h e m a s . m i c r o s o f t . c o m / o f f i c e / d r a w i n g / 2 0 1 0 / m a i n "   i d = " { 8 6 0 5 D 1 9 8 - D 2 7 8 - 4 E 7 F - B 0 6 1 - 2 8 8 4 5 7 8 4 C E 4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0 " / > < a : e x t   c x = " 9 1 4 4 0 0 0 "   c y = " 2 0 5 7 4 0 1 " / > < / a : x f r m > < / p : s p P r > < p : t x B o d y > < a : b o d y P r   r t l C o l = " 0 "   v e r t = " h o r z " > < a : n o r m A u t o f i t / > < / a : b o d y P r > < a : l s t S t y l e / > < a : p > < a : p P r   l v l = " 0 " / > < a : r > < a : r P r   d i r t y = " 0 "   l a n g = " e n - U S " / > < a : t > L e a r n i n g   O u t c o m e s   o f   t h e   S t u d y   i n   r e s p e c t   o f   D a t a   S c i e n c e 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E 8 9 2 1 3 8 B - 4 3 5 F - 4 5 E 2 - 8 0 C 8 - 1 6 B D 5 7 4 1 0 4 1 A } " > < a 1 6 : c r e a t i o n I d   x m l n s : a 1 6 = " h t t p : / / s c h e m a s . m i c r o s o f t . c o m / o f f i c e / d r a w i n g / 2 0 1 0 / m a i n "   i d = " { D 1 2 B 7 E 8 C - 7 E 9 3 - 4 A D 8 - A D 8 0 - 1 5 A 3 9 4 8 C 2 7 9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2 5 1 4 6 0 0 " / > < a : e x t   c x = " 7 6 9 6 2 0 0 "   c y = " 2 7 8 6 0 6 4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/ > < a : r > < a : r P r   d i r t y = " 0 "   l a n g = " e n - U S " > < a : s o l i d F i l l > < a : s r g b C l r   v a l = " f f f f 0 0 " / > < / a : s o l i d F i l l > < / a : r P r > < a : t > T h a t ' s   i t !   W e   r e a c h e d   t h e   e n d   o f   o u r   e x e r c i s e . < / a : t > < / a : r > < / a : p > < a : p > < a : p P r / > < a : r > < a : r P r   d i r t y = " 0 "   l a n g = " e n - U S " > < a : s o l i d F i l l > < a : s r g b C l r   v a l = " f f f f 0 0 " / > < / a : s o l i d F i l l > < / a : r P r > < a : t > T h r o u g h o u t   t h i s   k e r n e l ,   w e   p u t   i n t o   p r a c t i c e   m a n y   o f   t h e   s t r a t e g i e s   f o r   p r e d i c t i n g   w h e t h e r   c o m m e n t s   a r e   m a l i g n a n t   o r   n o t .   W e   p h i l o s o p h i z e d   a b o u t   t h e   v a r i a b l e s ,   w e   a n a l y z e d   ' C o m m e n t   _ t e x t '   a l o n e   a n d   w i t h   t h e   m o s t   c o r r e l a t e d   v a r i a b l e s ,   w e   t e s t e d   s o m e   o f   t h e   f u n d a m e n t a l   s t a t i s t i c a l   a s s u m p t i o n s   a n d   w e   e v e n   t r a n s f o r m e d   t e x t   d a t a   i n t o   i n t 3 2   t y p e .   T h a t ' s   a   l o t   o f   w o r k   t h a t   P y t h o n   h e l p e d   u s   m a k e   e a s i e r . 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0 A 9 8 9 6 5 C - C D 3 3 - 4 B 7 3 - 9 3 1 A - B C 7 0 A C C D A C 1 D } " > < p 1 4 : c r e a t i o n I d   x m l n s : p 1 4 = " h t t p : / / s c h e m a s . m i c r o s o f t . c o m / o f f i c e / p o w e r p o i n t / 2 0 1 0 / m a i n "   v a l = " 1 6 5 4 8 4 3 5 4 2 7 1 7 " / > < / p : e x t > < / p : e x t L s t > < / p : c S l d > < p : c l r M a p O v r > < a : m a s t e r C l r M a p p i n g / > < / p : c l r M a p O v r > < / p : s l d >
</file>

<file path=ppt/slides/slide3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D A E 7 F E 9 - B 5 3 7 - 4 C 9 C - 9 B A 1 - D 7 2 5 1 7 F C B 5 4 8 } " > < a 1 6 : c r e a t i o n I d   x m l n s : a 1 6 = " h t t p : / / s c h e m a s . m i c r o s o f t . c o m / o f f i c e / d r a w i n g / 2 0 1 0 / m a i n "   i d = " { 1 8 6 A 7 8 7 4 - 1 E 1 7 - 4 D F F - B C F 9 - 9 D 9 B C D 3 A 7 1 5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l v l = " 0 " / > < a : r > < a : r P r   d i r t y = " 0 "   l a n g = " e n - U S " / > < a : t > L i m i t a t i o n s   o f   t h i s   w o r k   a n d   S c o p e   f o r   F u t u r e   W o r k 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3 9 4 9 E 2 8 F - 9 E C 6 - 4 7 C 7 - B 6 8 6 - 7 9 0 E 8 6 1 7 5 C B 3 } " > < a 1 6 : c r e a t i o n I d   x m l n s : a 1 6 = " h t t p : / / s c h e m a s . m i c r o s o f t . c o m / o f f i c e / d r a w i n g / 2 0 1 0 / m a i n "   i d = " { 7 D A 0 B A F 2 - A A 1 1 - 4 E C D - B 3 9 0 - 7 9 6 0 4 6 F 5 B 9 0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3 1 2 4 2 0 0 " / > < a : e x t   c x = " 8 3 0 5 8 0 0 "   c y = " 2 5 5 7 4 6 4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/ > < a : r > < a : r P r   b = " 1 "   d i r t y = " 0 "   l a n g = " e n - I N " > < a : s o l i d F i l l > < a : s r g b C l r   v a l = " f f f f 0 0 " / > < / a : s o l i d F i l l > < a : l a t i n   t y p e f a c e = " + m n - l t " / > < / a : r P r > < a : t > A s   w e   d o   l o t s   o f   r e s e a r c h   a n d   o u r   d a t a   s e t   i s   q u i t e   b i g   w h i c h   h e l p s   u s   t o   f i n d   d i f f e r e n t   t o x i c   w o r d s   f r o m   a r o u n d   t h e   w o r l d   w h i c h   m a k e s   t h i s   s t u d y   s u c c e s s f u l   s t i l l   a s   g e n e r a t i o n s   a r e   e v o l v e d   a n d   c o n t i n u o u s l y   d i s c o v e r i n g   n e w   s l a g   w o r d s   w h i c h   m a k e   c o m m e n t s   t o x i c .   w e   d o n  t   r e l y   o n   t h i s   d a t a   f o r   t o o   l o n g   c o n t i n u o u s l y   a d d i n g   m o r e   < / a : t > < / a : r > < a : r > < a : r P r   b = " 1 "   d i r t y = " 0 "   e r r = " 1 "   l a n g = " e n - I N " > < a : s o l i d F i l l > < a : s r g b C l r   v a l = " f f f f 0 0 " / > < / a : s o l i d F i l l > < a : l a t i n   t y p e f a c e = " + m n - l t " / > < / a : r P r > < a : t > s t o p w o r d s < / a : t > < / a : r > < a : r > < a : r P r   b = " 1 "   d i r t y = " 0 "   l a n g = " e n - I N " > < a : s o l i d F i l l > < a : s r g b C l r   v a l = " f f f f 0 0 " / > < / a : s o l i d F i l l > < a : l a t i n   t y p e f a c e = " + m n - l t " / > < / a : r P r > < a : t >   i n   t h e   n l t k   l i b r a r y   f o r   h e l p i n g   u s   t o   m a k e   m o r e   p o w e r f u l   m o d e l s   a n d   m a k e   u s   f u t u r e - r e a d y .    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A 0 4 C 1 C 0 - 2 7 7 2 - 4 8 1 F - 8 A 6 3 - 0 C 0 5 B 0 8 C 1 2 2 A } " > < p 1 4 : c r e a t i o n I d   x m l n s : p 1 4 = " h t t p : / / s c h e m a s . m i c r o s o f t . c o m / o f f i c e / p o w e r p o i n t / 2 0 1 0 / m a i n "   v a l = " 1 6 5 4 8 4 3 5 4 2 7 2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8 6 5 7 5 5 F - 3 9 8 7 - 4 D 1 A - B 1 3 3 - 8 4 4 E 9 C B A 1 9 C 0 } " > < a 1 6 : c r e a t i o n I d   x m l n s : a 1 6 = " h t t p : / / s c h e m a s . m i c r o s o f t . c o m / o f f i c e / d r a w i n g / 2 0 1 0 / m a i n "   i d = " { 9 5 6 1 C 1 9 F - 4 5 2 4 - 4 0 3 5 - A 1 5 F - 8 B 6 4 A D 2 9 9 B 3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0 0 8 7 1 "   y = " 5 2 2 6 6 " / > < a : e x t   c x = " 8 3 8 5 9 2 8 "   c y = " 1 4 7 1 7 3 3 " / > < / a : x f r m > < / p : s p P r > < p : t x B o d y > < a : b o d y P r   r t l C o l = " 0 "   v e r t = " h o r z " > < a : n o r m A u t o f i t   f o n t S c a l e = " 9 0 0 0 0 " / > < / a : b o d y P r > < a : l s t S t y l e / > < a : p > < a : p P r   l v l = " 0 " / > < a : r > < a : r P r   d i r t y = " 0 "   l a n g = " e n - U S " / > < a : t > C o n c e p t u a l   B a c k g r o u n d   o f   t h e   D o m a i n   P r o b l e m 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D 4 3 8 4 5 4 3 - E 6 6 1 - 4 E 7 B - B A 6 F - 0 7 C 5 9 F 5 9 4 4 F 2 } " > < a 1 6 : c r e a t i o n I d   x m l n s : a 1 6 = " h t t p : / / s c h e m a s . m i c r o s o f t . c o m / o f f i c e / d r a w i n g / 2 0 1 0 / m a i n "   i d = " { C 4 E F 6 2 D B - 6 C D E - 4 3 6 0 - 9 0 A E - 3 3 B 9 D 7 6 9 D A D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2 5 0 7 0 8 " / > < a : e x t   c x = " 7 3 9 1 4 0 0 "   c y = " 1 4 1 4 4 6 4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I N "   s z = " 1 6 0 0 " > < a : s o l i d F i l l > < a : s r g b C l r   v a l = " f f f f 0 0 " / > < / a : s o l i d F i l l > < / a : r P r > < a : t > T h e   c o n c e p t u a l   b a c k g r o u n d   o f   t h e   p r o b l e m   d e p e n d s   o n   t h e   l a n g u a g e   a n d   w o r d s   w h i c h   m a k e   a n y   c o m m e n t   t o x i c   o r   n e u t r a l ,   o u r   m a i n   m o t t o   i s   t o   f i n d   t h o s e   w o r d s   w h i c h   a r e   h i g h l y   < / a : t > < / a : r > < a : r > < a : r P r   d i r t y = " 0 "   l a n g = " e n - U S "   s z = " 1 6 0 0 " > < a : s o l i d F i l l > < a : s r g b C l r   v a l = " f f f f 0 0 " / > < / a : s o l i d F i l l > < / a : r P r > < a : t > m a l i g n a n t . 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D F A A C A 2 F - 8 A 1 6 - 4 6 8 0 - 9 C 1 E - E 1 1 E B 6 5 3 6 E 5 6 } " > < a 1 6 : c r e a t i o n I d   x m l n s : a 1 6 = " h t t p : / / s c h e m a s . m i c r o s o f t . c o m / o f f i c e / d r a w i n g / 2 0 1 0 / m a i n "   i d = " { 8 8 8 6 A 3 C 5 - 6 9 3 5 - 4 7 1 0 - 8 D 5 F - E 3 5 3 2 2 2 B B B 5 E } " / > < / a : e x t > < / a : e x t L s t > < / p : c N v P r > < p : c N v S p P r   t x B o x = " 1 " / > < p : n v P r / > < / p : n v S p P r > < p : s p P r > < a : x f r m   r o t = " 0 " > < a : o f f   x = " 5 3 3 4 0 0 "   y = " 2 6 6 7 0 0 0 " / > < a : e x t   c x = " 7 2 3 9 0 0 0 "   c y = " 1 3 6 2 0 7 5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9 0 0 0 0 "   l n S p c R e d u c t i o n = " 2 0 0 0 0 " / > < / a : b o d y P r > < a : l s t S t y l e / > < a : p > < a : p P r > < a : s p c B e f > < a : s p c P c t   v a l = " 0 " / > < / a : s p c B e f > < / a : p P r > < a : r > < a : r P r   b = " 1 "   d i r t y = " 0 "   l a n g = " e n - I N "   s z = " 3 2 0 0 " > < a : s o l i d F i l l > < a : s c h e m e C l r   v a l = " a c c e n t 1 " / > < / a : s o l i d F i l l > < a : l a t i n   t y p e f a c e = " + m j - l t " / > < / a : r P r > < a : t > R e v i e w   o f   L i t e r a t u r e 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c t   v a l = " 0 " / > < / a : s p c B e f > < a : s p c A f t > < a : s p c P t s   v a l = " 0 " / > < / a : s p c A f t > < a : b u N o n e / > < / a : p P r > < a : b r > < a : r P r   b = " 1 "   b a s e l i n e = " 0 "   c a p = " n o n e "   d i r t y = " 0 "   i = " 0 "   l a n g = " e n - U S "   s p c = " 0 "   s t r i k e = " n o S t r i k e "   s z = " 3 6 0 0 "   u = " n o n e " > < a : l n   w = " 6 3 5 0 " > < a : s o l i d F i l l > < a : s c h e m e C l r   v a l = " a c c e n t 1 " > < a : s h a d e   v a l = " 4 3 0 0 0 " / > < / a : s c h e m e C l r > < / a : s o l i d F i l l > < / a : l n > < a : s o l i d F i l l > < a : s c h e m e C l r   v a l = " a c c e n t 1 " / > < / a : s o l i d F i l l > < a : e f f e c t L s t > < a : o u t e r S h d w   b l u r R a d = " 2 6 0 0 0 "   d i r = " 1 4 5 0 0 0 0 0 "   d i s t = " 2 6 0 0 0 " > < a : s r g b C l r   v a l = " 0 0 0 0 0 0 " > < a : a l p h a   v a l = " 3 9 9 9 9 " / > < / a : s r g b C l r > < / a : o u t e r S h d w > < / a : e f f e c t L s t > < a : l a t i n   t y p e f a c e = " + m j - l t " / > < / a : r P r > < / a : b r > < a : e n d P a r a R P r   b = " 1 "   b a s e l i n e = " 0 "   c a p = " n o n e "   d i r t y = " 0 "   i = " 0 "   l a n g = " e n - U S "   s p c = " 0 "   s t r i k e = " n o S t r i k e "   s z = " 3 6 0 0 "   u = " n o n e " > < a : l n   w = " 6 3 5 0 " > < a : s o l i d F i l l > < a : s c h e m e C l r   v a l = " a c c e n t 1 " > < a : s h a d e   v a l = " 4 3 0 0 0 " / > < / a : s c h e m e C l r > < / a : s o l i d F i l l > < / a : l n > < a : s o l i d F i l l > < a : s c h e m e C l r   v a l = " a c c e n t 1 " / > < / a : s o l i d F i l l > < a : e f f e c t L s t > < a : o u t e r S h d w   b l u r R a d = " 2 6 0 0 0 "   d i r = " 1 4 5 0 0 0 0 0 "   d i s t = " 2 6 0 0 0 " > < a : s r g b C l r   v a l = " 0 0 0 0 0 0 " > < a : a l p h a   v a l = " 3 9 9 9 9 " / > < / a : s r g b C l r > < / a : o u t e r S h d w > < / a : e f f e c t L s t > < a : l a t i n   t y p e f a c e = " + m j - l t " / > < / a : e n d P a r a R P r > < / a : p > < / p : t x B o d y > < / p : s p > < p : s p > < p : n v S p P r > < p : c N v P r   i d = " 5 "   n a m e = " T e x t   P l a c e h o l d e r   2 " > < a : e x t L s t > < a : e x t   u r i = " { 4 5 A 9 9 0 7 F - 0 6 8 0 - 4 4 9 F - 9 5 8 6 - 5 2 A 7 6 8 B 0 F D B 6 } " > < a 1 6 : c r e a t i o n I d   x m l n s : a 1 6 = " h t t p : / / s c h e m a s . m i c r o s o f t . c o m / o f f i c e / d r a w i n g / 2 0 1 0 / m a i n "   i d = " { 9 D 5 3 F 5 F 9 - 8 9 0 E - 4 F 4 D - 8 9 3 E - 8 B 6 5 2 1 2 8 F D A C } " / > < / a : e x t > < / a : e x t L s t > < / p : c N v P r > < p : c N v S p P r   t x B o x = " 1 " / > < p : n v P r / > < / p : n v S p P r > < p : s p P r > < a : x f r m   r o t = " 0 " > < a : o f f   x = " 6 0 9 6 0 0 "   y = " 3 5 8 1 4 0 0 " / > < a : e x t   c x = " 7 3 9 1 4 0 0 "   c y = " 2 8 9 5 6 0 0 " / > < / a : x f r m > < a : p r s t G e o m   p r s t = " r e c t " > < a : a v L s t / > < / a : p r s t G e o m > < / p : s p P r > < p : t x B o d y > < a : b o d y P r   a n c h o r = " t "   r t l C o l = " 0 "   v e r t = " h o r z " > < a : n o A u t o f i t / > < / a : b o d y P r > < a : l s t S t y l e / > < a : p > < a : p P r   l v l = " 0 "   m a r L = " 5 4 8 6 4 " > < a : s p c B e f > < a : s p c P c t   v a l = " 2 0 0 0 0 " / > < / a : s p c B e f > < a : b u C l r > < a : s c h e m e C l r   v a l = " a c c e n t 1 " / > < / a : b u C l r > < a : b u S z P c t   v a l = " 8 0 0 0 0 " / > < / a : p P r > < a : r > < a : r P r   d i r t y = " 0 "   l a n g = " e n - I N "   s z = " 1 6 0 0 " > < a : s o l i d F i l l > < a : s r g b C l r   v a l = " f f f f 0 0 " / > < / a : s o l i d F i l l > < / a : r P r > < a : t > D a t a   e x p l o r a t i o n   i s   t h e   f i r s t   s t e p   i n   d a t a   a n a l y s i s   a n d   t y p i c a l l y   i n v o l v e s   s u m m a r i z i n g   t h e   m a i n   c h a r a c t e r i s t i c s   o f   a   d a t a   s e t ,   i n c l u d i n g   i t s   s i z e ,   a c c u r a c y ,   i n i t i a l   p a t t e r n s   i n   t h e   d a t a ,   a n d   o t h e r   a t t r i b u t e s .   I t   i s   c o m m o n l y   c o n d u c t e d   b y   d a t a   a n a l y s t s   u s i n g   v i s u a l   a n a l y t i c s   t o o l s ,   b u t   i t   c a n   a l s o   b e   d o n e   i n   m o r e   a d v a n c e d   s t a t i s t i c a l   s o f t w a r e ,   P y t h o n .   B e f o r e   i t   c a n   a n a l y z e   d a t a   c o l l e c t e d   b y   m u l t i p l e   d a t a   s o u r c e s   a n d   s t o r e d   i n   d a t a   w a r e h o u s e s ,   a n   o r g a n i z a t i o n   m u s t   k n o w   h o w   m a n y   c a s e s   a r e   i n   a   d a t a   s e t ,   w h a t   v a r i a b l e s   a r e   i n c l u d e d ,   h o w   m a n y   m i s s i n g   v a l u e s   t h e r e   a r e ,   a n d   w h a t   g e n e r a l   h y p o t h e s e s   t h e   d a t a   i s   l i k e l y   t o   s u p p o r t .   A n   i n i t i a l   e x p l o r a t i o n   o f   t h e   d a t a   s e t   c a n   h e l p   a n s w e r   t h e s e   q u e s t i o n s   b y   f a m i l i a r i z i n g   a n a l y s t s   w i t h   t h e   d a t a   w i t h   w h i c h   t h e y   a r e   w o r k i n g .   W e   d i v i d e d   t h e   d a t a   8 : 2   f o r   T r a i n i n g   a n d   T e s t i n g   p u r p o s e s   r e s p e c t i v e l y .   < / a : t > < / a : r > < a : e n d P a r a R P r   d i r t y = " 0 "   l a n g = " e n - I N "   s z = " 1 6 0 0 " > < a : s o l i d F i l l > < a : s r g b C l r   v a l = " f f f f 0 0 " / > < / a : s o l i d F i l l > < / a : e n d P a r a R P r > < / a : p > < / p : t x B o d y > < / p : s p > < / p : s p T r e e > < p : e x t L s t > < p : e x t   u r i = " { D 8 D F 0 A 8 B - B 9 C 4 - 4 4 5 5 - A 2 E E - 9 7 6 1 5 B C 5 F 2 9 6 } " > < p 1 4 : c r e a t i o n I d   x m l n s : p 1 4 = " h t t p : / / s c h e m a s . m i c r o s o f t . c o m / o f f i c e / p o w e r p o i n t / 2 0 1 0 / m a i n "   v a l = " 1 6 5 4 8 4 3 5 4 2 6 1 5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4 9 2 2 5 F C - 6 4 7 0 - 4 D A 2 - B 7 D 2 - F 4 9 C 1 6 0 C 5 3 E F } " > < a 1 6 : c r e a t i o n I d   x m l n s : a 1 6 = " h t t p : / / s c h e m a s . m i c r o s o f t . c o m / o f f i c e / d r a w i n g / 2 0 1 0 / m a i n "   i d = " { 1 3 2 A C B 8 4 - 6 8 D D - 4 2 B 3 - A D 6 8 - 9 2 B B D 9 8 3 2 8 D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8 1 0 0 0 "   y = " 2 7 1 4 6 4 " / > < a : e x t   c x = " 7 7 7 2 4 0 0 "   c y = " 1 3 6 2 0 7 5 " / > < / a : x f r m > < / p : s p P r > < p : t x B o d y > < a : b o d y P r   r t l C o l = " 0 "   v e r t = " h o r z " > < a : n o r m A u t o f i t   f o n t S c a l e = " 9 0 0 0 0 " / > < / a : b o d y P r > < a : l s t S t y l e / > < a : p > < a : p P r   l v l = " 0 " / > < a : r > < a : r P r   d i r t y = " 0 "   l a n g = " e n - U S " / > < a : t > M o t i v a t i o n   f o r   t h e   P r o b l e m   U n d e r t a k e n 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1 2 9 9 5 C 6 E - F 0 3 1 - 4 8 7 B - 8 0 D F - C 1 2 7 3 6 3 C 0 6 1 F } " > < a 1 6 : c r e a t i o n I d   x m l n s : a 1 6 = " h t t p : / / s c h e m a s . m i c r o s o f t . c o m / o f f i c e / d r a w i n g / 2 0 1 0 / m a i n "   i d = " { D 3 4 A 3 1 4 0 - D B 4 4 - 4 1 E F - 8 E 0 A - 7 9 0 B 4 C 2 3 8 A 2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8 1 0 0 0 "   y = " 1 6 3 3 5 3 6 " / > < a : e x t   c x = " 8 3 0 5 8 0 0 "   c y = " 4 7 6 7 2 6 4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d i r t y = " 0 "   l a n g = " e n - I N " > < a : s o l i d F i l l > < a : s r g b C l r   v a l = " f f f f 0 0 " / > < / a : s o l i d F i l l > < / a : r P r > < a : t > E v e r y   p r o b l e m   o f   M a c h i n e   l e a r n i n g   g i v e s   u s   c h a n c e   t o   e n h a n c e   a n d   d e v e l o p   p r o b l e m - s o l v i n g   s k i l l s .   T h e s e   P r o b l e m s   d o  s   t h e   s a m e . < / a : t > < / a : r > < / a : p > < a : p > < a : p P r / > < a : r > < a : r P r   d i r t y = " 0 "   l a n g = " e n - I N " > < a : s o l i d F i l l > < a : s r g b C l r   v a l = " f f f f 0 0 " / > < / a : s o l i d F i l l > < / a : r P r > < a : t > W h e n   t h i s   r e a l - l i f e   p r o b l e m   o f   p r e d i c t i n g   w h e t h e r   t h e   c o m m e n t s   t o   a n y b o d y   i s   l e g a l   o r   n o t   w h i c h   k i n d   o f   w o r d s   a r e   u s e d   a n d   h o w   m u c h   t h e y   a r e   t o x i c   t o   s o m e o n e ,   w h e t h e r   t o   r e l y   o n   o l d   d a t a   o r   n e w   d a t a   w o r d s   a r e   w o r d s   t h e y   a r e   a c c e p t e d   g l o b a l l y   i m p o r t a n t   a n d   w i t h   h e l p   o f   A .   I   t e c h n o l o g y   w e   m a k e   a   c o m p l e t e l y   n e w   m o d e l   o f   d e t e c t i o n .   A s   D a t a   s c i e n t i s t s   i t   i s   o u r   r o l e   t o   h e l p   a n d   u n d e r s t a n d   t h e   m a r k e t   b e t t e r   w i t h   n e w e r   d a t a ,   f o r   c o n s t r u c t i n g   r e a l - l i f e   h e l p f u l   m o d e l s   f o r   c o m p a n i e s .         < / a : t > < / a : r > < / a : p > < a : p > < a : p P r / > < a : r > < a : r P r   d i r t y = " 0 "   l a n g = " e n - I N " > < a : s o l i d F i l l > < a : s r g b C l r   v a l = " f f f f 0 0 " / > < / a : s o l i d F i l l > < / a : r P r > < a : t > � < / a : t > < / a : r > < / a : p > < a : p > < a : p P r / > < a : r > < a : r P r   d i r t y = " 0 "   l a n g = " e n - I N " > < a : s o l i d F i l l > < a : s r g b C l r   v a l = " f f f f 0 0 " / > < / a : s o l i d F i l l > < / a : r P r > < a : t > I n   t h i s   p r o j e c t ,   w e   h a v e   a   d a t a s e t   o f   c o m m e n t s   a n d   t h e i r   c a t e g o r i e s   o f   h o w   l e t h a l   t h e y   a r e ,   f o r   t h a t ,   w e   h a v e   t o   a n a l y z e   t h o s e   f e a t u r e s   w h i c h   m a k e   c o m m e n t s   t o x i c   a n d   h e l p   c o m p a n i e s   t o   b u i l d   t h e   d e t e c t i o n   m o d e l s   f o r   f i l t r a t i o n   a n d   s t o p p i n g   s u c h   c o m m e n t s   f o r   p l o t t i n g . 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F 1 6 D F 6 4 - 4 C C 9 - 4 B 1 8 - 8 3 F 9 - D F 2 D 8 D 4 9 0 5 6 1 } " > < p 1 4 : c r e a t i o n I d   x m l n s : p 1 4 = " h t t p : / / s c h e m a s . m i c r o s o f t . c o m / o f f i c e / p o w e r p o i n t / 2 0 1 0 / m a i n "   v a l = " 1 6 5 4 8 4 3 5 4 2 6 1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2 6 B 1 6 A C - 5 D D 0 - 4 A 5 D - B F 8 2 - 4 C D B 2 4 0 9 F D F D } " > < a 1 6 : c r e a t i o n I d   x m l n s : a 1 6 = " h t t p : / / s c h e m a s . m i c r o s o f t . c o m / o f f i c e / d r a w i n g / 2 0 1 0 / m a i n "   i d = " { A A C 5 D 7 4 5 - 0 9 0 0 - 4 1 8 5 - 9 E C 5 - 7 C 6 E 1 9 E E 8 9 7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9 5 4 0 0 "   y = " 1 5 2 4 0 0 " / > < a : e x t   c x = " 5 7 0 7 4 6 6 "   c y = " 1 3 2 3 9 7 3 " / > < / a : x f r m > < / p : s p P r > < p : t x B o d y > < a : b o d y P r   r t l C o l = " 0 "   v e r t = " h o r z " > < a : n o r m A u t o f i t   f o n t S c a l e = " 9 0 0 0 0 " / > < / a : b o d y P r > < a : l s t S t y l e / > < a : p > < a : p P r   l v l = " 0 " / > < a : r > < a : r P r   d i r t y = " 0 "   l a n g = " e n - U S " / > < a : t > D a t a   S o u r c e s   a n d   t h e i r   f o r m a t s 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1 F F E 2 0 4 1 - D 4 9 6 - 4 6 2 2 - 8 2 6 3 - 3 2 8 7 8 F 0 E 4 F A 1 } " > < a 1 6 : c r e a t i o n I d   x m l n s : a 1 6 = " h t t p : / / s c h e m a s . m i c r o s o f t . c o m / o f f i c e / d r a w i n g / 2 0 1 0 / m a i n "   i d = " { A 8 0 B 8 D C 9 - F B C 8 - 4 3 A 2 - 9 B E 6 - 0 5 5 D A 3 2 2 7 6 6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0 "   y = " 1 3 7 1 6 0 0 " / > < a : e x t   c x = " 9 1 4 4 0 0 0 "   c y = " 5 4 8 6 4 0 0 " / > < / a : x f r m > < / p : s p P r > < p : t x B o d y > < a : b o d y P r   r t l C o l = " 0 "   v e r t = " h o r z " > < a : n o r m A u t o f i t   f o n t S c a l e = " 5 5 0 0 0 "   l n S p c R e d u c t i o n = " 2 0 0 0 0 " / > < / a : b o d y P r > < a : l s t S t y l e / > < a : p > < a : p P r / > < a : r > < a : r P r   d i r t y = " 0 "   l a n g = " e n - U S " > < a : s o l i d F i l l > < a : s r g b C l r   v a l = " f f f f 0 0 " / > < / a : s o l i d F i l l > < / a : r P r > < a : t > D a t a   S e t   D e s c r i p t i o n < / a : t > < / a : r > < / a : p > < a : p > < a : p P r / > < a : r > < a : r P r   d i r t y = " 0 "   l a n g = " e n - U S " > < a : s o l i d F i l l > < a : s r g b C l r   v a l = " f f f f 0 0 " / > < / a : s o l i d F i l l > < / a : r P r > < a : t > T h e   d a t a   s e t   c o n t a i n s   t h e   t r a i n i n g   s e t ,   w h i c h   h a s   a p p r o x i m a t e l y   1 , 5 9 , 0 0 0   s a m p l e s ,   a n d   t h e   t e s t   s e t   w h i c h   c o n t a i n s   n e a r l y   1 , 5 3 , 0 0 0   s a m p l e s .   A l l   t h e   d a t a   s a m p l e s   c o n t a i n   8   f i e l d s   w h i c h   i n c l u d e    I d  ,    C o m m e n t s  ,    M a l i g n a n t  ,    H i g h l y   m a l i g n a n t  ,    R u d e  ,    T h r e a t  ,    A b u s e    a n d    L o a t h e  .   T h e   l a b e l   c a n   b e   e i t h e r   0   o r   1 ,   w h e r e   0   d e n o t e s   a   N O   w h i l e   1   d e n o t e s   a   Y E S .   T h e r e   a r e   v a r i o u s   c o m m e n t s   w h i c h   h a v e   m u l t i p l e   l a b e l s .   T h e   f i r s t   a t t r i b u t e   i s   a   u n i q u e   I D   a s s o c i a t e d   w i t h   e a c h   c o m m e n t . < / a : t > < / a : r > < / a : p > < a : p > < a : p P r / > < a : r > < a : r P r   d i r t y = " 0 "   l a n g = " e n - U S " > < a : s o l i d F i l l > < a : s r g b C l r   v a l = " f f f f 0 0 " / > < / a : s o l i d F i l l > < / a : r P r > < a : t > T h e   d a t a   s e t   i n c l u d e s : < / a : t > < / a : r > < / a : p > < a : p > < a : p P r / > < a : r > < a : r P r   d i r t y = " 0 "   l a n g = " e n - U S " > < a : s o l i d F i l l > < a : s r g b C l r   v a l = " f f f f 0 0 " / > < / a : s o l i d F i l l > < / a : r P r > < a : t > M a l i g n a n t :   I t   i s   t h e   L a b e l   c o l u m n ,   w h i c h   i n c l u d e s   v a l u e s   0   a n d   1 ,   d e n o t i n g   i f   t h e   c o m m e n t   i s   m a l i g n a n t   o r   n o t . < / a : t > < / a : r > < / a : p > < a : p > < a : p P r / > < a : r > < a : r P r   d i r t y = " 0 "   l a n g = " e n - U S " > < a : s o l i d F i l l > < a : s r g b C l r   v a l = " f f f f 0 0 " / > < / a : s o l i d F i l l > < / a : r P r > < a : t > H i g h l y   M a l i g n a n t :   I t   d e n o t e s   c o m m e n t s   t h a t   a r e   h i g h l y   m a l i g n a n t   a n d   h u r t f u l . < / a : t > < / a : r > < / a : p > < a : p > < a : p P r / > < a : r > < a : r P r   d i r t y = " 0 "   l a n g = " e n - U S " > < a : s o l i d F i l l > < a : s r g b C l r   v a l = " f f f f 0 0 " / > < / a : s o l i d F i l l > < / a : r P r > < a : t > R u d e :   I t   d e n o t e s   c o m m e n t s   t h a t   a r e   v e r y   r u d e   a n d   o f f e n s i v e . < / a : t > < / a : r > < / a : p > < a : p > < a : p P r / > < a : r > < a : r P r   d i r t y = " 0 "   l a n g = " e n - U S " > < a : s o l i d F i l l > < a : s r g b C l r   v a l = " f f f f 0 0 " / > < / a : s o l i d F i l l > < / a : r P r > < a : t > T h r e a t :   I t   c o n t a i n s   a n   i n d i c a t i o n   o f   t h e   c o m m e n t s   t h a t   a r e   g i v i n g   a n y   t h r e a t   t o   s o m e o n e . < / a : t > < / a : r > < / a : p > < a : p > < a : p P r / > < a : r > < a : r P r   d i r t y = " 0 "   l a n g = " e n - U S " > < a : s o l i d F i l l > < a : s r g b C l r   v a l = " f f f f 0 0 " / > < / a : s o l i d F i l l > < / a : r P r > < a : t > A b u s e :   I t   i s   f o r   a b u s i v e   c o m m e n t s . < / a : t > < / a : r > < / a : p > < a : p > < a : p P r / > < a : r > < a : r P r   d i r t y = " 0 "   l a n g = " e n - U S " > < a : s o l i d F i l l > < a : s r g b C l r   v a l = " f f f f 0 0 " / > < / a : s o l i d F i l l > < / a : r P r > < a : t > L o a t h e :   I t   d e s c r i b e s   t h e   h a t e f u l   c o m m e n t s   a n d   l o a t h i n g   i n   n a t u r e . < / a : t > < / a : r > < / a : p > < a : p > < a : p P r / > < a : r > < a : r P r   d i r t y = " 0 "   l a n g = " e n - U S " > < a : s o l i d F i l l > < a : s r g b C l r   v a l = " f f f f 0 0 " / > < / a : s o l i d F i l l > < / a : r P r > < a : t > I D :   I t   i n c l u d e s   u n i q u e   I d s   a s s o c i a t e d   w i t h   e a c h   c o m m e n t   t e x t   g i v e n . < / a : t > < / a : r > < / a : p > < a : p > < a : p P r / > < a : r > < a : r P r   d i r t y = " 0 "   l a n g = " e n - U S " > < a : s o l i d F i l l > < a : s r g b C l r   v a l = " f f f f 0 0 " / > < / a : s o l i d F i l l > < / a : r P r > < a : t > C o m m e n t   t e x t :   T h i s   c o l u m n   c o n t a i n s   t h e   c o m m e n t s   e x t r a c t e d   f r o m   v a r i o u s   s o c i a l   m e d i a   p l a t f o r m s . < / a : t > < / a : r > < / a : p > < a : p > < a : p P r / > < a : r > < a : r P r   d i r t y = " 0 "   l a n g = " e n - U S " > < a : s o l i d F i l l > < a : s r g b C l r   v a l = " f f f f 0 0 " / > < / a : s o l i d F i l l > < / a : r P r > < a : t > T h i s   p r o j e c t   i s   m o r e   a b o u t   e x p l o r a t i o n ,   f e a t u r e   e n g i n e e r i n g ,   a n d   c l a s s i f i c a t i o n   t h a t   c a n   b e   d o n e   o n   t h i s   d a t a .   S i n c e   t h e   d a t a   s e t   i s   h u g e   a n d   i n c l u d e s   m a n y   c a t e g o r i e s   o f   c o m m e n t s ,   w e   c a n   d o   a   g o o d   a m o u n t   o f   d a t a   e x p l o r a t i o n   a n d   d e r i v e   s o m e   i n t e r e s t i n g   f e a t u r e s   u s i n g   t h e   c o m m e n t s   t e x t   c o l u m n   a v a i l a b l e . < / a : t > < / a : r > < / a : p > < a : p > < a : p P r / > < a : r > < a : r P r   d i r t y = " 0 "   l a n g = " e n - U S " > < a : s o l i d F i l l > < a : s r g b C l r   v a l = " f f f f 0 0 " / > < / a : s o l i d F i l l > < / a : r P r > < a : t / > < / a : r > < a : e n d P a r a R P r   d i r t y = " 0 "   l a n g = " e n - U S " > < a : s o l i d F i l l > < a : s r g b C l r   v a l = " f f f f 0 0 " / > < / a : s o l i d F i l l > < / a : e n d P a r a R P r > < / a : p > < / p : t x B o d y > < / p : s p > < / p : s p T r e e > < p : e x t L s t > < p : e x t   u r i = " { B 5 5 C 3 0 8 5 - 3 F 0 1 - 4 F A 7 - 8 9 B 0 - F 1 7 3 F D 6 9 0 4 E C } " > < p 1 4 : c r e a t i o n I d   x m l n s : p 1 4 = " h t t p : / / s c h e m a s . m i c r o s o f t . c o m / o f f i c e / p o w e r p o i n t / 2 0 1 0 / m a i n "   v a l = " 1 6 5 4 8 4 3 5 4 2 6 2 3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8 A 6 4 E 4 D - 6 D 3 C - 4 F 9 E - B 4 E 8 - 5 B 4 3 6 3 4 8 B 9 2 7 } " > < a 1 6 : c r e a t i o n I d   x m l n s : a 1 6 = " h t t p : / / s c h e m a s . m i c r o s o f t . c o m / o f f i c e / d r a w i n g / 2 0 1 0 / m a i n "   i d = " { 8 6 C 9 5 D D C - C 7 3 E - 4 2 4 F - 9 3 8 0 - 7 C 7 D B 4 7 4 B 9 E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3 "   y = " 3 0 4 8 0 0 " / > < a : e x t   c x = " 7 0 0 2 8 6 7 "   c y = " 1 2 1 9 2 0 0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 D a t a   s e t   l o o k s   a s   f o l l o w s . < / a : t > < / a : r > < a : b r > < a : r P r   d i r t y = " 0 "   l a n g = " e n - U S " / > < / a : b r > < a : e n d P a r a R P r   d i r t y = " 0 "   l a n g = " e n - U S " / > < / a : p > < / p : t x B o d y > < / p : s p > < p : p i c > < p : n v P i c P r > < p : c N v P r   i d = " 3 "   n a m e = " P i c t u r e   4 " > < a : e x t L s t > < a : e x t   u r i = " { B C D B E C E 0 - 4 9 2 3 - 4 2 5 A - 9 6 C 7 - 5 E 0 8 6 5 3 7 1 D C 5 } " > < a 1 6 : c r e a t i o n I d   x m l n s : a 1 6 = " h t t p : / / s c h e m a s . m i c r o s o f t . c o m / o f f i c e / d r a w i n g / 2 0 1 0 / m a i n "   i d = " { E 8 6 0 3 D 5 A - D 4 1 5 - 4 B 9 3 - 8 6 C 3 - E D 6 C A 1 C C 0 E 9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4 2 6 1 8 "   y = " 1 6 0 0 2 0 0 " / > < a : e x t   c x = " 7 6 5 8 7 6 4 "   c y = " 4 2 2 9 4 6 7 " / > < / a : x f r m > < a : p r s t G e o m   p r s t = " r e c t " > < a : a v L s t / > < / a : p r s t G e o m > < a : n o F i l l / > < / p : s p P r > < / p : p i c > < / p : s p T r e e > < p : e x t L s t > < p : e x t   u r i = " { D 7 F C 6 B 4 C - 1 8 0 F - 4 5 F 0 - 8 8 D 3 - E 3 4 F B A A 0 D 2 8 0 } " > < p 1 4 : c r e a t i o n I d   x m l n s : p 1 4 = " h t t p : / / s c h e m a s . m i c r o s o f t . c o m / o f f i c e / p o w e r p o i n t / 2 0 1 0 / m a i n "   v a l = " 1 6 5 4 8 4 3 5 4 2 6 2 7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4 5 1 9 7 4 5 - D B 9 7 - 4 5 6 5 - 9 1 5 E - 2 F 5 8 D E E B C C E D } " > < a 1 6 : c r e a t i o n I d   x m l n s : a 1 6 = " h t t p : / / s c h e m a s . m i c r o s o f t . c o m / o f f i c e / d r a w i n g / 2 0 1 0 / m a i n "   i d = " { 4 E 1 3 6 D F 1 - 7 0 7 F - 4 2 3 D - 8 D 2 3 - F B 2 2 9 3 A E B 8 0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2 "   y = " 7 6 2 0 1 " / > < a : e x t   c x = " 8 0 6 9 6 6 8 "   c y = " 1 3 7 1 6 0 0 " / > < / a : x f r m > < / p : s p P r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 D a t a s e t   I n f o r m a t i o n   l o o k s   a s   f o l l o w s - < / a : t > < / a : r > < a : b r > < a : r P r   d i r t y = " 0 "   l a n g = " e n - U S " / > < / a : b r > < a : e n d P a r a R P r   d i r t y = " 0 "   l a n g = " e n - U S " / > < / a : p > < / p : t x B o d y > < / p : s p > < p : p i c > < p : n v P i c P r > < p : c N v P r   i d = " 3 "   n a m e = " P i c t u r e   4 " > < a : e x t L s t > < a : e x t   u r i = " { C 3 D F D 8 F 8 - 6 B F A - 4 B A E - B 1 D 0 - C B 7 1 3 5 1 C 7 1 E B } " > < a 1 6 : c r e a t i o n I d   x m l n s : a 1 6 = " h t t p : / / s c h e m a s . m i c r o s o f t . c o m / o f f i c e / d r a w i n g / 2 0 1 0 / m a i n "   i d = " { 0 3 9 5 4 B 3 4 - 1 0 E E - 4 B 6 0 - 8 5 D 8 - D 1 1 8 C 6 2 4 3 4 A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1 5 9 9 4 7 0 " / > < a : e x t   c x = " 9 1 4 4 0 0 0 "   c y = " 5 2 5 8 5 3 0 " / > < / a : x f r m > < a : p r s t G e o m   p r s t = " r e c t " > < a : a v L s t / > < / a : p r s t G e o m > < a : n o F i l l / > < / p : s p P r > < / p : p i c > < / p : s p T r e e > < p : e x t L s t > < p : e x t   u r i = " { 6 9 4 A 0 D 4 0 - F 3 D 0 - 4 A 8 1 - 8 B E 9 - F 5 0 3 3 5 1 8 6 B 6 C } " > < p 1 4 : c r e a t i o n I d   x m l n s : p 1 4 = " h t t p : / / s c h e m a s . m i c r o s o f t . c o m / o f f i c e / p o w e r p o i n t / 2 0 1 0 / m a i n "   v a l = " 1 6 5 4 8 4 3 5 4 2 6 3 2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6 E 1 3 3 D 3 - C 1 9 3 - 4 A D C - 8 B B A - 0 F 4 0 6 D A F 1 B E 6 } " > < a 1 6 : c r e a t i o n I d   x m l n s : a 1 6 = " h t t p : / / s c h e m a s . m i c r o s o f t . c o m / o f f i c e / d r a w i n g / 2 0 1 0 / m a i n "   i d = " { 5 A 4 E 1 4 C 1 - D 8 D 0 - 4 B 5 5 - B 2 3 9 - 9 B 9 1 A E 2 C E 0 7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2 1 9 3 2 "   y = " 7 6 2 0 1 " / > < a : e x t   c x = " 7 3 0 7 6 6 6 "   c y = " 1 0 6 6 8 0 0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 D a t a s e t   I n f o r m a t i o n   l o o k s   a s   f o l l o w s - < / a : t > < / a : r > < a : e n d P a r a R P r   d i r t y = " 0 "   l a n g = " e n - U S " / > < / a : p > < / p : t x B o d y > < / p : s p > < p : p i c > < p : n v P i c P r > < p : c N v P r   i d = " 3 "   n a m e = " P i c t u r e   4 " > < a : e x t L s t > < a : e x t   u r i = " { E 1 1 7 A E B 8 - E 6 8 0 - 4 7 7 0 - A E D 6 - 7 B 3 9 2 3 B 8 E 2 7 9 } " > < a 1 6 : c r e a t i o n I d   x m l n s : a 1 6 = " h t t p : / / s c h e m a s . m i c r o s o f t . c o m / o f f i c e / d r a w i n g / 2 0 1 0 / m a i n "   i d = " { 6 5 7 6 E D 4 C - 6 5 7 D - 4 6 4 3 - A 1 D D - 1 9 4 1 F D 5 B E A 2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1 9 6 4 4 4 5 " / > < a : e x t   c x = " 9 1 4 4 0 0 0 "   c y = " 4 8 9 3 5 5 4 " / > < / a : x f r m > < a : p r s t G e o m   p r s t = " r e c t " > < a : a v L s t / > < / a : p r s t G e o m > < a : n o F i l l / > < / p : s p P r > < / p : p i c > < / p : s p T r e e > < p : e x t L s t > < p : e x t   u r i = " { 1 0 2 3 6 3 B 6 - 2 5 6 B - 4 1 8 F - 9 9 0 F - 8 8 1 D 1 B D 7 9 9 2 F } " > < p 1 4 : c r e a t i o n I d   x m l n s : p 1 4 = " h t t p : / / s c h e m a s . m i c r o s o f t . c o m / o f f i c e / p o w e r p o i n t / 2 0 1 0 / m a i n "   v a l = " 1 6 5 4 8 4 3 5 4 2 6 3 6 " / > < / p : e x t > < / p : e x t L s t > < / p : c S l d > < p : c l r M a p O v r > < a : m a s t e r C l r M a p p i n g / > < / p : c l r M a p O v r > < / p : s l d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D a m a s k " > < a : t h e m e E l e m e n t s > < a : c l r S c h e m e   n a m e = " D a m a s k " > < a : d k 1 > < a : s r g b C l r   v a l = " 0 0 0 0 0 0 " / > < / a : d k 1 > < a : l t 1 > < a : s r g b C l r   v a l = " f f f f f f " / > < / a : l t 1 > < a : d k 2 > < a : s r g b C l r   v a l = " 2 a 5 b 7 f " / > < / a : d k 2 > < a : l t 2 > < a : s r g b C l r   v a l = " a b d a f c " / > < / a : l t 2 > < a : a c c e n t 1 > < a : s r g b C l r   v a l = " 9 e c 5 4 4 " / > < / a : a c c e n t 1 > < a : a c c e n t 2 > < a : s r g b C l r   v a l = " 5 0 b e a 3 " / > < / a : a c c e n t 2 > < a : a c c e n t 3 > < a : s r g b C l r   v a l = " 4 a 9 c c c " / > < / a : a c c e n t 3 > < a : a c c e n t 4 > < a : s r g b C l r   v a l = " 9 a 6 6 c a " / > < / a : a c c e n t 4 > < a : a c c e n t 5 > < a : s r g b C l r   v a l = " c 5 4 f 7 1 " / > < / a : a c c e n t 5 > < a : a c c e n t 6 > < a : s r g b C l r   v a l = " d e 9 c 3 c " / > < / a : a c c e n t 6 > < a : h l i n k > < a : s r g b C l r   v a l = " 6 b a 9 d a " / > < / a : h l i n k > < a : f o l H l i n k > < a : s r g b C l r   v a l = " a 0 b c d 3 " / > < / a : f o l H l i n k > < / a : c l r S c h e m e > < a : f o n t S c h e m e   n a m e = " D a m a s k " > < a : m a j o r F o n t > < a : l a t i n   t y p e f a c e = " B o o k m a n   O l d   S t y l e " / > < a : e a   t y p e f a c e = " " / > < a : c s   t y p e f a c e = " " / > < / a : m a j o r F o n t > < a : m i n o r F o n t > < a : l a t i n   t y p e f a c e = " R o c k w e l l " / > < a : e a   t y p e f a c e = " " / > < a : c s   t y p e f a c e = " " / > < / a : m i n o r F o n t > < / a : f o n t S c h e m e > < a : f m t S c h e m e   n a m e = " D a m a s k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8 0 0 0 " / > < a : s a t M o d   v a l = " 1 0 4 9 9 9 " / > < a : l u m M o d   v a l = " 1 1 0 0 0 0 " / > < / a : s c h e m e C l r > < / a : g s > < a : g s   p o s = " 1 0 0 0 0 0 " > < a : s c h e m e C l r   v a l = " p h C l r " > < a : t i n t   v a l = " 7 8 0 0 0 " / > < a : s a t M o d   v a l = " 1 0 9 0 0 0 " / > < a : l u m M o d   v a l = " 1 0 0 0 0 0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0 0 0 0 " / > < a : l u m M o d   v a l = " 1 0 4 0 0 0 " / > < / a : s c h e m e C l r > < / a : g s > < a : g s   p o s = " 6 9 0 0 0 " > < a : s c h e m e C l r   v a l = " p h C l r " > < a : s h a d e   v a l = " 8 6 0 0 0 " / > < a : s a t M o d   v a l = " 1 3 0 0 0 0 " / > < a : l u m M o d   v a l = " 1 0 2 0 0 0 " / > < / a : s c h e m e C l r > < / a : g s > < a : g s   p o s = " 1 0 0 0 0 0 " > < a : s c h e m e C l r   v a l = " p h C l r " > < a : s h a d e   v a l = " 7 2 0 0 0 " / > < a : s a t M o d   v a l = " 1 3 0 0 0 0 " / > < a : l u m M o d   v a l = " 1 0 0 0 0 0 " / > < / a : s c h e m e C l r > < / a : g s > < / a : g s L s t > < a : l i n   a n g = " 5 4 0 0 0 0 0 "   s c a l e d = " 0 " / > < / a : g r a d F i l l > < / a : f i l l S t y l e L s t > < a : l n S t y l e L s t > < a : l n   c a p = " f l a t "   w = " 1 2 7 0 0 " > < a : s o l i d F i l l > < a : s c h e m e C l r   v a l = " p h C l r " / > < / a : s o l i d F i l l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b l i p F i l l   d p i = " 0 "   r o t W i t h S h a p e = " 1 " > < a : b l i p   r : e m b e d = " r I d 1 " > < a : d u o t o n e > < a : s c h e m e C l r   v a l = " p h C l r " > < a : s h a d e   v a l = " 1 8 0 0 0 " / > < a : s a t M o d   v a l = " 1 6 0 0 0 0 " / > < a : l u m M o d   v a l = " 2 8 0 0 0 " / > < / a : s c h e m e C l r > < a : s c h e m e C l r   v a l = " p h C l r " > < a : t i n t   v a l = " 9 5 0 0 0 " / > < a : s a t M o d   v a l = " 1 6 0 0 0 0 " / > < a : l u m M o d   v a l = " 1 1 6 0 0 0 " / > < / a : s c h e m e C l r > < / a : d u o t o n e > < / a : b l i p > < a : s t r e t c h > < a : f i l l R e c t / > < / a : s t r e t c h > < / a : b l i p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D a m a s k " > < a : t h e m e E l e m e n t s > < a : c l r S c h e m e   n a m e = " D a m a s k " > < a : d k 1 > < a : s r g b C l r   v a l = " 0 0 0 0 0 0 " / > < / a : d k 1 > < a : l t 1 > < a : s r g b C l r   v a l = " f f f f f f " / > < / a : l t 1 > < a : d k 2 > < a : s r g b C l r   v a l = " 2 a 5 b 7 f " / > < / a : d k 2 > < a : l t 2 > < a : s r g b C l r   v a l = " a b d a f c " / > < / a : l t 2 > < a : a c c e n t 1 > < a : s r g b C l r   v a l = " 9 e c 5 4 4 " / > < / a : a c c e n t 1 > < a : a c c e n t 2 > < a : s r g b C l r   v a l = " 5 0 b e a 3 " / > < / a : a c c e n t 2 > < a : a c c e n t 3 > < a : s r g b C l r   v a l = " 4 a 9 c c c " / > < / a : a c c e n t 3 > < a : a c c e n t 4 > < a : s r g b C l r   v a l = " 9 a 6 6 c a " / > < / a : a c c e n t 4 > < a : a c c e n t 5 > < a : s r g b C l r   v a l = " c 5 4 f 7 1 " / > < / a : a c c e n t 5 > < a : a c c e n t 6 > < a : s r g b C l r   v a l = " d e 9 c 3 c " / > < / a : a c c e n t 6 > < a : h l i n k > < a : s r g b C l r   v a l = " 6 b a 9 d a " / > < / a : h l i n k > < a : f o l H l i n k > < a : s r g b C l r   v a l = " a 0 b c d 3 " / > < / a : f o l H l i n k > < / a : c l r S c h e m e > < a : f o n t S c h e m e   n a m e = " D a m a s k " > < a : m a j o r F o n t > < a : l a t i n   t y p e f a c e = " B o o k m a n   O l d   S t y l e " / > < a : e a   t y p e f a c e = " " / > < a : c s   t y p e f a c e = " " / > < / a : m a j o r F o n t > < a : m i n o r F o n t > < a : l a t i n   t y p e f a c e = " R o c k w e l l " / > < a : e a   t y p e f a c e = " " / > < a : c s   t y p e f a c e = " " / > < / a : m i n o r F o n t > < / a : f o n t S c h e m e > < a : f m t S c h e m e   n a m e = " D a m a s k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8 0 0 0 " / > < a : s a t M o d   v a l = " 1 0 4 9 9 9 " / > < a : l u m M o d   v a l = " 1 1 0 0 0 0 " / > < / a : s c h e m e C l r > < / a : g s > < a : g s   p o s = " 1 0 0 0 0 0 " > < a : s c h e m e C l r   v a l = " p h C l r " > < a : t i n t   v a l = " 7 8 0 0 0 " / > < a : s a t M o d   v a l = " 1 0 9 0 0 0 " / > < a : l u m M o d   v a l = " 1 0 0 0 0 0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0 0 0 0 " / > < a : l u m M o d   v a l = " 1 0 4 0 0 0 " / > < / a : s c h e m e C l r > < / a : g s > < a : g s   p o s = " 6 9 0 0 0 " > < a : s c h e m e C l r   v a l = " p h C l r " > < a : s h a d e   v a l = " 8 6 0 0 0 " / > < a : s a t M o d   v a l = " 1 3 0 0 0 0 " / > < a : l u m M o d   v a l = " 1 0 2 0 0 0 " / > < / a : s c h e m e C l r > < / a : g s > < a : g s   p o s = " 1 0 0 0 0 0 " > < a : s c h e m e C l r   v a l = " p h C l r " > < a : s h a d e   v a l = " 7 2 0 0 0 " / > < a : s a t M o d   v a l = " 1 3 0 0 0 0 " / > < a : l u m M o d   v a l = " 1 0 0 0 0 0 " / > < / a : s c h e m e C l r > < / a : g s > < / a : g s L s t > < a : l i n   a n g = " 5 4 0 0 0 0 0 "   s c a l e d = " 0 " / > < / a : g r a d F i l l > < / a : f i l l S t y l e L s t > < a : l n S t y l e L s t > < a : l n   c a p = " f l a t "   w = " 1 2 7 0 0 " > < a : s o l i d F i l l > < a : s c h e m e C l r   v a l = " p h C l r " / > < / a : s o l i d F i l l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b l i p F i l l   d p i = " 0 "   r o t W i t h S h a p e = " 1 " > < a : b l i p   r : e m b e d = " r I d 1 " > < a : d u o t o n e > < a : s c h e m e C l r   v a l = " p h C l r " > < a : s h a d e   v a l = " 1 8 0 0 0 " / > < a : s a t M o d   v a l = " 1 6 0 0 0 0 " / > < a : l u m M o d   v a l = " 2 8 0 0 0 " / > < / a : s c h e m e C l r > < a : s c h e m e C l r   v a l = " p h C l r " > < a : t i n t   v a l = " 9 5 0 0 0 " / > < a : s a t M o d   v a l = " 1 6 0 0 0 0 " / > < a : l u m M o d   v a l = " 1 1 6 0 0 0 " / > < / a : s c h e m e C l r > < / a : d u o t o n e > < / a : b l i p > < a : s t r e t c h > < a : f i l l R e c t / > < / a : s t r e t c h > < / a : b l i p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 2 0 2 2 - 0 6 - 1 0 T 1 2 : 1 2 : 1 4 Z < / d c t e r m s : c r e a t e d > < d c t e r m s : m o d i f i e d   x m l n s : x s i = " h t t p : / / w w w . w 3 . o r g / 2 0 0 1 / X M L S c h e m a - i n s t a n c e "   x s i : t y p e = " d c t e r m s : W 3 C D T F " > 2 0 2 2 - 0 6 - 1 0 T 1 2 : 1 5 : 3 1 Z < / d c t e r m s : m o d i f i e d > < / c p : c o r e P r o p e r t i e s >
</file>