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tags+xml" PartName="/ppt/tags/tag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j p e g "   T y p e = " h t t p : / / s c h e m a s . o p e n x m l f o r m a t s . o r g / o f f i c e D o c u m e n t / 2 0 0 6 / r e l a t i o n s h i p s / i m a g e " / > < R e l a t i o n s h i p   I d = " r I d 1 3 "   T a r g e t = " / p p t / m e d i a / i m a g e 1 3 . j p g "   T y p e = " h t t p : / / s c h e m a s . o p e n x m l f o r m a t s . o r g / o f f i c e D o c u m e n t / 2 0 0 6 / r e l a t i o n s h i p s / i m a g e " / > < R e l a t i o n s h i p   I d = " r I d 1 4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5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6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7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O p e n   S a n s - l i g h t " / > < p : r e g u l a r   r : i d = " r I d 2 5 " / > < / p : e m b e d d e d F o n t > < p : e m b e d d e d F o n t > < p : f o n t   t y p e f a c e = " O s w a l d " / > < p : r e g u l a r   r : i d = " r I d 2 3 " / > < p : b o l d   r : i d = " r I d 2 4 " / > < / p : e m b e d d e d F o n t > < p : e m b e d d e d F o n t > < p : f o n t   t y p e f a c e = " O p e n   S a n s - d e m i _ b o l d " / > < p : r e g u l a r   r : i d = " r I d 2 7 " / > < / p : e m b e d d e d F o n t > < p : e m b e d d e d F o n t > < p : f o n t   t y p e f a c e = " O p e n   S a n s " / > < p : r e g u l a r   r : i d = " r I d 2 6 " / > < p : b o l d   r : i d = " r I d 2 8 " / > < / p : e m b e d d e d F o n t > < / p : e m b e d d e d F o n t L s t > < p : c u s t D a t a L s t > < p : t a g s   r : i d = " r I d 2 9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t a b l e S t y l e s . x m l "   T y p e = " h t t p : / / s c h e m a s . o p e n x m l f o r m a t s . o r g / o f f i c e D o c u m e n t / 2 0 0 6 / r e l a t i o n s h i p s / t a b l e S t y l e s " / > < R e l a t i o n s h i p   I d = " r I d 2 3 "   T a r g e t = " f o n t s / f o n t 1 . f n t d a t a "   T y p e = " h t t p : / / s c h e m a s . o p e n x m l f o r m a t s . o r g / o f f i c e D o c u m e n t / 2 0 0 6 / r e l a t i o n s h i p s / f o n t " / > < R e l a t i o n s h i p   I d = " r I d 2 4 "   T a r g e t = " f o n t s / f o n t 2 . f n t d a t a "   T y p e = " h t t p : / / s c h e m a s . o p e n x m l f o r m a t s . o r g / o f f i c e D o c u m e n t / 2 0 0 6 / r e l a t i o n s h i p s / f o n t " / > < R e l a t i o n s h i p   I d = " r I d 2 5 "   T a r g e t = " f o n t s / f o n t 3 . f n t d a t a "   T y p e = " h t t p : / / s c h e m a s . o p e n x m l f o r m a t s . o r g / o f f i c e D o c u m e n t / 2 0 0 6 / r e l a t i o n s h i p s / f o n t " / > < R e l a t i o n s h i p   I d = " r I d 2 6 "   T a r g e t = " f o n t s / f o n t 4 . f n t d a t a "   T y p e = " h t t p : / / s c h e m a s . o p e n x m l f o r m a t s . o r g / o f f i c e D o c u m e n t / 2 0 0 6 / r e l a t i o n s h i p s / f o n t " / > < R e l a t i o n s h i p   I d = " r I d 2 7 "   T a r g e t = " f o n t s / f o n t 5 . f n t d a t a "   T y p e = " h t t p : / / s c h e m a s . o p e n x m l f o r m a t s . o r g / o f f i c e D o c u m e n t / 2 0 0 6 / r e l a t i o n s h i p s / f o n t " / > < R e l a t i o n s h i p   I d = " r I d 2 8 "   T a r g e t = " f o n t s / f o n t 6 . f n t d a t a "   T y p e = " h t t p : / / s c h e m a s . o p e n x m l f o r m a t s . o r g / o f f i c e D o c u m e n t / 2 0 0 6 / r e l a t i o n s h i p s / f o n t " / > < R e l a t i o n s h i p   I d = " r I d 2 9 "   T a r g e t = " t a g s / t a g 3 . x m l "   T y p e = " h t t p : / / s c h e m a s . o p e n x m l f o r m a t s . o r g / o f f i c e D o c u m e n t / 2 0 0 6 / r e l a t i o n s h i p s / t a g s " / > < R e l a t i o n s h i p   I d = " r I d 3 0 "   T a r g e t = " p r e s P r o p s . x m l "   T y p e = " h t t p : / / s c h e m a s . o p e n x m l f o r m a t s . o r g / o f f i c e D o c u m e n t / 2 0 0 6 / r e l a t i o n s h i p s / p r e s P r o p s " / > < R e l a t i o n s h i p   I d = " r I d 3 1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4 2 C 9 6 7 F F - E 0 A 5 - 4 3 0 B - A 9 2 4 - A 5 6 8 0 6 B 8 1 2 D 6 } " > < a 1 6 : c r e a t i o n I d   x m l n s : a 1 6 = " h t t p : / / s c h e m a s . m i c r o s o f t . c o m / o f f i c e / d r a w i n g / 2 0 1 0 / m a i n "   i d = " { 0 E E 4 D 2 C 7 - 0 8 A 0 - 4 6 B 4 - 9 9 4 6 - 6 4 3 7 2 8 2 6 E 0 9 C } " / > < / a : e x t > < / a : e x t L s t > < / p : c N v P r > < p : c N v G r p S p P r / > < p : n v P r / > < / p : n v G r p S p P r > < p : g r p S p P r > < a : x f r m > < a : o f f   x = " 7 6 5 3 8 4 8 "   y = " - 5 9 0 1 " / > < a : e x t   c x = " 7 8 9 5 5 4 "   c y = " 2 9 9 3 1 2 7 " / > < a : c h O f f   x = " 0 "   y = " 0 " / > < a : c h E x t   c x = " 1 0 4 7 7 5 0 "   c y = " 3 9 7 1 9 2 5 " / > < / a : x f r m > < a : n o F i l l / > < / p : g r p S p P r > < p : s p > < p : n v S p P r > < p : c N v P r   i d = " 3 "   n a m e = " " > < a : e x t L s t > < a : e x t   u r i = " { D E E D C 9 1 8 - 3 6 B A - 4 E 2 0 - A 3 D C - F A 4 E D 2 F F B A 5 D } " > < a 1 6 : c r e a t i o n I d   x m l n s : a 1 6 = " h t t p : / / s c h e m a s . m i c r o s o f t . c o m / o f f i c e / d r a w i n g / 2 0 1 0 / m a i n "   i d = " { 0 A 9 4 A B B A - D D 2 F - 4 7 6 A - 8 9 2 E - A 4 7 4 C 9 6 D 4 D 8 7 } " / > < / a : e x t > < / a : e x t L s t > < / p : c N v P r > < p : c N v S p P r / > < p : n v P r / > < / p : n v S p P r > < p : s p P r > < a : x f r m > < a : o f f   x = " 5 1 4 3 5 0 "   y = " 0 " / > < a : e x t   c x = " 1 9 0 5 0 "   c y = " 1 8 2 8 8 0 0 " / > < / a : x f r m > < a : c u s t G e o m > < a : a v L s t / > < a : g d L s t / > < a : a h L s t / > < a : c x n L s t / > < a : r e c t   b = " b "   l = " 0 "   r = " r "   t = " 0 " / > < a : p a t h L s t > < a : p a t h   h = " 1 8 2 8 8 0 0 "   w = " 1 9 0 5 0 " > < a : m o v e T o > < a : p t   x = " 0 "   y = " 0 " / > < / a : m o v e T o > < a : l n T o > < a : p t   x = " 1 9 0 5 0 "   y = " 0 " / > < / a : l n T o > < a : l n T o > < a : p t   x = " 1 9 0 5 0 "   y = " 1 8 2 8 8 0 0 " / > < / a : l n T o > < a : l n T o > < a : p t   x = " 0 "   y = " 1 8 2 8 8 0 0 " / > < / a : l n T o > < a : l n T o > < a : p t   x = " 0 "   y = " 0 " / > < / a : l n T o > < / a : p a t h > < / a : p a t h L s t > < / a : c u s t G e o m > < a : s o l i d F i l l > < a : s r g b C l r   v a l = " 4 1 2 d 3 f " / > < / a : s o l i d F i l l > < / p : s p P r > < / p : s p > < p : s p > < p : n v S p P r > < p : c N v P r   i d = " 4 "   n a m e = " " > < a : e x t L s t > < a : e x t   u r i = " { F 5 5 D 7 7 A 2 - C 0 4 4 - 4 B D D - 9 1 8 F - 9 6 C E 7 3 3 D 9 2 D F } " > < a 1 6 : c r e a t i o n I d   x m l n s : a 1 6 = " h t t p : / / s c h e m a s . m i c r o s o f t . c o m / o f f i c e / d r a w i n g / 2 0 1 0 / m a i n "   i d = " { D F 0 8 3 C 4 D - F 5 1 C - 4 6 2 E - A 5 0 F - 8 5 6 D 3 3 6 F 7 F 3 A } " / > < / a : e x t > < / a : e x t L s t > < / p : c N v P r > < p : c N v S p P r / > < p : n v P r / > < / p : n v S p P r > < p : s p P r > < a : x f r m > < a : o f f   x = " 3 9 0 5 2 5 "   y = " 1 7 8 1 1 7 5 " / > < a : e x t   c x = " 2 6 6 7 0 0 "   c y = " 2 8 5 7 5 0 " / > < / a : x f r m > < a : c u s t G e o m > < a : a v L s t / > < a : g d L s t / > < a : a h L s t / > < a : c x n L s t / > < a : r e c t   b = " b "   l = " 0 "   r = " r "   t = " 0 " / > < a : p a t h L s t > < a : p a t h   h = " 2 8 5 7 5 0 "   w = " 2 6 6 7 0 0 " > < a : m o v e T o > < a : p t   x = " 5 7 1 5 0 "   y = " 5 7 1 5 0 " / > < / a : m o v e T o > < a : l n T o > < a : p t   x = " 5 7 1 5 0 "   y = " 2 2 8 6 0 0 " / > < / a : l n T o > < a : l n T o > < a : p t   x = " 2 0 9 5 5 0 "   y = " 2 2 8 6 0 0 " / > < / a : l n T o > < a : l n T o > < a : p t   x = " 2 0 9 5 5 0 "   y = " 5 7 1 5 0 " / > < / a : l n T o > < a : l n T o > < a : p t   x = " 5 7 1 5 0 "   y = " 5 7 1 5 0 " / > < / a : l n T o > < a : c l o s e / > < a : m o v e T o > < a : p t   x = " 5 7 1 5 0 "   y = " 0 " / > < / a : m o v e T o > < a : l n T o > < a : p t   x = " 2 0 9 5 5 0 "   y = " 0 " / > < / a : l n T o > < a : c u b i c B e z T o > < a : p t   x = " 2 4 1 1 1 3 "   y = " 0 " / > < a : p t   x = " 2 6 6 7 0 0 "   y = " 2 5 5 8 7 " / > < a : p t   x = " 2 6 6 7 0 0 "   y = " 5 7 1 5 0 " / > < / a : c u b i c B e z T o > < a : l n T o > < a : p t   x = " 2 6 6 7 0 0 "   y = " 2 2 8 6 0 0 " / > < / a : l n T o > < a : c u b i c B e z T o > < a : p t   x = " 2 6 6 7 0 0 "   y = " 2 6 0 1 6 3 " / > < a : p t   x = " 2 4 1 1 1 3 "   y = " 2 8 5 7 5 0 " / > < a : p t   x = " 2 0 9 5 5 0 "   y = " 2 8 5 7 5 0 " / > < / a : c u b i c B e z T o > < a : l n T o > < a : p t   x = " 5 7 1 5 0 "   y = " 2 8 5 7 5 0 " / > < / a : l n T o > < a : c u b i c B e z T o > < a : p t   x = " 2 5 5 8 7 "   y = " 2 8 5 7 5 0 " / > < a : p t   x = " 0 "   y = " 2 6 0 1 6 3 " / > < a : p t   x = " 0 "   y = " 2 2 8 6 0 0 " / > < / a : c u b i c B e z T o > < a : l n T o > < a : p t   x = " 0 "   y = " 5 7 1 5 0 " / > < / a : l n T o > < a : c u b i c B e z T o > < a : p t   x = " 0 "   y = " 2 5 5 8 7 " / > < a : p t   x = " 2 5 5 8 7 "   y = " 0 " / > < a : p t   x = " 5 7 1 5 0 "   y = " 0 " / > < / a : c u b i c B e z T o > < a : c l o s e / > < / a : p a t h > < / a : p a t h L s t > < / a : c u s t G e o m > < a : s o l i d F i l l > < a : s r g b C l r   v a l = " 4 1 2 d 3 f " / > < / a : s o l i d F i l l > < / p : s p P r > < / p : s p > < p : s p > < p : n v S p P r > < p : c N v P r   i d = " 5 "   n a m e = " " > < a : e x t L s t > < a : e x t   u r i = " { C C 6 0 7 6 5 F - 9 4 5 1 - 4 3 E 3 - B 3 2 A - A C 5 E 9 6 2 1 1 D 5 3 } " > < a 1 6 : c r e a t i o n I d   x m l n s : a 1 6 = " h t t p : / / s c h e m a s . m i c r o s o f t . c o m / o f f i c e / d r a w i n g / 2 0 1 0 / m a i n "   i d = " { B B 1 5 A 3 F 3 - 9 3 6 2 - 4 E 8 B - A 1 D C - 7 2 1 B B 2 2 F 6 A 8 B } " / > < / a : e x t > < / a : e x t L s t > < / p : c N v P r > < p : c N v S p P r / > < p : n v P r / > < / p : n v S p P r > < p : s p P r > < a : x f r m > < a : o f f   x = " 5 0 4 8 2 5 "   y = " 3 0 9 5 6 2 5 " / > < a : e x t   c x = " 3 8 1 0 0 "   c y = " 2 8 5 7 5 0 " / > < / a : x f r m > < a : c u s t G e o m > < a : a v L s t / > < a : g d L s t / > < a : a h L s t / > < a : c x n L s t / > < a : r e c t   b = " b "   l = " 0 "   r = " r "   t = " 0 " / > < a : p a t h L s t > < a : p a t h   h = " 2 8 5 7 5 0 "   w = " 3 8 1 0 0 " > < a : m o v e T o > < a : p t   x = " 0 "   y = " 0 " / > < / a : m o v e T o > < a : l n T o > < a : p t   x = " 3 8 1 0 0 "   y = " 0 " / > < / a : l n T o > < a : l n T o > < a : p t   x = " 3 8 1 0 0 "   y = " 2 8 5 7 5 0 " / > < / a : l n T o > < a : l n T o > < a : p t   x = " 0 "   y = " 2 8 5 7 5 0 " / > < / a : l n T o > < a : l n T o > < a : p t   x = " 0 "   y = " 0 " / > < / a : l n T o > < / a : p a t h > < / a : p a t h L s t > < / a : c u s t G e o m > < a : s o l i d F i l l > < a : s r g b C l r   v a l = " f f a 6 2 b " / > < / a : s o l i d F i l l > < / p : s p P r > < / p : s p > < p : s p > < p : n v S p P r > < p : c N v P r   i d = " 6 "   n a m e = " " > < a : e x t L s t > < a : e x t   u r i = " { 2 D F 4 2 E 0 2 - A 9 0 6 - 4 B 8 C - 8 D 9 1 - B 0 B 0 1 1 3 A 4 7 3 D } " > < a 1 6 : c r e a t i o n I d   x m l n s : a 1 6 = " h t t p : / / s c h e m a s . m i c r o s o f t . c o m / o f f i c e / d r a w i n g / 2 0 1 0 / m a i n "   i d = " { 1 A B B 7 2 5 7 - 1 3 C 6 - 4 4 A 5 - 8 D 2 9 - 0 0 F D D 3 4 3 9 5 9 6 } " / > < / a : e x t > < / a : e x t L s t > < / p : c N v P r > < p : c N v S p P r / > < p : n v P r / > < / p : n v S p P r > < p : s p P r > < a : x f r m > < a : o f f   x = " 4 0 9 5 7 5 "   y = " 3 4 4 8 0 5 0 " / > < a : e x t   c x = " 2 2 8 6 0 0 "   c y = " 5 2 3 8 7 5 " / > < / a : x f r m > < a : c u s t G e o m > < a : a v L s t / > < a : g d L s t / > < a : a h L s t / > < a : c x n L s t / > < a : r e c t   b = " b "   l = " 0 "   r = " r "   t = " 0 " / > < a : p a t h L s t > < a : p a t h   h = " 5 2 3 8 7 5 "   w = " 2 2 8 6 0 0 " > < a : m o v e T o > < a : p t   x = " 1 1 4 3 0 0 "   y = " 0 " / > < / a : m o v e T o > < a : l n T o > < a : p t   x = " 2 2 8 6 0 0 "   y = " 5 2 3 8 7 5 " / > < / a : l n T o > < a : l n T o > < a : p t   x = " 0 "   y = " 5 2 3 8 7 5 " / > < / a : l n T o > < a : c l o s e / > < / a : p a t h > < / a : p a t h L s t > < / a : c u s t G e o m > < a : s o l i d F i l l > < a : s r g b C l r   v a l = " 2 3 a 9 a 8 " / > < / a : s o l i d F i l l > < / p : s p P r > < / p : s p > < p : s p > < p : n v S p P r > < p : c N v P r   i d = " 7 "   n a m e = " " > < a : e x t L s t > < a : e x t   u r i = " { 3 D C 7 3 9 B E - A C B E - 4 7 7 3 - 9 4 A 0 - 0 B 9 F 5 6 5 7 F B D 7 } " > < a 1 6 : c r e a t i o n I d   x m l n s : a 1 6 = " h t t p : / / s c h e m a s . m i c r o s o f t . c o m / o f f i c e / d r a w i n g / 2 0 1 0 / m a i n "   i d = " { E F 5 8 9 0 6 A - 0 9 0 E - 4 D D D - 8 0 A 5 - B 9 7 E 0 E 5 4 B C 2 5 } " / > < / a : e x t > < / a : e x t L s t > < / p : c N v P r > < p : c N v S p P r / > < p : n v P r / > < / p : n v S p P r > < p : s p P r > < a : x f r m > < a : o f f   x = " 4 0 9 5 7 5 "   y = " 3 4 4 8 0 5 0 " / > < a : e x t   c x = " 1 1 4 3 0 0 "   c y = " 5 2 3 8 7 5 " / > < / a : x f r m > < a : c u s t G e o m > < a : a v L s t / > < a : g d L s t / > < a : a h L s t / > < a : c x n L s t / > < a : r e c t   b = " b "   l = " 0 "   r = " r "   t = " 0 " / > < a : p a t h L s t > < a : p a t h   h = " 5 2 3 8 7 5 "   w = " 1 1 4 3 0 0 " > < a : m o v e T o > < a : p t   x = " 1 1 4 3 0 0 "   y = " 0 " / > < / a : m o v e T o > < a : l n T o > < a : p t   x = " 1 1 4 3 0 0 "   y = " 5 2 3 8 7 5 " / > < / a : l n T o > < a : l n T o > < a : p t   x = " 0 "   y = " 5 2 3 8 7 5 " / > < / a : l n T o > < a : c l o s e / > < / a : p a t h > < / a : p a t h L s t > < / a : c u s t G e o m > < a : s o l i d F i l l > < a : s r g b C l r   v a l = " 1 0 8 0 9 3 " / > < / a : s o l i d F i l l > < / p : s p P r > < / p : s p > < p : s p > < p : n v S p P r > < p : c N v P r   i d = " 8 "   n a m e = " " > < a : e x t L s t > < a : e x t   u r i = " { B 5 7 0 F F D 5 - 8 C 4 C - 4 F 8 7 - B F 1 E - C 6 F 3 F 1 1 6 3 A 7 D } " > < a 1 6 : c r e a t i o n I d   x m l n s : a 1 6 = " h t t p : / / s c h e m a s . m i c r o s o f t . c o m / o f f i c e / d r a w i n g / 2 0 1 0 / m a i n "   i d = " { F 0 B 1 4 0 0 3 - 9 7 C 8 - 4 C 9 F - 8 6 A E - 3 0 2 5 7 4 A 9 5 A D 2 } " / > < / a : e x t > < / a : e x t L s t > < / p : c N v P r > < p : c N v S p P r / > < p : n v P r / > < / p : n v S p P r > < p : s p P r > < a : x f r m > < a : o f f   x = " 3 3 3 3 7 5 "   y = " 1 9 3 3 5 7 5 " / > < a : e x t   c x = " 3 8 1 0 0 0 "   c y = " 1 1 6 2 0 5 0 " / > < / a : x f r m > < a : c u s t G e o m > < a : a v L s t / > < a : g d L s t / > < a : a h L s t / > < a : c x n L s t / > < a : r e c t   b = " b "   l = " 0 "   r = " r "   t = " 0 " / > < a : p a t h L s t > < a : p a t h   h = " 1 1 6 2 0 5 0 "   w = " 3 8 1 0 0 0 " > < a : m o v e T o > < a : p t   x = " 0 "   y = " 0 " / > < / a : m o v e T o > < a : l n T o > < a : p t   x = " 3 8 1 0 0 0 "   y = " 0 " / > < / a : l n T o > < a : l n T o > < a : p t   x = " 3 8 1 0 0 0 "   y = " 1 1 6 2 0 5 0 " / > < / a : l n T o > < a : l n T o > < a : p t   x = " 0 "   y = " 1 1 6 2 0 5 0 " / > < / a : l n T o > < a : l n T o > < a : p t   x = " 0 "   y = " 0 " / > < / a : l n T o > < / a : p a t h > < / a : p a t h L s t > < / a : c u s t G e o m > < a : s o l i d F i l l > < a : s r g b C l r   v a l = " b e 4 4 3 5 " / > < / a : s o l i d F i l l > < / p : s p P r > < / p : s p > < p : s p > < p : n v S p P r > < p : c N v P r   i d = " 9 "   n a m e = " " > < a : e x t L s t > < a : e x t   u r i = " { E 8 7 3 6 1 C 1 - F F 7 0 - 4 4 D B - B 4 A 9 - 2 9 D D 7 A 2 8 C 7 3 9 } " > < a 1 6 : c r e a t i o n I d   x m l n s : a 1 6 = " h t t p : / / s c h e m a s . m i c r o s o f t . c o m / o f f i c e / d r a w i n g / 2 0 1 0 / m a i n "   i d = " { 4 A 5 3 E C F 9 - 8 1 0 F - 4 F B 7 - 9 B F C - C 8 D E D 8 3 4 7 C B 4 } " / > < / a : e x t > < / a : e x t L s t > < / p : c N v P r > < p : c N v S p P r / > < p : n v P r / > < / p : n v S p P r > < p : s p P r > < a : x f r m > < a : o f f   x = " 0 "   y = " 1 9 9 0 7 2 5 " / > < a : e x t   c x = " 1 0 4 7 7 5 0 "   c y = " 1 0 4 7 7 5 0 " / > < / a : x f r m > < a : p r s t G e o m   p r s t = " e l l i p s e " > < a : a v L s t / > < / a : p r s t G e o m > < a : s o l i d F i l l > < a : s r g b C l r   v a l = " d e 5 0 1 f " / > < / a : s o l i d F i l l > < / p : s p P r > < / p : s p > < p : s p > < p : n v S p P r > < p : c N v P r   i d = " 1 0 "   n a m e = " " > < a : e x t L s t > < a : e x t   u r i = " { 4 5 F 6 E 7 D 2 - E 7 1 E - 4 3 1 F - 9 D 6 1 - C 7 2 0 D D D 6 F 5 2 4 } " > < a 1 6 : c r e a t i o n I d   x m l n s : a 1 6 = " h t t p : / / s c h e m a s . m i c r o s o f t . c o m / o f f i c e / d r a w i n g / 2 0 1 0 / m a i n "   i d = " { 8 9 8 9 3 4 A F - 5 F B 2 - 4 3 1 0 - B D 0 A - 9 1 C 2 E A 1 A 2 C B 9 } " / > < / a : e x t > < / a : e x t L s t > < / p : c N v P r > < p : c N v S p P r / > < p : n v P r / > < / p : n v S p P r > < p : s p P r > < a : x f r m > < a : o f f   x = " 1 6 1 9 2 5 "   y = " 1 9 9 0 7 2 5 " / > < a : e x t   c x = " 7 2 3 9 0 0 "   c y = " 1 0 4 7 7 5 0 " / > < / a : x f r m > < a : p r s t G e o m   p r s t = " e l l i p s e " > < a : a v L s t / > < / a : p r s t G e o m > < a : s o l i d F i l l > < a : s r g b C l r   v a l = " f f d f a a " / > < / a : s o l i d F i l l > < / p : s p P r > < / p : s p > < p : s p > < p : n v S p P r > < p : c N v P r   i d = " 1 1 "   n a m e = " " > < a : e x t L s t > < a : e x t   u r i = " { 6 F 4 C 6 C 9 5 - E 5 5 8 - 4 5 D D - 8 8 F C - 8 5 2 0 7 9 E 3 9 0 4 3 } " > < a 1 6 : c r e a t i o n I d   x m l n s : a 1 6 = " h t t p : / / s c h e m a s . m i c r o s o f t . c o m / o f f i c e / d r a w i n g / 2 0 1 0 / m a i n "   i d = " { 3 8 E 2 4 7 B D - 8 B 4 3 - 4 8 D 7 - B B 9 F - D E 8 5 9 9 A 4 2 5 B 6 } " / > < / a : e x t > < / a : e x t L s t > < / p : c N v P r > < p : c N v S p P r / > < p : n v P r / > < / p : n v S p P r > < p : s p P r > < a : x f r m > < a : o f f   x = " 3 6 1 9 5 0 "   y = " 1 9 9 0 7 2 5 " / > < a : e x t   c x = " 3 1 4 3 2 5 "   c y = " 1 0 4 7 7 5 0 " / > < / a : x f r m > < a : p r s t G e o m   p r s t = " e l l i p s e " > < a : a v L s t / > < / a : p r s t G e o m > < a : s o l i d F i l l > < a : s r g b C l r   v a l = " b 6 5 6 2 b " / > < / a : s o l i d F i l l > < / p : s p P r > < / p : s p > < p : s p > < p : n v S p P r > < p : c N v P r   i d = " 1 2 "   n a m e = " " > < a : e x t L s t > < a : e x t   u r i = " { 8 E B 7 9 9 8 8 - 2 F 3 2 - 4 0 7 F - 9 1 6 C - 8 4 1 6 0 9 B 6 7 C 2 0 } " > < a 1 6 : c r e a t i o n I d   x m l n s : a 1 6 = " h t t p : / / s c h e m a s . m i c r o s o f t . c o m / o f f i c e / d r a w i n g / 2 0 1 0 / m a i n "   i d = " { A 6 2 2 5 2 4 1 - 0 E F 8 - 4 0 4 A - 8 9 4 B - 6 2 C 5 C 0 E F 2 B 3 9 } " / > < / a : e x t > < / a : e x t L s t > < / p : c N v P r > < p : c N v S p P r / > < p : n v P r / > < / p : n v S p P r > < p : s p P r > < a : x f r m > < a : o f f   x = " 3 6 1 9 5 0 "   y = " 1 9 9 0 7 2 5 " / > < a : e x t   c x = " 1 5 7 1 6 2 "   c y = " 1 0 4 7 7 5 0 " / > < / a : x f r m > < a : c u s t G e o m > < a : a v L s t / > < a : g d L s t / > < a : a h L s t / > < a : c x n L s t / > < a : r e c t   b = " b "   l = " 0 "   r = " r "   t = " 0 " / > < a : p a t h L s t > < a : p a t h   h = " 1 0 4 7 7 5 0 "   w = " 1 5 7 1 6 3 " > < a : m o v e T o > < a : p t   x = " 1 5 7 1 6 3 "   y = " 1 0 4 7 7 5 0 " / > < / a : m o v e T o > < a : l n T o > < a : p t   x = " 1 5 7 1 6 3 "   y = " 0 " / > < / a : l n T o > < a : c u b i c B e z T o > < a : p t   x = " 7 0 3 6 4 "   y = " 0 " / > < a : p t   x = " 0 "   y = " 2 3 4 5 4 7 " / > < a : p t   x = " 0 "   y = " 5 2 3 8 7 5 " / > < / a : c u b i c B e z T o > < a : c u b i c B e z T o > < a : p t   x = " 0 "   y = " 8 1 3 2 0 3 " / > < a : p t   x = " 7 0 3 6 4 "   y = " 1 0 4 7 7 5 0 " / > < a : p t   x = " 1 5 7 1 6 3 "   y = " 1 0 4 7 7 5 0 " / > < / a : c u b i c B e z T o > < a : c l o s e / > < / a : p a t h > < / a : p a t h L s t > < / a : c u s t G e o m > < a : s o l i d F i l l > < a : s r g b C l r   v a l = " f f b 6 2 e " / > < / a : s o l i d F i l l > < / p : s p P r > < / p : s p > < p : s p > < p : n v S p P r > < p : c N v P r   i d = " 1 3 "   n a m e = " " > < a : e x t L s t > < a : e x t   u r i = " { F B A 2 6 E A F - B 6 9 7 - 4 B 6 A - 9 2 6 0 - B 6 6 A E 8 5 E 2 5 A 2 } " > < a 1 6 : c r e a t i o n I d   x m l n s : a 1 6 = " h t t p : / / s c h e m a s . m i c r o s o f t . c o m / o f f i c e / d r a w i n g / 2 0 1 0 / m a i n "   i d = " { 4 9 A 6 3 8 C 3 - A 3 D D - 4 0 3 E - 8 6 F 4 - 4 6 0 8 9 F C F F C 6 5 } " / > < / a : e x t > < / a : e x t L s t > < / p : c N v P r > < p : c N v S p P r / > < p : n v P r / > < / p : n v S p P r > < p : s p P r > < a : x f r m > < a : o f f   x = " 4 4 7 6 7 5 "   y = " 3 3 7 1 8 5 0 " / > < a : e x t   c x = " 1 5 2 4 0 0 "   c y = " 1 5 2 4 0 0 " / > < / a : x f r m > < a : p r s t G e o m   p r s t = " e l l i p s e " > < a : a v L s t / > < / a : p r s t G e o m > < a : s o l i d F i l l > < a : s r g b C l r   v a l = " f f a 6 2 b " / > < / a : s o l i d F i l l > < / p : s p P r > < / p : s p > < / p : g r p S p > < p : g r p S p > < p : n v G r p S p P r > < p : c N v P r   i d = " 1 4 "   n a m e = " " > < a : e x t L s t > < a : e x t   u r i = " { A C 9 B 6 9 9 6 - 2 C 9 2 - 4 9 2 8 - 9 1 4 B - 2 8 5 4 9 F 4 5 D B 5 1 } " > < a 1 6 : c r e a t i o n I d   x m l n s : a 1 6 = " h t t p : / / s c h e m a s . m i c r o s o f t . c o m / o f f i c e / d r a w i n g / 2 0 1 0 / m a i n "   i d = " { 7 3 0 4 1 4 C 2 - 9 8 B 4 - 4 3 9 F - 8 5 9 4 - 3 C 1 D 9 C 3 C A C 4 F } " / > < / a : e x t > < / a : e x t L s t > < / p : c N v P r > < p : c N v G r p S p P r / > < p : n v P r / > < / p : n v G r p S p P r > < p : g r p S p P r > < a : x f r m > < a : o f f   x = " 6 7 0 1 3 4 8 "   y = " - 8 8 2 2 0 1 " / > < a : e x t   c x = " 7 8 9 5 5 4 "   c y = " 2 9 9 3 1 2 7 " / > < a : c h O f f   x = " 0 "   y = " 0 " / > < a : c h E x t   c x = " 1 0 4 7 7 5 0 "   c y = " 3 9 7 1 9 2 5 " / > < / a : x f r m > < a : n o F i l l / > < / p : g r p S p P r > < p : s p > < p : n v S p P r > < p : c N v P r   i d = " 1 5 "   n a m e = " " > < a : e x t L s t > < a : e x t   u r i = " { E 5 5 5 D 3 0 2 - A C D 3 - 4 B 5 A - 8 9 C 1 - 6 1 5 8 9 9 E D 5 E 6 1 } " > < a 1 6 : c r e a t i o n I d   x m l n s : a 1 6 = " h t t p : / / s c h e m a s . m i c r o s o f t . c o m / o f f i c e / d r a w i n g / 2 0 1 0 / m a i n "   i d = " { 0 5 6 8 2 F 4 D - 7 9 8 9 - 4 0 3 7 - B D B 1 - 3 F 8 9 7 8 1 9 0 1 A 2 } " / > < / a : e x t > < / a : e x t L s t > < / p : c N v P r > < p : c N v S p P r / > < p : n v P r / > < / p : n v S p P r > < p : s p P r > < a : x f r m > < a : o f f   x = " 5 1 4 3 5 0 "   y = " 0 " / > < a : e x t   c x = " 1 9 0 5 0 "   c y = " 1 8 2 8 8 0 0 " / > < / a : x f r m > < a : c u s t G e o m > < a : a v L s t / > < a : g d L s t / > < a : a h L s t / > < a : c x n L s t / > < a : r e c t   b = " b "   l = " 0 "   r = " r "   t = " 0 " / > < a : p a t h L s t > < a : p a t h   h = " 1 8 2 8 8 0 0 "   w = " 1 9 0 5 0 " > < a : m o v e T o > < a : p t   x = " 0 "   y = " 0 " / > < / a : m o v e T o > < a : l n T o > < a : p t   x = " 1 9 0 5 0 "   y = " 0 " / > < / a : l n T o > < a : l n T o > < a : p t   x = " 1 9 0 5 0 "   y = " 1 8 2 8 8 0 0 " / > < / a : l n T o > < a : l n T o > < a : p t   x = " 0 "   y = " 1 8 2 8 8 0 0 " / > < / a : l n T o > < a : l n T o > < a : p t   x = " 0 "   y = " 0 " / > < / a : l n T o > < / a : p a t h > < / a : p a t h L s t > < / a : c u s t G e o m > < a : s o l i d F i l l > < a : s r g b C l r   v a l = " 4 1 2 d 3 f " / > < / a : s o l i d F i l l > < / p : s p P r > < / p : s p > < p : s p > < p : n v S p P r > < p : c N v P r   i d = " 1 6 "   n a m e = " " > < a : e x t L s t > < a : e x t   u r i = " { 8 0 0 B 5 1 6 B - C E 5 4 - 4 F D 7 - 8 5 B 4 - E 8 8 5 9 A 6 E 6 B F 1 } " > < a 1 6 : c r e a t i o n I d   x m l n s : a 1 6 = " h t t p : / / s c h e m a s . m i c r o s o f t . c o m / o f f i c e / d r a w i n g / 2 0 1 0 / m a i n "   i d = " { 2 E 8 4 1 0 8 9 - 7 A 3 C - 4 F 9 E - 8 D 4 A - 6 8 B F D D 9 0 2 8 8 C } " / > < / a : e x t > < / a : e x t L s t > < / p : c N v P r > < p : c N v S p P r / > < p : n v P r / > < / p : n v S p P r > < p : s p P r > < a : x f r m > < a : o f f   x = " 3 9 0 5 2 5 "   y = " 1 7 8 1 1 7 5 " / > < a : e x t   c x = " 2 6 6 7 0 0 "   c y = " 2 8 5 7 5 0 " / > < / a : x f r m > < a : c u s t G e o m > < a : a v L s t / > < a : g d L s t / > < a : a h L s t / > < a : c x n L s t / > < a : r e c t   b = " b "   l = " 0 "   r = " r "   t = " 0 " / > < a : p a t h L s t > < a : p a t h   h = " 2 8 5 7 5 0 "   w = " 2 6 6 7 0 0 " > < a : m o v e T o > < a : p t   x = " 5 7 1 5 0 "   y = " 5 7 1 5 0 " / > < / a : m o v e T o > < a : l n T o > < a : p t   x = " 5 7 1 5 0 "   y = " 2 2 8 6 0 0 " / > < / a : l n T o > < a : l n T o > < a : p t   x = " 2 0 9 5 5 0 "   y = " 2 2 8 6 0 0 " / > < / a : l n T o > < a : l n T o > < a : p t   x = " 2 0 9 5 5 0 "   y = " 5 7 1 5 0 " / > < / a : l n T o > < a : l n T o > < a : p t   x = " 5 7 1 5 0 "   y = " 5 7 1 5 0 " / > < / a : l n T o > < a : c l o s e / > < a : m o v e T o > < a : p t   x = " 5 7 1 5 0 "   y = " 0 " / > < / a : m o v e T o > < a : l n T o > < a : p t   x = " 2 0 9 5 5 0 "   y = " 0 " / > < / a : l n T o > < a : c u b i c B e z T o > < a : p t   x = " 2 4 1 1 1 3 "   y = " 0 " / > < a : p t   x = " 2 6 6 7 0 0 "   y = " 2 5 5 8 7 " / > < a : p t   x = " 2 6 6 7 0 0 "   y = " 5 7 1 5 0 " / > < / a : c u b i c B e z T o > < a : l n T o > < a : p t   x = " 2 6 6 7 0 0 "   y = " 2 2 8 6 0 0 " / > < / a : l n T o > < a : c u b i c B e z T o > < a : p t   x = " 2 6 6 7 0 0 "   y = " 2 6 0 1 6 3 " / > < a : p t   x = " 2 4 1 1 1 3 "   y = " 2 8 5 7 5 0 " / > < a : p t   x = " 2 0 9 5 5 0 "   y = " 2 8 5 7 5 0 " / > < / a : c u b i c B e z T o > < a : l n T o > < a : p t   x = " 5 7 1 5 0 "   y = " 2 8 5 7 5 0 " / > < / a : l n T o > < a : c u b i c B e z T o > < a : p t   x = " 2 5 5 8 7 "   y = " 2 8 5 7 5 0 " / > < a : p t   x = " 0 "   y = " 2 6 0 1 6 3 " / > < a : p t   x = " 0 "   y = " 2 2 8 6 0 0 " / > < / a : c u b i c B e z T o > < a : l n T o > < a : p t   x = " 0 "   y = " 5 7 1 5 0 " / > < / a : l n T o > < a : c u b i c B e z T o > < a : p t   x = " 0 "   y = " 2 5 5 8 7 " / > < a : p t   x = " 2 5 5 8 7 "   y = " 0 " / > < a : p t   x = " 5 7 1 5 0 "   y = " 0 " / > < / a : c u b i c B e z T o > < a : c l o s e / > < / a : p a t h > < / a : p a t h L s t > < / a : c u s t G e o m > < a : s o l i d F i l l > < a : s r g b C l r   v a l = " 4 1 2 d 3 f " / > < / a : s o l i d F i l l > < / p : s p P r > < / p : s p > < p : s p > < p : n v S p P r > < p : c N v P r   i d = " 1 7 "   n a m e = " " > < a : e x t L s t > < a : e x t   u r i = " { B 8 D D B 5 F F - 8 D 1 0 - 4 F 6 E - A 9 C F - 9 4 1 5 5 9 6 6 7 F E 3 } " > < a 1 6 : c r e a t i o n I d   x m l n s : a 1 6 = " h t t p : / / s c h e m a s . m i c r o s o f t . c o m / o f f i c e / d r a w i n g / 2 0 1 0 / m a i n "   i d = " { E B 9 E 2 3 6 7 - 8 D 9 4 - 4 7 9 1 - B A E 9 - 6 3 7 A 7 E F 4 8 3 3 B } " / > < / a : e x t > < / a : e x t L s t > < / p : c N v P r > < p : c N v S p P r / > < p : n v P r / > < / p : n v S p P r > < p : s p P r > < a : x f r m > < a : o f f   x = " 5 0 4 8 2 5 "   y = " 3 0 9 5 6 2 5 " / > < a : e x t   c x = " 3 8 1 0 0 "   c y = " 2 8 5 7 5 0 " / > < / a : x f r m > < a : c u s t G e o m > < a : a v L s t / > < a : g d L s t / > < a : a h L s t / > < a : c x n L s t / > < a : r e c t   b = " b "   l = " 0 "   r = " r "   t = " 0 " / > < a : p a t h L s t > < a : p a t h   h = " 2 8 5 7 5 0 "   w = " 3 8 1 0 0 " > < a : m o v e T o > < a : p t   x = " 0 "   y = " 0 " / > < / a : m o v e T o > < a : l n T o > < a : p t   x = " 3 8 1 0 0 "   y = " 0 " / > < / a : l n T o > < a : l n T o > < a : p t   x = " 3 8 1 0 0 "   y = " 2 8 5 7 5 0 " / > < / a : l n T o > < a : l n T o > < a : p t   x = " 0 "   y = " 2 8 5 7 5 0 " / > < / a : l n T o > < a : l n T o > < a : p t   x = " 0 "   y = " 0 " / > < / a : l n T o > < / a : p a t h > < / a : p a t h L s t > < / a : c u s t G e o m > < a : s o l i d F i l l > < a : s r g b C l r   v a l = " f f a 6 2 b " / > < / a : s o l i d F i l l > < / p : s p P r > < / p : s p > < p : s p > < p : n v S p P r > < p : c N v P r   i d = " 1 8 "   n a m e = " " > < a : e x t L s t > < a : e x t   u r i = " { 1 F 2 B 1 9 4 C - 2 B 7 B - 4 8 A F - B A F F - D D 2 9 D 6 6 9 2 E D D } " > < a 1 6 : c r e a t i o n I d   x m l n s : a 1 6 = " h t t p : / / s c h e m a s . m i c r o s o f t . c o m / o f f i c e / d r a w i n g / 2 0 1 0 / m a i n "   i d = " { 3 6 1 4 D 9 D 3 - 2 B D C - 4 6 9 7 - 9 C 8 D - 7 7 8 4 0 4 7 3 A 3 7 3 } " / > < / a : e x t > < / a : e x t L s t > < / p : c N v P r > < p : c N v S p P r / > < p : n v P r / > < / p : n v S p P r > < p : s p P r > < a : x f r m > < a : o f f   x = " 4 0 9 5 7 5 "   y = " 3 4 4 8 0 5 0 " / > < a : e x t   c x = " 2 2 8 6 0 0 "   c y = " 5 2 3 8 7 5 " / > < / a : x f r m > < a : c u s t G e o m > < a : a v L s t / > < a : g d L s t / > < a : a h L s t / > < a : c x n L s t / > < a : r e c t   b = " b "   l = " 0 "   r = " r "   t = " 0 " / > < a : p a t h L s t > < a : p a t h   h = " 5 2 3 8 7 5 "   w = " 2 2 8 6 0 0 " > < a : m o v e T o > < a : p t   x = " 1 1 4 3 0 0 "   y = " 0 " / > < / a : m o v e T o > < a : l n T o > < a : p t   x = " 2 2 8 6 0 0 "   y = " 5 2 3 8 7 5 " / > < / a : l n T o > < a : l n T o > < a : p t   x = " 0 "   y = " 5 2 3 8 7 5 " / > < / a : l n T o > < a : c l o s e / > < / a : p a t h > < / a : p a t h L s t > < / a : c u s t G e o m > < a : s o l i d F i l l > < a : s r g b C l r   v a l = " 2 3 a 9 a 8 " / > < / a : s o l i d F i l l > < / p : s p P r > < / p : s p > < p : s p > < p : n v S p P r > < p : c N v P r   i d = " 1 9 "   n a m e = " " > < a : e x t L s t > < a : e x t   u r i = " { D 4 E 8 A 6 A F - 1 1 1 F - 4 A D 8 - 9 6 D 2 - 6 C C 4 3 8 4 3 6 C 0 3 } " > < a 1 6 : c r e a t i o n I d   x m l n s : a 1 6 = " h t t p : / / s c h e m a s . m i c r o s o f t . c o m / o f f i c e / d r a w i n g / 2 0 1 0 / m a i n "   i d = " { 7 7 0 C 4 2 7 5 - B 2 5 4 - 4 3 C 0 - A B 4 1 - A 5 9 9 9 4 E E C E 8 0 } " / > < / a : e x t > < / a : e x t L s t > < / p : c N v P r > < p : c N v S p P r / > < p : n v P r / > < / p : n v S p P r > < p : s p P r > < a : x f r m > < a : o f f   x = " 4 0 9 5 7 5 "   y = " 3 4 4 8 0 5 0 " / > < a : e x t   c x = " 1 1 4 3 0 0 "   c y = " 5 2 3 8 7 5 " / > < / a : x f r m > < a : c u s t G e o m > < a : a v L s t / > < a : g d L s t / > < a : a h L s t / > < a : c x n L s t / > < a : r e c t   b = " b "   l = " 0 "   r = " r "   t = " 0 " / > < a : p a t h L s t > < a : p a t h   h = " 5 2 3 8 7 5 "   w = " 1 1 4 3 0 0 " > < a : m o v e T o > < a : p t   x = " 1 1 4 3 0 0 "   y = " 0 " / > < / a : m o v e T o > < a : l n T o > < a : p t   x = " 1 1 4 3 0 0 "   y = " 5 2 3 8 7 5 " / > < / a : l n T o > < a : l n T o > < a : p t   x = " 0 "   y = " 5 2 3 8 7 5 " / > < / a : l n T o > < a : c l o s e / > < / a : p a t h > < / a : p a t h L s t > < / a : c u s t G e o m > < a : s o l i d F i l l > < a : s r g b C l r   v a l = " 1 0 8 0 9 3 " / > < / a : s o l i d F i l l > < / p : s p P r > < / p : s p > < p : s p > < p : n v S p P r > < p : c N v P r   i d = " 2 0 "   n a m e = " " > < a : e x t L s t > < a : e x t   u r i = " { 6 B 9 3 8 D 9 7 - E 0 3 0 - 4 4 C 5 - B D 4 7 - 7 F 3 7 A 7 E 4 F 7 F 6 } " > < a 1 6 : c r e a t i o n I d   x m l n s : a 1 6 = " h t t p : / / s c h e m a s . m i c r o s o f t . c o m / o f f i c e / d r a w i n g / 2 0 1 0 / m a i n "   i d = " { 8 A 2 A F 1 E 1 - B 1 8 E - 4 8 F 7 - 9 2 0 A - F 8 B 5 3 2 6 4 E 9 6 4 } " / > < / a : e x t > < / a : e x t L s t > < / p : c N v P r > < p : c N v S p P r / > < p : n v P r / > < / p : n v S p P r > < p : s p P r > < a : x f r m > < a : o f f   x = " 3 3 3 3 7 5 "   y = " 1 9 3 3 5 7 5 " / > < a : e x t   c x = " 3 8 1 0 0 0 "   c y = " 1 1 6 2 0 5 0 " / > < / a : x f r m > < a : c u s t G e o m > < a : a v L s t / > < a : g d L s t / > < a : a h L s t / > < a : c x n L s t / > < a : r e c t   b = " b "   l = " 0 "   r = " r "   t = " 0 " / > < a : p a t h L s t > < a : p a t h   h = " 1 1 6 2 0 5 0 "   w = " 3 8 1 0 0 0 " > < a : m o v e T o > < a : p t   x = " 0 "   y = " 0 " / > < / a : m o v e T o > < a : l n T o > < a : p t   x = " 3 8 1 0 0 0 "   y = " 0 " / > < / a : l n T o > < a : l n T o > < a : p t   x = " 3 8 1 0 0 0 "   y = " 1 1 6 2 0 5 0 " / > < / a : l n T o > < a : l n T o > < a : p t   x = " 0 "   y = " 1 1 6 2 0 5 0 " / > < / a : l n T o > < a : l n T o > < a : p t   x = " 0 "   y = " 0 " / > < / a : l n T o > < / a : p a t h > < / a : p a t h L s t > < / a : c u s t G e o m > < a : s o l i d F i l l > < a : s r g b C l r   v a l = " b e 4 4 3 5 " / > < / a : s o l i d F i l l > < / p : s p P r > < / p : s p > < p : s p > < p : n v S p P r > < p : c N v P r   i d = " 2 1 "   n a m e = " " > < a : e x t L s t > < a : e x t   u r i = " { C 2 D 9 6 3 B 9 - 9 5 9 A - 4 7 1 A - 9 F B 9 - 7 B 7 7 0 3 5 8 7 9 4 4 } " > < a 1 6 : c r e a t i o n I d   x m l n s : a 1 6 = " h t t p : / / s c h e m a s . m i c r o s o f t . c o m / o f f i c e / d r a w i n g / 2 0 1 0 / m a i n "   i d = " { 0 1 B 5 5 C D B - D C B 8 - 4 5 E B - B 9 9 9 - E 6 4 E 9 4 9 B B 8 0 7 } " / > < / a : e x t > < / a : e x t L s t > < / p : c N v P r > < p : c N v S p P r / > < p : n v P r / > < / p : n v S p P r > < p : s p P r > < a : x f r m > < a : o f f   x = " 0 "   y = " 1 9 9 0 7 2 5 " / > < a : e x t   c x = " 1 0 4 7 7 5 0 "   c y = " 1 0 4 7 7 5 0 " / > < / a : x f r m > < a : p r s t G e o m   p r s t = " e l l i p s e " > < a : a v L s t / > < / a : p r s t G e o m > < a : s o l i d F i l l > < a : s r g b C l r   v a l = " d e 5 0 1 f " / > < / a : s o l i d F i l l > < / p : s p P r > < / p : s p > < p : s p > < p : n v S p P r > < p : c N v P r   i d = " 2 2 "   n a m e = " " > < a : e x t L s t > < a : e x t   u r i = " { F B F A D F A B - 5 1 A 1 - 4 5 1 8 - 9 4 F 3 - A 6 B 5 9 A 8 0 C 0 A 0 } " > < a 1 6 : c r e a t i o n I d   x m l n s : a 1 6 = " h t t p : / / s c h e m a s . m i c r o s o f t . c o m / o f f i c e / d r a w i n g / 2 0 1 0 / m a i n "   i d = " { 0 3 0 5 4 5 0 F - 7 C 3 1 - 4 B 8 0 - A B 3 9 - 4 8 8 9 A 4 F E 2 5 C 9 } " / > < / a : e x t > < / a : e x t L s t > < / p : c N v P r > < p : c N v S p P r / > < p : n v P r / > < / p : n v S p P r > < p : s p P r > < a : x f r m > < a : o f f   x = " 1 6 1 9 2 5 "   y = " 1 9 9 0 7 2 5 " / > < a : e x t   c x = " 7 2 3 9 0 0 "   c y = " 1 0 4 7 7 5 0 " / > < / a : x f r m > < a : p r s t G e o m   p r s t = " e l l i p s e " > < a : a v L s t / > < / a : p r s t G e o m > < a : s o l i d F i l l > < a : s r g b C l r   v a l = " f f d f a a " / > < / a : s o l i d F i l l > < / p : s p P r > < / p : s p > < p : s p > < p : n v S p P r > < p : c N v P r   i d = " 2 3 "   n a m e = " " > < a : e x t L s t > < a : e x t   u r i = " { C A 0 A D 5 7 5 - 1 B 3 D - 4 D 5 0 - B 8 2 D - B 8 4 5 2 6 0 C 0 3 0 0 } " > < a 1 6 : c r e a t i o n I d   x m l n s : a 1 6 = " h t t p : / / s c h e m a s . m i c r o s o f t . c o m / o f f i c e / d r a w i n g / 2 0 1 0 / m a i n "   i d = " { C 9 D F F D 4 5 - 3 C B 0 - 4 2 0 1 - B D 1 E - 9 8 C 4 2 E 1 F E 2 C 8 } " / > < / a : e x t > < / a : e x t L s t > < / p : c N v P r > < p : c N v S p P r / > < p : n v P r / > < / p : n v S p P r > < p : s p P r > < a : x f r m > < a : o f f   x = " 3 6 1 9 5 0 "   y = " 1 9 9 0 7 2 5 " / > < a : e x t   c x = " 3 1 4 3 2 5 "   c y = " 1 0 4 7 7 5 0 " / > < / a : x f r m > < a : p r s t G e o m   p r s t = " e l l i p s e " > < a : a v L s t / > < / a : p r s t G e o m > < a : s o l i d F i l l > < a : s r g b C l r   v a l = " b 6 5 6 2 b " / > < / a : s o l i d F i l l > < / p : s p P r > < / p : s p > < p : s p > < p : n v S p P r > < p : c N v P r   i d = " 2 4 "   n a m e = " " > < a : e x t L s t > < a : e x t   u r i = " { B 9 1 B 5 D 4 1 - 4 F 5 D - 4 E 9 4 - 9 A 0 B - 5 5 C 6 8 6 A 5 4 6 6 9 } " > < a 1 6 : c r e a t i o n I d   x m l n s : a 1 6 = " h t t p : / / s c h e m a s . m i c r o s o f t . c o m / o f f i c e / d r a w i n g / 2 0 1 0 / m a i n "   i d = " { A D 8 2 F 6 C 8 - 5 A B 5 - 4 6 E 5 - A 6 F 5 - 7 8 1 2 F D 9 8 B B E 5 } " / > < / a : e x t > < / a : e x t L s t > < / p : c N v P r > < p : c N v S p P r / > < p : n v P r / > < / p : n v S p P r > < p : s p P r > < a : x f r m > < a : o f f   x = " 3 6 1 9 5 0 "   y = " 1 9 9 0 7 2 5 " / > < a : e x t   c x = " 1 5 7 1 6 2 "   c y = " 1 0 4 7 7 5 0 " / > < / a : x f r m > < a : c u s t G e o m > < a : a v L s t / > < a : g d L s t / > < a : a h L s t / > < a : c x n L s t / > < a : r e c t   b = " b "   l = " 0 "   r = " r "   t = " 0 " / > < a : p a t h L s t > < a : p a t h   h = " 1 0 4 7 7 5 0 "   w = " 1 5 7 1 6 3 " > < a : m o v e T o > < a : p t   x = " 1 5 7 1 6 3 "   y = " 1 0 4 7 7 5 0 " / > < / a : m o v e T o > < a : l n T o > < a : p t   x = " 1 5 7 1 6 3 "   y = " 0 " / > < / a : l n T o > < a : c u b i c B e z T o > < a : p t   x = " 7 0 3 6 4 "   y = " 0 " / > < a : p t   x = " 0 "   y = " 2 3 4 5 4 7 " / > < a : p t   x = " 0 "   y = " 5 2 3 8 7 5 " / > < / a : c u b i c B e z T o > < a : c u b i c B e z T o > < a : p t   x = " 0 "   y = " 8 1 3 2 0 3 " / > < a : p t   x = " 7 0 3 6 4 "   y = " 1 0 4 7 7 5 0 " / > < a : p t   x = " 1 5 7 1 6 3 "   y = " 1 0 4 7 7 5 0 " / > < / a : c u b i c B e z T o > < a : c l o s e / > < / a : p a t h > < / a : p a t h L s t > < / a : c u s t G e o m > < a : s o l i d F i l l > < a : s r g b C l r   v a l = " f f b 6 2 e " / > < / a : s o l i d F i l l > < / p : s p P r > < / p : s p > < p : s p > < p : n v S p P r > < p : c N v P r   i d = " 2 5 "   n a m e = " " > < a : e x t L s t > < a : e x t   u r i = " { 6 8 B 1 4 E 9 9 - E E B 9 - 4 C 6 C - 8 B 0 8 - 0 6 A 9 7 A E 5 0 C 9 B } " > < a 1 6 : c r e a t i o n I d   x m l n s : a 1 6 = " h t t p : / / s c h e m a s . m i c r o s o f t . c o m / o f f i c e / d r a w i n g / 2 0 1 0 / m a i n "   i d = " { 0 D 0 B 1 F D 7 - 3 4 4 6 - 4 1 7 0 - A 4 C F - E 5 D A 3 9 D 0 1 C 5 F } " / > < / a : e x t > < / a : e x t L s t > < / p : c N v P r > < p : c N v S p P r / > < p : n v P r / > < / p : n v S p P r > < p : s p P r > < a : x f r m > < a : o f f   x = " 4 4 7 6 7 5 "   y = " 3 3 7 1 8 5 0 " / > < a : e x t   c x = " 1 5 2 4 0 0 "   c y = " 1 5 2 4 0 0 " / > < / a : x f r m > < a : p r s t G e o m   p r s t = " e l l i p s e " > < a : a v L s t / > < / a : p r s t G e o m > < a : s o l i d F i l l > < a : s r g b C l r   v a l = " f f a 6 2 b " / > < / a : s o l i d F i l l > < / p : s p P r > < / p : s p > < / p : g r p S p > < p : s p > < p : n v S p P r > < p : c N v P r   i d = " 2 6 "   n a m e = " T i t l e   1 " > < a : e x t L s t > < a : e x t   u r i = " { 9 9 5 6 D B 7 9 - 2 9 B C - 4 6 9 4 - B 5 5 D - 4 4 D 6 6 3 A C 4 C 8 8 } " > < a 1 6 : c r e a t i o n I d   x m l n s : a 1 6 = " h t t p : / / s c h e m a s . m i c r o s o f t . c o m / o f f i c e / d r a w i n g / 2 0 1 0 / m a i n "   i d = " { 0 2 3 B F B 5 F - 1 E 0 5 - 4 7 8 E - B C 7 8 - D 3 F C 2 B 0 D 5 D 5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0 1 9 2 5 "   y = " 2 1 2 4 7 4 6 " / > < a : e x t   c x = " 5 9 6 5 5 7 4 "   c y = " 1 1 1 0 5 8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b = " 1 "   c a p = " a l l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7 "   n a m e = " S u b t i t l e   2 " > < a : e x t L s t > < a : e x t   u r i = " { 8 D B 1 8 9 B 8 - 9 F 7 9 - 4 3 1 F - 9 9 A E - F 7 F A B 8 2 0 3 F D B } " > < a 1 6 : c r e a t i o n I d   x m l n s : a 1 6 = " h t t p : / / s c h e m a s . m i c r o s o f t . c o m / o f f i c e / d r a w i n g / 2 0 1 0 / m a i n "   i d = " { 9 A F 8 4 D 8 9 - B 3 2 3 - 4 0 D 2 - B 0 C 8 - E 5 E A D C 6 0 9 E 3 F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7 0 1 9 2 5 "   y = " 3 2 3 8 5 0 0 " / > < a : e x t   c x = " 5 9 6 5 5 7 4 "   c y = " 4 7 6 2 5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4 7 6 2 5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a c c e n t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2 8 "   n a m e = " S l i d e   N u m b e r   P l a c e h o l d e r   5 " > < a : e x t L s t > < a : e x t   u r i = " { C 1 E 1 7 5 C 9 - 3 B 2 9 - 4 C A E - 8 2 2 7 - 4 F 1 3 B 3 F D 1 0 9 4 } " > < a 1 6 : c r e a t i o n I d   x m l n s : a 1 6 = " h t t p : / / s c h e m a s . m i c r o s o f t . c o m / o f f i c e / d r a w i n g / 2 0 1 0 / m a i n "   i d = " { C C D 7 E 0 7 1 - 9 8 5 A - 4 9 3 2 - 9 B 5 5 - A 0 9 3 F D 1 B 9 B E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9 "   n a m e = " F o o t e r   P l a c e h o l d e r   4 " > < a : e x t L s t > < a : e x t   u r i = " { 8 2 6 D 9 8 7 6 - 2 4 4 F - 4 E 6 4 - A 5 5 B - 3 C C 1 8 2 7 A E E E F } " > < a 1 6 : c r e a t i o n I d   x m l n s : a 1 6 = " h t t p : / / s c h e m a s . m i c r o s o f t . c o m / o f f i c e / d r a w i n g / 2 0 1 0 / m a i n "   i d = " { 6 7 3 2 7 1 F 8 - 2 B D 3 - 4 E A 3 - A F E F - A 6 9 F A E 8 2 8 1 0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3 0 "   n a m e = " D a t e   P l a c e h o l d e r   3 " > < a : e x t L s t > < a : e x t   u r i = " { 8 2 7 B 8 7 6 C - 7 8 8 5 - 4 1 7 C - 8 B 2 8 - 4 F C 6 9 B 9 D A 3 E 7 } " > < a 1 6 : c r e a t i o n I d   x m l n s : a 1 6 = " h t t p : / / s c h e m a s . m i c r o s o f t . c o m / o f f i c e / d r a w i n g / 2 0 1 0 / m a i n "   i d = " { 6 9 8 6 4 7 8 1 - 6 1 A 2 - 4 8 0 9 - 8 E 6 1 - 0 A 6 E 1 F 6 2 3 E B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A C B 5 0 4 E - 8 D 8 A - 4 6 5 7 - 8 0 C 4 - 0 2 A 0 E F 2 F 6 8 C 5 } " > < p 1 4 : c r e a t i o n I d   x m l n s : p 1 4 = " h t t p : / / s c h e m a s . m i c r o s o f t . c o m / o f f i c e / p o w e r p o i n t / 2 0 1 0 / m a i n "   v a l = " 1 6 5 4 8 4 2 6 4 2 3 0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P a n o r a m i c  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0 D 3 2 0 E E - 4 7 1 F - 4 1 0 6 - 8 F 4 E - E 4 E A 5 C 4 7 9 5 3 9 } " > < a 1 6 : c r e a t i o n I d   x m l n s : a 1 6 = " h t t p : / / s c h e m a s . m i c r o s o f t . c o m / o f f i c e / d r a w i n g / 2 0 1 0 / m a i n "   i d = " { A 9 7 5 3 7 3 8 - F 0 E 7 - 4 8 B 3 - B 8 6 5 - 0 F 3 1 B 7 1 E 9 D 9 0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8 A C 4 A 9 1 7 - 7 7 A 3 - 4 6 5 8 - A E D D - 2 3 6 2 1 1 2 0 9 1 4 5 } " > < a 1 6 : c r e a t i o n I d   x m l n s : a 1 6 = " h t t p : / / s c h e m a s . m i c r o s o f t . c o m / o f f i c e / d r a w i n g / 2 0 1 0 / m a i n "   i d = " { 3 D F E 2 9 A 8 - 4 B 6 4 - 4 2 3 E - 8 D D 0 - 0 F D B 6 F F F 6 9 4 E } " / > < / a : e x t > < / a : e x t L s t > < / p : c N v P r > < p : c N v S p P r > < a : s p L o c k s   n o C h a n g e A s p e c t = " t r u e "   n o G r p = " t r u e " / > < / p : c N v S p P r > < p : n v P r > < p : p h   i d x = " 1 1 "   t y p e = " p i c " / > < / p : n v P r > < / p : n v S p P r > < p : s p P r > < a : x f r m   r o t = " 0 " > < a : o f f   x = " 5 1 4 3 5 0 "   y = " 4 0 0 0 5 0 " / > < a : e x t   c x = " 8 1 1 4 1 0 8 "   c y = " 2 3 4 3 1 5 0 " / > < / a : x f r m > < a : p r s t G e o m   p r s t = " s n i p 2 D i a g R e c t " > < a : a v L s t > < a : g d   f m l a = " v a l   1 0 8 1 5 "   n a m e = " a d j 1 " / > < a : g d   f m l a = " v a l   0 "   n a m e = " a d j 2 " / > < / a : a v L s t > < / a : p r s t G e o m > < a : l n   w = " 1 5 8 7 5 " > < a : s o l i d F i l l > < a : s c h e m e C l r   v a l = " t x 1 " > < a : a l p h a   v a l = " 3 9 9 9 9 " / > < / a : s c h e m e C l r > < / a : s o l i d F i l l > < / a : l n > < a : e f f e c t L s t > < a : i n n e r S h d w   b l u r R a d = " 5 7 1 5 0 "   d i r = " 1 4 4 6 0 0 0 0 "   d i s t = " 3 8 1 0 0 " > < a : s r g b C l r   v a l = " 0 0 0 0 0 0 " > < a : a l p h a   v a l = " 7 0 0 0 0 " / > < / a : s r g b C l r > < / a : i n n e r S h d w > < / a : e f f e c t L s t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6 0 0 " / > < / a : l v l 2 p P r > < a : l v l 3 p P r   i n d e n t = " 0 "   l v l = " 2 "   m a r L = " 9 1 4 4 0 0 " > < a : b u N o n e / > < a : d e f R P r   d i r t y = " 0 "   l a n g = " e n - U S "   s z = " 1 6 0 0 " / > < / a : l v l 3 p P r > < a : l v l 4 p P r   i n d e n t = " 0 "   l v l = " 3 "   m a r L = " 1 3 7 1 6 0 0 " > < a : b u N o n e / > < a : d e f R P r   d i r t y = " 0 "   l a n g = " e n - U S "   s z = " 1 6 0 0 " / > < / a : l v l 4 p P r > < a : l v l 5 p P r   i n d e n t = " 0 "   l v l = " 4 "   m a r L = " 1 8 2 8 8 0 0 " > < a : b u N o n e / > < a : d e f R P r   d i r t y = " 0 "   l a n g = " e n - U S "   s z = " 1 6 0 0 " / > < / a : l v l 5 p P r > < a : l v l 6 p P r   i n d e n t = " 0 "   l v l = " 5 "   m a r L = " 2 2 8 6 0 0 0 " > < a : b u N o n e / > < a : d e f R P r   d i r t y = " 0 "   l a n g = " e n - U S "   s z = " 1 6 0 0 " / > < / a : l v l 6 p P r > < a : l v l 7 p P r   i n d e n t = " 0 "   l v l = " 6 "   m a r L = " 2 7 4 3 2 0 0 " > < a : b u N o n e / > < a : d e f R P r   d i r t y = " 0 "   l a n g = " e n - U S "   s z = " 1 6 0 0 " / > < / a : l v l 7 p P r > < a : l v l 8 p P r   i n d e n t = " 0 "   l v l = " 7 "   m a r L = " 3 2 0 0 4 0 0 " > < a : b u N o n e / > < a : d e f R P r   d i r t y = " 0 "   l a n g = " e n - U S "   s z = " 1 6 0 0 " / > < / a : l v l 8 p P r > < a : l v l 9 p P r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9 " > < a : e x t L s t > < a : e x t   u r i = " { D E 5 3 9 5 E 1 - 3 3 F 1 - 4 D 8 6 - B 0 3 5 - 3 5 0 A 4 E C D 8 C C 8 } " > < a 1 6 : c r e a t i o n I d   x m l n s : a 1 6 = " h t t p : / / s c h e m a s . m i c r o s o f t . c o m / o f f i c e / d r a w i n g / 2 0 1 0 / m a i n "   i d = " { A D 9 9 9 4 B 0 - F 1 9 5 - 4 4 5 8 - B F E B - 8 9 9 2 0 8 7 F 8 5 A 9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6 8 5 8 0 1 "   y = " 2 8 8 2 9 0 0 " / > < a : e x t   c x = " 6 2 2 8 1 5 7 "   c y = " 3 4 2 9 0 0 " / > < / a : x f r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/ a : l v l 2 p P r > < a : l v l 3 p P r   i n d e n t = " 0 "   l v l = " 2 "   m a r L = " 9 1 4 4 0 0 " > < a : b u N o n e / > < / a : l v l 3 p P r > < a : l v l 4 p P r   i n d e n t = " 0 "   l v l = " 3 "   m a r L = " 1 3 7 1 6 0 0 " > < a : b u N o n e / > < / a : l v l 4 p P r > < a : l v l 5 p P r   i n d e n t = " 0 "   l v l = " 4 "   m a r L = " 1 8 2 8 8 0 0 " > < a : b u N o n e /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2 " > < a : e x t L s t > < a : e x t   u r i = " { C 4 6 F 0 7 3 2 - 3 5 9 9 - 4 7 3 1 - 8 1 0 2 - 3 B 9 F D 5 5 4 B B 0 C } " > < a 1 6 : c r e a t i o n I d   x m l n s : a 1 6 = " h t t p : / / s c h e m a s . m i c r o s o f t . c o m / o f f i c e / d r a w i n g / 2 0 1 0 / m a i n "   i d = " { 9 6 7 F 3 F 9 7 - 7 3 3 E - 4 5 6 5 - 8 5 F D - 0 F A B 2 7 5 4 A 4 B B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7 2 C 4 6 4 6 0 - 5 D B 3 - 4 D 8 5 - A D 0 5 - 0 2 B 4 4 0 B 2 2 7 7 1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5 2 2 B E B 7 D - 0 5 B 0 - 4 5 F 4 - 9 0 3 A - B 9 8 F D 0 F 8 B E C 3 } " > < a 1 6 : c r e a t i o n I d   x m l n s : a 1 6 = " h t t p : / / s c h e m a s . m i c r o s o f t . c o m / o f f i c e / d r a w i n g / 2 0 1 0 / m a i n "   i d = " { 6 E 9 9 4 E 5 F - C 9 0 1 - 4 B C B - 9 D D 1 - 1 9 A E D C 3 7 9 9 E B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1 0 D D 2 A 4 C - 4 7 D 2 - 4 E 0 6 - A 6 2 4 - 4 4 0 7 0 3 7 9 7 0 2 B } " > < a 1 6 : c r e a t i o n I d   x m l n s : a 1 6 = " h t t p : / / s c h e m a s . m i c r o s o f t . c o m / o f f i c e / d r a w i n g / 2 0 1 0 / m a i n "   i d = " { 2 B 6 6 F 0 A 0 - 7 9 8 0 - 4 3 1 9 - 8 3 1 8 - D 7 A 6 9 6 B 1 A D 1 5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3 9 B 9 8 9 6 1 - C 4 8 6 - 4 2 4 0 - A 6 E B - 2 4 5 A D 8 C 2 2 C 9 C } "   t y p e = " s l i d e n u m " / > < a : e n d P a r a R P r   d i r t y = " 0 "   l a n g = " e n - U S " / > < / a : p > < / p : t x B o d y > < / p : s p > < / p : s p T r e e > < p : e x t L s t > < p : e x t   u r i = " { F B A B 4 8 7 E - D A 8 3 - 4 0 A 1 - 8 B 5 3 - 7 0 8 7 6 7 0 8 8 9 F 5 } " > < p 1 4 : c r e a t i o n I d   x m l n s : p 1 4 = " h t t p : / / s c h e m a s . m i c r o s o f t . c o m / o f f i c e / p o w e r p o i n t / 2 0 1 0 / m a i n "   v a l = " 1 6 5 4 8 4 2 6 4 2 4 2 0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a n d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A D 3 7 4 B 6 - 5 B 6 2 - 4 E 4 5 - 9 1 6 8 - A 9 9 B 5 1 0 7 7 6 8 C } " > < a 1 6 : c r e a t i o n I d   x m l n s : a 1 6 = " h t t p : / / s c h e m a s . m i c r o s o f t . c o m / o f f i c e / d r a w i n g / 2 0 1 0 / m a i n "   i d = " { 3 1 D B D 8 8 8 - 3 6 8 D - 4 9 B C - B D E 4 - 6 1 B 1 6 1 5 7 3 A D A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5 1 3 1 5 9 "   y = " 5 1 4 3 5 0 " / > < a : e x t   c x = " 7 5 4 3 8 0 0 "   c y = " 2 0 5 7 4 0 0 " / > < / a : x f r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c a p = " a l l "   d i r t y = " 0 "   l a n g = " e n - U S "   s z = " 3 2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8 8 A 9 3 D 5 9 - 5 4 F 4 - 4 D 5 6 - 9 F 3 F - 9 9 6 5 8 7 7 1 E 2 4 0 } " > < a 1 6 : c r e a t i o n I d   x m l n s : a 1 6 = " h t t p : / / s c h e m a s . m i c r o s o f t . c o m / o f f i c e / d r a w i n g / 2 0 1 0 / m a i n "   i d = " { 8 B 2 2 6 A D 0 - 5 2 F 7 - 4 A D A - 9 D D 7 - 9 6 A 2 D 3 A C 7 7 C 0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5 1 3 1 5 9 "   y = " 3 0 8 6 1 0 0 " / > < a : e x t   c x = " 6 4 0 1 9 9 0 "   c y = " 1 4 0 9 7 0 0 " / > < / a : x f r m > < / p : s p P r > < p : t x B o d y > < a : b o d y P r   a n c h o r = " c t r "   r t l C o l = " 0 "   v e r t = " h o r z " > < a : n o r m A u t o f i t / > < / a : b o d y P r > < a : l s t S t y l e > < a : l v l 1 p P r   a l g n = " l "   i n d e n t = " 0 "   l v l = " 0 "   m a r L = " 0 " > < a : b u N o n e / > < a : d e f R P r   d i r t y = " 0 "   l a n g = " e n - U S "   s z = " 2 0 0 0 " > < a : s o l i d F i l l > < a : s c h e m e C l r   v a l = " b g 2 " > < a : l u m M o d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F 7 5 3 5 0 A 4 - F F 8 C - 4 6 2 A - 9 6 F B - 4 2 C 0 8 5 5 C 3 E 5 B } " > < a 1 6 : c r e a t i o n I d   x m l n s : a 1 6 = " h t t p : / / s c h e m a s . m i c r o s o f t . c o m / o f f i c e / d r a w i n g / 2 0 1 0 / m a i n "   i d = " { 6 2 A E 8 1 7 8 - C 2 D 0 - 4 7 A 5 - B 2 2 2 - B D 8 D C 3 8 F 4 2 C 1 } " / > < / a : e x t > < / a : e x t L s t > < / p : c N v P r > < p : c N v S p P r > < a : s p L o c k s   n o G r p = " t r u e " / > < / p : c N v S p P r > < p : n v P r > < p : p h   i d x = " 1 2 "   s z = " h a l f "   t y p e = " d t " / > < / p : n v P r > < / p : n v S p P r > < p : s p P r / > < p : t x B o d y > < a : b o d y P r   r t l C o l = " 0 " / > < a : l s t S t y l e / > < a : p > < a : p P r / > < a : f l d   i d = " { 6 B 9 1 7 7 C 3 - 2 C F 5 - 4 8 4 E - 8 C A 2 - F 5 8 4 E 3 B C 1 0 F 5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9 5 8 3 1 7 F 4 - 7 5 5 C - 4 4 2 9 - A F B 8 - E 1 4 B B E 0 1 9 5 5 1 } " > < a 1 6 : c r e a t i o n I d   x m l n s : a 1 6 = " h t t p : / / s c h e m a s . m i c r o s o f t . c o m / o f f i c e / d r a w i n g / 2 0 1 0 / m a i n "   i d = " { 1 F 2 A 2 C F 1 - 5 C 9 F - 4 6 A 6 - 9 7 B 8 - F A 7 7 5 D C 6 5 A F B } " / > < / a : e x t > < / a : e x t L s t > < / p : c N v P r > < p : c N v S p P r > < a : s p L o c k s   n o G r p = " t r u e " / > < / p : c N v S p P r > < p : n v P r > < p : p h   i d x = " 1 3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0 8 8 E 9 A 3 E - B 4 4 9 - 4 A E E - 8 A 9 1 - 0 2 D 2 2 9 F 6 7 1 7 F } " > < a 1 6 : c r e a t i o n I d   x m l n s : a 1 6 = " h t t p : / / s c h e m a s . m i c r o s o f t . c o m / o f f i c e / d r a w i n g / 2 0 1 0 / m a i n "   i d = " { 9 0 E A 6 E 8 9 - F 6 2 A - 4 0 1 B - A 2 3 2 - E 4 C F 9 5 7 4 C D 5 F } " / > < / a : e x t > < / a : e x t L s t > < / p : c N v P r > < p : c N v S p P r > < a : s p L o c k s   n o G r p = " t r u e " / > < / p : c N v S p P r > < p : n v P r > < p : p h   i d x = " 1 4 "   s z = " q u a r t e r "   t y p e = " s l d N u m " / > < / p : n v P r > < / p : n v S p P r > < p : s p P r / > < p : t x B o d y > < a : b o d y P r   r t l C o l = " 0 " / > < a : l s t S t y l e / > < a : p > < a : p P r / > < a : f l d   i d = " { 6 A 2 2 4 4 6 B - 1 0 3 5 - 4 5 0 E - A E 2 6 - 5 8 0 9 D 3 E 2 3 E 7 3 } "   t y p e = " s l i d e n u m " / > < a : e n d P a r a R P r   d i r t y = " 0 "   l a n g = " e n - U S " / > < / a : p > < / p : t x B o d y > < / p : s p > < / p : s p T r e e > < p : e x t L s t > < p : e x t   u r i = " { 7 A 5 4 7 F 7 F - 7 E 9 B - 4 5 F 1 - B 6 9 B - D 2 B 2 3 4 5 1 A 9 8 0 } " > < p 1 4 : c r e a t i o n I d   x m l n s : p 1 4 = " h t t p : / / s c h e m a s . m i c r o s o f t . c o m / o f f i c e / p o w e r p o i n t / 2 0 1 0 / m a i n "   v a l = " 1 6 5 4 8 4 2 6 4 2 4 2 4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Q u o t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3 6 9 A E C 2 - E 5 6 B - 4 D C 3 - 8 6 6 E - 1 E 9 2 6 B E F 2 1 D 7 } " > < a 1 6 : c r e a t i o n I d   x m l n s : a 1 6 = " h t t p : / / s c h e m a s . m i c r o s o f t . c o m / o f f i c e / d r a w i n g / 2 0 1 0 / m a i n "   i d = " { 4 6 D 7 2 D 8 E - B 5 0 0 - 4 B 4 B - 9 D 7 2 - 0 4 F 4 0 8 D 8 0 E F 7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8 5 6 0 5 8 "   y = " 5 1 4 3 5 0 " / > < a : e x t   c x = " 6 8 5 8 0 0 1 "   c y = " 2 0 5 7 4 0 0 " / > < / a : x f r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c a p = " a l l "   d i r t y = " 0 "   l a n g = " e n - U S "   s z = " 3 2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9 " > < a : e x t L s t > < a : e x t   u r i = " { 8 7 9 7 7 4 E F - 8 5 8 6 - 4 6 5 D - B D 8 7 - 2 A C 7 2 0 2 8 8 1 1 B } " > < a 1 6 : c r e a t i o n I d   x m l n s : a 1 6 = " h t t p : / / s c h e m a s . m i c r o s o f t . c o m / o f f i c e / d r a w i n g / 2 0 1 0 / m a i n "   i d = " { 4 8 C F 0 6 A C - A F 6 2 - 4 E 2 7 - B 5 7 B - 3 D 1 3 0 4 B C 0 A 4 F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1 0 8 4 6 5 9 "   y = " 2 5 7 1 7 5 0 " / > < a : e x t   c x = " 6 4 0 0 8 0 0 "   c y = " 2 8 5 7 5 0 " / > < / a : x f r m > < / p : s p P r > < p : t x B o d y > < a : b o d y P r   a n c h o r = " c t r "   r t l C o l = " 0 "   v e r t = " h o r z " / > < a : l s t S t y l e > < a : l v l 1 p P r   i n d e n t = " 0 "   l v l = " 0 "   m a r L = " 0 " > < a : b u N o n e / > < / a : l v l 1 p P r > < a : l v l 2 p P r   i n d e n t = " 0 "   l v l = " 1 "   m a r L = " 4 5 7 2 0 0 " > < a : b u N o n e / > < / a : l v l 2 p P r > < a : l v l 3 p P r   i n d e n t = " 0 "   l v l = " 2 "   m a r L = " 9 1 4 4 0 0 " > < a : b u N o n e / > < / a : l v l 3 p P r > < a : l v l 4 p P r   i n d e n t = " 0 "   l v l = " 3 "   m a r L = " 1 3 7 1 6 0 0 " > < a : b u N o n e / > < / a : l v l 4 p P r > < a : l v l 5 p P r   i n d e n t = " 0 "   l v l = " 4 "   m a r L = " 1 8 2 8 8 0 0 " > < a : b u N o n e /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D 2 2 5 E 1 C 0 - F 3 A C - 4 D B 0 - 9 E 6 A - A 1 E F 4 8 D 3 A 7 A 3 } " > < a 1 6 : c r e a t i o n I d   x m l n s : a 1 6 = " h t t p : / / s c h e m a s . m i c r o s o f t . c o m / o f f i c e / d r a w i n g / 2 0 1 0 / m a i n "   i d = " { 6 E 9 4 1 9 C 4 - E A 3 8 - 4 9 E 3 - A C 5 3 - F 4 4 1 8 5 1 6 8 9 B C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5 1 3 1 5 9 "   y = " 3 2 2 5 8 0 0 " / > < a : e x t   c x = " 6 4 0 0 8 0 0 "   c y = " 1 2 6 3 6 4 8 " / > < / a : x f r m > < / p : s p P r > < p : t x B o d y > < a : b o d y P r   a n c h o r = " c t r "   r t l C o l = " 0 "   v e r t = " h o r z " > < a : n o r m A u t o f i t / > < / a : b o d y P r > < a : l s t S t y l e > < a : l v l 1 p P r   a l g n = " l "   i n d e n t = " 0 "   l v l = " 0 "   m a r L = " 0 " > < a : b u N o n e / > < a : d e f R P r   d i r t y = " 0 "   l a n g = " e n - U S "   s z = " 2 0 0 0 " > < a : s o l i d F i l l > < a : s c h e m e C l r   v a l = " b g 2 " > < a : l u m M o d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E 4 E 2 E C E B - 9 6 0 5 - 4 F 5 4 - 8 E 3 7 - C 1 B A 7 5 D 4 1 C 5 4 } " > < a 1 6 : c r e a t i o n I d   x m l n s : a 1 6 = " h t t p : / / s c h e m a s . m i c r o s o f t . c o m / o f f i c e / d r a w i n g / 2 0 1 0 / m a i n "   i d = " { 0 8 6 7 8 E 2 6 - 6 0 6 D - 4 E 8 F - 8 7 6 C - 0 D D 4 4 2 C 1 D A 1 E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5 9 1 4 3 A 3 6 - E F 7 E - 4 3 B A - B A 7 E - C 4 0 6 F 6 7 3 D 9 5 9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7 4 B B C 8 D A - E C E 0 - 4 B 6 3 - 8 6 A 9 - 1 1 A F 4 F 4 B 3 8 6 1 } " > < a 1 6 : c r e a t i o n I d   x m l n s : a 1 6 = " h t t p : / / s c h e m a s . m i c r o s o f t . c o m / o f f i c e / d r a w i n g / 2 0 1 0 / m a i n "   i d = " { 6 1 1 D 8 A 1 1 - D 2 A E - 4 E 9 E - A 0 C E - 3 3 7 1 0 B 5 5 E E 5 D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0 F 9 A 8 C 2 9 - 3 6 5 8 - 4 3 8 7 - A 7 6 8 - 5 2 0 4 9 9 4 E D 8 4 E } " > < a 1 6 : c r e a t i o n I d   x m l n s : a 1 6 = " h t t p : / / s c h e m a s . m i c r o s o f t . c o m / o f f i c e / d r a w i n g / 2 0 1 0 / m a i n "   i d = " { C B 2 9 5 6 0 0 - 6 8 3 A - 4 D E 7 - 8 2 F 1 - F F 8 0 C 6 D 1 7 8 3 F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0 B A A 6 3 5 6 - 1 5 8 E - 4 C 5 8 - 8 0 6 B - 0 4 A 0 D 2 9 4 0 C 4 1 } "   t y p e = " s l i d e n u m " / > < a : e n d P a r a R P r   d i r t y = " 0 "   l a n g = " e n - U S " / > < / a : p > < / p : t x B o d y > < / p : s p > < p : s p > < p : n v S p P r > < p : c N v P r   i d = " 8 "   n a m e = " T e x t B o x   1 3 " > < a : e x t L s t > < a : e x t   u r i = " { 4 D F 2 F E E 4 - 4 D E 8 - 4 5 6 0 - A C 0 3 - 2 4 6 A 3 C 6 E F B 5 0 } " > < a 1 6 : c r e a t i o n I d   x m l n s : a 1 6 = " h t t p : / / s c h e m a s . m i c r o s o f t . c o m / o f f i c e / d r a w i n g / 2 0 1 0 / m a i n "   i d = " { 9 1 2 8 F E 4 D - 5 0 8 5 - 4 F 1 6 - 8 1 C E - 0 9 E D A 2 2 E 6 A 0 D } " / > < / a : e x t > < / a : e x t L s t > < / p : c N v P r > < p : c N v S p P r   t x B o x = " 1 " / > < p : n v P r / > < / p : n v S p P r > < p : s p P r > < a : x f r m   r o t = " 0 " > < a : o f f   x = " 3 9 8 8 5 9 "   y = " 6 0 9 1 6 6 " / > < a : e x t   c x = " 4 5 7 2 0 0 "   c y = " 4 3 8 5 8 2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/ > < a : p > < a : p P r   l v l = " 0 " / > < a : r > < a : r P r   d i r t y = " 0 "   l a n g = " e n - U S "   s z = " 8 0 0 0 " > < a : s o l i d F i l l > < a : s c h e m e C l r   v a l = " t x 1 " / > < / a : s o l i d F i l l > < / a : r P r > < a : t >  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p : s p > < p : n v S p P r > < p : c N v P r   i d = " 9 "   n a m e = " T e x t B o x   1 4 " > < a : e x t L s t > < a : e x t   u r i = " { 1 4 7 0 E 0 2 C - 6 B 8 7 - 4 F 4 6 - A 0 B E - C 6 0 9 9 7 B 4 A 3 9 8 } " > < a 1 6 : c r e a t i o n I d   x m l n s : a 1 6 = " h t t p : / / s c h e m a s . m i c r o s o f t . c o m / o f f i c e / d r a w i n g / 2 0 1 0 / m a i n "   i d = " { 1 4 B 4 D 3 8 9 - 3 A 8 4 - 4 2 3 E - B 5 0 F - 3 9 3 A A 3 3 F 7 E 4 A } " / > < / a : e x t > < / a : e x t L s t > < / p : c N v P r > < p : c N v S p P r   t x B o x = " 1 " / > < p : n v P r / > < / p : n v S p P r > < p : s p P r > < a : x f r m   r o t = " 0 " > < a : o f f   x = " 7 7 1 4 0 5 8 "   y = " 2 0 7 6 4 5 0 " / > < a : e x t   c x = " 4 5 7 2 0 0 "   c y = " 4 3 8 5 8 2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/ > < a : p > < a : p P r   a l g n = " r "   l v l = " 0 " / > < a : r > < a : r P r   d i r t y = " 0 "   l a n g = " e n - U S "   s z = " 8 0 0 0 " > < a : s o l i d F i l l > < a : s c h e m e C l r   v a l = " t x 1 " / > < / a : s o l i d F i l l > < / a : r P r > < a : t >  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/ p : s p T r e e > < p : e x t L s t > < p : e x t   u r i = " { F 0 4 C 5 4 B B - 5 B 8 E - 4 5 9 E - 8 0 D D - 7 A 4 8 3 D F 2 0 1 2 5 } " > < p 1 4 : c r e a t i o n I d   x m l n s : p 1 4 = " h t t p : / / s c h e m a s . m i c r o s o f t . c o m / o f f i c e / p o w e r p o i n t / 2 0 1 0 / m a i n "   v a l = " 1 6 5 4 8 4 2 6 4 2 4 2 8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N a m e   C a r d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3 7 3 A B B 2 - 4 C 0 2 - 4 6 C 4 - B 2 0 5 - F 0 F 1 9 E 2 7 E 2 6 E } " > < a 1 6 : c r e a t i o n I d   x m l n s : a 1 6 = " h t t p : / / s c h e m a s . m i c r o s o f t . c o m / o f f i c e / d r a w i n g / 2 0 1 0 / m a i n "   i d = " { 2 1 3 A 6 C 3 7 - 1 2 6 5 - 4 9 F 7 - A E 6 9 - D A D 2 4 0 D 1 1 C 4 2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5 1 3 1 5 9 "   y = " 2 5 7 1 7 5 0 " / > < a : e x t   c x = " 6 4 0 0 8 0 0 "   c y = " 1 2 7 3 0 4 9 " / > < / a : x f r m > < / p : s p P r > < p : t x B o d y > < a : b o d y P r   a n c h o r = " b "   r t l C o l = " 0 "   v e r t = " h o r z " > < a : n o r m A u t o f i t / > < / a : b o d y P r > < a : l s t S t y l e > < a : l v l 1 p P r   a l g n = " l "   l v l = " 0 " > < a : d e f R P r   b = " 0 "   c a p = " a l l "   d i r t y = " 0 "   l a n g = " e n - U S "   s z = " 3 2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E 4 6 6 3 7 4 8 - 4 7 8 C - 4 3 3 5 - 8 8 5 D - D 8 0 B 6 B 9 8 D C 1 C } " > < a 1 6 : c r e a t i o n I d   x m l n s : a 1 6 = " h t t p : / / s c h e m a s . m i c r o s o f t . c o m / o f f i c e / d r a w i n g / 2 0 1 0 / m a i n "   i d = " { 7 1 5 6 E 0 7 C - 7 A D B - 4 7 2 1 - 8 3 8 D - F A F 3 9 E A C 1 4 B 1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5 1 3 1 5 8 "   y = " 3 8 4 9 7 3 5 " / > < a : e x t   c x = " 6 4 0 1 9 9 2 "   c y = " 6 4 5 3 0 0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0 "   l v l = " 0 "   m a r L = " 0 " > < a : b u N o n e / > < a : d e f R P r   d i r t y = " 0 "   l a n g = " e n - U S "   s z = " 2 0 0 0 " > < a : s o l i d F i l l > < a : s c h e m e C l r   v a l = " b g 2 " > < a : l u m M o d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C 7 A 3 C E E 3 - 0 8 6 D - 4 7 4 C - A B C E - A D 9 D D E D 8 1 C 1 3 } " > < a 1 6 : c r e a t i o n I d   x m l n s : a 1 6 = " h t t p : / / s c h e m a s . m i c r o s o f t . c o m / o f f i c e / d r a w i n g / 2 0 1 0 / m a i n "   i d = " { 1 7 C A D 4 A 0 - 4 3 D 7 - 4 9 C B - A 0 E 8 - 7 9 B C 2 B A B E 0 6 B } " / > < / a : e x t > < / a : e x t L s t > < / p : c N v P r > < p : c N v S p P r > < a : s p L o c k s   n o G r p = " t r u e " / > < / p : c N v S p P r > < p : n v P r > < p : p h   i d x = " 1 2 "   s z = " h a l f "   t y p e = " d t " / > < / p : n v P r > < / p : n v S p P r > < p : s p P r / > < p : t x B o d y > < a : b o d y P r   r t l C o l = " 0 " / > < a : l s t S t y l e / > < a : p > < a : p P r / > < a : f l d   i d = " { 1 1 5 C A B 7 3 - 9 C F 0 - 4 2 F 0 - 8 0 2 D - E 5 9 0 A C F 7 6 0 F 9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6 9 0 0 F 8 8 - E F 1 8 - 4 2 7 B - 9 8 E 7 - 5 B 3 7 8 5 2 E 0 8 1 F } " > < a 1 6 : c r e a t i o n I d   x m l n s : a 1 6 = " h t t p : / / s c h e m a s . m i c r o s o f t . c o m / o f f i c e / d r a w i n g / 2 0 1 0 / m a i n "   i d = " { 6 3 F 0 0 C 0 0 - 5 9 5 9 - 4 A 2 4 - 9 6 2 0 - D F 5 0 C B 6 2 4 B 5 1 } " / > < / a : e x t > < / a : e x t L s t > < / p : c N v P r > < p : c N v S p P r > < a : s p L o c k s   n o G r p = " t r u e " / > < / p : c N v S p P r > < p : n v P r > < p : p h   i d x = " 1 3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4 B 0 F D 1 3 - 9 6 D D - 4 C B 2 - B 3 2 4 - A 1 1 5 7 1 9 A C D 8 D } " > < a 1 6 : c r e a t i o n I d   x m l n s : a 1 6 = " h t t p : / / s c h e m a s . m i c r o s o f t . c o m / o f f i c e / d r a w i n g / 2 0 1 0 / m a i n "   i d = " { 5 3 7 2 B 4 1 6 - 2 0 7 A - 4 1 A 3 - 9 1 D B - E 0 0 1 E 5 E C 6 7 B 3 } " / > < / a : e x t > < / a : e x t L s t > < / p : c N v P r > < p : c N v S p P r > < a : s p L o c k s   n o G r p = " t r u e " / > < / p : c N v S p P r > < p : n v P r > < p : p h   i d x = " 1 4 "   s z = " q u a r t e r "   t y p e = " s l d N u m " / > < / p : n v P r > < / p : n v S p P r > < p : s p P r / > < p : t x B o d y > < a : b o d y P r   r t l C o l = " 0 " / > < a : l s t S t y l e / > < a : p > < a : p P r / > < a : f l d   i d = " { 6 F 8 B D 4 7 6 - F 9 9 0 - 4 8 6 2 - 9 1 9 8 - 5 9 A C 0 1 6 7 B 4 2 9 } "   t y p e = " s l i d e n u m " / > < a : e n d P a r a R P r   d i r t y = " 0 "   l a n g = " e n - U S " / > < / a : p > < / p : t x B o d y > < / p : s p > < / p : s p T r e e > < p : e x t L s t > < p : e x t   u r i = " { 5 F 8 3 A 0 4 F - F 0 1 B - 4 7 1 2 - 9 3 8 9 - 0 0 3 0 7 4 3 4 D 6 D 3 } " > < p 1 4 : c r e a t i o n I d   x m l n s : p 1 4 = " h t t p : / / s c h e m a s . m i c r o s o f t . c o m / o f f i c e / p o w e r p o i n t / 2 0 1 0 / m a i n "   v a l = " 1 6 5 4 8 4 2 6 4 2 4 3 3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Q u o t e   N a m e   C a r d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C 0 D D 8 B 1 - 5 6 7 C - 4 A 5 4 - 8 7 0 0 - C 1 9 7 2 7 E 1 C E 6 9 } " > < a 1 6 : c r e a t i o n I d   x m l n s : a 1 6 = " h t t p : / / s c h e m a s . m i c r o s o f t . c o m / o f f i c e / d r a w i n g / 2 0 1 0 / m a i n "   i d = " { 8 2 2 C 6 E F D - 8 F E 3 - 4 6 E 5 - B 9 9 4 - 9 5 2 1 C 6 8 0 0 1 F 7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8 5 6 0 5 9 "   y = " 5 1 4 3 5 0 " / > < a : e x t   c x = " 6 8 5 8 0 0 0 "   c y = " 2 0 5 7 4 0 0 " / > < / a : x f r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c a p = " a l l "   d i r t y = " 0 "   l a n g = " e n - U S "   s z = " 3 2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9 " > < a : e x t L s t > < a : e x t   u r i = " { 1 2 7 9 3 C 8 A - A A B F - 4 7 7 A - 8 E 2 6 - 7 E 4 D B B E 4 F 4 E A } " > < a 1 6 : c r e a t i o n I d   x m l n s : a 1 6 = " h t t p : / / s c h e m a s . m i c r o s o f t . c o m / o f f i c e / d r a w i n g / 2 0 1 0 / m a i n "   i d = " { 5 4 2 B F C A 8 - 3 0 F 7 - 4 9 F D - 9 D 9 C - 5 9 6 6 2 E 8 6 A 5 D 0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5 1 3 1 5 9 "   y = " 2 9 4 6 4 0 0 " / > < a : e x t   c x = " 6 4 0 0 8 0 0 "   c y = " 7 8 7 3 9 9 " / > < / a : x f r m > < / p : s p P r > < p : t x B o d y > < a : b o d y P r   a n c h o r = " b "   b I n s = " 4 5 7 2 0 "   l I n s = " 9 1 4 4 0 "   r I n s = " 9 1 4 4 0 "   r t l C o l = " 0 "   t I n s = " 4 5 7 2 0 "   v e r t = " h o r z " > < a : n o r m A u t o f i t / > < / a : b o d y P r > < a : l s t S t y l e > < a : l v l 1 p P r   l v l = " 0 " > < a : b u N o n e / > < a : d e f R P r   b = " 0 "   c a p = " a l l "   d i r t y = " 0 "   l a n g = " e n - U S "   s z = " 2 4 0 0 " > < a : l n   w = " 3 1 7 5 " > < a : n o F i l l / > < / a : l n > < a : s o l i d F i l l > < a : s c h e m e C l r   v a l = " t x 1 " / > < / a : s o l i d F i l l > < a : l a t i n   t y p e f a c e = " + m n - l t " / > < / a : d e f R P r > < / a : l v l 1 p P r > < / a : l s t S t y l e > < a : p > < a : p P r   l v l = " 0 "   m a r L = " 0 " > < a : s p c B e f > < a : s p c P c t   v a l = " 0 " / > < / a : s p c B e f > < a : b u N o n e / > < / a : p P r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D 0 7 0 5 8 A 0 - 1 3 9 C - 4 6 A 2 - 8 7 8 E - 4 A 9 9 7 6 D A A C 0 5 } " > < a 1 6 : c r e a t i o n I d   x m l n s : a 1 6 = " h t t p : / / s c h e m a s . m i c r o s o f t . c o m / o f f i c e / d r a w i n g / 2 0 1 0 / m a i n "   i d = " { 2 D E 9 C C 8 A - 4 B C E - 4 B 5 8 - B F 3 E - F 1 1 8 8 B 8 4 F 9 F B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5 1 3 1 5 8 "   y = " 3 7 3 3 8 0 0 " / > < a : e x t   c x = " 6 4 0 0 8 0 0 "   c y = " 7 6 2 0 0 0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0 "   l v l = " 0 "   m a r L = " 0 " > < a : b u N o n e / > < a : d e f R P r   d i r t y = " 0 "   l a n g = " e n - U S "   s z = " 1 8 0 0 " > < a : s o l i d F i l l > < a : s c h e m e C l r   v a l = " b g 2 " > < a : l u m M o d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3 8 3 8 3 9 1 8 - 9 D 7 4 - 4 0 8 5 - 9 4 C A - 6 3 C C 2 D 8 9 5 2 5 D } " > < a 1 6 : c r e a t i o n I d   x m l n s : a 1 6 = " h t t p : / / s c h e m a s . m i c r o s o f t . c o m / o f f i c e / d r a w i n g / 2 0 1 0 / m a i n "   i d = " { 3 B 6 5 0 B B C - 0 A 1 A - 4 A E 5 - 8 2 F 2 - 4 C F 9 C B 0 9 0 8 4 1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A 9 C A 8 B E B - E E B A - 4 C D 2 - B 4 8 E - 3 B 3 C C 6 2 C 6 E A 9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F 6 7 9 D 4 C 7 - 9 A 9 2 - 4 E F E - A F E 0 - 9 4 5 4 9 2 F 3 5 1 F 5 } " > < a 1 6 : c r e a t i o n I d   x m l n s : a 1 6 = " h t t p : / / s c h e m a s . m i c r o s o f t . c o m / o f f i c e / d r a w i n g / 2 0 1 0 / m a i n "   i d = " { B B C B D E 5 1 - A 9 6 0 - 4 F A 2 - A 7 6 8 - 1 C 5 D 9 D 5 6 2 5 C 9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2 9 B 0 E 4 8 5 - 1 7 6 8 - 4 C 2 F - 9 1 1 F - 4 1 2 8 4 A E 0 7 1 2 2 } " > < a 1 6 : c r e a t i o n I d   x m l n s : a 1 6 = " h t t p : / / s c h e m a s . m i c r o s o f t . c o m / o f f i c e / d r a w i n g / 2 0 1 0 / m a i n "   i d = " { 4 4 9 1 A B B 6 - 2 E A 2 - 4 2 9 D - 8 0 6 7 - 2 6 B 7 4 5 D 9 4 A C 1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B 4 B 3 8 4 C E - 5 5 4 2 - 4 9 6 2 - B E 3 B - B 6 4 9 5 9 E D 8 6 7 4 } "   t y p e = " s l i d e n u m " / > < a : e n d P a r a R P r   d i r t y = " 0 "   l a n g = " e n - U S " / > < / a : p > < / p : t x B o d y > < / p : s p > < p : s p > < p : n v S p P r > < p : c N v P r   i d = " 8 "   n a m e = " T e x t B o x   1 0 " > < a : e x t L s t > < a : e x t   u r i = " { 0 2 A 8 9 7 B B - 9 C F 8 - 4 D D 4 - A C A 0 - E C 4 A 0 3 9 F 9 0 2 1 } " > < a 1 6 : c r e a t i o n I d   x m l n s : a 1 6 = " h t t p : / / s c h e m a s . m i c r o s o f t . c o m / o f f i c e / d r a w i n g / 2 0 1 0 / m a i n "   i d = " { 2 8 A 4 7 8 9 F - C 8 3 A - 4 7 4 0 - A 7 9 3 - 6 E A 1 9 E 1 2 8 D D 4 } " / > < / a : e x t > < / a : e x t L s t > < / p : c N v P r > < p : c N v S p P r   t x B o x = " 1 " / > < p : n v P r / > < / p : n v S p P r > < p : s p P r > < a : x f r m   r o t = " 0 " > < a : o f f   x = " 3 9 8 8 5 9 "   y = " 6 0 9 1 6 6 " / > < a : e x t   c x = " 4 5 7 2 0 0 "   c y = " 4 3 8 5 8 2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/ > < a : p > < a : p P r   l v l = " 0 " / > < a : r > < a : r P r   d i r t y = " 0 "   l a n g = " e n - U S "   s z = " 8 0 0 0 " > < a : s o l i d F i l l > < a : s c h e m e C l r   v a l = " t x 1 " / > < / a : s o l i d F i l l > < / a : r P r > < a : t >  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p : s p > < p : n v S p P r > < p : c N v P r   i d = " 9 "   n a m e = " T e x t B o x   1 1 " > < a : e x t L s t > < a : e x t   u r i = " { 8 3 0 1 7 E C 9 - E 8 6 5 - 4 6 0 6 - 9 C 2 E - 2 0 C 6 1 A 9 7 E B B E } " > < a 1 6 : c r e a t i o n I d   x m l n s : a 1 6 = " h t t p : / / s c h e m a s . m i c r o s o f t . c o m / o f f i c e / d r a w i n g / 2 0 1 0 / m a i n "   i d = " { 3 A D 5 A 5 4 1 - 0 1 B F - 4 1 B C - B 9 8 3 - 5 E 7 A B E E 6 E 0 1 5 } " / > < / a : e x t > < / a : e x t L s t > < / p : c N v P r > < p : c N v S p P r   t x B o x = " 1 " / > < p : n v P r / > < / p : n v S p P r > < p : s p P r > < a : x f r m   r o t = " 0 " > < a : o f f   x = " 7 7 1 4 0 5 8 "   y = " 2 0 7 6 4 5 0 " / > < a : e x t   c x = " 4 5 7 2 0 0 "   c y = " 4 3 8 5 8 2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/ > < a : p > < a : p P r   a l g n = " r "   l v l = " 0 " / > < a : r > < a : r P r   d i r t y = " 0 "   l a n g = " e n - U S "   s z = " 8 0 0 0 " > < a : s o l i d F i l l > < a : s c h e m e C l r   v a l = " t x 1 " / > < / a : s o l i d F i l l > < / a : r P r > < a : t >  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/ p : s p T r e e > < p : e x t L s t > < p : e x t   u r i = " { 5 D 0 D 9 1 E D - 3 2 7 4 - 4 6 C 9 - A 9 0 5 - A D D A F 1 2 F 4 D 1 D } " > < p 1 4 : c r e a t i o n I d   x m l n s : p 1 4 = " h t t p : / / s c h e m a s . m i c r o s o f t . c o m / o f f i c e / p o w e r p o i n t / 2 0 1 0 / m a i n "   v a l = " 1 6 5 4 8 4 2 6 4 2 4 3 8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r u e   o r   F a l s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6 D B D 9 9 D - F 3 2 4 - 4 0 E 5 - 9 5 8 0 - 6 8 3 5 4 E D E 8 3 6 9 } " > < a 1 6 : c r e a t i o n I d   x m l n s : a 1 6 = " h t t p : / / s c h e m a s . m i c r o s o f t . c o m / o f f i c e / d r a w i n g / 2 0 1 0 / m a i n "   i d = " { 1 0 E 6 C A E 1 - B C 8 F - 4 D 2 E - A F 3 6 - 8 E F D 9 3 3 D 8 3 8 8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5 1 3 1 5 9 "   y = " 5 1 4 3 5 0 " / > < a : e x t   c x = " 7 5 4 3 8 0 0 "   c y = " 2 0 5 7 4 0 0 " / > < / a : x f r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> < a : l v l 1 p P r   l v l = " 0 " > < a : d e f R P r   b = " 0 "   d i r t y = " 0 "   l a n g = " e n - U S " > < a : l a t i n   t y p e f a c e = " + m j - l t " / > < / a : d e f R P r > < / a : l v l 1 p P r > < / a : l s t S t y l e > < a : p > < a : p P r   l v l = " 0 "   m a r L = " 0 "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9 " > < a : e x t L s t > < a : e x t   u r i = " { 2 F 4 6 8 E D C - C 9 6 7 - 4 E 8 6 - B D 4 E - 2 F 5 3 B C 0 9 6 8 5 2 } " > < a 1 6 : c r e a t i o n I d   x m l n s : a 1 6 = " h t t p : / / s c h e m a s . m i c r o s o f t . c o m / o f f i c e / d r a w i n g / 2 0 1 0 / m a i n "   i d = " { 1 E 9 C 3 5 5 B - 8 B 6 B - 4 3 1 3 - B 8 3 E - 6 8 B 3 E E A A 3 B 7 1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5 1 3 1 5 9 "   y = " 2 9 4 6 4 0 0 " / > < a : e x t   c x = " 6 4 0 0 8 0 0 "   c y = " 6 2 8 6 5 0 " / > < / a : x f r m > < / p : s p P r > < p : t x B o d y > < a : b o d y P r   a n c h o r = " b "   b I n s = " 4 5 7 2 0 "   l I n s = " 9 1 4 4 0 "   r I n s = " 9 1 4 4 0 "   r t l C o l = " 0 "   t I n s = " 4 5 7 2 0 "   v e r t = " h o r z " > < a : n o r m A u t o f i t / > < / a : b o d y P r > < a : l s t S t y l e > < a : l v l 1 p P r   l v l = " 0 " > < a : b u N o n e / > < a : d e f R P r   b = " 0 "   c a p = " a l l "   d i r t y = " 0 "   l a n g = " e n - U S "   s z = " 2 4 0 0 " > < a : l n   w = " 3 1 7 5 " > < a : n o F i l l / > < / a : l n > < a : s o l i d F i l l > < a : s c h e m e C l r   v a l = " t x 1 " / > < / a : s o l i d F i l l > < a : l a t i n   t y p e f a c e = " + m n - l t " / > < / a : d e f R P r > < / a : l v l 1 p P r > < / a : l s t S t y l e > < a : p > < a : p P r   l v l = " 0 "   m a r L = " 0 " > < a : s p c B e f > < a : s p c P c t   v a l = " 0 " / > < / a : s p c B e f > < a : b u N o n e / > < / a : p P r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A F 2 B 6 6 0 B - 9 1 3 F - 4 7 5 D - 8 E 9 A - 1 B E 1 2 A 4 B B B D 7 } " > < a 1 6 : c r e a t i o n I d   x m l n s : a 1 6 = " h t t p : / / s c h e m a s . m i c r o s o f t . c o m / o f f i c e / d r a w i n g / 2 0 1 0 / m a i n "   i d = " { 6 1 9 5 6 E C C - A E D A - 4 5 D 8 - B B 0 A - E D E 3 0 8 6 3 6 A 3 5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5 1 3 1 5 8 "   y = " 3 5 7 5 0 4 9 " / > < a : e x t   c x = " 6 4 0 0 8 0 0 "   c y = " 9 2 0 7 5 0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0 "   l v l = " 0 "   m a r L = " 0 " > < a : b u N o n e / > < a : d e f R P r   d i r t y = " 0 "   l a n g = " e n - U S "   s z = " 1 8 0 0 " > < a : s o l i d F i l l > < a : s c h e m e C l r   v a l = " b g 2 " > < a : l u m M o d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F 6 1 6 1 8 C 4 - 5 B F 0 - 4 F B F - A 4 2 D - 9 D 2 2 C 7 6 6 6 6 E F } " > < a 1 6 : c r e a t i o n I d   x m l n s : a 1 6 = " h t t p : / / s c h e m a s . m i c r o s o f t . c o m / o f f i c e / d r a w i n g / 2 0 1 0 / m a i n "   i d = " { 9 A 8 7 3 7 C E - D 1 1 B - 4 9 5 A - B 2 9 5 - E 6 E 9 A 4 2 8 D E 8 C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9 7 2 2 F 3 4 0 - F B 9 A - 4 A 7 1 - 9 5 5 E - 3 3 8 7 8 D 5 9 5 E 2 8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0 3 A 5 A A 3 0 - 6 C E 2 - 4 3 7 C - B 9 B E - 5 A 6 D E D 7 2 3 6 B 8 } " > < a 1 6 : c r e a t i o n I d   x m l n s : a 1 6 = " h t t p : / / s c h e m a s . m i c r o s o f t . c o m / o f f i c e / d r a w i n g / 2 0 1 0 / m a i n "   i d = " { 0 9 8 6 4 C 0 9 - F 2 9 A - 4 0 5 2 - B 9 9 B - 1 1 A 7 7 3 E D 0 2 B 4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B E 8 5 7 9 4 0 - 9 3 9 1 - 4 3 0 3 - 9 D 1 8 - A C 4 5 F C 8 6 B 7 5 7 } " > < a 1 6 : c r e a t i o n I d   x m l n s : a 1 6 = " h t t p : / / s c h e m a s . m i c r o s o f t . c o m / o f f i c e / d r a w i n g / 2 0 1 0 / m a i n "   i d = " { D 0 3 3 6 0 8 8 - 0 9 6 6 - 4 5 0 D - 8 5 6 C - 2 4 3 D F 4 9 D 2 A 5 C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5 E 6 F F C E 2 - 1 B 4 B - 4 8 2 1 - A 0 5 3 - 6 1 6 D 3 9 A 1 1 7 C 0 } "   t y p e = " s l i d e n u m " / > < a : e n d P a r a R P r   d i r t y = " 0 "   l a n g = " e n - U S " / > < / a : p > < / p : t x B o d y > < / p : s p > < / p : s p T r e e > < p : e x t L s t > < p : e x t   u r i = " { E 4 6 5 6 5 F E - 4 6 B 5 - 4 2 6 1 - 9 7 7 F - C A 4 A B 8 5 0 4 6 9 6 } " > < p 1 4 : c r e a t i o n I d   x m l n s : p 1 4 = " h t t p : / / s c h e m a s . m i c r o s o f t . c o m / o f f i c e / p o w e r p o i n t / 2 0 1 0 / m a i n "   v a l = " 1 6 5 4 8 4 2 6 4 2 4 4 3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7 9 5 4 0 F C - C 4 B F - 4 1 9 9 - 8 F 8 C - D B 3 4 7 C E 0 D 8 F 2 } " > < a 1 6 : c r e a t i o n I d   x m l n s : a 1 6 = " h t t p : / / s c h e m a s . m i c r o s o f t . c o m / o f f i c e / d r a w i n g / 2 0 1 0 / m a i n "   i d = " { 0 0 7 F 9 4 D D - 3 A 2 A - 4 6 D F - 9 A 8 3 - 4 D 9 0 F 1 6 6 7 9 2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a l g n = " l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A B 1 7 7 4 5 4 - 9 3 7 4 - 4 0 3 5 - 8 3 1 F - 0 5 2 7 4 0 3 4 E 1 F B } " > < a 1 6 : c r e a t i o n I d   x m l n s : a 1 6 = " h t t p : / / s c h e m a s . m i c r o s o f t . c o m / o f f i c e / d r a w i n g / 2 0 1 0 / m a i n "   i d = " { 1 1 B 5 F 4 1 4 - 9 E 5 F - 4 C 4 6 - 9 9 B F - C 1 F D 6 C 1 1 7 2 2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a n c h o r = " t "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D 6 B 8 C F 7 2 - 5 D 1 B - 4 1 8 6 - A D E A - 3 8 4 3 6 7 A 3 1 5 5 8 } " > < a 1 6 : c r e a t i o n I d   x m l n s : a 1 6 = " h t t p : / / s c h e m a s . m i c r o s o f t . c o m / o f f i c e / d r a w i n g / 2 0 1 0 / m a i n "   i d = " { 1 B 7 7 7 C 8 1 - 9 1 A 2 - 4 0 0 0 - 9 A 5 D - 0 C 8 3 3 A 0 2 2 9 F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2 C 1 4 8 F 4 7 - D 6 4 D - 4 5 5 F - A B 0 A - 9 3 9 8 C 4 2 F F 3 E 8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8 D 2 D 1 2 2 B - 8 B 1 5 - 4 9 1 5 - 8 E 8 4 - A A 9 6 C E 1 4 A F 7 8 } " > < a 1 6 : c r e a t i o n I d   x m l n s : a 1 6 = " h t t p : / / s c h e m a s . m i c r o s o f t . c o m / o f f i c e / d r a w i n g / 2 0 1 0 / m a i n "   i d = " { 7 B 4 2 2 C F 7 - 8 E 9 C - 4 6 2 3 - 8 9 D D - 0 7 6 1 B E C 6 F 3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D 9 E 5 5 6 5 - 3 2 9 0 - 4 C A 5 - A 1 4 A - 9 D 8 A 6 5 C C C 9 7 9 } " > < a 1 6 : c r e a t i o n I d   x m l n s : a 1 6 = " h t t p : / / s c h e m a s . m i c r o s o f t . c o m / o f f i c e / d r a w i n g / 2 0 1 0 / m a i n "   i d = " { C 4 B C 7 F 9 0 - 2 3 F 7 - 4 0 A C - A B 3 7 - 2 2 5 3 1 3 8 6 5 6 6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5 0 5 8 4 A 3 - 3 C E 7 - 4 4 8 1 - A 2 7 6 - 5 A 0 D 7 7 3 C E D 7 7 } "   t y p e = " s l i d e n u m " / > < a : e n d P a r a R P r   d i r t y = " 0 "   l a n g = " e n - U S " / > < / a : p > < / p : t x B o d y > < / p : s p > < / p : s p T r e e > < p : e x t L s t > < p : e x t   u r i = " { D 0 6 B C 1 7 2 - 9 8 B 2 - 4 C 7 F - 8 3 7 F - 0 2 8 3 5 A A 2 B 8 3 8 } " > < p 1 4 : c r e a t i o n I d   x m l n s : p 1 4 = " h t t p : / / s c h e m a s . m i c r o s o f t . c o m / o f f i c e / p o w e r p o i n t / 2 0 1 0 / m a i n "   v a l = " 1 6 5 4 8 4 2 6 4 2 4 4 7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A 7 6 4 9 C 3 B - 6 4 A 8 - 4 8 A 2 - A 6 8 1 - 5 2 5 9 9 2 2 3 E 2 8 B } " > < a 1 6 : c r e a t i o n I d   x m l n s : a 1 6 = " h t t p : / / s c h e m a s . m i c r o s o f t . c o m / o f f i c e / d r a w i n g / 2 0 1 0 / m a i n "   i d = " { E 4 F 4 D A 9 4 - 5 2 F 5 - 4 F 6 2 - 8 8 5 4 - A 3 1 C 9 0 2 3 7 7 7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5 1 3 9 0 8 "   y = " 5 1 4 3 5 0 " / > < a : e x t   c x = " 1 5 4 3 0 5 0 "   c y = " 3 4 2 9 0 0 0 " / > < / a : x f r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9 8 7 1 D 9 E 6 - 4 F 0 A - 4 3 C E - 9 D 2 6 - 8 6 5 8 6 6 0 4 B 1 2 B } " > < a 1 6 : c r e a t i o n I d   x m l n s : a 1 6 = " h t t p : / / s c h e m a s . m i c r o s o f t . c o m / o f f i c e / d r a w i n g / 2 0 1 0 / m a i n "   i d = " { 9 0 7 0 E B 9 9 - 1 F 7 1 - 4 B E F - A 7 A C - 6 F A 3 2 B B 1 6 1 3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1 4 3 5 0 "   y = " 5 1 4 3 5 0 " / > < a : e x t   c x = " 5 8 6 7 4 0 0 "   c y = " 3 9 8 1 4 5 0 " / > < / a : x f r m > < / p : s p P r > < p : t x B o d y > < a : b o d y P r   a n c h o r = " t "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0 7 7 5 6 0 7 - 0 1 5 A - 4 D 6 C - B 6 9 6 - F 5 A B 9 7 C D 6 7 7 5 } " > < a 1 6 : c r e a t i o n I d   x m l n s : a 1 6 = " h t t p : / / s c h e m a s . m i c r o s o f t . c o m / o f f i c e / d r a w i n g / 2 0 1 0 / m a i n "   i d = " { 6 B 1 8 9 8 6 6 - A 8 2 C - 4 6 F 3 - 8 1 B 4 - C A E 1 A 4 8 7 D 6 1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A A 4 4 E D 3 7 - D 5 2 9 - 4 8 5 F - A 3 2 6 - 7 F 0 0 7 8 4 C 5 A 2 8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D A B D D A 7 - 0 3 8 0 - 4 D 8 4 - 8 A C 7 - 3 B A D D B 4 7 0 5 1 B } " > < a 1 6 : c r e a t i o n I d   x m l n s : a 1 6 = " h t t p : / / s c h e m a s . m i c r o s o f t . c o m / o f f i c e / d r a w i n g / 2 0 1 0 / m a i n "   i d = " { 7 D 4 4 7 2 A 4 - 4 C 4 F - 4 A 8 5 - 8 5 6 D - F D 0 7 B E 6 F E F C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D F 4 1 1 1 C - 0 A D 1 - 4 0 B 6 - 9 5 2 6 - 5 7 9 3 7 E C 6 E D 9 E } " > < a 1 6 : c r e a t i o n I d   x m l n s : a 1 6 = " h t t p : / / s c h e m a s . m i c r o s o f t . c o m / o f f i c e / d r a w i n g / 2 0 1 0 / m a i n "   i d = " { D 5 3 2 5 E 9 E - 1 9 A 6 - 4 7 5 6 - A 8 D 9 - D D 5 A 8 9 D B 4 1 E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5 8 3 4 9 8 F - B 3 C 2 - 4 C 5 0 - 8 9 5 3 - 8 9 C 4 A 7 3 1 6 6 E 9 } "   t y p e = " s l i d e n u m " / > < a : e n d P a r a R P r   d i r t y = " 0 "   l a n g = " e n - U S " / > < / a : p > < / p : t x B o d y > < / p : s p > < / p : s p T r e e > < p : e x t L s t > < p : e x t   u r i = " { 2 7 F F F A 1 D - C 7 A 3 - 4 E 6 F - 9 3 C 2 - D D 4 A 7 A E E 8 8 A 1 } " > < p 1 4 : c r e a t i o n I d   x m l n s : p 1 4 = " h t t p : / / s c h e m a s . m i c r o s o f t . c o m / o f f i c e / p o w e r p o i n t / 2 0 1 0 / m a i n "   v a l = " 1 6 5 4 8 4 2 6 4 2 4 5 1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9 B 3 1 F 6 0 4 - E 6 0 9 - 4 D 7 A - A 7 5 E - C 7 9 5 F 5 7 F 8 0 3 C } " > < a 1 6 : c r e a t i o n I d   x m l n s : a 1 6 = " h t t p : / / s c h e m a s . m i c r o s o f t . c o m / o f f i c e / d r a w i n g / 2 0 1 0 / m a i n "   i d = " { C 5 E 5 D E E 6 - 5 C E 7 - 4 5 2 C - 9 F 7 F - 1 8 9 2 E A 0 F 9 9 3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7 1 6 0 5 9 4 "   y = " 3 3 8 0 6 9 0 " / > < a : e x t   c x = " 1 8 1 4 1 6 0 "   c y = " 1 3 6 9 9 5 9 " / > < a : c h O f f   x = " 7 1 6 0 5 9 4 "   y = " 3 3 8 0 6 9 0 " / > < a : c h E x t   c x = " 1 8 1 4 1 6 0 "   c y = " 1 3 6 9 9 5 9 " / > < / a : x f r m > < / p : g r p S p P r > < p : g r p S p > < p : n v G r p S p P r > < p : c N v P r   i d = " 3 "   n a m e = " " > < a : e x t L s t > < a : e x t   u r i = " { 7 8 8 B F 0 0 6 - 9 4 4 1 - 4 0 E A - B 0 A 7 - B E 6 8 D 1 0 C C 9 8 3 } " > < a 1 6 : c r e a t i o n I d   x m l n s : a 1 6 = " h t t p : / / s c h e m a s . m i c r o s o f t . c o m / o f f i c e / d r a w i n g / 2 0 1 0 / m a i n "   i d = " { 3 1 6 9 B D 8 9 - B A E 6 - 4 9 F 9 - 8 6 D D - E A 9 3 3 A 5 7 B A 7 D } " / > < / a : e x t > < / a : e x t L s t > < / p : c N v P r > < p : c N v G r p S p P r / > < p : n v P r / > < / p : n v G r p S p P r > < p : g r p S p P r > < a : x f r m   r o t = " 0 " > < a : o f f   x = " 7 3 8 9 0 3 6 "   y = " 4 5 1 0 0 5 8 " / > < a : e x t   c x = " 1 5 8 5 7 1 8 "   c y = " 2 4 0 5 9 1 " / > < a : c h O f f   x = " 4 0 0 0 5 0 "   y = " 1 9 4 3 1 0 0 " / > < a : c h E x t   c x = " 2 7 6 2 2 5 0 "   c y = " 4 1 9 1 0 0 " / > < / a : x f r m > < a : n o F i l l / > < / p : g r p S p P r > < p : s p > < p : n v S p P r > < p : c N v P r   i d = " 4 "   n a m e = " " > < a : e x t L s t > < a : e x t   u r i = " { 5 4 B C 1 5 E E - 9 4 E 9 - 4 4 C A - 8 8 E A - 9 1 3 4 3 8 B 2 5 E 2 F } " > < a 1 6 : c r e a t i o n I d   x m l n s : a 1 6 = " h t t p : / / s c h e m a s . m i c r o s o f t . c o m / o f f i c e / d r a w i n g / 2 0 1 0 / m a i n "   i d = " { 8 9 1 0 5 7 3 3 - C 9 E 3 - 4 6 8 C - 8 6 4 F - 5 0 C 6 0 F 1 8 C C E 8 } " / > < / a : e x t > < / a : e x t L s t > < / p : c N v P r > < p : c N v S p P r / > < p : n v P r / > < / p : n v S p P r > < p : s p P r > < a : x f r m > < a : o f f   x = " 4 0 0 0 5 0 "   y = " 1 9 4 3 1 0 0 " / > < a : e x t   c x = " 2 7 6 2 2 5 0 "   c y = " 4 1 9 1 0 0 " / > < / a : x f r m > < a : p r s t G e o m   p r s t = " e l l i p s e " > < a : a v L s t / > < / a : p r s t G e o m > < a : s o l i d F i l l > < a : s r g b C l r   v a l = " c b c 8 c 2 " / > < / a : s o l i d F i l l > < / p : s p P r > < / p : s p > < p : s p > < p : n v S p P r > < p : c N v P r   i d = " 5 "   n a m e = " " > < a : e x t L s t > < a : e x t   u r i = " { D 0 3 D 1 E 1 3 - F 1 C F - 4 9 F 4 - 9 7 B A - 2 E F D C 6 4 D 4 A E 6 } " > < a 1 6 : c r e a t i o n I d   x m l n s : a 1 6 = " h t t p : / / s c h e m a s . m i c r o s o f t . c o m / o f f i c e / d r a w i n g / 2 0 1 0 / m a i n "   i d = " { 8 C 4 7 F 5 F 2 - B 6 3 2 - 4 8 C 5 - 8 1 7 7 - 1 E B C C 5 D 9 7 A E 1 } " / > < / a : e x t > < / a : e x t L s t > < / p : c N v P r > < p : c N v S p P r / > < p : n v P r / > < / p : n v S p P r > < p : s p P r > < a : x f r m > < a : o f f   x = " 1 3 5 2 5 5 0 "   y = " 2 0 1 9 3 0 0 " / > < a : e x t   c x = " 1 1 1 4 4 2 5 "   c y = " 1 6 3 0 7 8 " / > < / a : x f r m > < a : c u s t G e o m > < a : a v L s t / > < a : g d L s t / > < a : a h L s t / > < a : c x n L s t / > < a : r e c t   b = " b "   l = " 0 "   r = " r "   t = " 0 " / > < a : p a t h L s t > < a : p a t h   h = " 1 6 3 0 7 8 "   w = " 1 1 1 4 4 2 5 " > < a : m o v e T o > < a : p t   x = " 5 5 7 2 1 3 "   y = " 1 6 3 0 7 8 " / > < / a : m o v e T o > < a : c u b i c B e z T o > < a : p t   x = " 8 6 4 9 5 2 "   y = " 1 6 3 0 7 8 " / > < a : p t   x = " 1 1 1 4 4 2 5 "   y = " 1 1 8 2 8 4 " / > < a : p t   x = " 1 1 1 4 4 2 5 "   y = " 7 6 2 0 0 " / > < / a : c u b i c B e z T o > < a : c u b i c B e z T o > < a : p t   x = " 1 1 1 4 4 2 5 "   y = " 3 4 1 1 6 " / > < a : p t   x = " 8 6 4 9 5 2 "   y = " 0 " / > < a : p t   x = " 5 5 7 2 1 3 "   y = " 0 " / > < / a : c u b i c B e z T o > < a : c u b i c B e z T o > < a : p t   x = " 2 4 9 4 7 3 "   y = " 0 " / > < a : p t   x = " 0 "   y = " 3 4 1 1 6 " / > < a : p t   x = " 0 "   y = " 7 6 2 0 0 " / > < / a : c u b i c B e z T o > < a : c u b i c B e z T o > < a : p t   x = " 0 "   y = " 1 1 8 2 8 4 " / > < a : p t   x = " 2 4 9 4 7 3 "   y = " 1 6 3 0 7 8 " / > < a : p t   x = " 5 5 7 2 1 3 "   y = " 1 6 3 0 7 8 " / > < / a : c u b i c B e z T o > < a : c l o s e / > < / a : p a t h > < / a : p a t h L s t > < / a : c u s t G e o m > < a : s o l i d F i l l > < a : s r g b C l r   v a l = " b 4 b 0 a 9 " / > < / a : s o l i d F i l l > < / p : s p P r > < / p : s p > < p : s p > < p : n v S p P r > < p : c N v P r   i d = " 6 "   n a m e = " " > < a : e x t L s t > < a : e x t   u r i = " { 7 3 0 0 7 A 4 B - 5 4 1 A - 4 E B 1 - A 5 D 4 - 3 9 E 9 E C F 6 5 5 E 1 } " > < a 1 6 : c r e a t i o n I d   x m l n s : a 1 6 = " h t t p : / / s c h e m a s . m i c r o s o f t . c o m / o f f i c e / d r a w i n g / 2 0 1 0 / m a i n "   i d = " { 4 7 2 1 5 4 4 4 - 1 B B 3 - 4 8 7 5 - 8 A 5 3 - 6 8 7 F 3 E A B 1 E C 4 } " / > < / a : e x t > < / a : e x t L s t > < / p : c N v P r > < p : c N v S p P r / > < p : n v P r / > < / p : n v S p P r > < p : s p P r > < a : x f r m > < a : o f f   x = " 8 3 8 2 0 0 "   y = " 2 2 0 9 8 0 0 " / > < a : e x t   c x = " 4 4 7 6 7 5 "   c y = " 8 5 7 2 5 " / > < / a : x f r m > < a : p r s t G e o m   p r s t = " e l l i p s e " > < a : a v L s t / > < / a : p r s t G e o m > < a : s o l i d F i l l > < a : s r g b C l r   v a l = " b 4 b 0 a 9 " / > < / a : s o l i d F i l l > < / p : s p P r > < / p : s p > < / p : g r p S p > < p : g r p S p > < p : n v G r p S p P r > < p : c N v P r   i d = " 7 "   n a m e = " " > < a : e x t L s t > < a : e x t   u r i = " { 3 1 9 1 5 A 1 D - 8 F 5 A - 4 6 5 3 - 9 E 9 A - C E A 9 0 5 1 0 5 B C B } " > < a 1 6 : c r e a t i o n I d   x m l n s : a 1 6 = " h t t p : / / s c h e m a s . m i c r o s o f t . c o m / o f f i c e / d r a w i n g / 2 0 1 0 / m a i n "   i d = " { E C E 7 4 3 8 E - 9 F 0 C - 4 5 9 1 - B 5 1 A - D 6 A 6 4 2 8 4 C C D B } " / > < / a : e x t > < / a : e x t L s t > < / p : c N v P r > < p : c N v G r p S p P r / > < p : n v P r / > < / p : n v G r p S p P r > < p : g r p S p P r > < a : x f r m   r o t = " 0 " > < a : o f f   x = " 7 1 6 0 5 9 4 "   y = " 4 3 4 9 8 8 7 " / > < a : e x t   c x = " 9 8 0 7 5 6 "   c y = " 2 7 9 3 7 7 " / > < a : c h O f f   x = " 2 1 1 5 "   y = " 1 6 6 4 0 9 0 " / > < a : c h E x t   c x = " 1 7 0 8 4 3 3 "   c y = " 4 8 6 6 6 2 " / > < / a : x f r m > < a : n o F i l l / > < / p : g r p S p P r > < p : s p > < p : n v S p P r > < p : c N v P r   i d = " 8 "   n a m e = " " > < a : e x t L s t > < a : e x t   u r i = " { 2 5 5 9 3 E 3 0 - 1 D E 2 - 4 A A E - B C 2 1 - 7 D 3 4 C 4 1 0 6 7 C 7 } " > < a 1 6 : c r e a t i o n I d   x m l n s : a 1 6 = " h t t p : / / s c h e m a s . m i c r o s o f t . c o m / o f f i c e / d r a w i n g / 2 0 1 0 / m a i n "   i d = " { A 8 D B E E B 9 - 9 E 0 8 - 4 5 5 E - 8 4 4 0 - E 3 8 8 5 A 0 F 4 2 8 7 } " / > < / a : e x t > < / a : e x t L s t > < / p : c N v P r > < p : c N v S p P r / > < p : n v P r / > < / p : n v S p P r > < p : s p P r > < a : x f r m > < a : o f f   x = " 2 5 7 2 "   y = " 1 7 6 6 5 4 4 " / > < a : e x t   c x = " 1 7 0 7 9 7 5 "   c y = " 3 8 4 2 0 8 " / > < / a : x f r m > < a : c u s t G e o m > < a : a v L s t / > < a : g d L s t / > < a : a h L s t / > < a : c x n L s t / > < a : r e c t   b = " b "   l = " 0 "   r = " r "   t = " 0 " / > < a : p a t h L s t > < a : p a t h   h = " 3 8 4 2 0 8 "   w = " 1 7 0 7 9 7 6 " > < a : m o v e T o > < a : p t   x = " 8 6 9 6 4 2 "   y = " 3 5 8 9 1 5 " / > < / a : m o v e T o > < a : c u b i c B e z T o > < a : p t   x = " 1 3 0 3 2 2 8 "   y = " 3 8 4 2 0 8 " / > < a : p t   x = " 1 5 8 2 6 7 2 "   y = " 2 9 9 6 6 0 " / > < a : p t   x = " 1 7 0 7 9 7 6 "   y = " 1 0 5 2 7 0 " / > < / a : c u b i c B e z T o > < a : c u b i c B e z T o > < a : p t   x = " 1 4 4 5 8 5 6 "   y = " 1 8 4 7 2 " / > < a : p t   x = " 1 1 5 7 3 9 9 "   y = " 0 " / > < a : p t   x = " 8 4 2 6 0 3 "   y = " 4 9 8 5 3 " / > < / a : c u b i c B e z T o > < a : c u b i c B e z T o > < a : p t   x = " 5 2 7 3 7 7 "   y = " 9 4 7 8 7 " / > < a : p t   x = " 2 4 6 5 0 9 "   y = " 1 6 3 0 6 9 " / > < a : p t   x = " 0 "   y = " 2 5 4 6 9 8 " / > < / a : c u b i c B e z T o > < a : c u b i c B e z T o > < a : p t   x = " 1 4 6 1 8 8 "   y = " 2 9 9 0 2 0 " / > < a : p t   x = " 4 3 6 0 6 9 "   y = " 3 3 3 7 5 9 " / > < a : p t   x = " 8 6 9 6 4 2 "   y = " 3 5 8 9 1 5 " / > < / a : c u b i c B e z T o > < a : c l o s e / > < / a : p a t h > < / a : p a t h L s t > < / a : c u s t G e o m > < a : s o l i d F i l l > < a : s r g b C l r   v a l = " 6 d b 3 6 8 " / > < / a : s o l i d F i l l > < / p : s p P r > < / p : s p > < p : s p > < p : n v S p P r > < p : c N v P r   i d = " 9 "   n a m e = " " > < a : e x t L s t > < a : e x t   u r i = " { A 3 5 9 2 5 7 7 - C F 1 9 - 4 B 2 E - A 7 1 5 - 2 A F F C 9 6 A B D 3 8 } " > < a 1 6 : c r e a t i o n I d   x m l n s : a 1 6 = " h t t p : / / s c h e m a s . m i c r o s o f t . c o m / o f f i c e / d r a w i n g / 2 0 1 0 / m a i n "   i d = " { 6 9 9 0 B E B A - D 2 C F - 4 1 1 5 - B 6 7 C - A D 6 F 0 0 C F 2 C 9 2 } " / > < / a : e x t > < / a : e x t L s t > < / p : c N v P r > < p : c N v S p P r / > < p : n v P r / > < / p : n v S p P r > < p : s p P r > < a : x f r m > < a : o f f   x = " 2 1 1 5 "   y = " 1 7 6 4 3 5 2 " / > < a : e x t   c x = " 1 7 0 7 9 7 5 "   c y = " 2 5 1 6 6 4 " / > < / a : x f r m > < a : c u s t G e o m > < a : a v L s t / > < a : g d L s t / > < a : a h L s t / > < a : c x n L s t / > < a : r e c t   b = " b "   l = " 0 "   r = " r "   t = " 0 " / > < a : p a t h L s t > < a : p a t h   h = " 2 5 1 6 6 5 "   w = " 1 7 0 7 9 7 6 " > < a : m o v e T o > < a : p t   x = " 8 3 6 4 9 3 "   y = " 1 9 3 9 8 9 " / > < / a : m o v e T o > < a : c u b i c B e z T o > < a : p t   x = " 1 2 4 7 0 7 5 "   y = " 1 6 5 7 0 6 " / > < a : p t   x = " 1 5 3 7 5 6 9 "   y = " 1 3 5 1 2 2 " / > < a : p t   x = " 1 7 0 7 9 7 6 "   y = " 1 0 2 2 3 6 " / > < / a : c u b i c B e z T o > < a : c u b i c B e z T o > < a : p t   x = " 1 4 4 6 0 4 6 "   y = " 1 7 6 0 8 " / > < a : p t   x = " 1 1 5 7 6 6 4 "   y = " 0 " / > < a : p t   x = " 8 4 2 8 3 0 "   y = " 4 9 4 1 2 " / > < / a : c u b i c B e z T o > < a : c u b i c B e z T o > < a : p t   x = " 5 2 7 5 7 4 "   y = " 9 4 0 0 2 " / > < a : p t   x = " 2 4 6 6 3 0 "   y = " 1 6 1 4 2 0 " / > < a : p t   x = " 0 "   y = " 2 5 1 6 6 5 " / > < / a : c u b i c B e z T o > < a : c u b i c B e z T o > < a : p t   x = " 1 4 7 0 8 0 "   y = " 2 4 1 4 9 7 " / > < a : p t   x = " 4 2 5 9 1 1 "   y = " 2 2 2 2 7 1 " / > < a : p t   x = " 8 3 6 4 9 3 "   y = " 1 9 3 9 8 9 " / > < / a : c u b i c B e z T o > < a : c l o s e / > < / a : p a t h > < / a : p a t h L s t > < / a : c u s t G e o m > < a : s o l i d F i l l > < a : s r g b C l r   v a l = " 5 7 9 e 5 1 " / > < / a : s o l i d F i l l > < / p : s p P r > < / p : s p > < p : s p > < p : n v S p P r > < p : c N v P r   i d = " 1 0 "   n a m e = " " > < a : e x t L s t > < a : e x t   u r i = " { 4 5 0 B 1 A 8 C - C 4 B F - 4 F 2 C - B 0 3 F - 4 E 5 7 A E 2 1 6 9 3 B } " > < a 1 6 : c r e a t i o n I d   x m l n s : a 1 6 = " h t t p : / / s c h e m a s . m i c r o s o f t . c o m / o f f i c e / d r a w i n g / 2 0 1 0 / m a i n "   i d = " { 9 6 6 B 4 F E 1 - 4 E 8 3 - 4 D B E - 9 1 1 4 - 3 1 7 8 6 F 9 C 5 B 4 9 } " / > < / a : e x t > < / a : e x t L s t > < / p : c N v P r > < p : c N v S p P r / > < p : n v P r / > < / p : n v S p P r > < p : s p P r > < a : x f r m > < a : o f f   x = " 3 2 0 4 6 2 "   y = " 1 6 6 4 0 9 0 " / > < a : e x t   c x = " 1 0 1 3 0 7 1 "   c y = " 3 3 1 9 6 4 " / > < / a : x f r m > < a : c u s t G e o m > < a : a v L s t / > < a : g d L s t / > < a : a h L s t / > < a : c x n L s t / > < a : r e c t   b = " b "   l = " 0 "   r = " r "   t = " 0 " / > < a : p a t h L s t > < a : p a t h   h = " 3 3 1 9 6 4 "   w = " 1 0 1 3 0 7 2 " > < a : m o v e T o > < a : p t   x = " 4 8 4 4 0 8 "   y = " 2 4 2 4 4 1 " / > < / a : m o v e T o > < a : c u b i c B e z T o > < a : p t   x = " 7 3 0 4 3 8 "   y = " 3 3 1 9 6 4 " / > < a : p t   x = " 9 0 6 6 6 0 "   y = " 3 1 9 9 0 4 " / > < a : p t   x = " 1 0 1 3 0 7 2 "   y = " 2 0 6 2 6 2 " / > < / a : c u b i c B e z T o > < a : c u b i c B e z T o > < a : p t   x = " 8 7 7 2 3 2 "   y = " 1 0 0 5 4 3 " / > < a : p t   x = " 7 1 4 1 3 9 "   y = " 3 8 1 4 7 " / > < a : p t   x = " 5 2 3 7 9 3 "   y = " 1 9 0 7 3 " / > < / a : c u b i c B e z T o > < a : c u b i c B e z T o > < a : p t   x = " 3 3 3 4 4 8 "   y = " 0 " / > < a : p t   x = " 1 5 8 8 5 0 "   y = " 2 8 5 2 " / > < a : p t   x = " 0 "   y = " 2 7 6 3 0 " / > < / a : c u b i c B e z T o > < a : c u b i c B e z T o > < a : p t   x = " 7 6 9 0 8 "   y = " 8 1 3 1 4 " / > < a : p t   x = " 2 3 8 3 7 7 "   y = " 1 5 2 9 1 7 " / > < a : p t   x = " 4 8 4 4 0 8 "   y = " 2 4 2 4 4 1 " / > < / a : c u b i c B e z T o > < a : c l o s e / > < / a : p a t h > < / a : p a t h L s t > < / a : c u s t G e o m > < a : s o l i d F i l l > < a : s r g b C l r   v a l = " 6 d b 3 6 8 " / > < / a : s o l i d F i l l > < / p : s p P r > < / p : s p > < p : s p > < p : n v S p P r > < p : c N v P r   i d = " 1 1 "   n a m e = " " > < a : e x t L s t > < a : e x t   u r i = " { E D 3 E 1 4 0 6 - 7 4 E C - 4 D E 2 - 9 3 C 5 - C 1 E 2 2 3 8 7 8 6 A 5 } " > < a 1 6 : c r e a t i o n I d   x m l n s : a 1 6 = " h t t p : / / s c h e m a s . m i c r o s o f t . c o m / o f f i c e / d r a w i n g / 2 0 1 0 / m a i n "   i d = " { 5 4 D 9 5 9 F 6 - D 9 9 6 - 4 2 3 A - A 6 6 F - 6 2 0 7 C 2 8 A 0 F 9 B } " / > < / a : e x t > < / a : e x t L s t > < / p : c N v P r > < p : c N v S p P r / > < p : n v P r / > < / p : n v S p P r > < p : s p P r > < a : x f r m > < a : o f f   x = " 3 2 5 0 6 1 "   y = " 1 6 6 4 8 8 2 " / > < a : e x t   c x = " 1 0 1 3 0 7 1 "   c y = " 2 1 0 1 1 5 " / > < / a : x f r m > < a : c u s t G e o m > < a : a v L s t / > < a : g d L s t / > < a : a h L s t / > < a : c x n L s t / > < a : r e c t   b = " b "   l = " 0 "   r = " r "   t = " 0 " / > < a : p a t h L s t > < a : p a t h   h = " 2 1 0 1 1 6 "   w = " 1 0 1 3 0 7 2 " > < a : m o v e T o > < a : p t   x = " 5 1 0 3 4 5 "   y = " 1 2 4 6 9 2 " / > < / a : m o v e T o > < a : c u b i c B e z T o > < a : p t   x = " 7 6 0 7 6 7 "   y = " 1 7 4 9 1 3 " / > < a : p t   x = " 9 2 8 3 4 2 "   y = " 2 0 3 3 8 8 " / > < a : p t   x = " 1 0 1 3 0 7 2 "   y = " 2 1 0 1 1 6 " / > < / a : c u b i c B e z T o > < a : c u b i c B e z T o > < a : p t   x = " 8 7 7 8 7 5 "   y = " 1 0 0 7 5 0 " / > < a : p t   x = " 7 1 5 0 4 6 "   y = " 3 6 8 5 4 " / > < a : p t   x = " 5 2 4 5 8 7 "   y = " 1 8 4 2 7 " / > < / a : c u b i c B e z T o > < a : c u b i c B e z T o > < a : p t   x = " 3 3 4 1 2 8 "   y = " 0 " / > < a : p t   x = " 1 5 9 2 6 5 "   y = " 4 3 5 2 " / > < a : p t   x = " 0 "   y = " 3 1 4 8 4 " / > < / a : c u b i c B e z T o > < a : c u b i c B e z T o > < a : p t   x = " 8 9 8 0 9 "   y = " 4 3 4 0 2 " / > < a : p t   x = " 2 5 9 9 2 4 "   y = " 7 4 4 7 1 " / > < a : p t   x = " 5 1 0 3 4 5 "   y = " 1 2 4 6 9 2 " / > < / a : c u b i c B e z T o > < a : c l o s e / > < / a : p a t h > < / a : p a t h L s t > < / a : c u s t G e o m > < a : s o l i d F i l l > < a : s r g b C l r   v a l = " 5 7 9 e 5 1 " / > < / a : s o l i d F i l l > < / p : s p P r > < / p : s p > < / p : g r p S p > < p : s p > < p : n v S p P r > < p : c N v P r   i d = " 1 2 "   n a m e = " " > < a : e x t L s t > < a : e x t   u r i = " { D D 7 1 F 1 9 5 - 4 2 9 9 - 4 7 C C - B B A B - 7 4 5 7 7 C 6 9 8 0 5 C } " > < a 1 6 : c r e a t i o n I d   x m l n s : a 1 6 = " h t t p : / / s c h e m a s . m i c r o s o f t . c o m / o f f i c e / d r a w i n g / 2 0 1 0 / m a i n "   i d = " { F 9 0 2 E 7 0 0 - C F 5 5 - 4 F A B - 9 2 B 8 - A 8 2 2 B 3 3 0 A 6 0 7 } " / > < / a : e x t > < / a : e x t L s t > < / p : c N v P r > < p : c N v S p P r / > < p : n v P r / > < / p : n v S p P r > < p : s p P r > < a : x f r m   r o t = " 0 " > < a : o f f   x = " 7 5 5 8 5 4 4 "   y = " 3 9 3 4 4 2 0 " / > < a : e x t   c x = " 2 6 7 9 3 1 "   c y = " 5 2 6 4 2 5 " / > < / a : x f r m > < a : c u s t G e o m > < a : a v L s t / > < a : g d L s t / > < a : a h L s t / > < a : c x n L s t / > < a : r e c t   b = " b "   l = " 0 "   r = " r "   t = " 0 " / > < a : p a t h L s t > < a : p a t h   h = " 9 1 7 0 0 9 "   w = " 4 6 6 7 2 5 " > < a : m o v e T o > < a : p t   x = " 4 6 6 7 2 5 "   y = " 2 1 2 1 5 9 " / > < / a : m o v e T o > < a : c u b i c B e z T o > < a : p t   x = " 4 2 3 5 2 1 "   y = " 2 1 4 9 0 6 " / > < a : p t   x = " 3 8 2 2 4 6 "   y = " 1 8 9 5 0 6 " / > < a : p t   x = " 3 4 2 9 0 0 "   y = " 1 3 5 9 5 9 " / > < / a : c u b i c B e z T o > < a : c u b i c B e z T o > < a : p t   x = " 3 1 2 0 1 7 "   y = " 9 8 7 7 6 " / > < a : p t   x = " 2 8 3 4 4 2 "   y = " 6 0 6 7 6 " / > < a : p t   x = " 2 5 7 1 7 5 "   y = " 2 1 6 5 9 " / > < / a : c u b i c B e z T o > < a : c u b i c B e z T o > < a : p t   x = " 1 6 2 2 9 1 "   y = " 0 " / > < a : p t   x = " 7 6 5 6 6 "   y = " 9 5 2 5 " / > < a : p t   x = " 0 "   y = " 5 0 2 3 4 " / > < / a : c u b i c B e z T o > < a : c u b i c B e z T o > < a : p t   x = " 4 7 8 4 7 "   y = " 9 4 6 2 4 " / > < a : p t   x = " 8 2 7 7 2 "   y = " 1 4 8 5 9 9 " / > < a : p t   x = " 1 0 4 7 7 5 "   y = " 2 1 2 1 5 9 " / > < / a : c u b i c B e z T o > < a : c u b i c B e z T o > < a : p t   x = " 1 4 3 6 4 0 "   y = " 3 0 7 9 8 9 " / > < a : p t   x = " 1 4 0 3 2 9 "   y = " 4 1 2 4 4 9 " / > < a : p t   x = " 1 4 2 8 7 5 "   y = " 4 7 8 8 5 9 " / > < / a : c u b i c B e z T o > < a : c u b i c B e z T o > < a : p t   x = " 1 4 0 3 2 9 "   y = " 5 5 2 8 8 6 " / > < a : p t   x = " 1 7 3 5 1 5 "   y = " 8 7 3 3 3 6 " / > < a : p t   x = " 4 6 6 7 2 5 "   y = " 9 1 7 0 0 9 " / > < / a : c u b i c B e z T o > < a : l n T o > < a : p t   x = " 4 6 6 7 2 5 "   y = " 2 1 2 1 5 9 " / > < / a : l n T o > < a : c l o s e / > < / a : p a t h > < / a : p a t h L s t > < / a : c u s t G e o m > < a : s o l i d F i l l > < a : s r g b C l r   v a l = " 7 6 1 f 1 b " / > < / a : s o l i d F i l l > < / p : s p P r > < / p : s p > < p : s p > < p : n v S p P r > < p : c N v P r   i d = " 1 3 "   n a m e = " " > < a : e x t L s t > < a : e x t   u r i = " { D C 8 4 0 D 8 F - 0 5 B 0 - 4 6 7 C - A 7 2 1 - 9 1 B F 2 3 8 6 1 F 4 2 } " > < a 1 6 : c r e a t i o n I d   x m l n s : a 1 6 = " h t t p : / / s c h e m a s . m i c r o s o f t . c o m / o f f i c e / d r a w i n g / 2 0 1 0 / m a i n "   i d = " { 9 2 B C C D D D - 7 6 B 6 - 4 1 C B - B E F 0 - 6 9 2 1 3 7 F E 4 3 9 D } " / > < / a : e x t > < / a : e x t L s t > < / p : c N v P r > < p : c N v S p P r / > < p : n v P r / > < / p : n v S p P r > < p : s p P r > < a : x f r m   r o t = " 0 " > < a : o f f   x = " 7 5 7 4 9 4 8 "   y = " 3 9 5 2 1 2 6 " / > < a : e x t   c x = " 1 2 0 2 9 5 "   c y = " 3 1 5 4 0 " / > < / a : x f r m > < a : c u s t G e o m > < a : a v L s t / > < a : g d L s t / > < a : a h L s t / > < a : c x n L s t / > < a : r e c t   b = " b "   l = " 0 "   r = " r "   t = " 0 " / > < a : p a t h L s t > < a : p a t h   h = " 5 4 9 4 1 "   w = " 2 0 9 5 5 0 " > < a : m o v e T o > < a : p t   x = " 2 0 9 5 5 0 "   y = " 9 8 6 7 " / > < / a : m o v e T o > < a : c u b i c B e z T o > < a : p t   x = " 1 5 3 2 7 3 "   y = " 4 8 5 9 1 " / > < a : p t   x = " 8 3 4 2 3 "   y = " 5 4 9 4 1 " / > < a : p t   x = " 0 "   y = " 2 8 9 1 7 " / > < / a : c u b i c B e z T o > < a : c u b i c B e z T o > < a : p t   x = " 6 0 4 7 0 "   y = " 6 3 5 0 " / > < a : p t   x = " 1 3 0 3 2 0 "   y = " 0 " / > < a : p t   x = " 2 0 9 5 5 0 "   y = " 9 8 6 7 " / > < / a : c u b i c B e z T o > < a : c l o s e / > < / a : p a t h > < / a : p a t h L s t > < / a : c u s t G e o m > < a : s o l i d F i l l > < a : s r g b C l r   v a l = " 4 b 1 b 1 a " / > < / a : s o l i d F i l l > < / p : s p P r > < / p : s p > < p : s p > < p : n v S p P r > < p : c N v P r   i d = " 1 4 "   n a m e = " " > < a : e x t L s t > < a : e x t   u r i = " { 7 1 C 9 B 2 2 9 - 1 2 9 7 - 4 C 6 2 - B C E B - 2 A 3 C 0 1 3 1 E 5 9 6 } " > < a 1 6 : c r e a t i o n I d   x m l n s : a 1 6 = " h t t p : / / s c h e m a s . m i c r o s o f t . c o m / o f f i c e / d r a w i n g / 2 0 1 0 / m a i n "   i d = " { 1 F 9 2 9 E C 1 - F 0 1 5 - 4 E 0 6 - A 1 2 B - 4 B E D 3 5 A 0 0 D 8 C } " / > < / a : e x t > < / a : e x t L s t > < / p : c N v P r > < p : c N v S p P r / > < p : n v P r / > < / p : n v S p P r > < p : s p P r > < a : x f r m   r o t = " 0 " > < a : o f f   x = " 7 6 5 7 5 0 9 "   y = " 3 9 6 2 5 7 0 " / > < a : e x t   c x = " 1 1 5 8 1 3 3 "   c y = " 6 4 7 5 3 3 " / > < / a : x f r m > < a : c u s t G e o m > < a : a v L s t / > < a : g d L s t / > < a : a h L s t / > < a : c x n L s t / > < a : r e c t   b = " b "   l = " 0 "   r = " r "   t = " 0 " / > < a : p a t h L s t > < a : p a t h   h = " 1 1 2 7 9 7 4 "   w = " 2 0 1 7 4 1 6 " > < a : m o v e T o > < a : p t   x = " 1 0 0 8 7 0 8 "   y = " 1 1 9 9 " / > < / a : m o v e T o > < a : l n T o > < a : p t   x = " 3 8 5 9 8 9 "   y = " 1 1 9 9 " / > < / a : l n T o > < a : c u b i c B e z T o > < a : p t   x = " 3 4 8 3 0 9 "   y = " 0 " / > < a : p t   x = " 3 3 0 5 1 7 "   y = " 2 3 7 8 7 " / > < a : p t   x = " 3 3 2 6 1 3 "   y = " 7 2 5 6 1 " / > < / a : c u b i c B e z T o > < a : c u b i c B e z T o > < a : p t   x = " 3 2 2 8 1 4 "   y = " 1 5 9 0 9 2 " / > < a : p t   x = " 2 6 3 0 7 5 "   y = " 1 8 2 8 7 8 " / > < a : p t   x = " 1 5 4 6 9 3 "   y = " 2 8 6 6 4 7 " / > < / a : c u b i c B e z T o > < a : c u b i c B e z T o > < a : p t   x = " 7 9 3 7 4 "   y = " 3 6 8 9 0 5 " / > < a : p t   x = " 0 "   y = " 5 0 8 9 0 3 " / > < a : p t   x = " 1 5 4 6 9 3 "   y = " 7 3 2 6 5 9 " / > < / a : c u b i c B e z T o > < a : c u b i c B e z T o > < a : p t   x = " 3 0 1 9 7 9 "   y = " 9 5 4 1 7 3 " / > < a : p t   x = " 4 8 8 8 9 6 "   y = " 1 0 4 3 1 0 5 " / > < a : p t   x = " 5 6 3 9 0 8 "   y = " 1 0 7 1 6 2 8 " / > < / a : c u b i c B e z T o > < a : c u b i c B e z T o > < a : p t   x = " 6 3 7 8 6 3 "   y = " 1 0 9 9 7 2 3 " / > < a : p t   x = " 7 3 8 7 2 0 "   y = " 1 1 2 7 9 7 4 " / > < a : p t   x = " 1 0 0 8 7 0 8 "   y = " 1 1 2 5 1 4 9 " / > < / a : c u b i c B e z T o > < a : c u b i c B e z T o > < a : p t   x = " 1 2 7 8 6 9 6 "   y = " 1 1 2 7 9 7 4 " / > < a : p t   x = " 1 3 7 9 5 5 2 "   y = " 1 0 9 9 7 2 3 " / > < a : p t   x = " 1 4 5 3 5 0 8 "   y = " 1 0 7 1 6 2 8 " / > < / a : c u b i c B e z T o > < a : c u b i c B e z T o > < a : p t   x = " 1 5 2 8 5 2 0 "   y = " 1 0 4 3 1 0 5 " / > < a : p t   x = " 1 7 1 5 4 3 7 "   y = " 9 5 4 1 7 3 " / > < a : p t   x = " 1 8 6 2 7 2 3 "   y = " 7 3 2 6 5 9 " / > < / a : c u b i c B e z T o > < a : c u b i c B e z T o > < a : p t   x = " 2 0 1 7 4 1 6 "   y = " 5 0 8 9 0 3 " / > < a : p t   x = " 1 9 3 8 0 4 1 "   y = " 3 6 8 9 0 5 " / > < a : p t   x = " 1 8 6 2 7 2 3 "   y = " 2 8 6 6 4 7 " / > < / a : c u b i c B e z T o > < a : c u b i c B e z T o > < a : p t   x = " 1 7 5 4 3 4 1 "   y = " 1 8 2 8 7 8 " / > < a : p t   x = " 1 6 9 4 6 0 2 "   y = " 1 5 9 0 9 2 " / > < a : p t   x = " 1 6 8 4 8 0 3 "   y = " 7 2 5 6 1 " / > < / a : c u b i c B e z T o > < a : c u b i c B e z T o > < a : p t   x = " 1 6 8 6 8 9 9 "   y = " 2 3 7 8 7 " / > < a : p t   x = " 1 6 6 9 1 0 7 "   y = " 0 " / > < a : p t   x = " 1 6 3 1 4 2 7 "   y = " 1 1 9 9 " / > < / a : c u b i c B e z T o > < a : l n T o > < a : p t   x = " 1 0 0 8 7 0 8 "   y = " 1 1 9 9 " / > < / a : l n T o > < a : c l o s e / > < / a : p a t h > < / a : p a t h L s t > < / a : c u s t G e o m > < a : s o l i d F i l l > < a : s r g b C l r   v a l = " 8 f 2 b 2 6 " / > < / a : s o l i d F i l l > < / p : s p P r > < / p : s p > < p : s p > < p : n v S p P r > < p : c N v P r   i d = " 1 5 "   n a m e = " " > < a : e x t L s t > < a : e x t   u r i = " { 9 F A 1 3 6 3 4 - 8 A F C - 4 8 C 9 - 8 F 9 F - 2 5 4 8 5 3 8 3 1 D 6 4 } " > < a 1 6 : c r e a t i o n I d   x m l n s : a 1 6 = " h t t p : / / s c h e m a s . m i c r o s o f t . c o m / o f f i c e / d r a w i n g / 2 0 1 0 / m a i n "   i d = " { 0 C F B 3 2 9 9 - D 9 9 F - 4 4 9 E - 8 7 9 D - 1 8 F D C 9 7 7 A 9 B 3 } " / > < / a : e x t > < / a : e x t L s t > < / p : c N v P r > < p : c N v S p P r / > < p : n v P r / > < / p : n v S p P r > < p : s p P r > < a : x f r m   r o t = " 0 " > < a : o f f   x = " 7 7 0 0 7 1 3 "   y = " 3 9 7 3 5 5 5 " / > < a : e x t   c x = " 1 0 6 6 2 5 8 "   c y = " 3 8 8 8 6 6 " / > < / a : x f r m > < a : c u s t G e o m > < a : a v L s t / > < a : g d L s t / > < a : a h L s t / > < a : c x n L s t / > < a : r e c t   b = " b "   l = " 0 "   r = " r "   t = " 0 " / > < a : p a t h L s t > < a : p a t h   h = " 6 7 7 3 8 9 "   w = " 1 8 5 7 3 7 5 " > < a : m o v e T o > < a : p t   x = " 9 2 8 6 8 8 "   y = " 1 1 1 4 " / > < / a : m o v e T o > < a : l n T o > < a : p t   x = " 3 2 5 5 1 9 "   y = " 1 1 1 4 " / > < / a : l n T o > < a : c u b i c B e z T o > < a : p t   x = " 2 8 1 4 8 4 "   y = " 0 " / > < a : p t   x = " 2 6 2 3 3 5 "   y = " 2 2 2 2 5 " / > < a : p t   x = " 2 6 8 0 7 5 "   y = " 6 7 7 8 9 " / > < / a : c u b i c B e z T o > < a : c u b i c B e z T o > < a : p t   x = " 2 5 2 7 3 3 "   y = " 1 5 8 7 1 4 " / > < a : p t   x = " 1 9 3 4 6 0 "   y = " 1 8 2 1 3 8 " / > < a : p t   x = " 8 6 1 6 7 "   y = " 2 8 6 8 6 4 " / > < / a : c u b i c B e z T o > < a : c u b i c B e z T o > < a : p t   x = " 4 6 5 3 9 "   y = " 3 2 5 7 8 6 " / > < a : p t   x = " 1 1 0 1 5 "   y = " 3 8 1 6 5 6 " / > < a : p t   x = " 0 "   y = " 4 4 8 7 8 9 " / > < / a : c u b i c B e z T o > < a : c u b i c B e z T o > < a : p t   x = " 1 7 6 0 0 3 "   y = " 6 0 1 1 8 9 " / > < a : p t   x = " 4 8 5 5 6 6 "   y = " 6 7 7 3 8 9 " / > < a : p t   x = " 9 2 8 6 8 8 "   y = " 6 7 7 3 8 9 " / > < / a : c u b i c B e z T o > < a : c u b i c B e z T o > < a : p t   x = " 1 3 7 1 8 0 9 "   y = " 6 7 7 3 8 9 " / > < a : p t   x = " 1 6 8 1 3 7 2 "   y = " 6 0 1 1 8 9 " / > < a : p t   x = " 1 8 5 7 3 7 5 "   y = " 4 4 8 7 8 9 " / > < / a : c u b i c B e z T o > < a : c u b i c B e z T o > < a : p t   x = " 1 8 4 6 3 6 0 "   y = " 3 8 1 6 5 6 " / > < a : p t   x = " 1 8 1 0 8 3 6 "   y = " 3 2 5 7 8 6 " / > < a : p t   x = " 1 7 7 1 2 0 8 "   y = " 2 8 6 8 6 4 " / > < / a : c u b i c B e z T o > < a : c u b i c B e z T o > < a : p t   x = " 1 6 6 3 9 1 5 "   y = " 1 8 2 1 3 8 " / > < a : p t   x = " 1 6 0 4 6 4 2 "   y = " 1 5 8 7 1 4 " / > < a : p t   x = " 1 5 8 9 3 0 0 "   y = " 6 7 7 8 9 " / > < / a : c u b i c B e z T o > < a : c u b i c B e z T o > < a : p t   x = " 1 5 9 5 0 4 0 "   y = " 2 2 2 2 5 " / > < a : p t   x = " 1 5 7 5 8 9 1 "   y = " 0 " / > < a : p t   x = " 1 5 3 1 8 5 6 "   y = " 1 1 1 4 " / > < / a : c u b i c B e z T o > < a : l n T o > < a : p t   x = " 9 2 8 6 8 8 "   y = " 1 1 1 4 " / > < / a : l n T o > < a : c l o s e / > < / a : p a t h > < / a : p a t h L s t > < / a : c u s t G e o m > < a : s o l i d F i l l > < a : s r g b C l r   v a l = " 9 9 3 6 3 1 " / > < / a : s o l i d F i l l > < / p : s p P r > < / p : s p > < p : s p > < p : n v S p P r > < p : c N v P r   i d = " 1 6 "   n a m e = " " > < a : e x t L s t > < a : e x t   u r i = " { 8 9 E 9 3 D B 6 - E 6 0 C - 4 0 0 C - 9 7 8 A - 1 9 4 6 2 6 2 B F E 1 6 } " > < a 1 6 : c r e a t i o n I d   x m l n s : a 1 6 = " h t t p : / / s c h e m a s . m i c r o s o f t . c o m / o f f i c e / d r a w i n g / 2 0 1 0 / m a i n "   i d = " { B 5 A C 6 5 4 4 - E 5 7 B - 4 8 F 9 - A 2 9 7 - C 9 2 7 A 9 C B 0 D D F } " / > < / a : e x t > < / a : e x t L s t > < / p : c N v P r > < p : c N v S p P r / > < p : n v P r / > < / p : n v S p P r > < p : s p P r > < a : x f r m   r o t = " 0 " > < a : o f f   x = " 7 8 8 0 2 9 0 "   y = " 3 8 2 6 5 5 8 " / > < a : e x t   c x = " 7 0 1 6 3 6 "   c y = " 2 7 3 3 9 9 " / > < / a : x f r m > < a : c u s t G e o m > < a : a v L s t / > < a : g d L s t / > < a : a h L s t / > < a : c x n L s t / > < a : r e c t   b = " b "   l = " 0 "   r = " r "   t = " 0 " / > < a : p a t h L s t > < a : p a t h   h = " 4 7 6 2 5 0 "   w = " 1 2 2 2 2 2 0 " > < a : m o v e T o > < a : p t   x = " 6 1 1 1 1 0 "   y = " 4 7 6 1 4 2 " / > < / a : m o v e T o > < a : c u b i c B e z T o > < a : p t   x = " 6 1 7 4 3 7 "   y = " 4 7 6 2 1 4 " / > < a : p t   x = " 6 2 3 7 8 7 "   y = " 4 7 6 2 5 0 " / > < a : p t   x = " 6 3 0 1 6 0 "   y = " 4 7 6 2 5 0 " / > < / a : c u b i c B e z T o > < a : l n T o > < a : p t   x = " 6 3 0 1 6 0 "   y = " 4 7 5 8 1 6 " / > < / a : l n T o > < a : c u b i c B e z T o > < a : p t   x = " 9 5 9 3 0 9 "   y = " 4 6 8 3 0 9 " / > < a : p t   x = " 1 2 2 0 1 7 9 "   y = " 3 6 4 3 6 9 " / > < a : p t   x = " 1 2 2 0 7 1 0 "   y = " 2 4 7 6 5 0 " / > < / a : c u b i c B e z T o > < a : c u b i c B e z T o > < a : p t   x = " 1 2 2 2 2 1 9 "   y = " 1 8 0 4 3 5 " / > < a : p t   x = " 1 2 1 9 7 7 9 "   y = " 1 5 9 6 3 8 " / > < a : p t   x = " 1 1 8 2 6 1 0 "   y = " 1 2 3 8 2 5 " / > < / a : c u b i c B e z T o > < a : c u b i c B e z T o > < a : p t   x = " 1 1 0 0 9 5 1 "   y = " 4 8 6 9 1 " / > < a : p t   x = " 8 7 8 4 0 5 "   y = " 4 4 2 7 " / > < a : p t   x = " 6 3 0 1 6 0 "   y = " 3 1 5 " / > < / a : c u b i c B e z T o > < a : l n T o > < a : p t   x = " 6 3 0 1 6 0 "   y = " 0 " / > < / a : l n T o > < a : c u b i c B e z T o > < a : p t   x = " 6 2 3 7 9 6 "   y = " 0 " / > < a : p t   x = " 6 1 7 4 4 6 "   y = " 2 6 " / > < a : p t   x = " 6 1 1 1 1 0 "   y = " 7 8 " / > < / a : c u b i c B e z T o > < a : c u b i c B e z T o > < a : p t   x = " 6 0 4 7 7 4 "   y = " 2 6 " / > < a : p t   x = " 5 9 8 4 2 3 "   y = " 0 " / > < a : p t   x = " 5 9 2 0 6 0 "   y = " 0 " / > < / a : c u b i c B e z T o > < a : l n T o > < a : p t   x = " 5 9 2 0 6 0 "   y = " 3 1 5 " / > < / a : l n T o > < a : c u b i c B e z T o > < a : p t   x = " 3 4 3 8 1 5 "   y = " 4 4 2 7 " / > < a : p t   x = " 1 2 1 2 6 8 "   y = " 4 8 6 9 1 " / > < a : p t   x = " 3 9 6 1 0 "   y = " 1 2 3 8 2 5 " / > < / a : c u b i c B e z T o > < a : c u b i c B e z T o > < a : p t   x = " 2 4 4 0 "   y = " 1 5 9 6 3 8 " / > < a : p t   x = " 0 "   y = " 1 8 0 4 3 5 " / > < a : p t   x = " 1 5 1 0 "   y = " 2 4 7 6 5 0 " / > < / a : c u b i c B e z T o > < a : c u b i c B e z T o > < a : p t   x = " 2 0 4 0 "   y = " 3 6 4 3 6 9 " / > < a : p t   x = " 2 6 2 9 1 0 "   y = " 4 6 8 3 0 9 " / > < a : p t   x = " 5 9 2 0 6 0 "   y = " 4 7 5 8 1 6 " / > < / a : c u b i c B e z T o > < a : l n T o > < a : p t   x = " 5 9 2 0 6 0 "   y = " 4 7 6 2 5 0 " / > < / a : l n T o > < a : c u b i c B e z T o > < a : p t   x = " 5 9 8 4 3 2 "   y = " 4 7 6 2 5 0 " / > < a : p t   x = " 6 0 4 7 8 3 "   y = " 4 7 6 2 1 4 " / > < a : p t   x = " 6 1 1 1 1 0 "   y = " 4 7 6 1 4 2 " / > < / a : c u b i c B e z T o > < a : c l o s e / > < / a : p a t h > < / a : p a t h L s t > < / a : c u s t G e o m > < a : s o l i d F i l l > < a : s r g b C l r   v a l = " 7 6 1 f 1 b " / > < / a : s o l i d F i l l > < / p : s p P r > < / p : s p > < p : s p > < p : n v S p P r > < p : c N v P r   i d = " 1 7 "   n a m e = " " > < a : e x t L s t > < a : e x t   u r i = " { 8 9 7 2 5 E A 5 - C D 4 4 - 4 8 D 1 - 8 6 2 C - 7 B F 5 2 3 E B 7 A 7 A } " > < a 1 6 : c r e a t i o n I d   x m l n s : a 1 6 = " h t t p : / / s c h e m a s . m i c r o s o f t . c o m / o f f i c e / d r a w i n g / 2 0 1 0 / m a i n "   i d = " { D A 7 F 7 3 0 F - F 0 B 1 - 4 E 0 6 - A 7 4 3 - B 8 6 4 3 1 2 E E C 8 3 } " / > < / a : e x t > < / a : e x t L s t > < / p : c N v P r > < p : c N v S p P r / > < p : n v P r / > < / p : n v S p P r > < p : s p P r > < a : x f r m   r o t = " 0 " > < a : o f f   x = " 7 8 8 1 1 5 6 "   y = " 3 8 2 6 5 5 8 " / > < a : e x t   c x = " 6 9 9 9 0 3 "   c y = " 2 1 8 7 1 9 " / > < / a : x f r m > < a : c u s t G e o m > < a : a v L s t / > < a : g d L s t / > < a : a h L s t / > < a : c x n L s t / > < a : r e c t   b = " b "   l = " 0 "   r = " r "   t = " 0 " / > < a : p a t h L s t > < a : p a t h   h = " 3 8 1 0 0 0 "   w = " 1 2 1 9 2 0 0 " > < a : m o v e T o > < a : p t   x = " 6 0 9 6 0 0 "   y = " 3 8 1 0 0 0 " / > < / a : m o v e T o > < a : c u b i c B e z T o > < a : p t   x = " 2 7 6 8 5 9 "   y = " 3 8 1 0 0 0 " / > < a : p t   x = " 0 "   y = " 2 9 9 4 5 6 " / > < a : p t   x = " 0 "   y = " 2 0 0 0 2 5 " / > < / a : c u b i c B e z T o > < a : c u b i c B e z T o > < a : p t   x = " 0 "   y = " 9 8 2 7 7 " / > < a : p t   x = " 2 0 3 3 7 0 "   y = " 0 " / > < a : p t   x = " 6 0 9 6 0 0 "   y = " 0 " / > < / a : c u b i c B e z T o > < a : c u b i c B e z T o > < a : p t   x = " 1 0 1 5 8 3 0 "   y = " 0 " / > < a : p t   x = " 1 2 1 9 2 0 0 "   y = " 9 8 2 7 7 " / > < a : p t   x = " 1 2 1 9 2 0 0 "   y = " 2 0 0 0 2 5 " / > < / a : c u b i c B e z T o > < a : c u b i c B e z T o > < a : p t   x = " 1 2 1 9 2 0 0 "   y = " 2 9 9 4 5 6 " / > < a : p t   x = " 9 4 7 4 0 7 "   y = " 3 8 1 0 0 0 " / > < a : p t   x = " 6 0 9 6 0 0 "   y = " 3 8 1 0 0 0 " / > < / a : c u b i c B e z T o > < a : c l o s e / > < / a : p a t h > < / a : p a t h L s t > < / a : c u s t G e o m > < a : s o l i d F i l l > < a : s r g b C l r   v a l = " b 2 5 5 5 1 " / > < / a : s o l i d F i l l > < / p : s p P r > < / p : s p > < p : s p > < p : n v S p P r > < p : c N v P r   i d = " 1 8 "   n a m e = " " > < a : e x t L s t > < a : e x t   u r i = " { 2 7 2 4 9 3 8 A - 6 9 E E - 4 A 6 F - 8 C F B - B D D 8 9 7 6 D 1 1 8 6 } " > < a 1 6 : c r e a t i o n I d   x m l n s : a 1 6 = " h t t p : / / s c h e m a s . m i c r o s o f t . c o m / o f f i c e / d r a w i n g / 2 0 1 0 / m a i n "   i d = " { 3 E E F 6 1 1 9 - 9 E 0 0 - 4 4 C 7 - 9 8 4 1 - 0 8 A 6 3 C E 9 E 9 B C } " / > < / a : e x t > < / a : e x t L s t > < / p : c N v P r > < p : c N v S p P r / > < p : n v P r / > < / p : n v S p P r > < p : s p P r > < a : x f r m   r o t = " 0 " > < a : o f f   x = " 7 8 9 7 5 6 0 "   y = " 3 8 3 7 4 9 5 " / > < a : e x t   c x = " 6 6 7 0 9 5 "   c y = " 1 9 6 8 4 7 " / > < / a : x f r m > < a : c u s t G e o m > < a : a v L s t / > < a : g d L s t / > < a : a h L s t / > < a : c x n L s t / > < a : r e c t   b = " b "   l = " 0 "   r = " r "   t = " 0 " / > < a : p a t h L s t > < a : p a t h   h = " 3 4 2 9 0 0 "   w = " 1 1 6 2 0 5 0 " > < a : m o v e T o > < a : p t   x = " 5 8 1 0 2 5 "   y = " 3 4 2 9 0 0 " / > < / a : m o v e T o > < a : c u b i c B e z T o > < a : p t   x = " 2 6 3 8 8 1 "   y = " 3 4 2 9 0 0 " / > < a : p t   x = " 0 "   y = " 2 6 9 5 1 0 " / > < a : p t   x = " 0 "   y = " 1 8 0 9 7 5 " / > < / a : c u b i c B e z T o > < a : c u b i c B e z T o > < a : p t   x = " 0 "   y = " 8 8 4 4 9 " / > < a : p t   x = " 1 9 3 8 3 7 "   y = " 0 " / > < a : p t   x = " 5 8 1 0 2 5 "   y = " 0 " / > < / a : c u b i c B e z T o > < a : c u b i c B e z T o > < a : p t   x = " 9 6 8 2 1 3 "   y = " 0 " / > < a : p t   x = " 1 1 6 2 0 5 0 "   y = " 8 8 4 4 9 " / > < a : p t   x = " 1 1 6 2 0 5 0 "   y = " 1 8 0 9 7 5 " / > < / a : c u b i c B e z T o > < a : c u b i c B e z T o > < a : p t   x = " 1 1 6 2 0 5 0 "   y = " 2 6 9 5 1 0 " / > < a : p t   x = " 9 0 2 9 9 7 "   y = " 3 4 2 9 0 0 " / > < a : p t   x = " 5 8 1 0 2 5 "   y = " 3 4 2 9 0 0 " / > < / a : c u b i c B e z T o > < a : c l o s e / > < / a : p a t h > < / a : p a t h L s t > < / a : c u s t G e o m > < a : s o l i d F i l l > < a : s r g b C l r   v a l = " 9 9 3 6 3 1 " / > < / a : s o l i d F i l l > < / p : s p P r > < / p : s p > < p : s p > < p : n v S p P r > < p : c N v P r   i d = " 1 9 "   n a m e = " " > < a : e x t L s t > < a : e x t   u r i = " { F 6 E A B 5 D 7 - 0 B 9 B - 4 C E 9 - 9 2 E F - 0 5 5 1 D 6 3 2 6 F 0 A } " > < a 1 6 : c r e a t i o n I d   x m l n s : a 1 6 = " h t t p : / / s c h e m a s . m i c r o s o f t . c o m / o f f i c e / d r a w i n g / 2 0 1 0 / m a i n "   i d = " { 4 6 D 6 B 6 F 1 - 0 7 7 E - 4 7 7 2 - 8 4 8 3 - C 0 4 2 7 3 C B B 0 3 F } " / > < / a : e x t > < / a : e x t L s t > < / p : c N v P r > < p : c N v S p P r / > < p : n v P r / > < / p : n v S p P r > < p : s p P r > < a : x f r m   r o t = " 0 " > < a : o f f   x = " 8 1 6 0 0 2 3 "   y = " 3 8 7 0 3 0 2 " / > < a : e x t   c x = " 1 3 1 2 3 1 "   c y = " 5 4 6 7 9 " / > < / a : x f r m > < a : p r s t G e o m   p r s t = " e l l i p s e " > < a : a v L s t / > < / a : p r s t G e o m > < a : s o l i d F i l l > < a : s r g b C l r   v a l = " 4 2 1 2 1 1 " / > < / a : s o l i d F i l l > < / p : s p P r > < / p : s p > < p : s p > < p : n v S p P r > < p : c N v P r   i d = " 2 0 "   n a m e = " " > < a : e x t L s t > < a : e x t   u r i = " { A A 5 F 4 E D 3 - 9 C 6 9 - 4 7 9 D - 9 2 7 F - 6 4 F F 1 7 8 E 8 5 D 7 } " > < a 1 6 : c r e a t i o n I d   x m l n s : a 1 6 = " h t t p : / / s c h e m a s . m i c r o s o f t . c o m / o f f i c e / d r a w i n g / 2 0 1 0 / m a i n "   i d = " { 9 E 4 0 6 6 8 9 - 9 A 5 F - 4 E B F - A 2 A E - F 8 D E F 6 2 F D A 8 5 } " / > < / a : e x t > < / a : e x t L s t > < / p : c N v P r > < p : c N v S p P r / > < p : n v P r / > < / p : n v S p P r > < p : s p P r > < a : x f r m   r o t = " 0 " > < a : o f f   x = " 8 1 4 9 0 8 8 "   y = " 3 7 6 0 9 4 2 " / > < a : e x t   c x = " 1 5 3 1 0 3 "   c y = " 1 5 3 1 0 3 " / > < / a : x f r m > < a : c u s t G e o m > < a : a v L s t / > < a : g d L s t / > < a : a h L s t / > < a : c x n L s t / > < a : r e c t   b = " b "   l = " 0 "   r = " r "   t = " 0 " / > < a : p a t h L s t > < a : p a t h   h = " 2 6 6 7 0 0 "   w = " 2 6 6 7 0 0 " > < a : m o v e T o > < a : p t   x = " 1 3 3 3 5 0 "   y = " 2 6 6 7 0 0 " / > < / a : m o v e T o > < a : c u b i c B e z T o > < a : p t   x = " 9 4 1 4 5 "   y = " 2 6 6 7 0 0 " / > < a : p t   x = " 1 0 0 1 2 9 "   y = " 2 3 3 2 6 6 " / > < a : p t   x = " 7 6 2 0 0 "   y = " 2 0 9 5 5 0 " / > < / a : c u b i c B e z T o > < a : c u b i c B e z T o > < a : p t   x = " 5 4 2 9 5 "   y = " 1 8 2 6 6 9 " / > < a : p t   x = " 0 "   y = " 1 6 7 7 9 2 " / > < a : p t   x = " 0 "   y = " 1 3 3 3 5 0 " / > < / a : c u b i c B e z T o > < a : c u b i c B e z T o > < a : p t   x = " 0 "   y = " 5 9 7 0 3 " / > < a : p t   x = " 5 9 7 0 3 "   y = " 0 " / > < a : p t   x = " 1 3 3 3 5 0 "   y = " 0 " / > < / a : c u b i c B e z T o > < a : c u b i c B e z T o > < a : p t   x = " 2 0 6 9 9 7 "   y = " 0 " / > < a : p t   x = " 2 6 6 7 0 0 "   y = " 5 9 7 0 3 " / > < a : p t   x = " 2 6 6 7 0 0 "   y = " 1 3 3 3 5 0 " / > < / a : c u b i c B e z T o > < a : c u b i c B e z T o > < a : p t   x = " 2 6 6 7 0 0 "   y = " 1 6 7 9 8 1 " / > < a : p t   x = " 2 1 1 9 3 1 "   y = " 1 8 2 6 2 5 " / > < a : p t   x = " 1 9 0 5 0 0 "   y = " 2 0 9 5 5 0 " / > < / a : c u b i c B e z T o > < a : c u b i c B e z T o > < a : p t   x = " 1 6 5 9 0 1 "   y = " 2 3 3 0 4 0 " / > < a : p t   x = " 1 7 2 3 6 6 "   y = " 2 6 6 7 0 0 " / > < a : p t   x = " 1 3 3 3 5 0 "   y = " 2 6 6 7 0 0 " / > < / a : c u b i c B e z T o > < a : c l o s e / > < / a : p a t h > < / a : p a t h L s t > < / a : c u s t G e o m > < a : s o l i d F i l l > < a : s r g b C l r   v a l = " 7 6 1 f 1 b " / > < / a : s o l i d F i l l > < / p : s p P r > < / p : s p > < p : s p > < p : n v S p P r > < p : c N v P r   i d = " 2 1 "   n a m e = " " > < a : e x t L s t > < a : e x t   u r i = " { A A A A F 4 9 E - 0 0 2 4 - 4 A 8 2 - 8 1 B 0 - 7 7 7 A D 9 F F 1 3 1 A } " > < a 1 6 : c r e a t i o n I d   x m l n s : a 1 6 = " h t t p : / / s c h e m a s . m i c r o s o f t . c o m / o f f i c e / d r a w i n g / 2 0 1 0 / m a i n "   i d = " { C 3 5 8 A E 1 C - 6 0 D C - 4 F 1 E - 9 E 4 1 - 6 5 3 4 4 2 F A 2 F A C } " / > < / a : e x t > < / a : e x t L s t > < / p : c N v P r > < p : c N v S p P r / > < p : n v P r / > < / p : n v S p P r > < p : s p P r > < a : x f r m   r o t = " 0 " > < a : o f f   x = " 8 1 7 3 6 3 6 "   y = " 3 7 8 2 8 1 4 " / > < a : e x t   c x = " 1 0 2 8 9 7 "   c y = " 4 7 7 2 0 " / > < / a : x f r m > < a : c u s t G e o m > < a : a v L s t / > < a : g d L s t / > < a : a h L s t / > < a : c x n L s t / > < a : r e c t   b = " b "   l = " 0 "   r = " r "   t = " 0 " / > < a : p a t h L s t > < a : p a t h   h = " 8 3 1 2 7 "   w = " 1 7 9 2 4 3 " > < a : m o v e T o > < a : p t   x = " 8 9 6 2 2 "   y = " 2 8 1 6 9 " / > < / a : m o v e T o > < a : c u b i c B e z T o > < a : p t   x = " 5 1 0 4 5 "   y = " 2 8 1 6 9 " / > < a : p t   x = " 2 1 1 7 1 "   y = " 4 6 4 8 9 " / > < a : p t   x = " 0 "   y = " 8 3 1 2 7 " / > < / a : c u b i c B e z T o > < a : c u b i c B e z T o > < a : p t   x = " 0 "   y = " 3 7 2 1 7 " / > < a : p t   x = " 4 0 1 2 5 "   y = " 0 " / > < a : p t   x = " 8 9 6 2 2 "   y = " 0 " / > < / a : c u b i c B e z T o > < a : c u b i c B e z T o > < a : p t   x = " 1 3 9 1 1 8 "   y = " 0 " / > < a : p t   x = " 1 7 9 2 4 3 "   y = " 3 7 2 1 7 " / > < a : p t   x = " 1 7 9 2 4 3 "   y = " 8 3 1 2 7 " / > < / a : c u b i c B e z T o > < a : c u b i c B e z T o > < a : p t   x = " 1 5 8 0 7 2 "   y = " 4 6 4 8 9 " / > < a : p t   x = " 1 2 8 1 9 8 "   y = " 2 8 1 6 9 " / > < a : p t   x = " 8 9 6 2 2 "   y = " 2 8 1 6 9 " / > < / a : c u b i c B e z T o > < a : c l o s e / > < / a : p a t h > < / a : p a t h L s t > < / a : c u s t G e o m > < a : s o l i d F i l l > < a : s r g b C l r   v a l = " b 2 5 5 5 1 " / > < / a : s o l i d F i l l > < / p : s p P r > < / p : s p > < p : s p > < p : n v S p P r > < p : c N v P r   i d = " 2 2 "   n a m e = " " > < a : e x t L s t > < a : e x t   u r i = " { D 8 9 5 D C 2 3 - 2 6 5 3 - 4 C 3 E - 8 B 0 C - 7 4 7 1 3 2 3 8 5 3 E A } " > < a 1 6 : c r e a t i o n I d   x m l n s : a 1 6 = " h t t p : / / s c h e m a s . m i c r o s o f t . c o m / o f f i c e / d r a w i n g / 2 0 1 0 / m a i n "   i d = " { A 2 E 4 F 2 8 6 - A 2 8 8 - 4 4 9 E - 8 0 B 4 - 0 4 D 7 8 A 6 7 B F 1 C } " / > < / a : e x t > < / a : e x t L s t > < / p : c N v P r > < p : c N v S p P r / > < p : n v P r / > < / p : n v S p P r > < p : s p P r > < a : x f r m   r o t = " 0 " > < a : o f f   x = " 7 7 2 8 3 9 7 "   y = " 3 3 8 0 6 9 0 " / > < a : e x t   c x = " 1 0 1 9 1 0 8 "   c y = " 6 3 1 7 8 0 " / > < / a : x f r m > < a : c u s t G e o m > < a : a v L s t / > < a : g d L s t / > < a : a h L s t / > < a : c x n L s t / > < a : r e c t   b = " b "   l = " 0 "   r = " r "   t = " 0 " / > < a : p a t h L s t > < a : p a t h   h = " 1 1 0 0 5 3 3 "   w = " 1 7 7 5 2 4 2 " > < a : m o v e T o > < a : p t   x = " 2 0 1 2 9 6 "   y = " 1 0 6 2 8 0 8 " / > < / a : m o v e T o > < a : l n T o > < a : p t   x = " 2 0 1 2 9 6 "   y = " 1 1 0 0 5 3 3 " / > < / a : l n T o > < a : l n T o > < a : p t   x = " 1 6 3 8 2 1 "   y = " 1 1 0 0 5 3 3 " / > < / a : l n T o > < a : c u b i c B e z T o > < a : p t   x = " 6 7 0 5 1 "   y = " 9 0 2 0 3 2 " / > < a : p t   x = " 1 5 5 5 5 "   y = " 7 2 4 3 5 7 " / > < a : p t   x = " 9 3 3 3 "   y = " 5 6 7 5 0 8 " / > < / a : c u b i c B e z T o > < a : c u b i c B e z T o > < a : p t   x = " 0 "   y = " 3 3 2 2 3 5 " / > < a : p t   x = " 1 5 1 9 1 4 "   y = " 2 0 4 4 8 7 " / > < a : p t   x = " 3 3 5 5 7 7 "   y = " 1 2 2 1 1 6 " / > < / a : c u b i c B e z T o > < a : c u b i c B e z T o > < a : p t   x = " 5 1 9 2 4 1 "   y = " 3 9 7 4 5 " / > < a : p t   x = " 7 9 1 4 5 1 "   y = " 0 " / > < a : p t   x = " 1 1 0 7 6 3 7 "   y = " 3 9 7 4 5 " / > < / a : c u b i c B e z T o > < a : c u b i c B e z T o > < a : p t   x = " 1 4 2 3 8 2 3 "   y = " 7 9 4 9 0 " / > < a : p t   x = " 1 6 2 2 3 6 8 "   y = " 2 1 0 9 8 6 " / > < a : p t   x = " 1 6 8 6 3 1 2 "   y = " 3 2 5 3 5 2 " / > < / a : c u b i c B e z T o > < a : c u b i c B e z T o > < a : p t   x = " 1 7 5 0 2 5 6 "   y = " 4 3 9 7 1 8 " / > < a : p t   x = " 1 7 7 5 2 4 2 "   y = " 6 0 6 9 5 8 " / > < a : p t   x = " 1 6 7 6 0 0 8 "   y = " 9 0 7 5 4 5 " / > < / a : c u b i c B e z T o > < a : l n T o > < a : p t   x = " 1 5 9 9 9 0 7 "   y = " 1 1 0 0 5 3 3 " / > < / a : l n T o > < a : l n T o > < a : p t   x = " 1 5 6 8 3 3 8 "   y = " 1 1 0 0 5 3 3 " / > < / a : l n T o > < a : l n T o > < a : p t   x = " 1 5 6 8 3 3 8 "   y = " 1 0 6 2 8 0 8 " / > < / a : l n T o > < a : c u b i c B e z T o > < a : p t   x = " 1 5 9 0 0 2 9 "   y = " 9 9 7 5 5 7 " / > < a : p t   x = " 1 6 0 5 5 0 0 "   y = " 9 4 5 8 0 3 " / > < a : p t   x = " 1 6 1 4 7 5 2 "   y = " 9 0 7 5 4 5 " / > < / a : c u b i c B e z T o > < a : c u b i c B e z T o > < a : p t   x = " 1 6 2 8 6 3 0 "   y = " 8 5 0 1 5 7 " / > < a : p t   x = " 1 6 7 6 0 0 8 "   y = " 6 2 5 8 6 4 " / > < a : p t   x = " 1 6 5 7 8 9 4 "   y = " 5 2 0 7 6 4 " / > < / a : c u b i c B e z T o > < a : c u b i c B e z T o > < a : p t   x = " 1 6 3 9 7 7 9 "   y = " 4 1 5 6 6 4 " / > < a : p t   x = " 1 6 2 3 6 1 7 "   y = " 3 4 5 5 2 8 " / > < a : p t   x = " 1 5 0 6 9 8 2 "   y = " 2 7 7 6 1 6 " / > < / a : c u b i c B e z T o > < a : c u b i c B e z T o > < a : p t   x = " 1 3 9 0 3 4 7 "   y = " 2 0 9 7 0 3 " / > < a : p t   x = " 1 1 9 0 8 2 4 "   y = " 1 3 4 7 5 3 " / > < a : p t   x = " 9 5 3 0 2 9 "   y = " 1 2 2 1 1 6 " / > < / a : c u b i c B e z T o > < a : c u b i c B e z T o > < a : p t   x = " 7 1 5 2 3 3 "   y = " 1 0 9 4 7 9 " / > < a : p t   x = " 4 6 7 6 9 1 "   y = " 1 6 3 4 4 5 " / > < a : p t   x = " 3 8 0 5 2 6 "   y = " 2 1 0 9 8 6 " / > < / a : c u b i c B e z T o > < a : c u b i c B e z T o > < a : p t   x = " 2 9 3 3 6 0 "   y = " 2 5 8 5 2 7 " / > < a : p t   x = " 1 2 0 5 0 3 "   y = " 3 5 7 5 8 9 " / > < a : p t   x = " 1 0 9 0 9 7 "   y = " 5 2 0 7 6 4 " / > < / a : c u b i c B e z T o > < a : c u b i c B e z T o > < a : p t   x = " 9 7 6 9 2 "   y = " 6 8 3 9 4 0 " / > < a : p t   x = " 1 3 5 8 9 1 "   y = " 8 3 9 4 3 6 " / > < a : p t   x = " 1 5 3 4 3 1 "   y = " 9 0 7 5 4 5 " / > < / a : c u b i c B e z T o > < a : c u b i c B e z T o > < a : p t   x = " 1 6 5 1 2 4 "   y = " 9 5 2 9 5 0 " / > < a : p t   x = " 1 8 1 0 8 0 "   y = " 1 0 0 4 7 0 4 " / > < a : p t   x = " 2 0 1 2 9 6 "   y = " 1 0 6 2 8 0 8 " / > < / a : c u b i c B e z T o > < a : c l o s e / > < / a : p a t h > < / a : p a t h L s t > < / a : c u s t G e o m > < a : s o l i d F i l l > < a : s r g b C l r   v a l = " 6 d 2 e 2 f " / > < / a : s o l i d F i l l > < / p : s p P r > < / p : s p > < p : g r p S p > < p : n v G r p S p P r > < p : c N v P r   i d = " 2 3 "   n a m e = " " > < a : e x t L s t > < a : e x t   u r i = " { B A 2 A B D 4 4 - A 6 D 9 - 4 C C A - 8 C 0 8 - 1 F 0 D 5 B 6 E 0 6 E 0 } " > < a 1 6 : c r e a t i o n I d   x m l n s : a 1 6 = " h t t p : / / s c h e m a s . m i c r o s o f t . c o m / o f f i c e / d r a w i n g / 2 0 1 0 / m a i n "   i d = " { C 4 A 0 0 8 1 F - 0 9 9 E - 4 9 2 F - 9 8 5 F - B 1 A D 6 E 8 8 8 A A 2 } " / > < / a : e x t > < / a : e x t L s t > < / p : c N v P r > < p : c N v G r p S p P r / > < p : n v P r / > < / p : n v G r p S p P r > < p : g r p S p P r > < a : x f r m   r o t = " 0 " > < a : o f f   x = " 7 5 6 4 0 1 2 "   y = " 4 3 5 1 4 8 6 " / > < a : e x t   c x = " 4 6 9 7 4 5 "   c y = " 3 3 9 0 1 6 " / > < a : c h O f f   x = " 7 0 4 8 5 0 "   y = " 1 6 6 6 8 7 4 " / > < a : c h E x t   c x = " 8 1 8 2 7 5 "   c y = " 5 9 0 5 5 0 " / > < / a : x f r m > < a : n o F i l l / > < / p : g r p S p P r > < p : s p > < p : n v S p P r > < p : c N v P r   i d = " 2 4 "   n a m e = " " > < a : e x t L s t > < a : e x t   u r i = " { 6 E F D 9 2 3 9 - C 3 8 B - 4 7 D 1 - 9 2 6 0 - 6 3 5 A E E D D 8 8 F 9 } " > < a 1 6 : c r e a t i o n I d   x m l n s : a 1 6 = " h t t p : / / s c h e m a s . m i c r o s o f t . c o m / o f f i c e / d r a w i n g / 2 0 1 0 / m a i n "   i d = " { 7 0 2 A 6 1 0 F - 8 D D 4 - 4 3 D C - 9 B A 7 - A 1 A 5 7 A 0 A 0 A B 9 } " / > < / a : e x t > < / a : e x t L s t > < / p : c N v P r > < p : c N v S p P r / > < p : n v P r / > < / p : n v S p P r > < p : s p P r > < a : x f r m > < a : o f f   x = " 7 0 4 8 5 0 "   y = " 1 7 6 2 1 2 5 " / > < a : e x t   c x = " 6 9 5 3 2 5 "   c y = " 4 9 5 3 0 0 " / > < / a : x f r m > < a : c u s t G e o m > < a : a v L s t / > < a : g d L s t / > < a : a h L s t / > < a : c x n L s t / > < a : r e c t   b = " b "   l = " 0 "   r = " r "   t = " 0 " / > < a : p a t h L s t > < a : p a t h   h = " 4 9 5 3 0 0 "   w = " 6 9 5 3 2 5 " > < a : m o v e T o > < a : p t   x = " 0 "   y = " 0 " / > < / a : m o v e T o > < a : c u b i c B e z T o > < a : p t   x = " 4 0 1 6 7 "   y = " 1 5 5 3 4 6 " / > < a : p t   x = " 7 6 1 4 6 "   y = " 2 6 6 4 7 2 " / > < a : p t   x = " 1 0 7 9 3 8 "   y = " 3 3 3 3 7 5 " / > < / a : c u b i c B e z T o > < a : c u b i c B e z T o > < a : p t   x = " 1 5 4 5 5 2 "   y = " 4 2 9 9 3 7 " / > < a : p t   x = " 1 9 4 7 6 0 "   y = " 4 9 5 3 0 0 " / > < a : p t   x = " 3 5 2 4 2 5 "   y = " 4 9 5 3 0 0 " / > < / a : c u b i c B e z T o > < a : c u b i c B e z T o > < a : p t   x = " 5 1 0 0 9 0 "   y = " 4 9 5 3 0 0 " / > < a : p t   x = " 5 3 7 0 3 7 "   y = " 4 4 9 6 6 6 " / > < a : p t   x = " 5 9 0 5 5 0 "   y = " 3 3 3 3 7 5 " / > < / a : c u b i c B e z T o > < a : c u b i c B e z T o > < a : p t   x = " 6 2 6 2 2 5 "   y = " 2 5 5 8 4 8 " / > < a : p t   x = " 6 6 1 1 5 0 "   y = " 1 4 4 7 2 3 " / > < a : p t   x = " 6 9 5 3 2 5 "   y = " 0 " / > < / a : c u b i c B e z T o > < a : l n T o > < a : p t   x = " 0 "   y = " 0 " / > < / a : l n T o > < a : c l o s e / > < / a : p a t h > < / a : p a t h L s t > < / a : c u s t G e o m > < a : s o l i d F i l l > < a : s r g b C l r   v a l = " 9 d 4 7 4 2 " / > < / a : s o l i d F i l l > < / p : s p P r > < / p : s p > < p : s p > < p : n v S p P r > < p : c N v P r   i d = " 2 5 "   n a m e = " " > < a : e x t L s t > < a : e x t   u r i = " { B 4 C E D 8 A D - 4 F D 6 - 4 9 8 5 - 9 3 8 A - 6 0 8 6 F 4 9 6 F 9 A 4 } " > < a 1 6 : c r e a t i o n I d   x m l n s : a 1 6 = " h t t p : / / s c h e m a s . m i c r o s o f t . c o m / o f f i c e / d r a w i n g / 2 0 1 0 / m a i n "   i d = " { 1 8 6 F A 3 A 3 - 5 9 B 6 - 4 C 9 B - B 4 4 D - 7 D D E A E B 0 9 2 0 8 } " / > < / a : e x t > < / a : e x t L s t > < / p : c N v P r > < p : c N v S p P r / > < p : n v P r / > < / p : n v S p P r > < p : s p P r > < a : x f r m   r o t = " 0 " > < a : o f f   x = " 7 0 7 5 4 7 "   y = " 1 6 6 6 8 7 4 " / > < a : e x t   c x = " 6 9 2 6 2 8 "   c y = " 1 9 0 5 0 1 " / > < / a : x f r m > < a : c u s t G e o m > < a : a v L s t / > < a : g d L s t / > < a : a h L s t / > < a : c x n L s t / > < a : r e c t   b = " b "   l = " 0 "   r = " r "   t = " 0 " / > < a : p a t h L s t > < a : p a t h   h = " 1 9 0 5 0 1 "   w = " 6 9 2 6 2 8 " > < a : m o v e T o > < a : p t   x = " 3 4 4 9 6 6 "   y = " 1 9 0 5 0 1 " / > < / a : m o v e T o > < a : c u b i c B e z T o > < a : p t   x = " 5 3 4 7 3 2 "   y = " 1 9 0 5 0 1 " / > < a : p t   x = " 6 9 2 6 2 8 "   y = " 1 4 9 7 2 9 " / > < a : p t   x = " 6 9 2 6 2 8 "   y = " 9 9 7 8 7 " / > < / a : c u b i c B e z T o > < a : c u b i c B e z T o > < a : p t   x = " 6 9 2 6 2 8 "   y = " 4 9 1 4 0 " / > < a : p t   x = " 5 7 6 6 4 4 "   y = " 1 " / > < a : p t   x = " 3 4 4 9 6 6 "   y = " 1 " / > < / a : c u b i c B e z T o > < a : c u b i c B e z T o > < a : p t   x = " 1 1 3 2 8 8 "   y = " 1 " / > < a : p t   x = " 1 7 3 8 1 1 "   y = " - 6 8 1 " / > < a : p t   x = " 2 6 1 7 4 "   y = " 2 7 8 9 4 " / > < / a : c u b i c B e z T o > < a : c u b i c B e z T o > < a : p t   x = " - 7 8 6 0 1 "   y = " 1 5 6 4 8 2 " / > < a : p t   x = " 1 5 2 3 1 0 "   y = " 1 9 0 5 0 1 " / > < a : p t   x = " 3 4 4 9 6 6 "   y = " 1 9 0 5 0 1 " / > < / a : c u b i c B e z T o > < a : c l o s e / > < / a : p a t h > < / a : p a t h L s t > < / a : c u s t G e o m > < a : s o l i d F i l l > < a : s r g b C l r   v a l = " 6 8 2 b 2 a " / > < / a : s o l i d F i l l > < / p : s p P r > < / p : s p > < p : s p > < p : n v S p P r > < p : c N v P r   i d = " 2 6 "   n a m e = " " > < a : e x t L s t > < a : e x t   u r i = " { 5 C 5 D 1 7 6 1 - B 9 1 B - 4 1 B 8 - A E E A - B 0 A 1 7 7 A 8 4 7 6 2 } " > < a 1 6 : c r e a t i o n I d   x m l n s : a 1 6 = " h t t p : / / s c h e m a s . m i c r o s o f t . c o m / o f f i c e / d r a w i n g / 2 0 1 0 / m a i n "   i d = " { C B 5 3 C 6 7 E - 5 7 0 2 - 4 5 B F - B 3 1 6 - C 2 4 A E 6 F E C 2 E 5 } " / > < / a : e x t > < / a : e x t L s t > < / p : c N v P r > < p : c N v S p P r / > < p : n v P r / > < / p : n v S p P r > < p : s p P r > < a : x f r m > < a : o f f   x = " 7 4 2 9 5 0 "   y = " 1 6 8 5 9 2 5 " / > < a : e x t   c x = " 6 2 8 6 5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6 2 8 6 5 0 " > < a : m o v e T o > < a : p t   x = " 3 1 4 3 2 5 "   y = " 1 2 3 8 2 5 " / > < / a : m o v e T o > < a : c u b i c B e z T o > < a : p t   x = " 4 8 5 8 9 5 "   y = " 1 2 3 8 2 5 " / > < a : p t   x = " 6 2 8 6 5 0 "   y = " 9 7 3 2 3 " / > < a : p t   x = " 6 2 8 6 5 0 "   y = " 6 4 8 6 1 " / > < / a : c u b i c B e z T o > < a : c u b i c B e z T o > < a : p t   x = " 6 2 8 6 5 0 "   y = " 3 1 9 4 0 " / > < a : p t   x = " 5 2 3 7 8 7 "   y = " 0 " / > < a : p t   x = " 3 1 4 3 2 5 "   y = " 0 " / > < / a : c u b i c B e z T o > < a : c u b i c B e z T o > < a : p t   x = " 1 0 4 8 6 3 "   y = " 0 " / > < a : p t   x = " 0 "   y = " 3 1 9 4 0 " / > < a : p t   x = " 0 "   y = " 6 4 8 6 1 " / > < / a : c u b i c B e z T o > < a : c u b i c B e z T o > < a : p t   x = " 0 "   y = " 9 7 3 2 3 " / > < a : p t   x = " 1 4 0 1 4 3 "   y = " 1 2 3 8 2 5 " / > < a : p t   x = " 3 1 4 3 2 5 "   y = " 1 2 3 8 2 5 " / > < / a : c u b i c B e z T o > < a : c l o s e / > < / a : p a t h > < / a : p a t h L s t > < / a : c u s t G e o m > < a : s o l i d F i l l > < a : s r g b C l r   v a l = " 9 0 3 d 3 8 " / > < / a : s o l i d F i l l > < / p : s p P r > < / p : s p > < p : s p > < p : n v S p P r > < p : c N v P r   i d = " 2 7 "   n a m e = " " > < a : e x t L s t > < a : e x t   u r i = " { 5 5 8 B 9 A B 6 - 7 4 5 A - 4 6 1 E - B 9 D F - 9 A 8 5 C D 9 8 9 C C 3 } " > < a 1 6 : c r e a t i o n I d   x m l n s : a 1 6 = " h t t p : / / s c h e m a s . m i c r o s o f t . c o m / o f f i c e / d r a w i n g / 2 0 1 0 / m a i n "   i d = " { 1 C 3 3 6 6 8 0 - 4 6 5 7 - 4 F D 4 - 8 A D 6 - C 5 E 3 0 0 0 5 F 7 0 8 } " / > < / a : e x t > < / a : e x t L s t > < / p : c N v P r > < p : c N v S p P r / > < p : n v P r / > < / p : n v S p P r > < p : s p P r > < a : x f r m > < a : o f f   x = " 1 3 0 8 9 3 3 "   y = " 1 8 0 1 0 3 4 " / > < a : e x t   c x = " 2 1 4 1 9 1 "   c y = " 2 6 3 5 7 3 " / > < / a : x f r m > < a : c u s t G e o m > < a : a v L s t / > < a : g d L s t / > < a : a h L s t / > < a : c x n L s t / > < a : r e c t   b = " b "   l = " 0 "   r = " r "   t = " 0 " / > < a : p a t h L s t > < a : p a t h   h = " 2 6 3 5 7 4 "   w = " 2 1 4 1 9 2 " > < a : m o v e T o > < a : p t   x = " 2 0 5 3 4 9 "   y = " 5 9 2 9 6 " / > < / a : m o v e T o > < a : c u b i c B e z T o > < a : p t   x = " 2 1 4 1 9 2 "   y = " 8 7 6 0 1 " / > < a : p t   x = " 2 1 0 7 1 1 "   y = " 1 1 0 9 9 5 " / > < a : p t   x = " 1 9 6 0 8 5 "   y = " 1 3 0 5 5 6 " / > < / a : c u b i c B e z T o > < a : c u b i c B e z T o > < a : p t   x = " 1 8 5 4 6 8 "   y = " 1 4 4 7 5 6 " / > < a : p t   x = " 1 7 2 9 4 8 "   y = " 1 5 3 9 6 2 " / > < a : p t   x = " 1 4 6 0 5 3 "   y = " 1 7 0 0 6 3 " / > < / a : c u b i c B e z T o > < a : c u b i c B e z T o > < a : p t   x = " 1 4 3 5 7 7 "   y = " 1 7 1 5 4 4 " / > < a : p t   x = " 1 4 3 5 7 7 "   y = " 1 7 1 5 4 4 " / > < a : p t   x = " 1 4 1 1 1 8 "   y = " 1 7 3 0 1 5 " / > < / a : c u b i c B e z T o > < a : c u b i c B e z T o > < a : p t   x = " 1 1 1 2 5 8 "   y = " 1 9 0 8 9 4 " / > < a : p t   x = " 9 8 5 6 4 "   y = " 2 0 1 1 6 8 " / > < a : p t   x = " 9 1 1 3 3 "   y = " 2 1 6 1 0 9 " / > < / a : c u b i c B e z T o > < a : c u b i c B e z T o > < a : p t   x = " 8 3 1 3 6 "   y = " 2 3 2 4 3 6 " / > < a : p t   x = " 7 3 5 6 8 "   y = " 2 4 4 1 8 2 " / > < a : p t   x = " 6 2 4 8 6 "   y = " 2 5 1 6 1 2 " / > < / a : c u b i c B e z T o > < a : c u b i c B e z T o > < a : p t   x = " 4 4 6 4 7 "   y = " 2 6 3 5 7 4 " / > < a : p t   x = " 2 6 4 1 7 "   y = " 2 6 3 3 0 4 " / > < a : p t   x = " 7 4 2 9 "   y = " 2 5 6 0 8 9 " / > < / a : c u b i c B e z T o > < a : c u b i c B e z T o > < a : p t   x = " 5 9 9 5 "   y = " 2 5 5 5 4 4 " / > < a : p t   x = " 4 6 1 7 "   y = " 2 5 4 9 8 4 " / > < a : p t   x = " 3 0 8 3 "   y = " 2 5 4 3 3 3 " / > < / a : c u b i c B e z T o > < a : c u b i c B e z T o > < a : p t   x = " 2 4 0 8 "   y = " 2 5 4 0 4 6 " / > < a : p t   x = " 3 5 4 "   y = " 2 5 3 1 6 0 " / > < a : p t   x = " 0 "   y = " 2 5 3 0 1 0 " / > < / a : c u b i c B e z T o > < a : l n T o > < a : p t   x = " 1 1 0 3 4 "   y = " 2 2 6 9 6 1 " / > < / a : l n T o > < a : c u b i c B e z T o > < a : p t   x = " 1 1 5 0 4 "   y = " 2 2 7 1 6 0 " / > < a : p t   x = " 1 3 5 7 0 "   y = " 2 2 8 0 5 2 " / > < a : p t   x = " 1 4 1 3 6 "   y = " 2 2 8 2 9 2 " / > < / a : c u b i c B e z T o > < a : c u b i c B e z T o > < a : p t   x = " 1 5 3 6 2 "   y = " 2 2 8 8 1 3 " / > < a : p t   x = " 1 6 4 1 9 "   y = " 2 2 9 2 4 2 " / > < a : p t   x = " 1 7 4 7 8 "   y = " 2 2 9 6 4 4 " / > < / a : c u b i c B e z T o > < a : c u b i c B e z T o > < a : p t   x = " 2 8 7 4 2 "   y = " 2 3 3 9 2 5 " / > < a : p t   x = " 3 7 8 6 7 "   y = " 2 3 4 0 6 0 " / > < a : p t   x = " 4 6 7 3 1 "   y = " 2 2 8 1 1 6 " / > < / a : c u b i c B e z T o > < a : c u b i c B e z T o > < a : p t   x = " 5 3 3 7 1 "   y = " 2 2 3 6 6 4 " / > < a : p t   x = " 5 9 7 9 4 "   y = " 2 1 5 7 7 9 " / > < a : p t   x = " 6 5 7 6 6 "   y = " 2 0 3 5 8 8 " / > < / a : c u b i c B e z T o > < a : c u b i c B e z T o > < a : p t   x = " 7 6 4 8 5 "   y = " 1 8 2 0 3 4 " / > < a : p t   x = " 9 2 1 1 8 "   y = " 1 6 9 3 8 2 " / > < a : p t   x = " 1 2 6 5 8 5 "   y = " 1 4 8 7 4 4 " / > < / a : c u b i c B e z T o > < a : c u b i c B e z T o > < a : p t   x = " 1 2 9 0 6 6 "   y = " 1 4 7 2 6 0 " / > < a : p t   x = " 1 2 9 0 6 6 "   y = " 1 4 7 2 6 0 " / > < a : p t   x = " 1 3 1 5 2 2 "   y = " 1 4 5 7 9 1 " / > < / a : c u b i c B e z T o > < a : c u b i c B e z T o > < a : p t   x = " 1 7 8 0 8 8 "   y = " 1 1 7 9 1 4 " / > < a : p t   x = " 1 8 9 3 2 8 "   y = " 1 0 2 8 8 1 " / > < a : p t   x = " 1 7 8 3 4 7 "   y = " 6 7 7 3 2 " / > < / a : c u b i c B e z T o > < a : c u b i c B e z T o > < a : p t   x = " 1 6 9 5 2 7 "   y = " 3 9 5 0 1 " / > < a : p t   x = " 1 1 7 9 0 2 "   y = " 3 2 7 7 2 " / > < a : p t   x = " 9 3 8 5 4 "   y = " 5 5 0 9 6 " / > < / a : c u b i c B e z T o > < a : c u b i c B e z T o > < a : p t   x = " 9 0 3 5 0 "   y = " 5 8 3 4 9 " / > < a : p t   x = " 8 7 3 3 6 "   y = " 5 9 0 1 4 " / > < a : p t   x = " 8 3 5 5 0 "   y = " 5 9 0 9 3 " / > < / a : c u b i c B e z T o > < a : c u b i c B e z T o > < a : p t   x = " 8 2 2 7 3 "   y = " 5 9 1 1 9 " / > < a : p t   x = " 8 1 0 2 1 "   y = " 5 9 0 2 7 " / > < a : p t   x = " 7 9 6 4 5 "   y = " 5 8 8 5 1 " / > < / a : c u b i c B e z T o > < a : c u b i c B e z T o > < a : p t   x = " 7 7 8 2 7 "   y = " 5 8 6 1 8 " / > < a : p t   x = " 7 5 7 4 7 "   y = " 5 8 2 2 5 " / > < a : p t   x = " 7 3 3 5 3 "   y = " 5 7 6 9 3 " / > < / a : c u b i c B e z T o > < a : c u b i c B e z T o > < a : p t   x = " 7 2 6 6 6 "   y = " 5 7 5 4 1 " / > < a : p t   x = " 7 2 2 7 3 "   y = " 5 7 4 5 0 " / > < a : p t   x = " 7 1 2 3 3 "   y = " 5 7 2 0 6 " / > < / a : c u b i c B e z T o > < a : c u b i c B e z T o > < a : p t   x = " 7 0 0 0 2 "   y = " 5 6 9 1 4 " / > < a : p t   x = " 6 8 7 6 8 "   y = " 5 6 6 0 7 " / > < a : p t   x = " 6 7 4 9 5 "   y = " 5 6 2 8 0 " / > < / a : c u b i c B e z T o > < a : c u b i c B e z T o > < a : p t   x = " 6 6 7 5 9 "   y = " 5 6 0 9 1 " / > < a : p t   x = " 6 6 0 3 9 "   y = " 5 5 9 0 3 " / > < a : p t   x = " 6 5 2 8 4 "   y = " 5 5 7 0 5 " / > < / a : c u b i c B e z T o > < a : l n T o > < a : p t   x = " 7 2 3 8 7 "   y = " 2 8 3 2 2 " / > < / a : l n T o > < a : c u b i c B e z T o > < a : p t   x = " 7 3 2 2 5 "   y = " 2 8 5 4 1 " / > < a : p t   x = " 7 3 8 6 7 "   y = " 2 8 7 0 9 " / > < a : p t   x = " 7 4 5 2 9 "   y = " 2 8 8 7 9 " / > < / a : c u b i c B e z T o > < a : c u b i c B e z T o > < a : p t   x = " 7 5 6 4 7 "   y = " 2 9 1 6 6 " / > < a : p t   x = " 7 6 7 1 8 "   y = " 2 9 4 3 3 " / > < a : p t   x = " 7 7 7 6 4 "   y = " 2 9 6 8 1 " / > < / a : c u b i c B e z T o > < a : c u b i c B e z T o > < a : p t   x = " 7 8 6 2 6 "   y = " 2 9 8 8 3 " / > < a : p t   x = " 7 8 9 3 5 "   y = " 2 9 9 5 5 " / > < a : p t   x = " 7 9 4 8 3 "   y = " 3 0 0 7 6 " / > < / a : c u b i c B e z T o > < a : c u b i c B e z T o > < a : p t   x = " 1 1 9 0 5 1 "   y = " 0 " / > < a : p t   x = " 1 9 0 3 3 8 "   y = " 1 1 2 4 9 " / > < a : p t   x = " 2 0 5 3 4 9 "   y = " 5 9 2 9 6 " / > < / a : c u b i c B e z T o > < a : c l o s e / > < / a : p a t h > < / a : p a t h L s t > < / a : c u s t G e o m > < a : s o l i d F i l l > < a : s r g b C l r   v a l = " 6 8 2 b 2 a " / > < / a : s o l i d F i l l > < / p : s p P r > < / p : s p > < / p : g r p S p > < / p : g r p S p > < p : s p > < p : n v S p P r > < p : c N v P r   i d = " 2 8 "   n a m e = " T i t l e   2 " > < a : e x t L s t > < a : e x t   u r i = " { 1 C C E 1 8 7 8 - A 0 6 F - 4 0 9 4 - 9 E 5 E - 4 7 3 D D 4 7 D E 0 E 0 } " > < a 1 6 : c r e a t i o n I d   x m l n s : a 1 6 = " h t t p : / / s c h e m a s . m i c r o s o f t . c o m / o f f i c e / d r a w i n g / 2 0 1 0 / m a i n "   i d = " { 7 E 7 0 6 6 0 E - C 9 9 9 - 4 A 1 F - 9 C 8 2 - 0 5 9 4 2 2 D F B E 0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> < a : o f f   x = " 7 9 0 5 7 5 "   y = " 4 7 6 2 5 0 " / > < a : e x t   c x = " 6 9 4 0 0 8 9 "   c y = " 5 7 1 5 0 0 " / > < / a : x f r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9 "   n a m e = " C o n t e n t   P l a c e h o l d e r   9 " > < a : e x t L s t > < a : e x t   u r i = " { 6 2 5 6 B D 6 9 - 7 3 3 1 - 4 D B 0 - A A A 2 - C 0 E F E 6 A 0 5 4 5 1 } " > < a 1 6 : c r e a t i o n I d   x m l n s : a 1 6 = " h t t p : / / s c h e m a s . m i c r o s o f t . c o m / o f f i c e / d r a w i n g / 2 0 1 0 / m a i n "   i d = " { 8 E 8 2 C 3 7 1 - A C 4 0 - 4 4 9 A - 8 B C D - 4 2 A C 0 8 9 8 F 8 C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> < a : o f f   x = " 7 9 0 5 7 5 "   y = " 1 2 3 0 5 6 7 " / > < a : e x t   c x = " 6 9 4 0 0 8 9 "   c y = " 3 1 0 3 3 0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3 0 "   n a m e = " S l i d e   N u m b e r   P l a c e h o l d e r   4 " > < a : e x t L s t > < a : e x t   u r i = " { 7 2 3 2 3 5 8 1 - 0 D 6 F - 4 5 B 9 - B 8 0 E - 6 0 E A A 4 E F 7 A B 1 } " > < a 1 6 : c r e a t i o n I d   x m l n s : a 1 6 = " h t t p : / / s c h e m a s . m i c r o s o f t . c o m / o f f i c e / d r a w i n g / 2 0 1 0 / m a i n "   i d = " { 0 0 F 2 1 4 3 A - 1 A A 5 - 4 8 4 1 - 8 6 5 6 - A 9 9 0 4 0 A 3 F C C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1 "   n a m e = " F o o t e r   P l a c e h o l d e r   3 " > < a : e x t L s t > < a : e x t   u r i = " { 7 7 B 0 E 6 2 0 - 3 5 E B - 4 4 A 8 - 9 1 B 5 - 1 8 5 7 1 B 8 6 5 C 7 7 } " > < a 1 6 : c r e a t i o n I d   x m l n s : a 1 6 = " h t t p : / / s c h e m a s . m i c r o s o f t . c o m / o f f i c e / d r a w i n g / 2 0 1 0 / m a i n "   i d = " { 0 E 0 F 4 3 9 3 - 4 A 5 F - 4 8 8 8 - 9 3 8 0 - 7 1 4 8 2 9 4 E 7 6 1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3 2 "   n a m e = " D a t e   P l a c e h o l d e r   1 " > < a : e x t L s t > < a : e x t   u r i = " { 7 0 0 B 3 F 5 8 - 9 D 0 5 - 4 8 9 7 - 8 6 1 6 - 2 6 5 C 0 7 3 B 3 6 2 F } " > < a 1 6 : c r e a t i o n I d   x m l n s : a 1 6 = " h t t p : / / s c h e m a s . m i c r o s o f t . c o m / o f f i c e / d r a w i n g / 2 0 1 0 / m a i n "   i d = " { 5 1 C F 2 B D 1 - 2 8 4 E - 4 4 4 2 - B B 7 5 - 4 C 0 D 2 6 8 D 3 6 3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F 0 8 4 E 9 4 - 9 F E 8 - 4 4 4 D - A F C 5 - 5 F 3 B E 0 8 9 4 8 7 D } " > < p 1 4 : c r e a t i o n I d   x m l n s : p 1 4 = " h t t p : / / s c h e m a s . m i c r o s o f t . c o m / o f f i c e / p o w e r p o i n t / 2 0 1 0 / m a i n "   v a l = " 1 6 5 4 8 4 2 6 4 2 3 1 6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4 1 C E 2 A F 4 - 3 C 0 4 - 4 F 5 A - B F 2 C - 4 B 9 3 5 A 8 4 9 D D 2 } " > < a 1 6 : c r e a t i o n I d   x m l n s : a 1 6 = " h t t p : / / s c h e m a s . m i c r o s o f t . c o m / o f f i c e / d r a w i n g / 2 0 1 0 / m a i n "   i d = " { E 0 6 D E E 2 5 - 3 7 9 2 - 4 8 B 2 - A B 8 7 - A 1 F E 5 5 4 5 1 1 9 B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r o t = " 0 " > < a : o f f   x = " 5 1 6 3 9 7 "   y = " 2 2 7 4 2 1 7 " / > < a : e x t   c x = " 1 9 6 7 5 7 9 "   c y = " 2 0 7 3 1 3 6 " / > < a : c h O f f   x = " - 8 9 1 "   y = " 3 4 4 7 " / > < a : c h E x t   c x = " 2 9 4 3 7 7 3 "   c y = " 3 1 0 1 7 0 2 " / > < / a : x f r m > < a : n o F i l l / > < / p : g r p S p P r > < p : g r p S p > < p : n v G r p S p P r > < p : c N v P r   i d = " 3 "   n a m e = " " > < a : e x t L s t > < a : e x t   u r i = " { D 1 B 5 C 3 1 1 - A C 0 B - 4 8 A D - 9 E 2 F - 5 8 E 1 A 0 C F 7 4 5 2 } " > < a 1 6 : c r e a t i o n I d   x m l n s : a 1 6 = " h t t p : / / s c h e m a s . m i c r o s o f t . c o m / o f f i c e / d r a w i n g / 2 0 1 0 / m a i n "   i d = " { D A F C E 0 6 5 - 7 A 3 C - 4 B C 1 - 9 4 3 2 - C F 3 C 1 5 E E 8 0 4 7 } " / > < / a : e x t > < / a : e x t L s t > < / p : c N v P r > < p : c N v G r p S p P r / > < p : n v P r / > < / p : n v G r p S p P r > < p : g r p S p P r > < a : x f r m > < a : o f f   x = " - 8 9 1 "   y = " 2 3 0 5 0 4 5 " / > < a : e x t   c x = " 1 7 4 3 9 6 6 "   c y = " 8 0 0 1 0 4 " / > < a : c h O f f   x = " - 8 9 1 "   y = " 2 3 0 5 0 4 5 " / > < a : c h E x t   c x = " 1 7 4 3 9 6 6 "   c y = " 8 0 0 1 0 4 " / > < / a : x f r m > < a : g r p F i l l / > < / p : g r p S p P r > < p : s p > < p : n v S p P r > < p : c N v P r   i d = " 4 "   n a m e = " " > < a : e x t L s t > < a : e x t   u r i = " { 2 9 4 9 7 D 1 E - 4 A 4 5 - 4 0 7 0 - A 7 1 C - C 2 F D 1 D 4 2 0 7 2 6 } " > < a 1 6 : c r e a t i o n I d   x m l n s : a 1 6 = " h t t p : / / s c h e m a s . m i c r o s o f t . c o m / o f f i c e / d r a w i n g / 2 0 1 0 / m a i n "   i d = " { D 6 7 B 7 9 D D - 7 1 1 A - 4 4 A D - 9 A D 9 - 5 E C D C 0 8 7 B C 2 7 } " / > < / a : e x t > < / a : e x t L s t > < / p : c N v P r > < p : c N v S p P r / > < p : n v P r / > < / p : n v S p P r > < p : s p P r > < a : x f r m > < a : o f f   x = " - 7 0 5 "   y = " 2 3 0 5 0 4 5 " / > < a : e x t   c x = " 1 6 8 7 9 8 6 "   c y = " 7 3 4 7 8 5 " / > < / a : x f r m > < a : c u s t G e o m > < a : a v L s t / > < a : g d L s t / > < a : a h L s t / > < a : c x n L s t / > < a : r e c t   b = " b "   l = " 0 "   r = " r "   t = " 0 " / > < a : p a t h L s t > < a : p a t h   h = " 7 3 4 7 8 5 "   w = " 1 6 8 7 9 8 6 " > < a : m o v e T o > < a : p t   x = " 5 5 7 1 1 6 "   y = " 7 7 0 6 7 " / > < / a : m o v e T o > < a : c u b i c B e z T o > < a : p t   x = " 5 6 1 9 0 0 "   y = " 7 9 2 5 4 " / > < a : p t   x = " 5 6 4 0 0 5 "   y = " 8 4 9 0 6 " / > < a : p t   x = " 5 6 1 8 1 8 "   y = " 8 9 6 9 0 " / > < / a : c u b i c B e z T o > < a : c u b i c B e z T o > < a : p t   x = " 5 5 9 6 3 0 "   y = " 9 4 4 7 4 " / > < a : p t   x = " 5 5 3 9 7 9 "   y = " 9 6 5 7 9 " / > < a : p t   x = " 5 4 9 1 9 5 "   y = " 9 4 3 9 2 " / > < / a : c u b i c B e z T o > < a : c u b i c B e z T o > < a : p t   x = " 3 4 6 3 4 2 "   y = " 1 6 4 3 " / > < a : p t   x = " 2 0 0 6 9 9 "   y = " 0 " / > < a : p t   x = " 9 3 7 7 1 "   y = " 1 2 9 8 9 9 " / > < / a : c u b i c B e z T o > < a : c u b i c B e z T o > < a : p t   x = " 3 2 2 8 4 "   y = " 2 0 4 2 6 7 " / > < a : p t   x = " 2 0 2 1 2 "   y = " 3 2 5 0 3 9 " / > < a : p t   x = " 6 5 9 5 4 "   y = " 4 3 1 0 5 8 " / > < / a : c u b i c B e z T o > < a : c u b i c B e z T o > < a : p t   x = " 1 1 8 0 4 6 "   y = " 5 5 1 7 9 7 " / > < a : p t   x = " 2 3 4 3 2 2 "   y = " 6 3 6 3 1 6 " / > < a : p t   x = " 4 0 1 8 3 4 "   y = " 6 5 7 2 9 1 " / > < / a : c u b i c B e z T o > < a : c u b i c B e z T o > < a : p t   x = " 5 7 4 7 0 1 "   y = " 6 7 6 9 9 5 " / > < a : p t   x = " 6 6 5 8 3 2 "   y = " 6 6 7 7 8 4 " / > < a : p t   x = " 8 3 6 0 0 2 "   y = " 6 2 8 2 3 4 " / > < / a : c u b i c B e z T o > < a : c u b i c B e z T o > < a : p t   x = " 9 7 7 6 9 1 "   y = " 5 9 5 3 0 3 " / > < a : p t   x = " 1 0 4 9 9 4 6 "   y = " 5 8 5 3 2 7 " / > < a : p t   x = " 1 1 7 2 9 5 7 "   y = " 5 9 0 5 7 9 " / > < / a : c u b i c B e z T o > < a : c u b i c B e z T o > < a : p t   x = " 1 3 8 6 1 3 1 "   y = " 6 0 5 7 5 9 " / > < a : p t   x = " 1 5 5 5 6 8 2 "   y = " 6 4 7 3 4 7 " / > < a : p t   x = " 1 6 8 1 6 4 0 "   y = " 7 1 5 5 2 8 " / > < / a : c u b i c B e z T o > < a : c u b i c B e z T o > < a : p t   x = " 1 6 8 6 2 6 6 "   y = " 7 1 8 0 3 2 " / > < a : p t   x = " 1 6 8 7 9 8 6 "   y = " 7 2 3 8 1 3 " / > < a : p t   x = " 1 6 8 5 4 8 2 "   y = " 7 2 8 4 3 9 " / > < / a : c u b i c B e z T o > < a : c u b i c B e z T o > < a : p t   x = " 1 6 8 2 9 7 8 "   y = " 7 3 3 0 6 5 " / > < a : p t   x = " 1 6 7 7 1 9 7 "   y = " 7 3 4 7 8 5 " / > < a : p t   x = " 1 6 7 2 5 7 1 "   y = " 7 3 2 2 8 1 " / > < / a : c u b i c B e z T o > < a : c u b i c B e z T o > < a : p t   x = " 1 5 4 9 2 8 4 "   y = " 6 6 5 5 4 5 " / > < a : p t   x = " 1 3 8 2 2 8 5 "   y = " 6 2 4 5 8 3 " / > < a : p t   x = " 1 1 7 1 8 7 4 "   y = " 6 0 9 5 9 6 " / > < / a : c u b i c B e z T o > < a : c u b i c B e z T o > < a : p t   x = " 1 0 5 1 2 1 0 "   y = " 6 0 4 4 4 8 " / > < a : p t   x = " 9 8 0 4 6 8 "   y = " 6 1 4 2 1 6 " / > < a : p t   x = " 8 4 1 0 3 2 "   y = " 6 4 6 6 2 3 " / > < / a : c u b i c B e z T o > < a : c u b i c B e z T o > < a : p t   x = " 6 6 8 2 0 6 "   y = " 6 8 6 7 9 0 " / > < a : p t   x = " 5 7 5 0 3 8 "   y = " 6 9 6 2 0 7 " / > < a : p t   x = " 3 9 9 5 7 2 "   y = " 6 7 6 2 0 6 " / > < / a : c u b i c B e z T o > < a : c u b i c B e z T o > < a : p t   x = " 2 2 5 3 6 6 "   y = " 6 5 4 3 9 4 " / > < a : p t   x = " 1 0 3 2 7 4 "   y = " 5 6 5 6 4 7 " / > < a : p t   x = " 4 8 4 6 2 "   y = " 4 3 8 6 0 4 " / > < / a : c u b i c B e z T o > < a : c u b i c B e z T o > < a : p t   x = " 0 "   y = " 3 2 6 2 8 0 " / > < a : p t   x = " 1 2 8 3 3 "   y = " 1 9 7 8 9 7 " / > < a : p t   x = " 7 9 0 7 6 "   y = " 1 1 7 7 7 6 " / > < / a : c u b i c B e z T o > < a : c u b i c B e z T o > < a : p t   x = " 1 4 0 8 0 8 "   y = " 4 2 7 8 3 " / > < a : p t   x = " 2 1 7 8 3 9 "   y = " 8 8 3 6 " / > < a : p t   x = " 3 0 8 7 9 7 "   y = " 9 8 6 2 " / > < / a : c u b i c B e z T o > < a : c u b i c B e z T o > < a : p t   x = " 3 8 2 8 3 0 "   y = " 1 0 6 9 7 " / > < a : p t   x = " 4 6 2 8 7 1 "   y = " 3 3 9 7 6 " / > < a : p t   x = " 5 5 7 1 1 6 "   y = " 7 7 0 6 7 " / > < / a : c u b i c B e z T o > < a : c l o s e / > < / a : p a t h > < / a : p a t h L s t > < / a : c u s t G e o m > < a : s o l i d F i l l > < a : s r g b C l r   v a l = " 4 4 3 a 3 c " / > < / a : s o l i d F i l l > < / p : s p P r > < / p : s p > < p : s p > < p : n v S p P r > < p : c N v P r   i d = " 5 "   n a m e = " " > < a : e x t L s t > < a : e x t   u r i = " { C 8 1 C 9 5 0 3 - D 5 9 E - 4 C 8 4 - B D 5 0 - 1 E 8 3 5 B 4 D 4 5 D 6 } " > < a 1 6 : c r e a t i o n I d   x m l n s : a 1 6 = " h t t p : / / s c h e m a s . m i c r o s o f t . c o m / o f f i c e / d r a w i n g / 2 0 1 0 / m a i n "   i d = " { 7 C B 2 2 8 2 5 - 0 4 7 8 - 4 7 5 0 - B B D E - 6 C 3 D 7 4 D 2 9 3 6 F } " / > < / a : e x t > < / a : e x t L s t > < / p : c N v P r > < p : c N v S p P r / > < p : n v P r / > < / p : n v S p P r > < p : s p P r > < a : x f r m > < a : o f f   x = " - 8 9 1 "   y = " 2 3 3 7 9 3 9 " / > < a : e x t   c x = " 1 3 9 2 5 7 5 "   c y = " 7 3 0 1 4 4 " / > < / a : x f r m > < a : c u s t G e o m > < a : a v L s t / > < a : g d L s t / > < a : a h L s t / > < a : c x n L s t / > < a : r e c t   b = " b "   l = " 0 "   r = " r "   t = " 0 " / > < a : p a t h L s t > < a : p a t h   h = " 7 3 0 1 4 5 "   w = " 1 3 9 2 5 7 6 " > < a : m o v e T o > < a : p t   x = " 5 5 6 6 2 1 "   y = " 4 3 8 9 3 " / > < / a : m o v e T o > < a : c u b i c B e z T o > < a : p t   x = " 5 6 1 5 6 0 "   y = " 4 5 7 0 3 " / > < a : p t   x = " 5 6 4 0 9 5 "   y = " 5 1 1 7 5 " / > < a : p t   x = " 5 6 2 2 8 4 "   y = " 5 6 1 1 4 " / > < / a : c u b i c B e z T o > < a : c u b i c B e z T o > < a : p t   x = " 5 6 0 4 7 4 "   y = " 6 1 0 5 3 " / > < a : p t   x = " 5 5 5 0 0 2 "   y = " 6 3 5 8 9 " / > < a : p t   x = " 5 5 0 0 6 3 "   y = " 6 1 7 7 8 " / > < / a : c u b i c B e z T o > < a : c u b i c B e z T o > < a : p t   x = " 4 3 7 0 0 0 "   y = " 2 0 3 2 2 " / > < a : p t   x = " 2 6 3 1 5 1 "   y = " 5 5 5 9 1 " / > < a : p t   x = " 1 5 9 6 1 7 "   y = " 1 4 5 6 8 2 " / > < / a : c u b i c B e z T o > < a : c u b i c B e z T o > < a : p t   x = " 9 5 4 6 6 "   y = " 2 0 2 6 5 4 " / > < a : p t   x = " 4 5 1 0 9 "   y = " 2 8 3 3 8 1 " / > < a : p t   x = " 2 6 9 1 1 "   y = " 3 6 7 2 6 8 " / > < / a : c u b i c B e z T o > < a : c u b i c B e z T o > < a : p t   x = " 1 0 0 4 2 "   y = " 4 4 5 0 2 4 " / > < a : p t   x = " 2 5 3 8 9 "   y = " 5 4 2 1 1 8 " / > < a : p t   x = " 9 2 9 2 8 "   y = " 5 9 8 1 5 2 " / > < / a : c u b i c B e z T o > < a : c u b i c B e z T o > < a : p t   x = " 1 6 7 5 4 7 "   y = " 6 6 4 1 7 5 " / > < a : p t   x = " 2 7 4 6 0 5 "   y = " 6 6 5 4 1 4 " / > < a : p t   x = " 4 2 6 3 7 1 "   y = " 6 1 5 3 4 5 " / > < / a : c u b i c B e z T o > < a : c u b i c B e z T o > < a : p t   x = " 4 5 2 3 2 2 "   y = " 6 0 6 2 6 5 " / > < a : p t   x = " 4 7 7 5 5 9 "   y = " 5 9 6 4 6 8 " / > < a : p t   x = " 5 0 3 9 7 9 "   y = " 5 8 5 3 6 7 " / > < / a : c u b i c B e z T o > < a : c u b i c B e z T o > < a : p t   x = " 5 3 0 3 1 9 "   y = " 5 7 4 3 0 0 " / > < a : p t   x = " 6 2 6 9 0 3 "   y = " 5 3 0 5 0 8 " / > < a : p t   x = " 6 5 0 6 9 7 "   y = " 5 2 0 6 9 0 " / > < / a : c u b i c B e z T o > < a : c u b i c B e z T o > < a : p t   x = " 7 2 9 7 3 3 "   y = " 4 8 8 0 7 7 " / > < a : p t   x = " 7 9 4 9 0 3 "   y = " 4 7 2 8 1 6 " / > < a : p t   x = " 8 7 6 9 9 9 "   y = " 4 7 1 9 3 7 " / > < / a : c u b i c B e z T o > < a : c u b i c B e z T o > < a : p t   x = " 1 0 6 5 4 9 6 "   y = " 4 6 8 1 2 5 " / > < a : p t   x = " 1 2 3 6 3 1 6 "   y = " 5 4 8 7 0 0 " / > < a : p t   x = " 1 3 8 8 9 9 6 "   y = " 7 1 3 1 0 4 " / > < / a : c u b i c B e z T o > < a : c u b i c B e z T o > < a : p t   x = " 1 3 9 2 5 7 6 "   y = " 7 1 6 9 5 8 " / > < a : p t   x = " 1 3 9 2 3 5 3 "   y = " 7 2 2 9 8 5 " / > < a : p t   x = " 1 3 8 8 4 9 8 "   y = " 7 2 6 5 6 5 " / > < / a : c u b i c B e z T o > < a : c u b i c B e z T o > < a : p t   x = " 1 3 8 4 6 4 4 "   y = " 7 3 0 1 4 5 " / > < a : p t   x = " 1 3 7 8 6 1 7 "   y = " 7 2 9 9 2 2 " / > < a : p t   x = " 1 3 7 5 0 3 7 "   y = " 7 2 6 0 6 7 " / > < / a : c u b i c B e z T o > < a : c u b i c B e z T o > < a : p t   x = " 1 2 2 5 8 8 4 "   y = " 5 6 5 4 6 2 " / > < a : p t   x = " 1 0 6 0 1 5 4 "   y = " 4 8 7 2 8 7 " / > < a : p t   x = " 8 7 7 2 9 4 "   y = " 4 9 0 9 8 5 " / > < / a : c u b i c B e z T o > < a : c u b i c B e z T o > < a : p t   x = " 7 9 7 7 4 3 "   y = " 4 9 1 8 3 7 " / > < a : p t   x = " 7 3 4 9 0 1 "   y = " 5 0 6 5 5 3 " / > < a : p t   x = " 6 5 7 9 6 4 "   y = " 5 3 8 2 9 9 " / > < / a : c u b i c B e z T o > < a : c u b i c B e z T o > < a : p t   x = " 6 3 4 5 5 5 "   y = " 5 4 7 9 5 8 " / > < a : p t   x = " 5 3 8 0 4 6 "   y = " 5 9 1 7 1 7 " / > < a : p t   x = " 5 1 1 3 5 9 "   y = " 6 0 2 9 3 0 " / > < / a : c u b i c B e z T o > < a : c u b i c B e z T o > < a : p t   x = " 4 8 4 5 9 7 "   y = " 6 1 4 1 7 5 " / > < a : p t   x = " 4 5 9 0 0 0 "   y = " 6 2 4 1 1 1 " / > < a : p t   x = " 4 3 2 5 0 1 "   y = " 6 3 3 3 8 1 " / > < / a : c u b i c B e z T o > < a : c u b i c B e z T o > < a : p t   x = " 2 7 4 7 9 3 "   y = " 6 8 5 4 1 2 " / > < a : p t   x = " 1 6 1 3 1 6 "   y = " 6 8 4 0 9 9 " / > < a : p t   x = " 8 0 5 3 5 "   y = " 6 1 2 6 1 6 " / > < / a : c u b i c B e z T o > < a : c u b i c B e z T o > < a : p t   x = " 3 8 8 5 2 "   y = " 5 7 8 0 3 8 " / > < a : p t   x = " 1 5 1 4 5 "   y = " 5 3 0 0 1 8 " / > < a : p t   x = " 6 2 9 0 "   y = " 4 7 3 9 9 4 " / > < / a : c u b i c B e z T o > < a : c u b i c B e z T o > < a : p t   x = " 0 "   y = " 4 3 4 1 9 8 " / > < a : p t   x = " 1 8 8 9 "   y = " 3 9 2 7 5 4 " / > < a : p t   x = " 8 2 9 4 "   y = " 3 6 3 2 2 9 " / > < / a : c u b i c B e z T o > < a : c u b i c B e z T o > < a : p t   x = " 2 7 3 9 2 "   y = " 2 7 5 1 9 2 " / > < a : p t   x = " 7 9 9 2 4 "   y = " 1 9 0 9 7 8 " / > < a : p t   x = " 1 4 7 0 3 9 "   y = " 1 3 1 3 7 5 " / > < / a : c u b i c B e z T o > < a : c u b i c B e z T o > < a : p t   x = " 2 5 5 7 8 9 "   y = " 3 6 7 4 4 " / > < a : p t   x = " 4 3 6 9 1 2 "   y = " 0 " / > < a : p t   x = " 5 5 6 6 2 1 "   y = " 4 3 8 9 3 " / > < / a : c u b i c B e z T o > < a : c l o s e / > < / a : p a t h > < / a : p a t h L s t > < / a : c u s t G e o m > < a : s o l i d F i l l > < a : s r g b C l r   v a l = " 4 4 3 a 3 c " / > < / a : s o l i d F i l l > < / p : s p P r > < / p : s p > < p : s p > < p : n v S p P r > < p : c N v P r   i d = " 6 "   n a m e = " " > < a : e x t L s t > < a : e x t   u r i = " { 6 8 4 6 1 E C 8 - 3 9 0 3 - 4 D C 4 - 8 8 3 A - C B F B 6 0 0 1 3 6 E 3 } " > < a 1 6 : c r e a t i o n I d   x m l n s : a 1 6 = " h t t p : / / s c h e m a s . m i c r o s o f t . c o m / o f f i c e / d r a w i n g / 2 0 1 0 / m a i n "   i d = " { B 9 0 8 8 5 7 4 - E 5 8 7 - 4 D 7 C - A C 7 0 - 3 3 4 9 8 D 7 8 5 6 9 5 } " / > < / a : e x t > < / a : e x t L s t > < / p : c N v P r > < p : c N v S p P r / > < p : n v P r / > < / p : n v S p P r > < p : s p P r > < a : x f r m > < a : o f f   x = " 1 3 4 3 0 2 5 "   y = " 3 0 1 9 4 2 5 " / > < a : e x t   c x = " 8 5 7 2 5 "   c y = " 8 5 7 2 5 " / > < / a : x f r m > < a : p r s t G e o m   p r s t = " e l l i p s e " > < a : a v L s t / > < / a : p r s t G e o m > < a : s o l i d F i l l > < a : s r g b C l r   v a l = " b b 3 7 4 3 " / > < / a : s o l i d F i l l > < / p : s p P r > < / p : s p > < p : s p > < p : n v S p P r > < p : c N v P r   i d = " 7 "   n a m e = " " > < a : e x t L s t > < a : e x t   u r i = " { C 3 A C D 5 5 1 - 2 2 7 E - 4 0 4 8 - A 8 6 D - E 4 3 6 E 4 5 B E 3 F E } " > < a 1 6 : c r e a t i o n I d   x m l n s : a 1 6 = " h t t p : / / s c h e m a s . m i c r o s o f t . c o m / o f f i c e / d r a w i n g / 2 0 1 0 / m a i n "   i d = " { 7 6 8 E 7 F 5 0 - 3 8 A E - 4 C B 8 - 8 9 8 8 - 6 3 0 9 9 1 F 4 2 B A 5 } " / > < / a : e x t > < / a : e x t L s t > < / p : c N v P r > < p : c N v S p P r / > < p : n v P r / > < / p : n v S p P r > < p : s p P r > < a : x f r m > < a : o f f   x = " 1 6 5 7 3 5 0 "   y = " 3 0 0 0 3 7 5 " / > < a : e x t   c x = " 8 5 7 2 5 "   c y = " 8 5 7 2 5 " / > < / a : x f r m > < a : p r s t G e o m   p r s t = " e l l i p s e " > < a : a v L s t / > < / a : p r s t G e o m > < a : s o l i d F i l l > < a : s r g b C l r   v a l = " b b 3 7 4 3 " / > < / a : s o l i d F i l l > < / p : s p P r > < / p : s p > < p : s p > < p : n v S p P r > < p : c N v P r   i d = " 8 "   n a m e = " " > < a : e x t L s t > < a : e x t   u r i = " { 6 6 3 0 8 8 2 5 - A 6 1 3 - 4 2 3 8 - 9 3 6 5 - 4 2 9 D 6 E C D 3 4 A 8 } " > < a 1 6 : c r e a t i o n I d   x m l n s : a 1 6 = " h t t p : / / s c h e m a s . m i c r o s o f t . c o m / o f f i c e / d r a w i n g / 2 0 1 0 / m a i n "   i d = " { 8 4 B 7 0 C D 1 - 2 D B E - 4 A F E - B 6 1 4 - 0 5 1 C 3 F A 6 A 3 6 9 } " / > < / a : e x t > < / a : e x t L s t > < / p : c N v P r > < p : c N v S p P r / > < p : n v P r / > < / p : n v S p P r > < p : s p P r > < a : x f r m > < a : o f f   x = " 5 2 4 4 5 2 "   y = " 2 3 4 8 8 9 1 " / > < a : e x t   c x = " 7 0 5 0 1 "   c y = " 6 6 6 5 2 " / > < / a : x f r m > < a : c u s t G e o m > < a : a v L s t / > < a : g d L s t / > < a : a h L s t / > < a : c x n L s t / > < a : r e c t   b = " b "   l = " 0 "   r = " r "   t = " 0 " / > < a : p a t h L s t > < a : p a t h   h = " 6 6 6 5 3 "   w = " 7 0 5 0 2 " > < a : m o v e T o > < a : p t   x = " 0 "   y = " 0 " / > < / a : m o v e T o > < a : c u b i c B e z T o > < a : p t   x = " 1 6 9 9 5 "   y = " 2 8 6 4 5 " / > < a : p t   x = " 4 0 4 9 6 "   y = " 5 0 8 6 3 " / > < a : p t   x = " 7 0 5 0 2 "   y = " 6 6 6 5 3 " / > < / a : c u b i c B e z T o > < / a : p a t h > < / a : p a t h L s t > < / a : c u s t G e o m > < a : g r p F i l l / > < a : l n   c a p = " r n d "   w = " 2 8 5 7 5 " > < a : s o l i d F i l l > < a : s r g b C l r   v a l = " 4 4 3 a 3 c " / > < / a : s o l i d F i l l > < a : p r s t D a s h   v a l = " s o l i d " / > < / a : l n > < / p : s p P r > < / p : s p > < / p : g r p S p > < p : g r p S p > < p : n v G r p S p P r > < p : c N v P r   i d = " 9 "   n a m e = " " > < a : e x t L s t > < a : e x t   u r i = " { 5 D E B 5 A 6 E - C 6 F 4 - 4 8 1 7 - 8 2 A 4 - 9 7 D 8 C 4 3 0 E C 4 2 } " > < a 1 6 : c r e a t i o n I d   x m l n s : a 1 6 = " h t t p : / / s c h e m a s . m i c r o s o f t . c o m / o f f i c e / d r a w i n g / 2 0 1 0 / m a i n "   i d = " { 4 3 8 0 A 3 1 D - 8 0 B 5 - 4 D 8 B - A 1 C 0 - 8 D 1 F 7 C B 4 1 2 2 2 } " / > < / a : e x t > < / a : e x t L s t > < / p : c N v P r > < p : c N v G r p S p P r / > < p : n v P r / > < / p : n v G r p S p P r > < p : g r p S p P r > < a : x f r m > < a : o f f   x = " 3 5 5 8 1 7 "   y = " 1 3 5 8 2 4 6 " / > < a : e x t   c x = " 1 1 5 9 1 5 3 "   c y = " 1 2 1 1 1 9 3 " / > < a : c h O f f   x = " 3 5 5 8 1 7 "   y = " 1 3 5 8 2 4 6 " / > < a : c h E x t   c x = " 1 1 5 9 1 5 3 "   c y = " 1 2 1 1 1 9 3 " / > < / a : x f r m > < a : s o l i d F i l l > < a : s r g b C l r   v a l = " b b 3 7 4 3 " / > < / a : s o l i d F i l l > < / p : g r p S p P r > < p : s p > < p : n v S p P r > < p : c N v P r   i d = " 1 0 "   n a m e = " " > < a : e x t L s t > < a : e x t   u r i = " { 8 8 D 4 2 D 1 4 - 5 A F 8 - 4 2 D B - A E F 8 - 9 0 6 1 B 6 2 2 5 F 5 1 } " > < a 1 6 : c r e a t i o n I d   x m l n s : a 1 6 = " h t t p : / / s c h e m a s . m i c r o s o f t . c o m / o f f i c e / d r a w i n g / 2 0 1 0 / m a i n "   i d = " { 3 2 4 E 3 2 D D - A 3 4 C - 4 C 2 7 - 8 B 4 8 - 8 4 A 1 8 8 7 1 D C B E } " / > < / a : e x t > < / a : e x t L s t > < / p : c N v P r > < p : c N v S p P r / > < p : n v P r / > < / p : n v S p P r > < p : s p P r > < a : x f r m > < a : o f f   x = " 3 5 5 8 1 7 "   y = " 2 2 2 5 0 2 4 " / > < a : e x t   c x = " 1 1 5 9 1 5 3 "   c y = " 1 9 2 1 4 3 " / > < / a : x f r m > < a : c u s t G e o m > < a : a v L s t / > < a : g d L s t / > < a : a h L s t / > < a : c x n L s t / > < a : r e c t   b = " b "   l = " 0 "   r = " r "   t = " 0 " / > < a : p a t h L s t > < a : p a t h   h = " 1 9 2 1 4 3 "   w = " 1 1 5 9 1 5 4 " > < a : m o v e T o > < a : p t   x = " 2 2 8 4 8 "   y = " 1 9 0 7 3 1 " / > < / a : m o v e T o > < a : c u b i c B e z T o > < a : p t   x = " 1 2 4 2 2 "   y = " 1 9 2 1 4 3 " / > < a : p t   x = " 2 8 2 5 "   y = " 1 8 4 8 3 7 " / > < a : p t   x = " 1 4 1 3 "   y = " 1 7 4 4 1 1 " / > < / a : c u b i c B e z T o > < a : c u b i c B e z T o > < a : p t   x = " 0 "   y = " 1 6 3 9 8 5 " / > < a : p t   x = " 7 3 0 7 "   y = " 1 5 4 3 8 8 " / > < a : p t   x = " 1 7 7 3 2 "   y = " 1 5 2 9 7 6 " / > < / a : c u b i c B e z T o > < a : l n T o > < a : p t   x = " 1 1 3 6 3 0 6 "   y = " 1 4 1 3 " / > < / a : l n T o > < a : c u b i c B e z T o > < a : p t   x = " 1 1 4 6 7 3 2 "   y = " 0 " / > < a : p t   x = " 1 1 5 6 3 2 9 "   y = " 7 3 0 7 " / > < a : p t   x = " 1 1 5 7 7 4 1 "   y = " 1 7 7 3 2 " / > < / a : c u b i c B e z T o > < a : c u b i c B e z T o > < a : p t   x = " 1 1 5 9 1 5 4 "   y = " 2 8 1 5 8 " / > < a : p t   x = " 1 1 5 1 8 4 7 "   y = " 3 7 7 5 5 " / > < a : p t   x = " 1 1 4 1 4 2 2 "   y = " 3 9 1 6 8 " / > < / a : c u b i c B e z T o > < a : l n T o > < a : p t   x = " 2 2 8 4 8 "   y = " 1 9 0 7 3 1 " / > < / a : l n T o > < a : c l o s e / > < / a : p a t h > < / a : p a t h L s t > < / a : c u s t G e o m > < a : g r p F i l l / > < / p : s p P r > < / p : s p > < p : s p > < p : n v S p P r > < p : c N v P r   i d = " 1 1 "   n a m e = " " > < a : e x t L s t > < a : e x t   u r i = " { 7 D 3 2 F 5 F 8 - 5 3 F B - 4 4 5 F - A 1 7 1 - 7 5 4 A A 8 A B 2 D 0 3 } " > < a 1 6 : c r e a t i o n I d   x m l n s : a 1 6 = " h t t p : / / s c h e m a s . m i c r o s o f t . c o m / o f f i c e / d r a w i n g / 2 0 1 0 / m a i n "   i d = " { 2 B 2 0 A F 3 D - 2 6 E 5 - 4 8 A 2 - A B 3 D - B 8 4 1 8 5 4 B D 6 0 C } " / > < / a : e x t > < / a : e x t L s t > < / p : c N v P r > < p : c N v S p P r / > < p : n v P r / > < / p : n v S p P r > < p : s p P r > < a : x f r m > < a : o f f   x = " 3 6 3 9 9 2 "   y = " 1 9 7 6 0 2 4 " / > < a : e x t   c x = " 1 1 0 4 7 0 3 "   c y = " 4 9 0 1 1 7 " / > < / a : x f r m > < a : c u s t G e o m > < a : a v L s t / > < a : g d L s t / > < a : a h L s t / > < a : c x n L s t / > < a : r e c t   b = " b "   l = " 0 "   r = " r "   t = " 0 " / > < a : p a t h L s t > < a : p a t h   h = " 4 9 0 1 1 8 "   w = " 1 1 0 4 7 0 3 " > < a : m o v e T o > < a : p t   x = " 2 9 0 3 1 "   y = " 4 8 6 0 3 5 " / > < / a : m o v e T o > < a : c u b i c B e z T o > < a : p t   x = " 1 9 3 3 4 "   y = " 4 9 0 1 1 8 " / > < a : p t   x = " 8 1 6 4 "   y = " 4 8 5 5 6 6 " / > < a : p t   x = " 4 0 8 2 "   y = " 4 7 5 8 6 9 " / > < / a : c u b i c B e z T o > < a : c u b i c B e z T o > < a : p t   x = " 0 "   y = " 4 6 6 1 7 2 " / > < a : p t   x = " 4 5 5 2 "   y = " 4 5 5 0 0 2 " / > < a : p t   x = " 1 4 2 4 8 "   y = " 4 5 0 9 2 0 " / > < / a : c u b i c B e z T o > < a : l n T o > < a : p t   x = " 1 0 7 5 6 7 2 "   y = " 4 0 8 2 " / > < / a : l n T o > < a : c u b i c B e z T o > < a : p t   x = " 1 0 8 5 3 6 9 "   y = " 0 " / > < a : p t   x = " 1 0 9 6 5 3 9 "   y = " 4 5 5 2 " / > < a : p t   x = " 1 1 0 0 6 2 1 "   y = " 1 4 2 4 8 " / > < / a : c u b i c B e z T o > < a : c u b i c B e z T o > < a : p t   x = " 1 1 0 4 7 0 3 "   y = " 2 3 9 4 5 " / > < a : p t   x = " 1 1 0 0 1 5 2 "   y = " 3 5 1 1 5 " / > < a : p t   x = " 1 0 9 0 4 5 5 "   y = " 3 9 1 9 7 " / > < / a : c u b i c B e z T o > < a : l n T o > < a : p t   x = " 2 9 0 3 1 "   y = " 4 8 6 0 3 5 " / > < / a : l n T o > < a : c l o s e / > < / a : p a t h > < / a : p a t h L s t > < / a : c u s t G e o m > < a : g r p F i l l / > < / p : s p P r > < / p : s p > < p : s p > < p : n v S p P r > < p : c N v P r   i d = " 1 2 "   n a m e = " " > < a : e x t L s t > < a : e x t   u r i = " { E C D 5 5 7 1 F - D 8 4 D - 4 1 2 8 - 8 4 5 5 - E 3 0 1 6 1 A 6 B C 5 A } " > < a 1 6 : c r e a t i o n I d   x m l n s : a 1 6 = " h t t p : / / s c h e m a s . m i c r o s o f t . c o m / o f f i c e / d r a w i n g / 2 0 1 0 / m a i n "   i d = " { B C 5 1 D 4 F F - B D 9 4 - 4 3 0 3 - 9 A 8 9 - A 6 0 D 2 7 5 B 5 3 E B } " / > < / a : e x t > < / a : e x t L s t > < / p : c N v P r > < p : c N v S p P r / > < p : n v P r / > < / p : n v S p P r > < p : s p P r > < a : x f r m > < a : o f f   x = " 3 8 3 1 9 6 "   y = " 1 7 6 6 6 2 8 " / > < a : e x t   c x = " 9 4 2 4 7 0 "   c y = " 7 4 6 9 8 4 " / > < / a : x f r m > < a : c u s t G e o m > < a : a v L s t / > < a : g d L s t / > < a : a h L s t / > < a : c x n L s t / > < a : r e c t   b = " b "   l = " 0 "   r = " r "   t = " 0 " / > < a : p a t h L s t > < a : p a t h   h = " 7 4 6 9 8 5 "   w = " 9 4 2 4 7 1 " > < a : m o v e T o > < a : p t   x = " 3 3 2 2 7 "   y = " 7 4 0 5 0 0 " / > < / a : m o v e T o > < a : c u b i c B e z T o > < a : p t   x = " 2 4 9 4 2 "   y = " 7 4 6 9 8 5 " / > < a : p t   x = " 1 2 9 6 9 "   y = " 7 4 5 5 2 5 " / > < a : p t   x = " 6 4 8 5 "   y = " 7 3 7 2 4 0 " / > < / a : c u b i c B e z T o > < a : c u b i c B e z T o > < a : p t   x = " 0 "   y = " 7 2 8 9 5 5 " / > < a : p t   x = " 1 4 6 0 "   y = " 7 1 6 9 8 2 " / > < a : p t   x = " 9 7 4 5 "   y = " 7 1 0 4 9 8 " / > < / a : c u b i c B e z T o > < a : l n T o > < a : p t   x = " 9 0 9 2 4 3 "   y = " 6 4 8 4 " / > < / a : l n T o > < a : c u b i c B e z T o > < a : p t   x = " 9 1 7 5 2 8 "   y = " 0 " / > < a : p t   x = " 9 2 9 5 0 2 "   y = " 1 4 6 0 " / > < a : p t   x = " 9 3 5 9 8 6 "   y = " 9 7 4 5 " / > < / a : c u b i c B e z T o > < a : c u b i c B e z T o > < a : p t   x = " 9 4 2 4 7 1 "   y = " 1 8 0 3 0 " / > < a : p t   x = " 9 4 1 0 1 1 "   y = " 3 0 0 0 3 " / > < a : p t   x = " 9 3 2 7 2 6 "   y = " 3 6 4 8 8 " / > < / a : c u b i c B e z T o > < a : l n T o > < a : p t   x = " 3 3 2 2 7 "   y = " 7 4 0 5 0 0 " / > < / a : l n T o > < a : c l o s e / > < / a : p a t h > < / a : p a t h L s t > < / a : c u s t G e o m > < a : g r p F i l l / > < / p : s p P r > < / p : s p > < p : s p > < p : n v S p P r > < p : c N v P r   i d = " 1 3 "   n a m e = " " > < a : e x t L s t > < a : e x t   u r i = " { 6 6 3 0 A 8 C 1 - A C 6 E - 4 F 1 4 - 9 0 6 D - 1 F 6 C 4 3 5 2 8 A E B } " > < a 1 6 : c r e a t i o n I d   x m l n s : a 1 6 = " h t t p : / / s c h e m a s . m i c r o s o f t . c o m / o f f i c e / d r a w i n g / 2 0 1 0 / m a i n "   i d = " { 6 1 8 4 B 8 3 5 - F 8 F 0 - 4 C 3 F - B 8 F 8 - 7 3 9 3 2 0 3 0 E 3 B 2 } " / > < / a : e x t > < / a : e x t L s t > < / p : c N v P r > < p : c N v S p P r / > < p : n v P r / > < / p : n v S p P r > < p : s p P r > < a : x f r m > < a : o f f   x = " 4 2 1 2 3 4 "   y = " 1 5 9 5 1 1 6 " / > < a : e x t   c x = " 7 2 3 5 1 8 "   c y = " 9 4 7 1 3 2 " / > < / a : x f r m > < a : c u s t G e o m > < a : a v L s t / > < a : g d L s t / > < a : a h L s t / > < a : c x n L s t / > < a : r e c t   b = " b "   l = " 0 "   r = " r "   t = " 0 " / > < a : p a t h L s t > < a : p a t h   h = " 9 4 7 1 3 3 "   w = " 7 2 3 5 1 9 " > < a : m o v e T o > < a : p t   x = " 3 6 7 6 8 "   y = " 9 3 7 0 4 1 " / > < / a : m o v e T o > < a : c u b i c B e z T o > < a : p t   x = " 3 0 4 4 1 "   y = " 9 4 5 4 4 7 " / > < a : p t   x = " 1 8 4 9 8 "   y = " 9 4 7 1 3 3 " / > < a : p t   x = " 1 0 0 9 2 "   y = " 9 4 0 8 0 6 " / > < / a : c u b i c B e z T o > < a : c u b i c B e z T o > < a : p t   x = " 1 6 8 6 "   y = " 9 3 4 4 7 9 " / > < a : p t   x = " 0 "   y = " 9 2 2 5 3 6 " / > < a : p t   x = " 6 3 2 7 "   y = " 9 1 4 1 3 0 " / > < / a : c u b i c B e z T o > < a : l n T o > < a : p t   x = " 6 8 6 7 5 0 "   y = " 1 0 0 9 2 " / > < / a : l n T o > < a : c u b i c B e z T o > < a : p t   x = " 6 9 3 0 7 7 "   y = " 1 6 8 6 " / > < a : p t   x = " 7 0 5 0 2 1 "   y = " 0 " / > < a : p t   x = " 7 1 3 4 2 7 "   y = " 6 3 2 7 " / > < / a : c u b i c B e z T o > < a : c u b i c B e z T o > < a : p t   x = " 7 2 1 8 3 3 "   y = " 1 2 6 5 4 " / > < a : p t   x = " 7 2 3 5 1 9 "   y = " 2 4 5 9 7 " / > < a : p t   x = " 7 1 7 1 9 2 "   y = " 3 3 0 0 3 " / > < / a : c u b i c B e z T o > < a : l n T o > < a : p t   x = " 3 6 7 6 8 "   y = " 9 3 7 0 4 1 " / > < / a : l n T o > < a : c l o s e / > < / a : p a t h > < / a : p a t h L s t > < / a : c u s t G e o m > < a : g r p F i l l / > < / p : s p P r > < / p : s p > < p : s p > < p : n v S p P r > < p : c N v P r   i d = " 1 4 "   n a m e = " " > < a : e x t L s t > < a : e x t   u r i = " { F E 8 9 3 2 3 C - E B 5 0 - 4 F 2 9 - B E D 8 - 8 9 1 F B 5 7 7 6 0 B D } " > < a 1 6 : c r e a t i o n I d   x m l n s : a 1 6 = " h t t p : / / s c h e m a s . m i c r o s o f t . c o m / o f f i c e / d r a w i n g / 2 0 1 0 / m a i n "   i d = " { 8 E E 0 B A 5 8 - 1 B 2 B - 4 F 8 3 - 9 A 2 7 - 0 6 8 3 7 D D E 0 4 E 0 } " / > < / a : e x t > < / a : e x t L s t > < / p : c N v P r > < p : c N v S p P r / > < p : n v P r / > < / p : n v S p P r > < p : s p P r > < a : x f r m > < a : o f f   x = " 4 5 9 2 8 1 "   y = " 1 4 4 2 6 6 3 " / > < a : e x t   c x = " 4 7 5 9 7 4 "   c y = " 1 1 1 8 6 8 8 " / > < / a : x f r m > < a : c u s t G e o m > < a : a v L s t / > < a : g d L s t / > < a : a h L s t / > < a : c x n L s t / > < a : r e c t   b = " b "   l = " 0 "   r = " r "   t = " 0 " / > < a : p a t h L s t > < a : p a t h   h = " 1 1 1 8 6 8 9 "   w = " 4 7 5 9 7 4 " > < a : m o v e T o > < a : p t   x = " 3 9 2 7 3 "   y = " 1 1 0 4 2 0 0 " / > < / a : m o v e T o > < a : c u b i c B e z T o > < a : p t   x = " 3 5 3 4 6 "   y = " 1 1 1 3 9 6 0 " / > < a : p t   x = " 2 4 2 4 9 "   y = " 1 1 1 8 6 8 9 " / > < a : p t   x = " 1 4 4 8 9 "   y = " 1 1 1 4 7 6 1 " / > < / a : c u b i c B e z T o > < a : c u b i c B e z T o > < a : p t   x = " 4 7 2 8 "   y = " 1 1 1 0 8 3 3 " / > < a : p t   x = " 0 "   y = " 1 0 9 9 7 3 7 " / > < a : p t   x = " 3 9 2 8 "   y = " 1 0 8 9 9 7 7 " / > < / a : c u b i c B e z T o > < a : l n T o > < a : p t   x = " 4 3 6 7 0 1 "   y = " 1 4 4 8 9 " / > < / a : l n T o > < a : c u b i c B e z T o > < a : p t   x = " 4 4 0 6 2 9 "   y = " 4 7 2 8 " / > < a : p t   x = " 4 5 1 7 2 5 "   y = " 0 " / > < a : p t   x = " 4 6 1 4 8 6 "   y = " 3 9 2 8 " / > < / a : c u b i c B e z T o > < a : c u b i c B e z T o > < a : p t   x = " 4 7 1 2 4 6 "   y = " 7 8 5 5 " / > < a : p t   x = " 4 7 5 9 7 4 "   y = " 1 8 9 5 1 " / > < a : p t   x = " 4 7 2 0 4 7 "   y = " 2 8 7 1 2 " / > < / a : c u b i c B e z T o > < a : l n T o > < a : p t   x = " 3 9 2 7 3 "   y = " 1 1 0 4 2 0 0 " / > < / a : l n T o > < a : c l o s e / > < / a : p a t h > < / a : p a t h L s t > < / a : c u s t G e o m > < a : g r p F i l l / > < / p : s p P r > < / p : s p > < p : s p > < p : n v S p P r > < p : c N v P r   i d = " 1 5 "   n a m e = " " > < a : e x t L s t > < a : e x t   u r i = " { C F 2 5 C 3 F C - 7 F 1 E - 4 E 9 4 - A 8 A A - 4 0 2 4 7 8 8 B 9 7 0 5 } " > < a 1 6 : c r e a t i o n I d   x m l n s : a 1 6 = " h t t p : / / s c h e m a s . m i c r o s o f t . c o m / o f f i c e / d r a w i n g / 2 0 1 0 / m a i n "   i d = " { A 4 2 5 0 4 A 9 - C E 8 4 - 4 9 3 6 - A 0 C B - 9 2 B 5 5 A 0 1 7 5 B 7 } " / > < / a : e x t > < / a : e x t L s t > < / p : c N v P r > < p : c N v S p P r / > < p : n v P r / > < / p : n v S p P r > < p : s p P r > < a : x f r m > < a : o f f   x = " 5 0 8 3 4 4 "   y = " 1 3 7 7 4 2 6 " / > < a : e x t   c x = " 1 7 7 8 2 4 "   c y = " 1 1 9 2 0 1 3 " / > < / a : x f r m > < a : c u s t G e o m > < a : a v L s t / > < a : g d L s t / > < a : a h L s t / > < a : c x n L s t / > < a : r e c t   b = " b "   l = " 0 "   r = " r "   t = " 0 " / > < a : p a t h L s t > < a : p a t h   h = " 1 1 9 2 0 1 4 "   w = " 1 7 7 8 2 4 " > < a : m o v e T o > < a : p t   x = " 3 9 0 7 9 "   y = " 1 1 7 4 1 0 9 " / > < / a : m o v e T o > < a : c u b i c B e z T o > < a : p t   x = " 3 7 8 3 1 "   y = " 1 1 8 4 5 5 6 " / > < a : p t   x = " 2 8 3 5 1 "   y = " 1 1 9 2 0 1 4 " / > < a : p t   x = " 1 7 9 0 5 "   y = " 1 1 9 0 7 6 6 " / > < / a : c u b i c B e z T o > < a : c u b i c B e z T o > < a : p t   x = " 7 4 5 8 "   y = " 1 1 8 9 5 1 9 " / > < a : p t   x = " 0 "   y = " 1 1 8 0 0 3 9 " / > < a : p t   x = " 1 2 4 7 "   y = " 1 1 6 9 5 9 2 " / > < / a : c u b i c B e z T o > < a : l n T o > < a : p t   x = " 1 3 8 7 4 6 "   y = " 1 7 9 0 5 " / > < / a : l n T o > < a : c u b i c B e z T o > < a : p t   x = " 1 3 9 9 9 3 "   y = " 7 4 5 8 " / > < a : p t   x = " 1 4 9 4 7 3 "   y = " 0 " / > < a : p t   x = " 1 5 9 9 2 0 "   y = " 1 2 4 7 " / > < / a : c u b i c B e z T o > < a : c u b i c B e z T o > < a : p t   x = " 1 7 0 3 6 7 "   y = " 2 4 9 4 " / > < a : p t   x = " 1 7 7 8 2 4 "   y = " 1 1 9 7 4 " / > < a : p t   x = " 1 7 6 5 7 7 "   y = " 2 2 4 2 1 " / > < / a : c u b i c B e z T o > < a : l n T o > < a : p t   x = " 3 9 0 7 9 "   y = " 1 1 7 4 1 0 9 " / > < / a : l n T o > < a : c l o s e / > < / a : p a t h > < / a : p a t h L s t > < / a : c u s t G e o m > < a : g r p F i l l / > < / p : s p P r > < / p : s p > < p : s p > < p : n v S p P r > < p : c N v P r   i d = " 1 6 "   n a m e = " " > < a : e x t L s t > < a : e x t   u r i = " { 6 8 5 A 5 8 2 2 - 6 7 8 7 - 4 A 0 C - 8 6 D 5 - 9 3 1 7 B 5 C E 7 3 E E } " > < a 1 6 : c r e a t i o n I d   x m l n s : a 1 6 = " h t t p : / / s c h e m a s . m i c r o s o f t . c o m / o f f i c e / d r a w i n g / 2 0 1 0 / m a i n "   i d = " { B B 3 1 3 3 9 5 - 4 5 E A - 4 7 E 5 - A 5 0 C - F 5 7 0 0 4 4 C 9 D 5 1 } " / > < / a : e x t > < / a : e x t L s t > < / p : c N v P r > < p : c N v S p P r / > < p : n v P r / > < / p : n v S p P r > < p : s p P r > < a : x f r m > < a : o f f   x = " 3 9 8 0 6 2 "   y = " 1 3 5 8 2 4 6 " / > < a : e x t   c x = " 1 9 8 3 6 2 "   c y = " 1 2 0 1 7 9 8 " / > < / a : x f r m > < a : c u s t G e o m > < a : a v L s t / > < a : g d L s t / > < a : a h L s t / > < a : c x n L s t / > < a : r e c t   b = " b "   l = " 0 "   r = " r "   t = " 0 " / > < a : p a t h L s t > < a : p a t h   h = " 1 2 0 1 7 9 9 "   w = " 1 9 8 3 6 3 " > < a : m o v e T o > < a : p t   x = " 1 9 6 9 4 6 "   y = " 1 1 7 8 9 4 1 " / > < / a : m o v e T o > < a : c u b i c B e z T o > < a : p t   x = " 1 9 8 3 6 3 "   y = " 1 1 8 9 3 6 7 " / > < a : p t   x = " 1 9 1 0 6 0 "   y = " 1 1 9 8 9 6 6 " / > < a : p t   x = " 1 8 0 6 3 4 "   y = " 1 2 0 0 3 8 2 " / > < / a : c u b i c B e z T o > < a : c u b i c B e z T o > < a : p t   x = " 1 7 0 2 0 9 "   y = " 1 2 0 1 7 9 9 " / > < a : p t   x = " 1 6 0 6 0 9 "   y = " 1 1 9 4 4 9 6 " / > < a : p t   x = " 1 5 9 1 9 3 "   y = " 1 1 8 4 0 7 1 " / > < / a : c u b i c B e z T o > < a : l n T o > < a : p t   x = " 1 4 1 7 "   y = " 2 2 8 5 8 " / > < / a : l n T o > < a : c u b i c B e z T o > < a : p t   x = " 0 "   y = " 1 2 4 3 3 " / > < a : p t   x = " 7 3 0 3 "   y = " 2 8 3 3 " / > < a : p t   x = " 1 7 7 2 8 "   y = " 1 4 1 6 " / > < / a : c u b i c B e z T o > < a : c u b i c B e z T o > < a : p t   x = " 2 8 1 5 3 "   y = " 0 " / > < a : p t   x = " 3 7 7 5 3 "   y = " 7 3 0 3 " / > < a : p t   x = " 3 9 1 7 0 "   y = " 1 7 7 2 8 " / > < / a : c u b i c B e z T o > < a : l n T o > < a : p t   x = " 1 9 6 9 4 6 "   y = " 1 1 7 8 9 4 1 " / > < / a : l n T o > < a : c l o s e / > < / a : p a t h > < / a : p a t h L s t > < / a : c u s t G e o m > < a : g r p F i l l / > < / p : s p P r > < / p : s p > < / p : g r p S p > < p : g r p S p > < p : n v G r p S p P r > < p : c N v P r   i d = " 1 7 "   n a m e = " " > < a : e x t L s t > < a : e x t   u r i = " { D A 0 9 6 9 3 F - B 8 3 3 - 4 9 0 C - A 3 E 8 - 4 4 C A 9 2 E E 2 1 1 D } " > < a 1 6 : c r e a t i o n I d   x m l n s : a 1 6 = " h t t p : / / s c h e m a s . m i c r o s o f t . c o m / o f f i c e / d r a w i n g / 2 0 1 0 / m a i n "   i d = " { D A 7 3 8 F D 1 - 4 3 0 7 - 4 E C 8 - 9 0 9 F - 2 F 3 3 C E A B 8 9 C 8 } " / > < / a : e x t > < / a : e x t L s t > < / p : c N v P r > < p : c N v G r p S p P r / > < p : n v P r / > < / p : n v G r p S p P r > < p : g r p S p P r > < a : x f r m   r o t = " 0 " > < a : o f f   x = " 2 3 3 3 4 3 "   y = " 3 4 4 8 " / > < a : e x t   c x = " 2 7 0 9 5 3 8 "   c y = " 2 6 5 5 7 9 8 " / > < a : c h O f f   x = " 2 3 3 3 4 3 "   y = " 3 4 4 8 " / > < a : c h E x t   c x = " 2 7 0 9 5 3 8 "   c y = " 2 6 5 5 7 9 8 " / > < / a : x f r m > < a : g r p F i l l / > < / p : g r p S p P r > < p : s p > < p : n v S p P r > < p : c N v P r   i d = " 1 8 "   n a m e = " " > < a : e x t L s t > < a : e x t   u r i = " { 3 8 B 8 3 6 A 1 - A A 7 D - 4 3 9 A - 8 3 4 D - 9 8 3 F 7 B 2 7 3 D 1 5 } " > < a 1 6 : c r e a t i o n I d   x m l n s : a 1 6 = " h t t p : / / s c h e m a s . m i c r o s o f t . c o m / o f f i c e / d r a w i n g / 2 0 1 0 / m a i n "   i d = " { D C 3 8 F 9 4 E - 6 B 3 A - 4 7 2 4 - B D E 8 - E 3 A C 1 A 9 D A D D A } " / > < / a : e x t > < / a : e x t L s t > < / p : c N v P r > < p : c N v S p P r / > < p : n v P r / > < / p : n v S p P r > < p : s p P r > < a : x f r m > < a : o f f   x = " 2 3 3 3 4 3 "   y = " 3 4 4 8 " / > < a : e x t   c x = " 2 9 9 4 1 8 "   c y = " 1 4 6 4 7 2 6 " / > < / a : x f r m > < a : c u s t G e o m > < a : a v L s t / > < a : g d L s t / > < a : a h L s t / > < a : c x n L s t / > < a : r e c t   b = " b "   l = " 0 "   r = " r "   t = " 0 " / > < a : p a t h L s t > < a : p a t h   h = " 1 4 6 4 7 2 6 "   w = " 2 9 9 4 1 8 " > < a : m o v e T o > < a : p t   x = " 0 "   y = " 1 8 8 9 2 8 " / > < / a : m o v e T o > < a : l n T o > < a : p t   x = " 1 7 7 9 5 6 "   y = " 1 4 6 4 7 2 6 " / > < / a : l n T o > < a : l n T o > < a : p t   x = " 2 9 9 4 1 8 "   y = " 1 4 6 4 7 2 6 " / > < / a : l n T o > < a : l n T o > < a : p t   x = " 2 8 7 8 9 3 "   y = "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9 "   n a m e = " " > < a : e x t L s t > < a : e x t   u r i = " { 4 F 9 F E 3 D 1 - 9 3 F 1 - 4 E F A - A 3 D 6 - 0 A B E 2 6 C F B 7 B 4 } " > < a 1 6 : c r e a t i o n I d   x m l n s : a 1 6 = " h t t p : / / s c h e m a s . m i c r o s o f t . c o m / o f f i c e / d r a w i n g / 2 0 1 0 / m a i n "   i d = " { 9 1 4 A E 6 5 D - 9 7 A 5 - 4 8 8 5 - 9 7 F 1 - 9 6 A 2 B A 4 9 5 5 8 1 } " / > < / a : e x t > < / a : e x t L s t > < / p : c N v P r > < p : c N v S p P r / > < p : n v P r / > < / p : n v S p P r > < p : s p P r > < a : x f r m > < a : o f f   x = " 5 2 4 4 9 4 "   y = " 3 8 8 6 " / > < a : e x t   c x = " 2 9 1 0 2 6 "   c y = " 1 4 7 8 2 8 0 " / > < / a : x f r m > < a : c u s t G e o m > < a : a v L s t / > < a : g d L s t / > < a : a h L s t / > < a : c x n L s t / > < a : r e c t   b = " b "   l = " 0 "   r = " r "   t = " 0 " / > < a : p a t h L s t > < a : p a t h   h = " 1 4 7 8 2 8 0 "   w = " 2 9 1 0 2 7 " > < a : m o v e T o > < a : p t   x = " 1 2 2 4 0 "   y = " 1 4 6 3 6 5 0 " / > < / a : m o v e T o > < a : l n T o > < a : p t   x = " 0 "   y = " 0 " / > < / a : l n T o > < a : l n T o > < a : p t   x = " 2 9 1 0 2 7 "   y = " 1 8 4 1 1 8 " / > < / a : l n T o > < a : l n T o > < a : p t   x = " 1 3 1 7 5 0 "   y = " 1 4 7 8 2 8 0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2 0 "   n a m e = " " > < a : e x t L s t > < a : e x t   u r i = " { 2 7 A 1 5 8 D 5 - 8 4 8 0 - 4 2 9 4 - A 7 5 3 - 0 5 B 6 0 9 8 D C 3 B 8 } " > < a 1 6 : c r e a t i o n I d   x m l n s : a 1 6 = " h t t p : / / s c h e m a s . m i c r o s o f t . c o m / o f f i c e / d r a w i n g / 2 0 1 0 / m a i n "   i d = " { 9 8 6 1 0 8 7 D - 4 9 C B - 4 7 E 1 - 8 0 3 9 - A E C 1 3 4 1 6 B 9 2 0 } " / > < / a : e x t > < / a : e x t L s t > < / p : c N v P r > < p : c N v S p P r / > < p : n v P r / > < / p : n v S p P r > < p : s p P r > < a : x f r m > < a : o f f   x = " 6 5 3 1 8 6 "   y = " 8 4 5 6 2 " / > < a : e x t   c x = " 4 8 8 7 3 7 "   c y = " 1 4 2 5 1 7 8 " / > < / a : x f r m > < a : c u s t G e o m > < a : a v L s t / > < a : g d L s t / > < a : a h L s t / > < a : c x n L s t / > < a : r e c t   b = " b "   l = " 0 "   r = " r "   t = " 0 " / > < a : p a t h L s t > < a : p a t h   h = " 1 4 2 5 1 7 8 "   w = " 4 8 8 7 3 7 " > < a : m o v e T o > < a : p t   x = " 0 "   y = " 1 3 9 3 7 1 7 " / > < / a : m o v e T o > < a : l n T o > < a : p t   x = " 1 6 8 8 0 2 "   y = " 9 9 4 0 3 " / > < / a : l n T o > < a : l n T o > < a : p t   x = " 4 8 8 7 3 7 "   y = " 0 " / > < / a : l n T o > < a : l n T o > < a : p t   x = " 1 1 9 0 0 5 "   y = " 1 4 2 5 1 7 8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1 "   n a m e = " " > < a : e x t L s t > < a : e x t   u r i = " { 1 7 9 2 6 0 6 A - C 1 C F - 4 C 4 3 - 8 7 D 9 - 2 6 5 E C A 7 E 7 4 D 9 } " > < a 1 6 : c r e a t i o n I d   x m l n s : a 1 6 = " h t t p : / / s c h e m a s . m i c r o s o f t . c o m / o f f i c e / d r a w i n g / 2 0 1 0 / m a i n "   i d = " { D 1 7 A C B 0 2 - 4 C 1 0 - 4 F 5 A - 8 A 4 6 - F D 0 8 5 2 9 6 D 4 8 3 } " / > < / a : e x t > < / a : e x t L s t > < / p : c N v P r > < p : c N v S p P r / > < p : n v P r / > < / p : n v S p P r > < p : s p P r > < a : x f r m > < a : o f f   x = " 7 7 6 8 0 1 "   y = " 7 6 5 0 4 " / > < a : e x t   c x = " 6 0 5 5 3 2 "   c y = " 1 4 7 6 3 8 4 " / > < / a : x f r m > < a : c u s t G e o m > < a : a v L s t / > < a : g d L s t / > < a : a h L s t / > < a : c x n L s t / > < a : r e c t   b = " b "   l = " 0 "   r = " r "   t = " 0 " / > < a : p a t h L s t > < a : p a t h   h = " 1 4 7 6 3 8 5 "   w = " 6 0 5 5 3 3 " > < a : m o v e T o > < a : p t   x = " 0 "   y = " 1 4 3 1 1 3 1 " / > < / a : m o v e T o > < a : l n T o > < a : p t   x = " 3 7 1 6 9 4 "   y = " 0 " / > < / a : l n T o > < a : l n T o > < a : p t   x = " 6 0 5 5 3 3 "   y = " 2 6 1 0 9 9 " / > < / a : l n T o > < a : l n T o > < a : p t   x = " 1 1 0 0 8 0 "   y = " 1 4 7 6 3 8 5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2 2 "   n a m e = " " > < a : e x t L s t > < a : e x t   u r i = " { 4 9 7 8 3 D 3 F - A 6 3 9 - 4 0 4 C - 8 5 0 A - F D 9 6 3 9 2 3 9 5 D 4 } " > < a 1 6 : c r e a t i o n I d   x m l n s : a 1 6 = " h t t p : / / s c h e m a s . m i c r o s o f t . c o m / o f f i c e / d r a w i n g / 2 0 1 0 / m a i n "   i d = " { 4 4 4 E D 3 9 5 - A 0 4 D - 4 5 5 0 - B 9 3 6 - D 2 4 9 E 2 C D 5 D C 8 } " / > < / a : e x t > < / a : e x t L s t > < / p : c N v P r > < p : c N v S p P r / > < p : n v P r / > < / p : n v S p P r > < p : s p P r > < a : x f r m > < a : o f f   x = " 8 8 6 4 0 6 "   y = " 3 1 8 9 7 3 " / > < a : e x t   c x = " 8 3 7 6 1 9 "   c y = " 1 2 9 2 8 4 7 " / > < / a : x f r m > < a : c u s t G e o m > < a : a v L s t / > < a : g d L s t / > < a : a h L s t / > < a : c x n L s t / > < a : r e c t   b = " b "   l = " 0 "   r = " r "   t = " 0 " / > < a : p a t h L s t > < a : p a t h   h = " 1 2 9 2 8 4 7 "   w = " 8 3 7 6 1 9 " > < a : m o v e T o > < a : p t   x = " 0 "   y = " 1 2 3 0 5 7 3 " / > < / a : m o v e T o > < a : l n T o > < a : p t   x = " 4 9 8 9 8 6 "   y = " 1 3 4 2 1 " / > < / a : l n T o > < a : l n T o > < a : p t   x = " 8 3 7 6 1 9 "   y = " 0 " / > < / a : l n T o > < a : l n T o > < a : p t   x = " 1 0 5 7 1 8 "   y = " 1 2 9 2 8 4 7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3 "   n a m e = " " > < a : e x t L s t > < a : e x t   u r i = " { 2 6 C C 8 F 1 1 - 7 6 9 3 - 4 2 F 9 - A 4 2 0 - 9 D 8 5 7 C 3 4 5 D B 0 } " > < a 1 6 : c r e a t i o n I d   x m l n s : a 1 6 = " h t t p : / / s c h e m a s . m i c r o s o f t . c o m / o f f i c e / d r a w i n g / 2 0 1 0 / m a i n "   i d = " { 8 B 6 7 8 C 5 A - 5 E 6 8 - 4 B D E - A 3 0 1 - 0 2 0 9 A 3 7 C 7 5 F 2 } " / > < / a : e x t > < / a : e x t L s t > < / p : c N v P r > < p : c N v S p P r / > < p : n v P r / > < / p : n v S p P r > < p : s p P r > < a : x f r m > < a : o f f   x = " 9 9 7 2 4 8 "   y = " 3 1 9 9 0 6 " / > < a : e x t   c x = " 8 9 0 5 8 7 "   c y = " 1 3 5 9 6 4 6 " / > < / a : x f r m > < a : c u s t G e o m > < a : a v L s t / > < a : g d L s t / > < a : a h L s t / > < a : c x n L s t / > < a : r e c t   b = " b "   l = " 0 "   r = " r "   t = " 0 " / > < a : p a t h L s t > < a : p a t h   h = " 1 3 5 9 6 4 6 "   w = " 8 9 0 5 8 8 " > < a : m o v e T o > < a : p t   x = " 0 "   y = " 1 2 8 8 1 9 9 " / > < / a : m o v e T o > < a : l n T o > < a : p t   x = " 7 2 5 8 0 5 "   y = " 0 " / > < / a : l n T o > < a : l n T o > < a : p t   x = " 8 9 0 5 8 8 "   y = " 3 0 3 0 5 7 " / > < / a : l n T o > < a : l n T o > < a : p t   x = " 9 1 0 2 1 "   y = " 1 3 5 9 6 4 6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2 4 "   n a m e = " " > < a : e x t L s t > < a : e x t   u r i = " { 4 D 0 8 9 5 7 A - D 3 D C - 4 E 0 F - B C 6 1 - C C B C 7 F C 6 D 0 C B } " > < a 1 6 : c r e a t i o n I d   x m l n s : a 1 6 = " h t t p : / / s c h e m a s . m i c r o s o f t . c o m / o f f i c e / d r a w i n g / 2 0 1 0 / m a i n "   i d = " { F F 1 9 8 8 2 E - 8 8 8 4 - 4 5 1 F - 9 A B B - 1 4 B 5 7 C 7 9 9 E 6 9 } " / > < / a : e x t > < / a : e x t L s t > < / p : c N v P r > < p : c N v S p P r / > < p : n v P r / > < / p : n v S p P r > < p : s p P r > < a : x f r m > < a : o f f   x = " 1 0 9 1 0 2 2 "   y = " 6 2 1 5 4 4 " / > < a : e x t   c x = " 1 1 3 5 4 6 5 "   c y = " 1 1 4 0 3 6 1 " / > < / a : x f r m > < a : c u s t G e o m > < a : a v L s t / > < a : g d L s t / > < a : a h L s t / > < a : c x n L s t / > < a : r e c t   b = " b "   l = " 0 "   r = " r "   t = " 0 " / > < a : p a t h L s t > < a : p a t h   h = " 1 1 4 0 3 6 2 "   w = " 1 1 3 5 4 6 6 " > < a : m o v e T o > < a : p t   x = " 0 "   y = " 1 0 5 6 6 4 6 " / > < / a : m o v e T o > < a : l n T o > < a : p t   x = " 8 0 3 8 5 3 "   y = " 0 " / > < / a : l n T o > < a : l n T o > < a : p t   x = " 1 1 3 5 4 6 6 "   y = " 7 6 0 1 0 " / > < / a : l n T o > < a : l n T o > < a : p t   x = " 8 7 4 5 9 "   y = " 1 1 4 0 3 6 2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5 "   n a m e = " " > < a : e x t L s t > < a : e x t   u r i = " { 8 A 9 4 1 1 5 3 - D 6 1 F - 4 1 C 2 - 9 4 6 3 - 7 3 9 B C D 6 4 6 A 3 7 } " > < a 1 6 : c r e a t i o n I d   x m l n s : a 1 6 = " h t t p : / / s c h e m a s . m i c r o s o f t . c o m / o f f i c e / d r a w i n g / 2 0 1 0 / m a i n "   i d = " { 2 C 7 A 9 B 8 F - 3 3 8 B - 4 B C E - B 9 7 B - 0 8 C F 3 B A 2 4 F 0 8 } " / > < / a : e x t > < / a : e x t L s t > < / p : c N v P r > < p : c N v S p P r / > < p : n v P r / > < / p : n v S p P r > < p : s p P r > < a : x f r m > < a : o f f   x = " 1 1 8 1 5 4 7 "   y = " 6 9 8 4 7 7 " / > < a : e x t   c x = " 1 1 2 2 6 9 2 "   c y = " 1 1 5 4 9 5 3 " / > < / a : x f r m > < a : c u s t G e o m > < a : a v L s t / > < a : g d L s t / > < a : a h L s t / > < a : c x n L s t / > < a : r e c t   b = " b "   l = " 0 "   r = " r "   t = " 0 " / > < a : p a t h L s t > < a : p a t h   h = " 1 1 5 4 9 5 4 "   w = " 1 1 2 2 6 9 3 " > < a : m o v e T o > < a : p t   x = " 0 "   y = " 1 0 6 3 5 0 4 " / > < / a : m o v e T o > < a : l n T o > < a : p t   x = " 1 0 4 7 2 0 7 "   y = " 0 " / > < / a : l n T o > < a : l n T o > < a : p t   x = " 1 1 2 2 6 9 3 "   y = " 3 3 4 8 6 1 " / > < / a : l n T o > < a : l n T o > < a : p t   x = " 6 9 2 4 7 "   y = " 1 1 5 4 9 5 4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2 6 "   n a m e = " " > < a : e x t L s t > < a : e x t   u r i = " { 3 3 D 4 5 7 3 3 - F 7 9 E - 4 B 5 8 - B 8 9 2 - D 2 F 2 8 3 C 4 7 4 A C } " > < a 1 6 : c r e a t i o n I d   x m l n s : a 1 6 = " h t t p : / / s c h e m a s . m i c r o s o f t . c o m / o f f i c e / d r a w i n g / 2 0 1 0 / m a i n "   i d = " { 7 E F F 6 C F 1 - 6 F 1 4 - 4 E D E - 9 9 B E - 7 3 D 0 C 1 6 7 5 5 1 2 } " / > < / a : e x t > < / a : e x t L s t > < / p : c N v P r > < p : c N v S p P r / > < p : n v P r / > < / p : n v S p P r > < p : s p P r > < a : x f r m > < a : o f f   x = " 1 2 5 5 5 0 9 "   y = " 1 0 3 2 1 2 9 " / > < a : e x t   c x = " 1 3 5 3 8 6 4 "   c y = " 9 1 8 4 9 5 " / > < / a : x f r m > < a : c u s t G e o m > < a : a v L s t / > < a : g d L s t / > < a : a h L s t / > < a : c x n L s t / > < a : r e c t   b = " b "   l = " 0 "   r = " r "   t = " 0 " / > < a : p a t h L s t > < a : p a t h   h = " 9 1 8 4 9 6 "   w = " 1 3 5 3 8 6 5 " > < a : m o v e T o > < a : p t   x = " 0 "   y = " 8 2 0 0 0 7 " / > < / a : m o v e T o > < a : l n T o > < a : p t   x = " 1 0 5 5 0 4 6 "   y = " 0 " / > < / a : l n T o > < a : l n T o > < a : p t   x = " 1 3 5 3 8 6 5 "   y = " 1 5 7 5 2 4 " / > < / a : l n T o > < a : l n T o > < a : p t   x = " 6 3 1 7 0 "   y = " 9 1 8 4 9 6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7 "   n a m e = " " > < a : e x t L s t > < a : e x t   u r i = " { 6 E 4 C 2 2 8 9 - 7 D E 7 - 4 2 1 3 - 8 F 2 7 - C 2 3 A 4 C D 7 E C F A } " > < a 1 6 : c r e a t i o n I d   x m l n s : a 1 6 = " h t t p : / / s c h e m a s . m i c r o s o f t . c o m / o f f i c e / d r a w i n g / 2 0 1 0 / m a i n "   i d = " { C F B C 6 F A 1 - A C E 2 - 4 E 6 2 - 8 9 9 6 - 5 7 B D B 4 4 4 E E D F } " / > < / a : e x t > < / a : e x t L s t > < / p : c N v P r > < p : c N v S p P r / > < p : n v P r / > < / p : n v S p P r > < p : s p P r > < a : x f r m > < a : o f f   x = " 1 3 1 7 5 0 7 "   y = " 1 1 9 4 2 8 2 " / > < a : e x t   c x = " 1 2 9 6 2 0 0 "   c y = " 8 6 0 4 7 9 " / > < / a : x f r m > < a : c u s t G e o m > < a : a v L s t / > < a : g d L s t / > < a : a h L s t / > < a : c x n L s t / > < a : r e c t   b = " b "   l = " 0 "   r = " r "   t = " 0 " / > < a : p a t h L s t > < a : p a t h   h = " 8 6 0 4 7 9 "   w = " 1 2 9 6 2 0 0 " > < a : m o v e T o > < a : p t   x = " 0 "   y = " 7 5 6 9 9 0 " / > < / a : m o v e T o > < a : l n T o > < a : p t   x = " 1 2 9 6 2 0 0 "   y = " 0 " / > < / a : l n T o > < a : l n T o > < a : p t   x = " 1 2 8 2 8 3 7 "   y = " 3 4 2 4 4 3 " / > < / a : l n T o > < a : l n T o > < a : p t   x = " 5 1 4 6 4 "   y = " 8 6 0 4 7 9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2 8 "   n a m e = " " > < a : e x t L s t > < a : e x t   u r i = " { 6 2 B 8 5 6 8 7 - 5 B 0 B - 4 D 3 5 - 8 9 D 9 - 1 F 2 8 5 8 3 8 6 F 3 8 } " > < a 1 6 : c r e a t i o n I d   x m l n s : a 1 6 = " h t t p : / / s c h e m a s . m i c r o s o f t . c o m / o f f i c e / d r a w i n g / 2 0 1 0 / m a i n "   i d = " { 3 9 0 E B D 4 E - 3 0 0 E - 4 E 5 4 - 8 8 5 A - 9 B 2 E 2 3 7 9 1 9 6 7 } " / > < / a : e x t > < / a : e x t L s t > < / p : c N v P r > < p : c N v S p P r / > < p : n v P r / > < / p : n v S p P r > < p : s p P r > < a : x f r m > < a : o f f   x = " 1 3 6 9 3 1 4 "   y = " 1 5 3 8 7 8 2 " / > < a : e x t   c x = " 1 4 7 8 4 9 9 "   c y = " 6 2 7 4 6 8 " / > < / a : x f r m > < a : c u s t G e o m > < a : a v L s t / > < a : g d L s t / > < a : a h L s t / > < a : c x n L s t / > < a : r e c t   b = " b "   l = " 0 "   r = " r "   t = " 0 " / > < a : p a t h L s t > < a : p a t h   h = " 6 2 7 4 6 9 "   w = " 1 4 7 8 4 9 9 " > < a : m o v e T o > < a : p t   x = " 0 "   y = " 5 1 5 3 7 9 " / > < / a : m o v e T o > < a : l n T o > < a : p t   x = " 1 2 3 6 4 4 0 "   y = " 0 " / > < / a : l n T o > < a : l n T o > < a : p t   x = " 1 4 7 8 4 9 9 "   y = " 2 2 4 6 4 7 " / > < / a : l n T o > < a : l n T o > < a : p t   x = " 3 9 7 5 7 "   y = " 6 2 7 4 6 9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9 "   n a m e = " " > < a : e x t L s t > < a : e x t   u r i = " { 8 7 3 9 D D 8 A - 7 9 8 2 - 4 8 8 E - A 0 9 F - 6 4 6 4 7 7 A E A 8 5 E } " > < a 1 6 : c r e a t i o n I d   x m l n s : a 1 6 = " h t t p : / / s c h e m a s . m i c r o s o f t . c o m / o f f i c e / d r a w i n g / 2 0 1 0 / m a i n "   i d = " { 7 B 6 F 8 A 4 6 - A 3 5 B - 4 D 7 4 - 9 9 E E - 7 7 6 6 9 2 D E C 6 5 8 } " / > < / a : e x t > < / a : e x t L s t > < / p : c N v P r > < p : c N v S p P r / > < p : n v P r / > < / p : n v S p P r > < p : s p P r > < a : x f r m > < a : o f f   x = " 1 4 1 2 5 9 5 "   y = " 1 7 6 7 1 1 6 " / > < a : e x t   c x = " 1 4 4 2 5 1 3 "   c y = " 5 1 8 3 5 0 " / > < / a : x f r m > < a : c u s t G e o m > < a : a v L s t / > < a : g d L s t / > < a : a h L s t / > < a : c x n L s t / > < a : r e c t   b = " b "   l = " 0 "   r = " r "   t = " 0 " / > < a : p a t h L s t > < a : p a t h   h = " 5 1 8 3 5 0 "   w = " 1 4 4 2 5 1 4 " > < a : m o v e T o > < a : p t   x = " 0 "   y = " 4 0 0 0 5 9 " / > < / a : m o v e T o > < a : l n T o > < a : p t   x = " 1 4 4 2 5 1 4 "   y = " 0 " / > < / a : l n T o > < a : l n T o > < a : p t   x = " 1 3 4 6 8 7 3 "   y = " 3 2 9 7 4 6 " / > < / a : l n T o > < a : l n T o > < a : p t   x = " 2 2 4 6 0 "   y = " 5 1 8 3 5 1 " / > < / a : l n T o > < a : c l o s e / > < / a : p a t h > < / a : p a t h L s t > < / a : c u s t G e o m > < a : s o l i d F i l l > < a : s r g b C l r   v a l = " e 9 e 9 e 9 " / > < / a : s o l i d F i l l > < / p : s p P r > < / p : s p > < p : s p > < p : n v S p P r > < p : c N v P r   i d = " 3 0 "   n a m e = " " > < a : e x t L s t > < a : e x t   u r i = " { A 2 4 0 A 7 E 8 - 5 9 5 D - 4 7 A A - B 8 A 2 - 7 4 6 4 0 0 B 0 F 5 1 C } " > < a 1 6 : c r e a t i o n I d   x m l n s : a 1 6 = " h t t p : / / s c h e m a s . m i c r o s o f t . c o m / o f f i c e / d r a w i n g / 2 0 1 0 / m a i n "   i d = " { C 0 3 D 7 9 C 9 - C 9 D 0 - 4 7 C E - 9 2 F 4 - 6 8 C 8 A 6 7 C 5 C 3 E } " / > < / a : e x t > < / a : e x t L s t > < / p : c N v P r > < p : c N v S p P r / > < p : n v P r / > < / p : n v S p P r > < p : s p P r > < a : x f r m > < a : o f f   x = " 1 4 3 6 0 8 3 "   y = " 2 1 0 3 1 8 6 " / > < a : e x t   c x = " 1 5 0 3 2 4 5 "   c y = " 2 9 7 2 0 8 " / > < / a : x f r m > < a : c u s t G e o m > < a : a v L s t / > < a : g d L s t / > < a : a h L s t / > < a : c x n L s t / > < a : r e c t   b = " b "   l = " 0 "   r = " r "   t = " 0 " / > < a : p a t h L s t > < a : p a t h   h = " 2 9 7 2 0 8 "   w = " 1 5 0 3 2 4 5 " > < a : m o v e T o > < a : p t   x = " 0 "   y = " 1 8 1 1 3 7 " / > < / a : m o v e T o > < a : l n T o > < a : p t   x = " 1 3 2 3 8 5 1 "   y = " 0 " / > < / a : l n T o > < a : l n T o > < a : p t   x = " 1 5 0 3 2 4 5 "   y = " 2 8 0 7 4 0 " / > < / a : l n T o > < a : l n T o > < a : p t   x = " 1 0 8 9 7 "   y = " 2 9 7 2 0 8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3 1 "   n a m e = " " > < a : e x t L s t > < a : e x t   u r i = " { 8 D 6 7 4 D 2 E - 3 2 E F - 4 1 2 E - 9 C 5 C - C 7 F 4 D C 2 E C E 0 8 } " > < a 1 6 : c r e a t i o n I d   x m l n s : a 1 6 = " h t t p : / / s c h e m a s . m i c r o s o f t . c o m / o f f i c e / d r a w i n g / 2 0 1 0 / m a i n "   i d = " { 0 6 C D A D B 1 - A 3 A F - 4 6 9 5 - 8 2 C F - A 9 5 7 D B 3 6 C F E F } " / > < / a : e x t > < / a : e x t L s t > < / p : c N v P r > < p : c N v S p P r / > < p : n v P r / > < / p : n v S p P r > < p : s p P r > < a : x f r m > < a : o f f   x = " 1 4 4 6 1 9 0 "   y = " 2 3 8 7 1 6 5 " / > < a : e x t   c x = " 1 4 9 6 6 9 1 "   c y = " 2 7 2 0 8 1 " / > < / a : x f r m > < a : c u s t G e o m > < a : a v L s t / > < a : g d L s t / > < a : a h L s t / > < a : c x n L s t / > < a : r e c t   b = " b "   l = " 0 "   r = " r "   t = " 0 " / > < a : p a t h L s t > < a : p a t h   h = " 2 7 2 0 8 2 "   w = " 1 4 9 6 6 9 2 " > < a : m o v e T o > < a : p t   x = " 0 "   y = " 1 7 4 9 7 " / > < / a : m o v e T o > < a : l n T o > < a : p t   x = " 1 4 9 6 6 9 2 "   y = " 0 " / > < / a : l n T o > < a : l n T o > < a : p t   x = " 1 3 2 1 4 8 0 "   y = " 2 7 2 0 8 2 " / > < / a : l n T o > < a : l n T o > < a : p t   x = " 0 "   y = " 1 1 1 5 3 8 " / > < / a : l n T o > < a : c l o s e / > < / a : p a t h > < / a : p a t h L s t > < / a : c u s t G e o m > < a : s o l i d F i l l > < a : s r g b C l r   v a l = " e 9 e 9 e 9 " / > < / a : s o l i d F i l l > < / p : s p P r > < / p : s p > < / p : g r p S p > < p : s p > < p : n v S p P r > < p : c N v P r   i d = " 3 2 "   n a m e = " " > < a : e x t L s t > < a : e x t   u r i = " { 6 9 1 9 5 D C 1 - E 7 D 0 - 4 9 6 3 - 9 5 8 0 - 6 9 4 1 C 6 A 1 A 7 0 D } " > < a 1 6 : c r e a t i o n I d   x m l n s : a 1 6 = " h t t p : / / s c h e m a s . m i c r o s o f t . c o m / o f f i c e / d r a w i n g / 2 0 1 0 / m a i n "   i d = " { F 4 3 3 C 4 6 0 - A 1 1 4 - 4 3 0 0 - B B 3 8 - 9 B C B 8 7 A 1 4 0 4 0 } " / > < / a : e x t > < / a : e x t L s t > < / p : c N v P r > < p : c N v S p P r / > < p : n v P r / > < / p : n v S p P r > < p : s p P r > < a : x f r m > < a : o f f   x = " 3 6 5 3 9 5 "   y = " 2 3 2 9 0 1 5 " / > < a : e x t   c x = " 2 4 1 6 3 4 6 "   c y = " 3 4 6 1 1 0 " / > < / a : x f r m > < a : c u s t G e o m > < a : a v L s t / > < a : g d L s t / > < a : a h L s t / > < a : c x n L s t / > < a : r e c t   b = " b "   l = " 0 "   r = " r "   t = " 0 " / > < a : p a t h L s t > < a : p a t h   h = " 3 4 6 1 1 0 "   w = " 2 4 1 6 3 4 7 " > < a : m o v e T o > < a : p t   x = " 1 7 8 0 6 "   y = " 3 9 1 3 1 " / > < / a : m o v e T o > < a : c u b i c B e z T o > < a : p t   x = " 7 3 7 1 "   y = " 3 7 7 8 9 " / > < a : p t   x = " 0 "   y = " 2 8 2 4 1 " / > < a : p t   x = " 1 3 4 2 "   y = " 1 7 8 0 6 " / > < / a : c u b i c B e z T o > < a : c u b i c B e z T o > < a : p t   x = " 2 6 8 5 "   y = " 7 3 7 1 " / > < a : p t   x = " 1 2 2 3 2 "   y = " 0 " / > < a : p t   x = " 2 2 6 6 7 "   y = " 1 3 4 2 " / > < / a : c u b i c B e z T o > < a : l n T o > < a : p t   x = " 2 3 9 8 5 4 1 "   y = " 3 0 6 9 8 0 " / > < / a : l n T o > < a : c u b i c B e z T o > < a : p t   x = " 2 4 0 8 9 7 6 "   y = " 3 0 8 3 2 2 " / > < a : p t   x = " 2 4 1 6 3 4 7 "   y = " 3 1 7 8 6 9 " / > < a : p t   x = " 2 4 1 5 0 0 5 "   y = " 3 2 8 3 0 5 " / > < / a : c u b i c B e z T o > < a : c u b i c B e z T o > < a : p t   x = " 2 4 1 3 6 6 2 "   y = " 3 3 8 7 4 0 " / > < a : p t   x = " 2 4 0 4 1 1 5 "   y = " 3 4 6 1 1 0 " / > < a : p t   x = " 2 3 9 3 6 8 0 "   y = " 3 4 4 7 6 8 " / > < / a : c u b i c B e z T o > < a : l n T o > < a : p t   x = " 1 7 8 0 6 "   y = " 3 9 1 3 1 " / > < / a : l n T o > < a : c l o s e / > < / a : p a t h > < / a : p a t h L s t > < / a : c u s t G e o m > < a : s o l i d F i l l > < a : s r g b C l r   v a l = " b b 3 7 4 3 " / > < / a : s o l i d F i l l > < / p : s p P r > < / p : s p > < p : s p > < p : n v S p P r > < p : c N v P r   i d = " 3 3 "   n a m e = " " > < a : e x t L s t > < a : e x t   u r i = " { B 0 3 5 3 D B 8 - 7 0 1 E - 4 9 C 7 - 9 1 8 A - 7 3 B B A B 7 2 D 5 1 F } " > < a 1 6 : c r e a t i o n I d   x m l n s : a 1 6 = " h t t p : / / s c h e m a s . m i c r o s o f t . c o m / o f f i c e / d r a w i n g / 2 0 1 0 / m a i n "   i d = " { C 6 2 7 B 0 6 3 - 4 E 2 8 - 4 6 0 1 - 9 2 2 F - E 0 6 0 F 2 0 8 E 2 4 C } " / > < / a : e x t > < / a : e x t L s t > < / p : c N v P r > < p : c N v S p P r / > < p : n v P r / > < / p : n v S p P r > < p : s p P r > < a : x f r m   r o t = " 1 9 2 0 0 0 0 0 " > < a : o f f   x = " 1 1 4 0 5 5 9 "   y = " 7 2 7 0 4 9 " / > < a : e x t   c x = " 9 1 4 4 0 0 "   c y = " 9 8 1 0 7 4 " / > < / a : x f r m > < a : p r s t G e o m   p r s t = " e l l i p s e " > < a : a v L s t / > < / a : p r s t G e o m > < a : s o l i d F i l l > < a : s r g b C l r   v a l = " b d 3 5 4 0 " / > < / a : s o l i d F i l l > < / p : s p P r > < / p : s p > < p : s p > < p : n v S p P r > < p : c N v P r   i d = " 3 4 "   n a m e = " " > < a : e x t L s t > < a : e x t   u r i = " { 9 0 B D 0 D A E - B 4 2 0 - 4 6 5 A - A 5 F B - 9 9 A 0 C 5 3 9 B F 9 6 } " > < a 1 6 : c r e a t i o n I d   x m l n s : a 1 6 = " h t t p : / / s c h e m a s . m i c r o s o f t . c o m / o f f i c e / d r a w i n g / 2 0 1 0 / m a i n "   i d = " { C 5 E 2 D E D 6 - 6 0 C 3 - 4 3 0 0 - 8 0 2 4 - 1 7 B 8 7 3 1 F 8 8 9 C } " / > < / a : e x t > < / a : e x t L s t > < / p : c N v P r > < p : c N v S p P r / > < p : n v P r / > < / p : n v S p P r > < p : s p P r > < a : x f r m > < a : o f f   x = " 4 0 0 7 6 2 "   y = " 1 3 2 3 2 1 5 " / > < a : e x t   c x = " 1 2 1 0 1 7 8 "   c y = " 1 1 6 5 5 3 6 " / > < / a : x f r m > < a : c u s t G e o m > < a : a v L s t / > < a : g d L s t / > < a : a h L s t / > < a : c x n L s t / > < a : r e c t   b = " b "   l = " 0 "   r = " r "   t = " 0 " / > < a : p a t h L s t > < a : p a t h   h = " 1 1 6 5 5 3 7 "   w = " 1 2 1 0 1 7 9 " > < a : m o v e T o > < a : p t   x = " 0 "   y = " 9 5 1 9 " / > < / a : m o v e T o > < a : l n T o > < a : p t   x = " 3 2 4 "   y = " 0 " / > < / a : l n T o > < a : c u b i c B e z T o > < a : p t   x = " 7 5 7 7 1 2 "   y = " 2 5 7 5 6 " / > < a : p t   x = " 1 1 6 1 4 5 9 "   y = " 4 1 4 4 9 7 " / > < a : p t   x = " 1 2 1 0 1 7 9 "   y = " 1 1 6 4 9 2 0 " / > < / a : c u b i c B e z T o > < a : l n T o > < a : p t   x = " 1 2 0 0 6 7 4 "   y = " 1 1 6 5 5 3 7 " / > < / a : l n T o > < a : c u b i c B e z T o > < a : p t   x = " 1 1 5 2 2 7 2 "   y = " 4 2 0 0 1 4 " / > < a : p t   x = " 7 5 2 5 0 9 "   y = " 3 5 1 0 9 " / > < a : p t   x = " 0 "   y = " 9 5 1 9 " / > < / a : c u b i c B e z T o > < a : c l o s e / > < / a : p a t h > < / a : p a t h L s t > < / a : c u s t G e o m > < a : s o l i d F i l l > < a : s r g b C l r   v a l = " d d d 9 c 8 " / > < / a : s o l i d F i l l > < / p : s p P r > < / p : s p > < / p : g r p S p > < p : s p > < p : n v S p P r > < p : c N v P r   i d = " 3 5 "   n a m e = " T i t l e   1 " > < a : e x t L s t > < a : e x t   u r i = " { 0 D 4 8 0 2 8 4 - F 4 1 A - 4 F C D - 9 8 A 8 - B 1 C 5 C 9 F 6 2 5 8 7 } " > < a 1 6 : c r e a t i o n I d   x m l n s : a 1 6 = " h t t p : / / s c h e m a s . m i c r o s o f t . c o m / o f f i c e / d r a w i n g / 2 0 1 0 / m a i n "   i d = " { 6 E 3 1 3 9 4 E - 4 5 A 2 - 4 A F 3 - 9 B B E - 9 E 9 1 6 E 3 C 5 7 D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7 0 5 6 4 "   y = " 1 7 9 2 7 5 5 " / > < a : e x t   c x = " 5 8 1 1 4 3 6 "   c y = " 1 0 4 6 1 6 9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b = " 1 "   c a p = " a l l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6 "   n a m e = " T e x t   P l a c e h o l d e r   2 " > < a : e x t L s t > < a : e x t   u r i = " { 3 9 9 B F 5 A D - 0 9 1 8 - 4 8 4 9 - 9 D 9 E - 3 0 1 D E B B A F 6 7 3 } " > < a 1 6 : c r e a t i o n I d   x m l n s : a 1 6 = " h t t p : / / s c h e m a s . m i c r o s o f t . c o m / o f f i c e / d r a w i n g / 2 0 1 0 / m a i n "   i d = " { E A D 7 7 E C B - 7 0 A A - 4 3 0 2 - A 8 F 5 - 4 6 2 2 F 2 8 9 5 2 5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2 5 7 0 5 6 4 "   y = " 2 8 3 8 4 5 0 " / > < a : e x t   c x = " 5 8 1 1 4 3 6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4 7 6 2 5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a c c e n t 2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7 "   n a m e = " S l i d e   N u m b e r   P l a c e h o l d e r   5 " > < a : e x t L s t > < a : e x t   u r i = " { 0 5 6 B 4 B E D - 1 5 1 0 - 4 A 4 3 - B 8 D 1 - B 5 B 0 8 7 A 1 4 8 B B } " > < a 1 6 : c r e a t i o n I d   x m l n s : a 1 6 = " h t t p : / / s c h e m a s . m i c r o s o f t . c o m / o f f i c e / d r a w i n g / 2 0 1 0 / m a i n "   i d = " { E E 0 6 3 0 6 2 - 2 3 B E - 4 4 9 A - B 1 B 7 - A 5 5 B 2 D 1 4 B 8 3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8 "   n a m e = " F o o t e r   P l a c e h o l d e r   4 " > < a : e x t L s t > < a : e x t   u r i = " { 7 5 5 4 5 3 1 8 - 6 1 A 2 - 4 E E 7 - B 1 B 3 - 4 D 1 D 8 F F 3 1 B A 3 } " > < a 1 6 : c r e a t i o n I d   x m l n s : a 1 6 = " h t t p : / / s c h e m a s . m i c r o s o f t . c o m / o f f i c e / d r a w i n g / 2 0 1 0 / m a i n "   i d = " { 4 5 A 1 D D 3 9 - 5 2 2 A - 4 9 3 2 - 8 1 0 6 - 2 7 2 A 6 A 9 6 F D C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3 9 "   n a m e = " D a t e   P l a c e h o l d e r   3 " > < a : e x t L s t > < a : e x t   u r i = " { A 4 1 6 E 8 B 1 - 8 9 7 2 - 4 7 0 7 - 9 2 3 0 - 2 4 1 5 E A 1 2 0 1 2 5 } " > < a 1 6 : c r e a t i o n I d   x m l n s : a 1 6 = " h t t p : / / s c h e m a s . m i c r o s o f t . c o m / o f f i c e / d r a w i n g / 2 0 1 0 / m a i n "   i d = " { 6 2 E 5 5 1 7 E - 1 7 E 7 - 4 E 8 A - 8 F 2 8 - 2 3 6 3 D 3 3 E 7 A B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D A C D 2 4 0 - 9 D 2 A - 4 2 3 2 - A A 2 F - A C 6 2 D 0 C D 4 5 7 A } " > < p 1 4 : c r e a t i o n I d   x m l n s : p 1 4 = " h t t p : / / s c h e m a s . m i c r o s o f t . c o m / o f f i c e / p o w e r p o i n t / 2 0 1 0 / m a i n "   v a l = " 1 6 5 4 8 4 2 6 4 2 3 2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4 " > < a : e x t L s t > < a : e x t   u r i = " { 3 D 1 5 C A 0 5 - F 5 7 2 - 4 6 A F - 8 E D 3 - A 0 9 F 6 D 6 E 2 0 8 C } " > < a 1 6 : c r e a t i o n I d   x m l n s : a 1 6 = " h t t p : / / s c h e m a s . m i c r o s o f t . c o m / o f f i c e / d r a w i n g / 2 0 1 0 / m a i n "   i d = " { 0 9 A 1 5 8 8 2 - 8 2 B D - 4 0 F C - 9 E 8 9 - 5 0 D F 9 7 8 D F E 1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9 " > < a : e x t L s t > < a : e x t   u r i = " { B 3 4 C 6 0 D 2 - F E 7 9 - 4 0 6 A - 8 1 0 9 - 8 C D 0 4 9 C 5 B D 0 7 } " > < a 1 6 : c r e a t i o n I d   x m l n s : a 1 6 = " h t t p : / / s c h e m a s . m i c r o s o f t . c o m / o f f i c e / d r a w i n g / 2 0 1 0 / m a i n "   i d = " { B E 9 7 5 6 5 A - 6 4 2 C - 4 0 6 E - 8 7 5 1 - 7 2 3 6 A F 7 1 C A 5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8 1 0 5 0 "   y = " 1 2 1 1 0 0 9 " / > < a : e x t   c x = " 3 6 1 9 5 0 0 "   c y = " 3 1 2 4 2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9 " > < a : e x t L s t > < a : e x t   u r i = " { 7 C 8 0 6 6 A 7 - 7 A A 0 - 4 C 5 9 - 9 1 3 0 - 8 D 8 7 B 9 B 4 A C 7 9 } " > < a 1 6 : c r e a t i o n I d   x m l n s : a 1 6 = " h t t p : / / s c h e m a s . m i c r o s o f t . c o m / o f f i c e / d r a w i n g / 2 0 1 0 / m a i n "   i d = " { 5 5 4 6 8 F 3 A - 1 A 9 7 - 4 E 1 8 - 9 8 4 4 - 2 A 6 7 5 F 2 2 5 E 8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4 3 4 5 0 "   y = " 1 2 1 1 0 0 9 " / > < a : e x t   c x = " 3 6 1 9 5 0 0 "   c y = " 3 1 2 4 2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9 E 3 3 D 3 F B - 2 F 4 0 - 4 0 3 C - B 6 1 D - C 3 F 5 0 C 5 7 7 E F D } " > < a 1 6 : c r e a t i o n I d   x m l n s : a 1 6 = " h t t p : / / s c h e m a s . m i c r o s o f t . c o m / o f f i c e / d r a w i n g / 2 0 1 0 / m a i n "   i d = " { 0 E 7 9 8 4 3 F - B 3 A C - 4 5 F 5 - 8 5 4 6 - 9 9 8 9 4 0 8 8 6 5 9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F E A 3 5 C 6 0 - 5 9 8 2 - 4 D F 2 - A 6 C 2 - 9 A C 1 5 8 A 4 1 4 3 4 } " > < a 1 6 : c r e a t i o n I d   x m l n s : a 1 6 = " h t t p : / / s c h e m a s . m i c r o s o f t . c o m / o f f i c e / d r a w i n g / 2 0 1 0 / m a i n "   i d = " { 2 F 3 A C 7 7 6 - E 7 3 3 - 4 7 A 9 - 9 6 6 0 - F 9 C 9 7 A 6 3 3 8 9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8 3 B 6 E 3 1 D - F 3 3 0 - 4 1 B 7 - 9 4 6 B - 2 A 3 6 A 2 4 5 E 9 C D } " > < a 1 6 : c r e a t i o n I d   x m l n s : a 1 6 = " h t t p : / / s c h e m a s . m i c r o s o f t . c o m / o f f i c e / d r a w i n g / 2 0 1 0 / m a i n "   i d = " { B 1 1 B 1 C 0 9 - 1 9 5 4 - 4 E A 6 - A 8 D 3 - 3 3 F 1 4 5 9 2 C 2 6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7 F 2 1 3 6 4 - A B A 6 - 4 7 9 5 - B E B 5 - 0 8 0 1 0 4 C 5 1 E 1 3 } " > < p 1 4 : c r e a t i o n I d   x m l n s : p 1 4 = " h t t p : / / s c h e m a s . m i c r o s o f t . c o m / o f f i c e / p o w e r p o i n t / 2 0 1 0 / m a i n "   v a l = " 1 6 5 4 8 4 2 6 4 2 3 4 0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4 " > < a : e x t L s t > < a : e x t   u r i = " { F 3 9 E 4 1 D B - 4 C 0 C - 4 B 9 3 - A 2 C 2 - 4 7 F F D 4 E A 8 0 1 B } " > < a 1 6 : c r e a t i o n I d   x m l n s : a 1 6 = " h t t p : / / s c h e m a s . m i c r o s o f t . c o m / o f f i c e / d r a w i n g / 2 0 1 0 / m a i n "   i d = " { D 0 1 A 1 5 9 F - 8 1 F A - 4 4 7 B - 9 C 5 3 - C 8 C 2 1 7 8 1 9 0 2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4 2 9 7 6 E B C - B 2 2 2 - 4 8 F 6 - 9 1 2 2 - A D A D 3 7 C D 3 1 1 0 } " > < a 1 6 : c r e a t i o n I d   x m l n s : a 1 6 = " h t t p : / / s c h e m a s . m i c r o s o f t . c o m / o f f i c e / d r a w i n g / 2 0 1 0 / m a i n "   i d = " { C 5 E 0 A 1 7 A - B 9 A D - 4 7 C 1 - 8 A E 7 - 1 1 F C F A 5 B 3 6 6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8 1 0 5 0 "   y = " 1 2 0 9 6 7 5 " / > < a : e x t   c x = " 3 6 1 9 5 0 0 "   c y = " 4 4 8 5 5 2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2 " > < a : l u m M o d   v a l = " 6 0 0 0 0 " / > < a : l u m O f f   v a l = " 4 0 0 0 0 " / > < / a : s c h e m e C l r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9 " > < a : e x t L s t > < a : e x t   u r i = " { 5 0 D 5 4 B C 9 - B F 0 6 - 4 A 0 8 - B A A 8 - 7 5 F E 1 2 C 7 B 8 2 9 } " > < a 1 6 : c r e a t i o n I d   x m l n s : a 1 6 = " h t t p : / / s c h e m a s . m i c r o s o f t . c o m / o f f i c e / d r a w i n g / 2 0 1 0 / m a i n "   i d = " { E 2 5 F 1 3 9 5 - C 8 4 8 - 4 D 7 C - 8 5 F F - D 1 E 6 9 8 6 A 5 C D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8 1 0 5 0 "   y = " 1 7 2 1 6 1 4 " / > < a : e x t   c x = " 3 6 1 9 5 0 0 "   c y = " 2 6 1 2 2 6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C 0 0 6 B 3 3 7 - F D 0 1 - 4 1 1 3 - B 6 4 E - 6 8 7 7 E 2 D A 9 4 2 0 } " > < a 1 6 : c r e a t i o n I d   x m l n s : a 1 6 = " h t t p : / / s c h e m a s . m i c r o s o f t . c o m / o f f i c e / d r a w i n g / 2 0 1 0 / m a i n "   i d = " { 6 A 8 3 6 1 4 7 - 2 4 E 8 - 4 E 3 1 - B 2 0 1 - 9 9 8 4 A 5 E A 2 D 0 C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7 4 3 4 5 0 "   y = " 1 2 0 9 6 7 5 " / > < a : e x t   c x = " 3 6 1 9 5 0 0 "   c y = " 4 4 8 5 5 2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2 " > < a : l u m M o d   v a l = " 6 0 0 0 0 " / > < a : l u m O f f   v a l = " 4 0 0 0 0 " / > < / a : s c h e m e C l r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9 " > < a : e x t L s t > < a : e x t   u r i = " { A 2 8 4 4 E 3 5 - 4 1 F 5 - 4 9 E 5 - A F 9 1 - 3 A E E F 4 1 F E 2 A 0 } " > < a 1 6 : c r e a t i o n I d   x m l n s : a 1 6 = " h t t p : / / s c h e m a s . m i c r o s o f t . c o m / o f f i c e / d r a w i n g / 2 0 1 0 / m a i n "   i d = " { 7 8 6 F B 1 C 0 - 5 8 8 2 - 4 2 6 A - 9 6 1 F - D B 4 5 8 E A 2 4 F 9 6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4 3 4 5 0 "   y = " 1 7 2 1 6 1 4 " / > < a : e x t   c x = " 3 6 1 9 5 0 0 "   c y = " 2 6 1 2 2 6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3 " > < a : e x t L s t > < a : e x t   u r i = " { B E 4 7 B 3 E E - 2 4 C F - 4 7 D A - B 0 2 D - 7 4 5 D B 6 0 8 E 7 E D } " > < a 1 6 : c r e a t i o n I d   x m l n s : a 1 6 = " h t t p : / / s c h e m a s . m i c r o s o f t . c o m / o f f i c e / d r a w i n g / 2 0 1 0 / m a i n "   i d = " { A 6 8 B 0 A 2 9 - 4 C 9 D - 4 2 F F - 9 1 8 E - E F 9 4 F 8 6 7 5 6 A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7 1 9 9 7 3 4 A - F 5 1 4 - 4 2 D C - 8 3 F 9 - C 5 3 5 A 7 D 5 0 A 5 9 } " > < a 1 6 : c r e a t i o n I d   x m l n s : a 1 6 = " h t t p : / / s c h e m a s . m i c r o s o f t . c o m / o f f i c e / d r a w i n g / 2 0 1 0 / m a i n "   i d = " { 3 7 F 1 9 7 0 4 - 0 4 3 4 - 4 6 C 8 - 8 4 C F - F 3 6 A 3 E 9 E D 5 5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1 1 4 C F D A 1 - 4 A 4 4 - 4 2 E 3 - A 3 6 A - 9 2 D 9 4 9 C 8 A 9 5 B } " > < a 1 6 : c r e a t i o n I d   x m l n s : a 1 6 = " h t t p : / / s c h e m a s . m i c r o s o f t . c o m / o f f i c e / d r a w i n g / 2 0 1 0 / m a i n "   i d = " { 2 F B 7 A 7 8 2 - 6 0 2 6 - 4 0 1 B - 9 D 6 5 - 2 0 B E F 1 9 5 A 8 B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7 B 3 5 7 E 1 - 9 1 2 F - 4 8 D 4 - 9 9 2 7 - 6 9 A D 6 F 7 8 9 4 9 4 } " > < p 1 4 : c r e a t i o n I d   x m l n s : p 1 4 = " h t t p : / / s c h e m a s . m i c r o s o f t . c o m / o f f i c e / p o w e r p o i n t / 2 0 1 0 / m a i n "   v a l = " 1 6 5 4 8 4 2 6 4 2 3 4 6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B F 4 2 6 D 3 7 - 4 0 B 2 - 4 F 5 C - A 2 A 8 - 8 0 4 0 8 B 6 A 0 3 9 1 } " > < a 1 6 : c r e a t i o n I d   x m l n s : a 1 6 = " h t t p : / / s c h e m a s . m i c r o s o f t . c o m / o f f i c e / d r a w i n g / 2 0 1 0 / m a i n "   i d = " { 4 0 B 0 9 8 9 A - 0 F E 1 - 4 5 2 8 - 8 5 A B - B 8 A C 6 4 7 D 7 7 7 0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6 5 8 6 1 8 "   y = " 2 0 5 7 7 5 7 " / > < a : e x t   c x = " 3 4 8 0 1 0 1 "   c y = " 2 3 1 8 6 2 3 " / > < a : c h O f f   x = " 6 4 8 6 5 2 5 "   y = " 1 9 4 3 1 0 0 " / > < a : c h E x t   c x = " 3 8 2 4 2 8 7 "   c y = " 2 5 4 7 9 3 7 " / > < / a : x f r m > < / p : g r p S p P r > < p : s p > < p : n v S p P r > < p : c N v P r   i d = " 3 "   n a m e = " " > < a : e x t L s t > < a : e x t   u r i = " { A 5 6 C B B C 7 - F 9 9 0 - 4 2 8 3 - B 3 5 8 - B 7 7 F B F 1 8 4 1 4 2 } " > < a 1 6 : c r e a t i o n I d   x m l n s : a 1 6 = " h t t p : / / s c h e m a s . m i c r o s o f t . c o m / o f f i c e / d r a w i n g / 2 0 1 0 / m a i n "   i d = " { 5 7 0 0 8 5 4 2 - 4 D 0 4 - 4 6 5 5 - B B E 4 - 1 6 0 C 6 A 1 B 6 7 6 2 } " / > < / a : e x t > < / a : e x t L s t > < / p : c N v P r > < p : c N v S p P r / > < p : n v P r / > < / p : n v S p P r > < p : s p P r > < a : x f r m   f l i p H = " f a l s e "   f l i p V = " f a l s e "   r o t = " 0 " > < a : o f f   x = " 7 3 4 3 7 7 4 "   y = " 1 9 4 3 1 0 0 " / > < a : e x t   c x = " 2 9 6 7 0 3 7 "   c y = " 2 4 6 6 9 7 5 " / > < / a : x f r m > < a : c u s t G e o m > < a : a v L s t / > < a : g d L s t / > < a : a h L s t / > < a : c x n L s t / > < a : r e c t   b = " b "   l = " 0 "   r = " r "   t = " 0 " / > < a : p a t h L s t > < a : p a t h   h = " 2 4 6 6 9 7 5 "   w = " 2 9 6 7 0 3 8 " > < a : m o v e T o > < a : p t   x = " 4 3 8 1 5 0 "   y = " 0 " / > < / a : m o v e T o > < a : l n T o > < a : p t   x = " 1 4 9 5 4 2 5 "   y = " 1 5 7 1 6 2 5 " / > < / a : l n T o > < a : l n T o > < a : p t   x = " 2 9 6 7 0 3 7 "   y = " 7 0 9 6 1 3 " / > < / a : l n T o > < a : l n T o > < a : p t   x = " 1 1 9 0 6 2 5 "   y = " 2 4 6 6 9 7 5 " / > < / a : l n T o > < a : l n T o > < a : p t   x = " 0 "   y = " 1 2 7 6 3 5 0 " / > < / a : l n T o > < a : c l o s e / > < / a : p a t h > < / a : p a t h L s t > < / a : c u s t G e o m > < a : s o l i d F i l l > < a : s r g b C l r   v a l = " f 8 a c 2 f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0 0 7 3 1 C F 8 - 8 4 E 8 - 4 8 A 2 - A 1 9 2 - A 8 5 0 8 0 D C A 9 C F } " > < a 1 6 : c r e a t i o n I d   x m l n s : a 1 6 = " h t t p : / / s c h e m a s . m i c r o s o f t . c o m / o f f i c e / d r a w i n g / 2 0 1 0 / m a i n "   i d = " { D 8 A 5 4 6 C 2 - 7 2 A C - 4 A 9 2 - 8 1 B 8 - 5 E B A 7 9 D 6 A 4 0 9 } " / > < / a : e x t > < / a : e x t L s t > < / p : c N v P r > < p : c N v S p P r / > < p : n v P r / > < / p : n v S p P r > < p : s p P r > < a : x f r m   f l i p H = " f a l s e "   f l i p V = " f a l s e "   r o t = " 0 " > < a : o f f   x = " 7 0 5 8 0 2 5 "   y = " 2 4 8 6 0 2 5 " / > < a : e x t   c x = " 2 2 8 1 2 3 7 "   c y = " 2 0 0 5 0 1 2 " / > < / a : x f r m > < a : c u s t G e o m > < a : a v L s t / > < a : g d L s t / > < a : a h L s t / > < a : c x n L s t / > < a : r e c t   b = " b "   l = " 0 "   r = " r "   t = " 0 " / > < a : p a t h L s t > < a : p a t h   h = " 2 0 0 5 0 1 2 "   w = " 2 2 8 1 2 3 8 " > < a : m o v e T o > < a : p t   x = " 0 "   y = " 0 " / > < / a : m o v e T o > < a : l n T o > < a : p t   x = " 8 1 4 1 3 1 "   y = " 9 3 0 8 0 2 " / > < / a : l n T o > < a : l n T o > < a : p t   x = " 2 2 8 1 2 3 8 "   y = " 1 5 2 4 0 0 " / > < / a : l n T o > < a : l n T o > < a : p t   x = " 2 1 2 4 0 5 5 "   y = " 1 2 7 2 9 1 2 " / > < / a : l n T o > < a : l n T o > < a : p t   x = " 1 5 2 8 7 6 3 "   y = " 2 0 0 5 0 1 3 " / > < / a : l n T o > < a : l n T o > < a : p t   x = " 5 1 1 5 2 4 "   y = " 1 7 8 5 1 2 7 " / > < / a : l n T o > < a : c l o s e / > < / a : p a t h > < / a : p a t h L s t > < / a : c u s t G e o m > < a : s o l i d F i l l > < a : s r g b C l r   v a l = " f f c 4 4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0 A 7 B F 6 6 2 - 8 6 7 3 - 4 0 0 9 - 9 E 1 E - B C 3 B 7 1 2 3 7 E 4 B } " > < a 1 6 : c r e a t i o n I d   x m l n s : a 1 6 = " h t t p : / / s c h e m a s . m i c r o s o f t . c o m / o f f i c e / d r a w i n g / 2 0 1 0 / m a i n "   i d = " { 8 3 B A 8 0 7 3 - 2 B B B - 4 E 9 F - 8 3 6 1 - 4 0 5 E 3 0 7 F F A D 2 } " / > < / a : e x t > < / a : e x t L s t > < / p : c N v P r > < p : c N v S p P r / > < p : n v P r / > < / p : n v S p P r > < p : s p P r > < a : x f r m   f l i p H = " f a l s e "   f l i p V = " f a l s e "   r o t = " 0 " > < a : o f f   x = " 6 4 8 6 5 2 5 "   y = " 2 4 7 1 7 3 7 " / > < a : e x t   c x = " 6 7 6 2 7 5 "   c y = " 5 8 5 7 8 7 " / > < / a : x f r m > < a : c u s t G e o m > < a : a v L s t / > < a : g d L s t / > < a : a h L s t / > < a : c x n L s t / > < a : r e c t   b = " b "   l = " 0 "   r = " r "   t = " 0 " / > < a : p a t h L s t > < a : p a t h   h = " 5 8 5 7 8 8 "   w = " 6 7 6 2 7 5 " > < a : m o v e T o > < a : p t   x = " 5 6 6 7 3 8 "   y = " 0 " / > < / a : m o v e T o > < a : l n T o > < a : p t   x = " 6 7 6 2 7 5 "   y = " 3 7 1 4 7 5 " / > < / a : l n T o > < a : l n T o > < a : p t   x = " 0 "   y = " 5 8 5 7 8 8 " / > < / a : l n T o > < a : c l o s e / > < / a : p a t h > < / a : p a t h L s t > < / a : c u s t G e o m > < a : s o l i d F i l l > < a : s r g b C l r   v a l = " f 8 a c 2 f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6 "   n a m e = " " > < a : e x t L s t > < a : e x t   u r i = " { 0 6 2 2 9 C 1 0 - 5 6 0 2 - 4 6 F F - 8 F C E - 8 C 9 D 7 2 E 0 9 7 4 7 } " > < a 1 6 : c r e a t i o n I d   x m l n s : a 1 6 = " h t t p : / / s c h e m a s . m i c r o s o f t . c o m / o f f i c e / d r a w i n g / 2 0 1 0 / m a i n "   i d = " { C 7 7 0 E 4 A 2 - 2 2 9 5 - 4 E 3 F - B 3 A F - B B F D E B 9 D 7 7 2 9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3 5 9 9 0 6 "   y = " 3 6 0 0 7 6 5 " / > < a : e x t   c x = " 1 0 3 9 0 5 0 "   c y = " 6 8 0 4 0 6 " / > < a : c h O f f   x = " 6 1 5 6 1 2 4 "   y = " 3 5 6 7 1 1 9 " / > < a : c h E x t   c x = " 1 1 4 1 8 1 3 "   c y = " 7 4 7 6 9 9 " / > < / a : x f r m > < / p : g r p S p P r > < p : s p > < p : n v S p P r > < p : c N v P r   i d = " 7 "   n a m e = " " > < a : e x t L s t > < a : e x t   u r i = " { 9 8 4 C B 7 8 5 - C 2 B 1 - 4 2 6 1 - 9 9 D 2 - F 3 3 2 3 C A 7 5 A A D } " > < a 1 6 : c r e a t i o n I d   x m l n s : a 1 6 = " h t t p : / / s c h e m a s . m i c r o s o f t . c o m / o f f i c e / d r a w i n g / 2 0 1 0 / m a i n "   i d = " { F F 9 7 8 C E B - 9 F 3 3 - 4 3 2 C - 9 B 5 2 - 1 0 E 3 0 E B 7 D 3 4 8 } " / > < / a : e x t > < / a : e x t L s t > < / p : c N v P r > < p : c N v S p P r / > < p : n v P r / > < / p : n v S p P r > < p : s p P r > < a : x f r m   f l i p H = " t r u e "   f l i p V = " f a l s e "   r o t = " 0 " > < a : o f f   x = " 6 1 5 6 1 2 4 "   y = " 3 5 6 7 1 1 9 " / > < a : e x t   c x = " 8 7 0 6 8 5 "   c y = " 7 2 3 9 4 0 " / > < / a : x f r m > < a : c u s t G e o m > < a : a v L s t / > < a : g d L s t / > < a : a h L s t / > < a : c x n L s t / > < a : r e c t   b = " b "   l = " 0 "   r = " r "   t = " 0 " / > < a : p a t h L s t > < a : p a t h   h = " 2 4 6 6 9 7 5 "   w = " 2 9 6 7 0 3 8 " > < a : m o v e T o > < a : p t   x = " 4 3 8 1 5 0 "   y = " 0 " / > < / a : m o v e T o > < a : l n T o > < a : p t   x = " 1 4 9 5 4 2 5 "   y = " 1 5 7 1 6 2 5 " / > < / a : l n T o > < a : l n T o > < a : p t   x = " 2 9 6 7 0 3 7 "   y = " 7 0 9 6 1 3 " / > < / a : l n T o > < a : l n T o > < a : p t   x = " 1 1 9 0 6 2 5 "   y = " 2 4 6 6 9 7 5 " / > < / a : l n T o > < a : l n T o > < a : p t   x = " 0 "   y = " 1 2 7 6 3 5 0 " / > < / a : l n T o > < a : c l o s e / > < / a : p a t h > < / a : p a t h L s t > < / a : c u s t G e o m > < a : s o l i d F i l l > < a : s r g b C l r   v a l = " b e 4 4 3 5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8 5 4 0 4 D E 0 - 1 6 D 8 - 4 E 1 6 - A 6 2 6 - F 1 8 9 4 B 2 1 4 8 C C } " > < a 1 6 : c r e a t i o n I d   x m l n s : a 1 6 = " h t t p : / / s c h e m a s . m i c r o s o f t . c o m / o f f i c e / d r a w i n g / 2 0 1 0 / m a i n "   i d = " { B 2 0 5 C 3 B A - 5 2 D F - 4 1 2 6 - B C D A - C 6 5 6 D 1 5 B D 5 0 D } " / > < / a : e x t > < / a : e x t L s t > < / p : c N v P r > < p : c N v S p P r / > < p : n v P r / > < / p : n v S p P r > < p : s p P r > < a : x f r m   f l i p H = " t r u e "   f l i p V = " f a l s e "   r o t = " 0 " > < a : o f f   x = " 6 4 4 1 2 2 8 "   y = " 3 7 2 6 4 4 2 " / > < a : e x t   c x = " 6 6 9 4 3 5 "   c y = " 5 8 8 3 7 6 " / > < / a : x f r m > < a : c u s t G e o m > < a : a v L s t / > < a : g d L s t / > < a : a h L s t / > < a : c x n L s t / > < a : r e c t   b = " b "   l = " 0 "   r = " r "   t = " 0 " / > < a : p a t h L s t > < a : p a t h   h = " 5 8 8 3 7 6 "   w = " 6 6 9 4 3 5 " > < a : m o v e T o > < a : p t   x = " 0 "   y = " 0 " / > < / a : m o v e T o > < a : l n T o > < a : p t   x = " 2 4 3 9 6 9 "   y = " 2 6 8 9 9 9 " / > < / a : l n T o > < a : l n T o > < a : p t   x = " 6 6 9 4 3 5 "   y = " 4 4 7 2 2 " / > < / a : l n T o > < a : l n T o > < a : p t   x = " 6 2 3 3 1 0 "   y = " 3 7 3 5 3 9 " / > < / a : l n T o > < a : l n T o > < a : p t   x = " 4 4 8 6 1 9 "   y = " 5 8 8 3 7 6 " / > < / a : l n T o > < a : l n T o > < a : p t   x = " 1 5 0 1 0 8 "   y = " 5 2 3 8 5 0 " / > < / a : l n T o > < a : c l o s e / > < / a : p a t h > < / a : p a t h L s t > < / a : c u s t G e o m > < a : s o l i d F i l l > < a : s r g b C l r   v a l = " f 2 7 1 5 c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E 0 3 A B E A 6 - A 0 4 8 - 4 1 4 C - A 1 5 4 - 5 3 D F 2 B A 4 3 A C B } " > < a 1 6 : c r e a t i o n I d   x m l n s : a 1 6 = " h t t p : / / s c h e m a s . m i c r o s o f t . c o m / o f f i c e / d r a w i n g / 2 0 1 0 / m a i n "   i d = " { C 8 1 D 0 2 0 C - F 9 A E - 4 F 8 E - 9 5 D 9 - 4 A 8 2 8 D 8 8 C C A 0 } " / > < / a : e x t > < / a : e x t L s t > < / p : c N v P r > < p : c N v S p P r / > < p : n v P r / > < / p : n v S p P r > < p : s p P r > < a : x f r m   f l i p H = " t r u e "   f l i p V = " f a l s e "   r o t = " 0 " > < a : o f f   x = " 7 0 7 9 9 1 7 "   y = " 3 7 2 2 2 4 9 " / > < a : e x t   c x = " 2 1 8 0 2 0 "   c y = " 1 6 9 1 0 5 " / > < / a : x f r m > < a : c u s t G e o m > < a : a v L s t / > < a : g d L s t / > < a : a h L s t / > < a : c x n L s t / > < a : r e c t   b = " b "   l = " 0 "   r = " r "   t = " 0 " / > < a : p a t h L s t > < a : p a t h   h = " 5 7 6 2 6 3 "   w = " 7 4 2 9 5 0 " > < a : m o v e T o > < a : p t   x = " 6 3 3 4 1 3 "   y = " 0 " / > < / a : m o v e T o > < a : l n T o > < a : p t   x = " 7 4 2 9 5 0 "   y = " 3 7 1 4 7 5 " / > < / a : l n T o > < a : l n T o > < a : p t   x = " 0 "   y = " 5 7 6 2 6 3 " / > < / a : l n T o > < a : c l o s e / > < / a : p a t h > < / a : p a t h L s t > < / a : c u s t G e o m > < a : s o l i d F i l l > < a : s r g b C l r   v a l = " b e 4 4 3 5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0 "   n a m e = " T i t l e   4 " > < a : e x t L s t > < a : e x t   u r i = " { A 4 0 5 E A 3 5 - 1 0 4 4 - 4 2 8 6 - 9 C 2 B - 8 1 D F 5 E A 5 7 3 B 9 } " > < a 1 6 : c r e a t i o n I d   x m l n s : a 1 6 = " h t t p : / / s c h e m a s . m i c r o s o f t . c o m / o f f i c e / d r a w i n g / 2 0 1 0 / m a i n "   i d = " { E E A D C E B 9 - A 5 5 9 - 4 5 2 0 - 9 8 A 2 - 7 D 9 B 0 0 A D 1 4 8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8 1 0 5 0 "   y = " 1 9 4 3 1 0 0 " / > < a : e x t   c x = " 5 5 1 3 3 4 7 "   c y = " 1 0 2 1 1 1 1 " / > < / a : x f r m > < / p : s p P r > < p : t x B o d y > < a : b o d y P r   r t l C o l = " 0 " / > < a : l s t S t y l e > < a : l v l 1 p P r   l v l = " 0 " > < a : d e f R P r   b = " 1 "   c a p = " a l l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S l i d e   N u m b e r   P l a c e h o l d e r   3 " > < a : e x t L s t > < a : e x t   u r i = " { 5 0 7 F 9 6 0 F - B 7 F 6 - 4 3 5 0 - B 8 0 8 - 1 3 5 E E D 3 3 4 8 3 7 } " > < a 1 6 : c r e a t i o n I d   x m l n s : a 1 6 = " h t t p : / / s c h e m a s . m i c r o s o f t . c o m / o f f i c e / d r a w i n g / 2 0 1 0 / m a i n "   i d = " { 4 0 6 E E 3 7 E - E 6 1 1 - 4 0 1 E - 8 3 C A - D 4 4 3 A 6 B D 6 8 8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D 0 B 6 6 5 5 F - 3 5 5 3 - 4 E 0 1 - 9 2 8 4 - D F B 7 D 6 5 8 5 D E 4 } " > < a 1 6 : c r e a t i o n I d   x m l n s : a 1 6 = " h t t p : / / s c h e m a s . m i c r o s o f t . c o m / o f f i c e / d r a w i n g / 2 0 1 0 / m a i n "   i d = " { 8 3 6 9 0 9 3 B - 3 1 E 1 - 4 1 9 0 - 8 A 5 9 - 5 D 8 F 8 0 1 6 6 F 3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F E D 6 E F 9 D - 4 8 7 A - 4 0 B F - A 8 F E - 6 9 7 D 5 5 1 E 0 4 E 7 } " > < a 1 6 : c r e a t i o n I d   x m l n s : a 1 6 = " h t t p : / / s c h e m a s . m i c r o s o f t . c o m / o f f i c e / d r a w i n g / 2 0 1 0 / m a i n "   i d = " { C F 1 2 0 B 9 C - 1 5 F F - 4 6 6 F - A 1 F 2 - 3 5 3 3 B 8 4 7 E 1 B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7 E B A E 9 8 - 6 1 8 6 - 4 F 2 B - 8 9 A 7 - 5 E 1 8 B 9 8 C D 3 A 3 } " > < p 1 4 : c r e a t i o n I d   x m l n s : p 1 4 = " h t t p : / / s c h e m a s . m i c r o s o f t . c o m / o f f i c e / p o w e r p o i n t / 2 0 1 0 / m a i n "   v a l = " 1 6 5 4 8 4 2 6 4 2 3 5 4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D 7 D 6 0 7 5 B - 6 6 3 A - 4 1 7 C - 9 1 3 B - A 7 E 3 7 7 B D 4 5 1 7 } " > < a 1 6 : c r e a t i o n I d   x m l n s : a 1 6 = " h t t p : / / s c h e m a s . m i c r o s o f t . c o m / o f f i c e / d r a w i n g / 2 0 1 0 / m a i n "   i d = " { 7 2 E 6 5 D 7 B - 8 D 1 2 - 4 6 A C - B 5 8 E - D A 3 A 1 B 4 0 5 0 9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0 5 F 0 A 0 8 9 - A 3 1 2 - 4 0 4 E - 9 9 1 1 - 2 C E 5 3 E C 4 7 D 7 9 } " > < a 1 6 : c r e a t i o n I d   x m l n s : a 1 6 = " h t t p : / / s c h e m a s . m i c r o s o f t . c o m / o f f i c e / d r a w i n g / 2 0 1 0 / m a i n "   i d = " { 4 E D 5 2 C 6 B - 9 E 9 6 - 4 A D E - B A 0 6 - A 8 9 3 3 2 4 6 1 6 4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3 1 A C 2 4 C F - B 6 5 F - 4 C 7 1 - A D 0 B - 2 C 8 3 C A D F 1 5 7 2 } " > < a 1 6 : c r e a t i o n I d   x m l n s : a 1 6 = " h t t p : / / s c h e m a s . m i c r o s o f t . c o m / o f f i c e / d r a w i n g / 2 0 1 0 / m a i n "   i d = " { 0 8 8 2 F 4 2 1 - C D A B - 4 3 2 0 - B 2 E 6 - 9 1 3 5 C 8 B 1 5 B 0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0 9 1 8 C A B - 6 0 A F - 4 A 5 9 - 9 8 4 4 - 8 F 0 B B 9 7 A 6 A 2 D } " > < p 1 4 : c r e a t i o n I d   x m l n s : p 1 4 = " h t t p : / / s c h e m a s . m i c r o s o f t . c o m / o f f i c e / p o w e r p o i n t / 2 0 1 0 / m a i n "   v a l = " 1 6 5 4 8 4 2 6 4 2 3 6 0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6 2 F F B B 4 E - E 9 C 3 - 4 0 6 4 - 8 7 2 2 - 7 E 6 C 4 2 B 1 6 0 F E } " > < a 1 6 : c r e a t i o n I d   x m l n s : a 1 6 = " h t t p : / / s c h e m a s . m i c r o s o f t . c o m / o f f i c e / d r a w i n g / 2 0 1 0 / m a i n "   i d = " { 8 2 6 F E C 6 F - 1 C 7 6 - 4 9 3 3 - 8 5 0 E - D B F 7 E 2 5 3 3 D 2 1 } " / > < / a : e x t > < / a : e x t L s t > < / p : c N v P r > < p : c N v G r p S p P r / > < p : n v P r / > < / p : n v G r p S p P r > < p : g r p S p P r > < a : x f r m > < a : o f f   x = " - 6 8 5 8 0 0 "   y = " 1 0 7 1 2 4 9 " / > < a : e x t   c x = " 2 0 1 3 0 3 4 "   c y = " 4 2 2 7 6 1 8 " / > < a : c h O f f   x = " 1 4 7 0 "   y = " 1 4 5 0 " / > < a : c h E x t   c x = " 2 0 1 3 0 3 4 "   c y = " 4 2 2 7 6 1 8 " / > < / a : x f r m > < a : n o F i l l / > < / p : g r p S p P r > < p : g r p S p > < p : n v G r p S p P r > < p : c N v P r   i d = " 3 "   n a m e = " " > < a : e x t L s t > < a : e x t   u r i = " { 6 1 A 5 8 7 E 9 - 0 C 0 F - 4 3 4 1 - 8 0 6 4 - 9 E A E 9 5 D 6 8 B C 4 } " > < a 1 6 : c r e a t i o n I d   x m l n s : a 1 6 = " h t t p : / / s c h e m a s . m i c r o s o f t . c o m / o f f i c e / d r a w i n g / 2 0 1 0 / m a i n "   i d = " { D 7 F D 3 6 C A - 5 4 2 3 - 4 4 3 C - B 8 0 F - 0 2 6 2 4 9 C 4 0 E 0 D } " / > < / a : e x t > < / a : e x t L s t > < / p : c N v P r > < p : c N v G r p S p P r / > < p : n v P r / > < / p : n v G r p S p P r > < p : g r p S p P r > < a : x f r m > < a : o f f   x = " 6 7 7 7 2 0 "   y = " 5 5 7 1 5 3 " / > < a : e x t   c x = " 2 4 5 7 2 5 "   c y = " 3 6 5 7 6 7 2 " / > < a : c h O f f   x = " 6 7 7 7 2 0 "   y = " 5 5 7 1 5 3 " / > < a : c h E x t   c x = " 2 4 5 7 2 5 "   c y = " 3 6 5 7 6 7 2 " / > < / a : x f r m > < a : s o l i d F i l l > < a : s r g b C l r   v a l = " 5 1 9 d 4 4 " / > < / a : s o l i d F i l l > < / p : g r p S p P r > < p : s p > < p : n v S p P r > < p : c N v P r   i d = " 4 "   n a m e = " " > < a : e x t L s t > < a : e x t   u r i = " { A C 2 9 B 2 8 2 - D 8 B 8 - 4 4 A C - A E 3 9 - C D C 5 6 E 2 3 A D 2 D } " > < a 1 6 : c r e a t i o n I d   x m l n s : a 1 6 = " h t t p : / / s c h e m a s . m i c r o s o f t . c o m / o f f i c e / d r a w i n g / 2 0 1 0 / m a i n "   i d = " { 2 1 8 7 1 D 1 0 - A 3 F 1 - 4 C A 3 - 9 4 A A - C E 3 0 9 F 9 C B 2 8 8 } " / > < / a : e x t > < / a : e x t L s t > < / p : c N v P r > < p : c N v S p P r / > < p : n v P r / > < / p : n v S p P r > < p : s p P r > < a : x f r m > < a : o f f   x = " 7 4 3 6 7 2 "   y = " 3 6 5 1 5 6 6 " / > < a : e x t   c x = " 1 7 0 7 8 4 "   c y = " 5 6 3 2 5 9 " / > < / a : x f r m > < a : c u s t G e o m > < a : a v L s t / > < a : g d L s t / > < a : a h L s t / > < a : c x n L s t / > < a : r e c t   b = " b "   l = " 0 "   r = " r "   t = " 0 " / > < a : p a t h L s t > < a : p a t h   h = " 5 6 3 2 5 9 "   w = " 1 7 0 7 8 4 " > < a : m o v e T o > < a : p t   x = " 2 4 9 1 7 "   y = " 3 2 5 0 " / > < / a : m o v e T o > < a : c u b i c B e z T o > < a : p t   x = " 2 7 4 0 8 "   y = " 5 5 3 6 6 " / > < a : p t   x = " 2 8 0 0 0 "   y = " 1 0 0 1 2 9 " / > < a : p t   x = " 2 6 6 9 4 "   y = " 1 3 7 5 3 6 " / > < / a : c u b i c B e z T o > < a : c u b i c B e z T o > < a : p t   x = " 2 4 7 3 4 "   y = " 1 9 3 6 4 7 " / > < a : p t   x = " 2 3 9 8 4 "   y = " 3 0 4 6 9 2 " / > < a : p t   x = " 0 "   y = " 5 5 7 2 9 5 " / > < / a : c u b i c B e z T o > < a : l n T o > < a : p t   x = " 1 7 0 7 8 4 "   y = " 5 6 3 2 5 9 " / > < / a : l n T o > < a : c u b i c B e z T o > < a : p t   x = " 1 5 8 3 8 5 "   y = " 4 5 0 0 3 3 " / > < a : p t   x = " 1 5 1 8 1 2 "   y = " 3 5 5 5 9 4 " / > < a : p t   x = " 1 5 1 0 6 6 "   y = " 2 7 9 9 4 3 " / > < / a : c u b i c B e z T o > < a : c u b i c B e z T o > < a : p t   x = " 1 4 9 9 4 7 "   y = " 1 6 6 4 6 6 " / > < a : p t   x = " 1 5 3 0 6 6 "   y = " 2 1 6 6 6 " / > < a : p t   x = " 1 5 5 3 6 6 "   y = " 1 2 8 9 9 " / > < / a : c u b i c B e z T o > < a : c u b i c B e z T o > < a : p t   x = " 1 3 3 3 0 8 "   y = " 1 6 0 7 1 " / > < a : p t   x = " 1 1 2 0 8 3 "   y = " 1 7 3 0 2 " / > < a : p t   x = " 9 1 6 9 0 "   y = " 1 6 5 9 0 " / > < / a : c u b i c B e z T o > < a : c u b i c B e z T o > < a : p t   x = " 6 1 1 0 1 "   y = " 1 5 5 2 2 " / > < a : p t   x = " 2 8 5 4 1 "   y = " 0 " / > < a : p t   x = " 2 4 9 1 7 "   y = " 3 2 5 0 " / > < / a : c u b i c B e z T o > < a : c l o s e / > < / a : p a t h > < / a : p a t h L s t > < / a : c u s t G e o m > < a : g r p F i l l / > < / p : s p P r > < / p : s p > < p : s p > < p : n v S p P r > < p : c N v P r   i d = " 5 "   n a m e = " " > < a : e x t L s t > < a : e x t   u r i = " { 9 9 2 8 B 0 9 9 - 2 7 7 0 - 4 A C F - 9 E 1 B - 0 7 B 0 B B 3 9 1 7 3 5 } " > < a 1 6 : c r e a t i o n I d   x m l n s : a 1 6 = " h t t p : / / s c h e m a s . m i c r o s o f t . c o m / o f f i c e / d r a w i n g / 2 0 1 0 / m a i n "   i d = " { 8 2 E F 4 3 1 4 - 6 F D 9 - 4 D E 4 - 9 4 8 A - 2 3 E 0 7 4 3 6 3 2 C B } " / > < / a : e x t > < / a : e x t L s t > < / p : c N v P r > < p : c N v S p P r / > < p : n v P r / > < / p : n v S p P r > < p : s p P r > < a : x f r m > < a : o f f   x = " 7 3 8 9 8 3 "   y = " 2 8 8 7 6 7 3 " / > < a : e x t   c x = " 1 8 4 4 6 1 "   c y = " 7 7 8 8 8 1 " / > < / a : x f r m > < a : c u s t G e o m > < a : a v L s t / > < a : g d L s t / > < a : a h L s t / > < a : c x n L s t / > < a : r e c t   b = " b "   l = " 0 "   r = " r "   t = " 0 " / > < a : p a t h L s t > < a : p a t h   h = " 7 7 8 8 8 2 "   w = " 1 8 4 4 6 2 " > < a : m o v e T o > < a : p t   x = " 2 6 8 2 1 "   y = " 3 2 2 7 1 2 " / > < / a : m o v e T o > < a : c u b i c B e z T o > < a : p t   x = " 2 8 4 7 8 "   y = " 4 7 4 3 5 9 " / > < a : p t   x = " 3 7 8 8 9 "   y = " 6 5 8 4 7 7 " / > < a : p t   x = " 2 2 8 3 3 "   y = " 7 1 4 2 2 4 " / > < / a : c u b i c B e z T o > < a : c u b i c B e z T o > < a : p t   x = " 1 2 7 9 5 "   y = " 7 5 1 3 8 9 " / > < a : p t   x = " 1 3 9 0 3 "   y = " 7 6 7 3 7 2 " / > < a : p t   x = " 2 6 1 5 7 "   y = " 7 6 2 1 7 4 " / > < / a : c u b i c B e z T o > < a : c u b i c B e z T o > < a : p t   x = " 4 0 2 4 5 "   y = " 7 6 0 5 9 5 " / > < a : p t   x = " 7 4 2 2 5 "   y = " 7 7 6 6 7 9 " / > < a : p t   x = " 9 5 9 7 9 "   y = " 7 7 7 7 8 0 " / > < / a : c u b i c B e z T o > < a : c u b i c B e z T o > < a : p t   x = " 1 1 7 7 3 3 "   y = " 7 7 8 8 8 2 " / > < a : p t   x = " 1 4 5 5 8 7 "   y = " 7 7 3 1 2 9 " / > < a : p t   x = " 1 6 5 0 2 4 "   y = " 7 6 7 6 2 4 " / > < / a : c u b i c B e z T o > < a : c u b i c B e z T o > < a : p t   x = " 1 8 4 4 6 2 "   y = " 7 6 2 1 1 8 " / > < a : p t   x = " 1 5 9 9 4 8 "   y = " 7 4 4 2 9 1 " / > < a : p t   x = " 1 5 5 5 6 7 "   y = " 7 2 3 5 0 6 " / > < / a : c u b i c B e z T o > < a : c u b i c B e z T o > < a : p t   x = " 1 5 1 1 8 6 "   y = " 7 0 2 7 2 1 " / > < a : p t   x = " 1 4 3 9 2 9 "   y = " 6 0 9 9 1 3 " / > < a : p t   x = " 1 4 2 7 9 9 "   y = " 5 4 6 3 9 4 " / > < / a : c u b i c B e z T o > < a : c u b i c B e z T o > < a : p t   x = " 1 4 1 6 6 9 "   y = " 4 8 2 8 7 6 " / > < a : p t   x = " 1 3 6 6 9 8 "   y = " 3 0 8 6 8 3 " / > < a : p t   x = " 1 3 5 1 5 1 "   y = " 2 1 7 5 9 1 " / > < / a : c u b i c B e z T o > < a : c u b i c B e z T o > < a : p t   x = " 1 3 3 6 0 4 "   y = " 1 2 6 5 0 0 " / > < a : p t   x = " 1 3 8 9 8 2 "   y = " 1 2 6 5 1 " / > < a : p t   x = " 1 3 4 2 7 1 "   y = " 7 9 6 3 " / > < / a : c u b i c B e z T o > < a : c u b i c B e z T o > < a : p t   x = " 1 2 9 5 6 0 "   y = " 3 2 7 5 " / > < a : p t   x = " 9 4 1 9 8 "   y = " 1 5 6 6 7 " / > < a : p t   x = " 6 4 3 7 9 "   y = " 1 2 0 4 0 " / > < / a : c u b i c B e z T o > < a : c u b i c B e z T o > < a : p t   x = " 3 4 5 6 1 "   y = " 8 4 1 4 " / > < a : p t   x = " 0 "   y = " 0 " / > < a : p t   x = " 9 1 1 2 "   y = " 4 1 7 0 7 " / > < / a : c u b i c B e z T o > < a : c u b i c B e z T o > < a : p t   x = " 1 9 8 1 3 "   y = " 1 2 7 9 4 6 " / > < a : p t   x = " 2 5 7 1 6 "   y = " 2 2 1 6 1 4 " / > < a : p t   x = " 2 6 8 2 1 "   y = " 3 2 2 7 1 2 " / > < / a : c u b i c B e z T o > < a : c l o s e / > < / a : p a t h > < / a : p a t h L s t > < / a : c u s t G e o m > < a : g r p F i l l / > < / p : s p P r > < / p : s p > < p : s p > < p : n v S p P r > < p : c N v P r   i d = " 6 "   n a m e = " " > < a : e x t L s t > < a : e x t   u r i = " { 6 F E 1 A E F 0 - 9 D 4 8 - 4 E 0 B - 9 E 8 F - 2 F 3 0 3 D 4 4 7 A 4 9 } " > < a 1 6 : c r e a t i o n I d   x m l n s : a 1 6 = " h t t p : / / s c h e m a s . m i c r o s o f t . c o m / o f f i c e / d r a w i n g / 2 0 1 0 / m a i n "   i d = " { F 3 1 9 3 9 A E - 3 7 A 2 - 4 B 9 0 - 9 C 6 D - 9 E B A 5 6 C 6 E A 1 4 } " / > < / a : e x t > < / a : e x t L s t > < / p : c N v P r > < p : c N v S p P r / > < p : n v P r / > < / p : n v S p P r > < p : s p P r > < a : x f r m > < a : o f f   x = " 6 7 7 7 2 0 "   y = " 1 9 8 1 9 8 6 " / > < a : e x t   c x = " 2 0 3 3 9 1 "   c y = " 9 1 2 4 9 0 " / > < / a : x f r m > < a : c u s t G e o m > < a : a v L s t / > < a : g d L s t / > < a : a h L s t / > < a : c x n L s t / > < a : r e c t   b = " b "   l = " 0 "   r = " r "   t = " 0 " / > < a : p a t h L s t > < a : p a t h   h = " 9 1 2 4 9 1 "   w = " 2 0 3 3 9 2 " > < a : m o v e T o > < a : p t   x = " 3 0 0 1 6 "   y = " 3 5 5 3 0 " / > < / a : m o v e T o > < a : c u b i c B e z T o > < a : p t   x = " 3 8 9 4 9 "   y = " 5 0 6 6 9 " / > < a : p t   x = " 4 5 3 9 4 "   y = " 8 6 2 7 2 " / > < a : p t   x = " 4 9 3 4 9 "   y = " 1 4 2 3 3 9 " / > < / a : c u b i c B e z T o > < a : c u b i c B e z T o > < a : p t   x = " 5 5 2 8 2 "   y = " 2 2 6 4 3 8 " / > < a : p t   x = " 6 2 7 3 5 "   y = " 3 5 0 9 1 3 " / > < a : p t   x = " 6 9 1 0 0 "   y = " 5 1 1 1 2 8 " / > < / a : c u b i c B e z T o > < a : c u b i c B e z T o > < a : p t   x = " 7 5 4 6 6 "   y = " 6 7 1 3 4 3 " / > < a : p t   x = " 8 2 8 8 8 "   y = " 7 9 3 4 7 4 " / > < a : p t   x = " 7 6 9 8 5 "   y = " 8 3 7 8 9 4 " / > < / a : c u b i c B e z T o > < a : c u b i c B e z T o > < a : p t   x = " 7 1 0 8 2 "   y = " 8 8 2 3 1 3 " / > < a : p t   x = " 6 7 3 0 8 "   y = " 8 8 5 2 3 3 " / > < a : p t   x = " 6 6 7 7 1 "   y = " 8 9 2 9 0 9 " / > < / a : c u b i c B e z T o > < a : c u b i c B e z T o > < a : p t   x = " 6 6 2 3 4 "   y = " 9 0 0 5 8 5 " / > < a : p t   x = " 3 5 2 3 0 "   y = " 9 0 6 7 9 8 " / > < a : p t   x = " 1 0 9 7 7 5 "   y = " 9 0 9 6 4 4 " / > < / a : c u b i c B e z T o > < a : c u b i c B e z T o > < a : p t   x = " 1 8 4 3 1 9 "   y = " 9 1 2 4 9 1 " / > < a : p t   x = " 1 9 8 7 6 7 "   y = " 8 9 6 2 6 0 " / > < a : p t   x = " 2 0 1 0 8 0 "   y = " 8 8 4 7 7 1 " / > < / a : c u b i c B e z T o > < a : c u b i c B e z T o > < a : p t   x = " 2 0 3 3 9 2 "   y = " 8 7 3 2 8 2 " / > < a : p t   x = " 1 8 9 5 6 5 "   y = " 8 7 2 8 6 8 " / > < a : p t   x = " 1 9 0 8 1 4 "   y = " 8 5 1 7 5 5 " / > < / a : c u b i c B e z T o > < a : c u b i c B e z T o > < a : p t   x = " 1 8 9 9 6 4 "   y = " 7 5 3 3 1 4 " / > < a : p t   x = " 1 8 8 5 3 1 "   y = " 6 9 7 0 4 3 " / > < a : p t   x = " 1 8 6 5 1 5 "   y = " 6 8 2 9 4 3 " / > < / a : c u b i c B e z T o > < a : c u b i c B e z T o > < a : p t   x = " 1 8 3 4 9 2 "   y = " 6 6 1 7 9 4 " / > < a : p t   x = " 1 7 0 5 8 5 "   y = " 4 7 6 0 0 1 " / > < a : p t   x = " 1 6 6 5 9 1 "   y = " 3 4 7 6 4 3 " / > < / a : c u b i c B e z T o > < a : c u b i c B e z T o > < a : p t   x = " 1 6 2 5 9 7 "   y = " 2 1 9 2 8 4 " / > < a : p t   x = " 1 6 5 3 1 6 "   y = " 1 1 5 3 7 2 " / > < a : p t   x = " 1 6 7 7 6 4 "   y = " 8 0 3 5 3 " / > < / a : c u b i c B e z T o > < a : c u b i c B e z T o > < a : p t   x = " 1 7 0 2 1 3 "   y = " 4 5 3 3 3 " / > < a : p t   x = " 1 9 0 3 3 3 "   y = " 1 4 9 4 6 " / > < a : p t   x = " 1 6 2 8 5 6 "   y = " 8 8 8 9 " / > < / a : c u b i c B e z T o > < a : c u b i c B e z T o > < a : p t   x = " 1 3 5 3 7 8 "   y = " 2 8 3 2 " / > < a : p t   x = " 1 2 0 8 7 8 "   y = " 0 " / > < a : p t   x = " 9 1 9 0 8 "   y = " 6 5 0 8 " / > < / a : c u b i c B e z T o > < a : c u b i c B e z T o > < a : p t   x = " 6 2 9 3 8 "   y = " 1 3 0 1 7 " / > < a : p t   x = " 4 7 5 8 8 "   y = " 6 8 6 4 " / > < a : p t   x = " 3 9 9 5 6 "   y = " 4 6 9 4 " / > < / a : c u b i c B e z T o > < a : c u b i c B e z T o > < a : p t   x = " 3 2 3 2 4 "   y = " 2 5 2 4 " / > < a : p t   x = " 0 "   y = " 6 9 6 3 " / > < a : p t   x = " 3 0 0 1 6 "   y = " 3 5 5 3 0 " / > < / a : c u b i c B e z T o > < a : c l o s e / > < / a : p a t h > < / a : p a t h L s t > < / a : c u s t G e o m > < a : g r p F i l l / > < / p : s p P r > < / p : s p > < p : s p > < p : n v S p P r > < p : c N v P r   i d = " 7 "   n a m e = " " > < a : e x t L s t > < a : e x t   u r i = " { C C 6 B D 1 8 3 - 0 9 3 3 - 4 B D 0 - 9 A 2 1 - 3 4 3 5 D 9 7 8 F A E 2 } " > < a 1 6 : c r e a t i o n I d   x m l n s : a 1 6 = " h t t p : / / s c h e m a s . m i c r o s o f t . c o m / o f f i c e / d r a w i n g / 2 0 1 0 / m a i n "   i d = " { 3 F A 0 D A E B - 9 3 4 6 - 4 0 C B - 8 5 6 B - 0 F 8 8 F F 4 1 7 B 4 1 } " / > < / a : e x t > < / a : e x t L s t > < / p : c N v P r > < p : c N v S p P r / > < p : n v P r / > < / p : n v S p P r > < p : s p P r > < a : x f r m > < a : o f f   x = " 6 8 8 9 7 8 "   y = " 1 1 5 3 2 8 1 " / > < a : e x t   c x = " 1 6 2 3 6 8 "   c y = " 8 4 1 2 1 7 " / > < / a : x f r m > < a : c u s t G e o m > < a : a v L s t / > < a : g d L s t / > < a : a h L s t / > < a : c x n L s t / > < a : r e c t   b = " b "   l = " 0 "   r = " r "   t = " 0 " / > < a : p a t h L s t > < a : p a t h   h = " 8 4 1 2 1 8 "   w = " 1 6 2 3 6 8 " > < a : m o v e T o > < a : p t   x = " 2 0 8 6 9 "   y = " 7 3 1 0 2 1 " / > < / a : m o v e T o > < a : c u b i c B e z T o > < a : p t   x = " 1 5 6 2 0 "   y = " 7 7 6 8 8 6 " / > < a : p t   x = " 0 "   y = " 8 2 4 5 6 3 " / > < a : p t   x = " 1 2 7 5 8 "   y = " 8 2 4 9 9 1 " / > < / a : c u b i c B e z T o > < a : c u b i c B e z T o > < a : p t   x = " 2 7 5 0 0 "   y = " 8 4 1 2 1 8 " / > < a : p t   x = " 6 2 1 2 7 "   y = " 8 1 7 1 8 9 " / > < a : p t   x = " 1 1 1 0 6 1 "   y = " 8 2 3 5 9 7 " / > < / a : c u b i c B e z T o > < a : c u b i c B e z T o > < a : p t   x = " 1 5 9 9 9 6 "   y = " 8 3 0 0 0 5 " / > < a : p t   x = " 1 6 2 3 6 8 "   y = " 8 3 5 7 3 6 " / > < a : p t   x = " 1 5 8 5 5 4 "   y = " 8 1 8 9 8 5 " / > < / a : c u b i c B e z T o > < a : c u b i c B e z T o > < a : p t   x = " 1 5 7 0 2 1 "   y = " 8 1 2 2 4 9 " / > < a : p t   x = " 1 5 2 5 2 9 "   y = " 7 9 4 4 8 2 " / > < a : p t   x = " 1 5 0 4 1 8 "   y = " 7 6 9 9 2 3 " / > < / a : c u b i c B e z T o > < a : c u b i c B e z T o > < a : p t   x = " 1 4 7 2 8 1 "   y = " 7 3 3 4 1 6 " / > < a : p t   x = " 1 4 4 3 5 9 "   y = " 6 8 7 7 1 4 " / > < a : p t   x = " 1 4 1 1 7 0 "   y = " 6 1 8 1 4 2 " / > < / a : c u b i c B e z T o > < a : c u b i c B e z T o > < a : p t   x = " 1 3 6 3 9 2 "   y = " 5 1 3 9 0 3 " / > < a : p t   x = " 1 3 5 0 9 9 "   y = " 2 7 2 6 7 3 " / > < a : p t   x = " 1 3 4 8 7 6 "   y = " 1 8 6 6 8 5 " / > < / a : c u b i c B e z T o > < a : c u b i c B e z T o > < a : p t   x = " 1 3 4 7 2 8 "   y = " 1 2 9 3 6 0 " / > < a : p t   x = " 1 3 6 2 9 7 "   y = " 6 9 4 0 5 " / > < a : p t   x = " 1 3 9 5 8 4 "   y = " 6 8 2 1 " / > < / a : c u b i c B e z T o > < a : c u b i c B e z T o > < a : p t   x = " 1 2 8 9 1 0 "   y = " 8 2 4 7 " / > < a : p t   x = " 1 1 4 6 5 5 "   y = " 8 7 5 1 " / > < a : p t   x = " 9 6 8 1 9 "   y = " 8 3 3 4 " / > < / a : c u b i c B e z T o > < a : c u b i c B e z T o > < a : p t   x = " 7 0 0 6 4 "   y = " 7 7 0 8 " / > < a : p t   x = " 5 2 3 8 8 "   y = " 6 3 7 2 " / > < a : p t   x = " 4 2 6 3 8 "   y = " 3 1 8 6 " / > < / a : c u b i c B e z T o > < a : c u b i c B e z T o > < a : p t   x = " 3 2 8 8 8 "   y = " 0 " / > < a : p t   x = " 3 7 9 7 2 "   y = " 8 3 9 6 " / > < a : p t   x = " 3 8 2 8 5 "   y = " 2 5 0 1 4 " / > < / a : c u b i c B e z T o > < a : c u b i c B e z T o > < a : p t   x = " 3 8 4 9 3 "   y = " 3 6 0 9 3 " / > < a : p t   x = " 3 8 1 9 5 "   y = " 1 1 3 7 0 5 " / > < a : p t   x = " 3 7 3 9 2 "   y = " 2 5 7 8 5 2 " / > < / a : c u b i c B e z T o > < a : c u b i c B e z T o > < a : p t   x = " 2 9 8 7 6 "   y = " 5 4 2 7 2 2 " / > < a : p t   x = " 2 4 3 6 8 "   y = " 7 0 0 4 4 5 " / > < a : p t   x = " 2 0 8 6 9 "   y = " 7 3 1 0 2 1 " / > < / a : c u b i c B e z T o > < a : c l o s e / > < / a : p a t h > < / a : p a t h L s t > < / a : c u s t G e o m > < a : g r p F i l l / > < / p : s p P r > < / p : s p > < p : s p > < p : n v S p P r > < p : c N v P r   i d = " 8 "   n a m e = " " > < a : e x t L s t > < a : e x t   u r i = " { 2 9 C 9 5 9 C 7 - D 2 F 4 - 4 A 9 8 - 8 3 9 6 - 1 7 2 1 0 7 9 0 0 4 C A } " > < a 1 6 : c r e a t i o n I d   x m l n s : a 1 6 = " h t t p : / / s c h e m a s . m i c r o s o f t . c o m / o f f i c e / d r a w i n g / 2 0 1 0 / m a i n "   i d = " { 0 A A 5 3 F E 3 - 3 0 D C - 4 D B C - 8 0 3 4 - 8 1 E B 8 A 0 8 6 1 D 3 } " / > < / a : e x t > < / a : e x t L s t > < / p : c N v P r > < p : c N v S p P r / > < p : n v P r / > < / p : n v S p P r > < p : s p P r > < a : x f r m > < a : o f f   x = " 7 1 8 9 7 1 "   y = " 5 5 7 1 5 3 " / > < a : e x t   c x = " 1 0 8 6 4 1 "   c y = " 5 9 9 6 2 5 " / > < / a : x f r m > < a : c u s t G e o m > < a : a v L s t / > < a : g d L s t / > < a : a h L s t / > < a : c x n L s t / > < a : r e c t   b = " b "   l = " 0 "   r = " r "   t = " 0 " / > < a : p a t h L s t > < a : p a t h   h = " 5 9 9 6 2 5 "   w = " 1 0 8 6 4 1 " > < a : m o v e T o > < a : p t   x = " 1 6 5 0 1 "   y = " 5 0 1 5 3 2 " / > < / a : m o v e T o > < a : l n T o > < a : p t   x = " 1 3 5 7 7 "   y = " 5 8 5 2 7 4 " / > < / a : l n T o > < a : c u b i c B e z T o > < a : p t   x = " 1 1 1 5 7 "   y = " 5 9 3 4 2 7 " / > < a : p t   x = " 2 0 6 7 3 "   y = " 5 9 7 4 3 6 " / > < a : p t   x = " 4 2 1 2 3 "   y = " 5 9 7 3 0 2 " / > < / a : c u b i c B e z T o > < a : c u b i c B e z T o > < a : p t   x = " 7 4 2 9 8 "   y = " 5 9 7 1 0 2 " / > < a : p t   x = " 9 6 6 4 0 "   y = " 5 9 6 5 5 8 " / > < a : p t   x = " 1 0 2 6 4 1 "   y = " 5 9 8 0 9 2 " / > < / a : c u b i c B e z T o > < a : c u b i c B e z T o > < a : p t   x = " 1 0 8 6 4 1 "   y = " 5 9 9 6 2 5 " / > < a : p t   x = " 1 0 6 6 6 8 "   y = " 5 9 9 3 1 4 " / > < a : p t   x = " 1 0 3 6 5 2 "   y = " 5 6 9 1 3 4 " / > < / a : c u b i c B e z T o > < a : c u b i c B e z T o > < a : p t   x = " 1 0 1 6 4 1 "   y = " 5 4 9 0 1 4 " / > < a : p t   x = " 9 7 3 8 2 "   y = " 4 7 8 0 3 1 " / > < a : p t   x = " 9 0 8 7 4 "   y = " 3 5 6 1 8 3 " / > < / a : c u b i c B e z T o > < a : l n T o > < a : p t   x = " 7 8 5 3 6 "   y = " 1 2 2 6 6 2 " / > < / a : l n T o > < a : l n T o > < a : p t   x = " 7 1 3 8 3 "   y = " 8 3 3 1 " / > < / a : l n T o > < a : l n T o > < a : p t   x = " 7 8 5 6 5 "   y = " 4 5 4 5 " / > < / a : l n T o > < a : c u b i c B e z T o > < a : p t   x = " 7 7 9 1 2 "   y = " 1 4 3 2 " / > < a : p t   x = " 7 2 7 1 5 "   y = " 0 " / > < a : p t   x = " 6 2 9 7 3 "   y = " 2 4 9 " / > < / a : c u b i c B e z T o > < a : c u b i c B e z T o > < a : p t   x = " 5 3 2 3 0 "   y = " 4 9 9 " / > < a : p t   x = " 4 3 5 4 3 "   y = " 1 4 1 1 " / > < a : p t   x = " 3 3 9 1 1 "   y = " 2 9 8 5 " / > < / a : c u b i c B e z T o > < a : l n T o > < a : p t   x = " 1 8 2 6 0 "   y = " 6 4 7 6 " / > < / a : l n T o > < a : l n T o > < a : p t   x = " 5 5 8 5 "   y = " 6 0 3 3 " / > < / a : l n T o > < a : c u b i c B e z T o > < a : p t   x = " 1 1 5 "   y = " 1 0 3 5 8 " / > < a : p t   x = " 0 "   y = " 1 3 6 4 2 " / > < a : p t   x = " 5 2 4 1 "   y = " 1 5 8 8 5 " / > < / a : c u b i c B e z T o > < a : c u b i c B e z T o > < a : p t   x = " 1 0 4 8 2 "   y = " 1 8 1 2 8 " / > < a : p t   x = " 1 3 6 2 8 "   y = " 4 9 1 7 3 " / > < a : p t   x = " 1 4 6 7 9 "   y = " 1 0 9 0 2 1 " / > < / a : c u b i c B e z T o > < a : l n T o > < a : p t   x = " 1 9 2 5 2 "   y = " 4 2 2 7 4 6 " / > < / a : l n T o > < a : l n T o > < a : p t   x = " 1 6 5 0 1 "   y = " 5 0 1 5 3 2 " / > < / a : l n T o > < a : c l o s e / > < / a : p a t h > < / a : p a t h L s t > < / a : c u s t G e o m > < a : g r p F i l l / > < / p : s p P r > < / p : s p > < / p : g r p S p > < p : g r p S p > < p : n v G r p S p P r > < p : c N v P r   i d = " 9 "   n a m e = " " > < a : e x t L s t > < a : e x t   u r i = " { 9 0 0 D 0 7 C 2 - 7 7 6 5 - 4 4 7 8 - A 9 4 6 - 1 7 9 5 3 6 1 E A 8 5 A } " > < a 1 6 : c r e a t i o n I d   x m l n s : a 1 6 = " h t t p : / / s c h e m a s . m i c r o s o f t . c o m / o f f i c e / d r a w i n g / 2 0 1 0 / m a i n "   i d = " { B C 7 7 0 8 3 5 - B D 2 B - 4 1 5 D - A F 4 C - 3 1 0 E B F D 8 E F B 7 } " / > < / a : e x t > < / a : e x t L s t > < / p : c N v P r > < p : c N v G r p S p P r / > < p : n v P r / > < / p : n v G r p S p P r > < p : g r p S p P r > < a : x f r m > < a : o f f   x = " 4 9 8 9 5 3 "   y = " 3 6 6 9 5 6 " / > < a : e x t   c x = " 2 0 1 5 0 0 "   c y = " 3 6 5 9 9 1 0 " / > < a : c h O f f   x = " 4 9 8 9 5 3 "   y = " 3 6 6 9 5 6 " / > < a : c h E x t   c x = " 2 0 1 5 0 0 "   c y = " 3 6 5 9 9 1 0 " / > < / a : x f r m > < a : s o l i d F i l l > < a : s r g b C l r   v a l = " 5 1 9 d 4 4 " / > < / a : s o l i d F i l l > < / p : g r p S p P r > < p : s p > < p : n v S p P r > < p : c N v P r   i d = " 1 0 "   n a m e = " " > < a : e x t L s t > < a : e x t   u r i = " { 1 F 8 0 F 8 F B - 4 A 3 8 - 4 F B 2 - 8 4 0 6 - 2 C 7 C E 9 3 D 3 C E 2 } " > < a 1 6 : c r e a t i o n I d   x m l n s : a 1 6 = " h t t p : / / s c h e m a s . m i c r o s o f t . c o m / o f f i c e / d r a w i n g / 2 0 1 0 / m a i n "   i d = " { 6 6 5 E 4 9 2 1 - 6 6 2 8 - 4 F 8 8 - A 2 B 4 - E 4 5 C 8 E 6 A 2 2 A 9 } " / > < / a : e x t > < / a : e x t L s t > < / p : c N v P r > < p : c N v S p P r / > < p : n v P r / > < / p : n v S p P r > < p : s p P r > < a : x f r m > < a : o f f   x = " 4 9 8 9 5 3 "   y = " 3 4 5 8 9 8 6 " / > < a : e x t   c x = " 1 7 4 2 7 0 "   c y = " 5 6 7 8 7 9 " / > < / a : x f r m > < a : c u s t G e o m > < a : a v L s t / > < a : g d L s t / > < a : a h L s t / > < a : c x n L s t / > < a : r e c t   b = " b "   l = " 0 "   r = " r "   t = " 0 " / > < a : p a t h L s t > < a : p a t h   h = " 5 6 7 8 8 0 "   w = " 1 7 4 2 7 0 " > < a : m o v e T o > < a : p t   x = " 4 4 2 3 8 "   y = " 3 1 2 1 " / > < / a : m o v e T o > < a : c u b i c B e z T o > < a : p t   x = " 4 4 9 0 8 "   y = " 5 5 2 9 3 " / > < a : p t   x = " 4 3 9 3 8 "   y = " 1 0 0 0 4 9 " / > < a : p t   x = " 4 1 3 2 7 "   y = " 1 3 7 3 8 8 " / > < / a : c u b i c B e z T o > < a : c u b i c B e z T o > < a : p t   x = " 3 7 4 1 0 "   y = " 1 9 3 3 9 7 " / > < a : p t   x = " 3 2 7 8 5 "   y = " 3 0 4 3 4 7 " / > < a : p t   x = " 0 "   y = " 5 5 5 9 5 9 " / > < / a : c u b i c B e z T o > < a : l n T o > < a : p t   x = " 1 7 0 4 7 2 "   y = " 5 6 7 8 8 0 " / > < / a : l n T o > < a : c u b i c B e z T o > < a : p t   x = " 1 6 2 0 3 2 "   y = " 4 5 4 2 9 0 " / > < a : p t   x = " 1 5 8 7 5 9 "   y = " 3 5 9 6 7 9 " / > < a : p t   x = " 1 6 0 6 5 4 "   y = " 2 8 4 0 4 8 " / > < / a : c u b i c B e z T o > < a : c u b i c B e z T o > < a : p t   x = " 1 6 3 4 9 5 "   y = " 1 7 0 6 0 1 " / > < a : p t   x = " 1 7 1 6 6 6 "   y = " 2 5 9 9 8 " / > < a : p t   x = " 1 7 4 2 7 0 "   y = " 1 7 3 1 6 " / > < / a : c u b i c B e z T o > < a : c u b i c B e z T o > < a : p t   x = " 1 5 2 1 1 5 "   y = " 1 9 7 1 8 " / > < a : p t   x = " 1 3 0 8 6 0 "   y = " 2 0 2 0 7 " / > < a : p t   x = " 1 1 0 5 0 5 "   y = " 1 8 7 8 3 " / > < / a : c u b i c B e z T o > < a : c u b i c B e z T o > < a : p t   x = " 7 9 9 7 2 "   y = " 1 6 6 4 8 " / > < a : p t   x = " 4 7 9 7 3 "   y = " 0 " / > < a : p t   x = " 4 4 2 3 8 "   y = " 3 1 2 1 " / > < / a : c u b i c B e z T o > < a : c l o s e / > < / a : p a t h > < / a : p a t h L s t > < / a : c u s t G e o m > < a : g r p F i l l / > < / p : s p P r > < / p : s p > < p : s p > < p : n v S p P r > < p : c N v P r   i d = " 1 1 "   n a m e = " " > < a : e x t L s t > < a : e x t   u r i = " { 9 6 3 1 D E 6 F - 1 B 5 1 - 4 8 7 E - B C D 8 - 5 2 4 2 C 0 7 1 9 B 0 9 } " > < a 1 6 : c r e a t i o n I d   x m l n s : a 1 6 = " h t t p : / / s c h e m a s . m i c r o s o f t . c o m / o f f i c e / d r a w i n g / 2 0 1 0 / m a i n "   i d = " { 3 2 9 9 F 7 0 7 - C 7 A 1 - 4 4 3 2 - 9 A 6 D - 5 3 7 4 C 6 A A E 7 A F } " / > < / a : e x t > < / a : e x t L s t > < / p : c N v P r > < p : c N v S p P r / > < p : n v P r / > < / p : n v S p P r > < p : s p P r > < a : x f r m > < a : o f f   x = " 5 2 6 9 4 0 "   y = " 2 6 9 4 3 9 8 " / > < a : e x t   c x = " 1 7 1 1 8 7 "   c y = " 7 8 2 5 1 5 " / > < / a : x f r m > < a : c u s t G e o m > < a : a v L s t / > < a : g d L s t / > < a : a h L s t / > < a : c x n L s t / > < a : r e c t   b = " b "   l = " 0 "   r = " r "   t = " 0 " / > < a : p a t h L s t > < a : p a t h   h = " 7 8 2 5 1 6 "   w = " 1 7 1 1 8 8 " > < a : m o v e T o > < a : p t   x = " 2 8 9 7 8 "   y = " 3 2 3 4 5 1 " / > < / a : m o v e T o > < a : c u b i c B e z T o > < a : p t   x = " 2 5 3 4 2 "   y = " 4 7 5 0 6 4 " / > < a : p t   x = " 2 8 3 2 1 "   y = " 6 5 9 3 9 8 " / > < a : p t   x = " 1 1 3 2 8 "   y = " 7 1 4 5 8 6 " / > < / a : c u b i c B e z T o > < a : c u b i c B e z T o > < a : p t   x = " 0 "   y = " 7 5 1 3 7 8 " / > < a : p t   x = " 5 5 0 "   y = " 7 6 7 3 9 0 " / > < a : p t   x = " 1 2 9 7 8 "   y = " 7 6 2 6 2 3 " / > < / a : c u b i c B e z T o > < a : c u b i c B e z T o > < a : p t   x = " 2 7 1 1 2 "   y = " 7 6 1 5 3 6 " / > < a : p t   x = " 6 0 5 1 0 "   y = " 7 7 8 7 9 6 " / > < a : p t   x = " 8 2 2 1 2 "   y = " 7 8 0 6 5 6 " / > < / a : c u b i c B e z T o > < a : c u b i c B e z T o > < a : p t   x = " 1 0 3 9 1 4 "   y = " 7 8 2 5 1 6 " / > < a : p t   x = " 1 3 1 9 5 2 "   y = " 7 7 7 7 3 9 " / > < a : p t   x = " 1 5 1 5 7 0 "   y = " 7 7 2 9 1 5 " / > < / a : c u b i c B e z T o > < a : c u b i c B e z T o > < a : p t   x = " 1 7 1 1 8 8 "   y = " 7 6 8 0 9 2 " / > < a : p t   x = " 1 4 7 3 1 1 "   y = " 7 4 9 4 1 9 " / > < a : p t   x = " 1 4 3 6 5 8 "   y = " 7 2 8 4 9 4 " / > < / a : c u b i c B e z T o > < a : c u b i c B e z T o > < a : p t   x = " 1 4 0 0 0 5 "   y = " 7 0 7 5 6 9 " / > < a : p t   x = " 1 3 5 9 9 1 "   y = " 6 1 4 5 6 4 " / > < a : p t   x = " 1 3 7 0 7 9 "   y = " 5 5 1 0 4 5 " / > < / a : c u b i c B e z T o > < a : c u b i c B e z T o > < a : p t   x = " 1 3 8 1 6 7 "   y = " 4 8 7 5 2 6 " / > < a : p t   x = " 1 3 9 2 7 7 "   y = " 3 1 3 2 6 6 " / > < a : p t   x = " 1 4 0 9 1 1 "   y = " 2 2 2 1 7 5 " / > < / a : c u b i c B e z T o > < a : c u b i c B e z T o > < a : p t   x = " 1 4 2 5 4 4 "   y = " 1 3 1 0 8 5 " / > < a : p t   x = " 1 5 1 8 9 2 "   y = " 1 7 4 9 4 " / > < a : p t   x = " 1 4 7 3 4 7 "   y = " 1 2 6 4 5 " / > < / a : c u b i c B e z T o > < a : c u b i c B e z T o > < a : p t   x = " 1 4 2 8 0 3 "   y = " 7 7 9 5 " / > < a : p t   x = " 1 0 7 0 3 0 "   y = " 1 8 9 4 5 " / > < a : p t   x = " 7 7 3 5 6 "   y = " 1 4 2 8 0 " / > < / a : c u b i c B e z T o > < a : c u b i c B e z T o > < a : p t   x = " 4 7 6 8 2 "   y = " 9 6 1 5 " / > < a : p t   x = " 1 3 4 3 6 "   y = " 0 " / > < a : p t   x = " 2 1 0 8 7 "   y = " 4 1 9 9 9 " / > < / a : c u b i c B e z T o > < a : c u b i c B e z T o > < a : p t   x = " 2 8 7 7 2 "   y = " 1 2 8 5 5 9 " / > < a : p t   x = " 3 1 4 0 2 "   y = " 2 2 2 3 7 6 " / > < a : p t   x = " 2 8 9 7 8 "   y = " 3 2 3 4 5 1 " / > < / a : c u b i c B e z T o > < a : c l o s e / > < / a : p a t h > < / a : p a t h L s t > < / a : c u s t G e o m > < a : g r p F i l l / > < / p : s p P r > < / p : s p > < p : s p > < p : n v S p P r > < p : c N v P r   i d = " 1 2 "   n a m e = " " > < a : e x t L s t > < a : e x t   u r i = " { 1 E 2 0 5 1 0 D - 1 5 7 8 - 4 6 A 3 - 9 6 1 2 - 8 3 2 3 4 B 8 C B 5 E B } " > < a 1 6 : c r e a t i o n I d   x m l n s : a 1 6 = " h t t p : / / s c h e m a s . m i c r o s o f t . c o m / o f f i c e / d r a w i n g / 2 0 1 0 / m a i n "   i d = " { 9 3 2 2 E 0 8 F - A 3 F D - 4 D 4 7 - 8 9 8 2 - 2 B 9 1 0 6 9 6 E E 1 3 } " / > < / a : e x t > < / a : e x t L s t > < / p : c N v P r > < p : c N v S p P r / > < p : n v P r / > < / p : n v S p P r > < p : s p P r > < a : x f r m > < a : o f f   x = " 5 1 0 5 1 5 "   y = " 1 7 9 0 7 7 6 " / > < a : e x t   c x = " 1 8 9 9 3 8 "   c y = " 9 1 4 7 1 7 " / > < / a : x f r m > < a : c u s t G e o m > < a : a v L s t / > < a : g d L s t / > < a : a h L s t / > < a : c x n L s t / > < a : r e c t   b = " b "   l = " 0 "   r = " r "   t = " 0 " / > < a : p a t h L s t > < a : p a t h   h = " 9 1 4 7 1 7 "   w = " 1 8 9 9 3 9 " > < a : m o v e T o > < a : p t   x = " 2 9 0 0 1 "   y = " 3 2 9 0 5 " / > < / a : m o v e T o > < a : c u b i c B e z T o > < a : p t   x = " 3 7 4 0 0 "   y = " 4 8 3 4 7 " / > < a : p t   x = " 4 2 5 9 8 "   y = " 8 4 1 5 4 " / > < a : p t   x = " 4 4 5 9 4 "   y = " 1 4 0 3 2 4 " / > < / a : c u b i c B e z T o > < a : c u b i c B e z T o > < a : p t   x = " 4 7 5 8 9 "   y = " 2 2 4 5 7 9 " / > < a : p t   x = " 5 0 6 9 3 "   y = " 3 4 9 2 3 8 " / > < a : p t   x = " 5 1 4 6 3 "   y = " 5 0 9 5 7 8 " / > < / a : c u b i c B e z T o > < a : c u b i c B e z T o > < a : p t   x = " 5 2 2 3 4 "   y = " 6 6 9 9 1 7 " / > < a : p t   x = " 5 5 3 8 8 "   y = " 7 9 2 2 3 3 " / > < a : p t   x = " 4 7 9 3 9 "   y = " 8 3 6 4 1 9 " / > < / a : c u b i c B e z T o > < a : c u b i c B e z T o > < a : p t   x = " 4 0 4 8 9 "   y = " 8 8 0 6 0 6 " / > < a : p t   x = " 3 6 6 1 5 "   y = " 8 8 3 3 9 3 " / > < a : p t   x = " 3 5 8 1 1 "   y = " 8 9 1 0 4 5 " / > < / a : c u b i c B e z T o > < a : c u b i c B e z T o > < a : p t   x = " 3 5 0 0 7 "   y = " 8 9 8 6 9 8 " / > < a : p t   x = " 3 8 0 5 "   y = " 9 0 3 8 2 5 " / > < a : p t   x = " 7 8 2 0 5 "   y = " 9 0 9 2 7 1 " / > < / a : c u b i c B e z T o > < a : c u b i c B e z T o > < a : p t   x = " 1 5 2 6 0 4 "   y = " 9 1 4 7 1 7 " / > < a : p t   x = " 1 6 7 6 1 0 "   y = " 8 9 9 0 0 1 " / > < a : p t   x = " 1 7 0 3 2 2 "   y = " 8 8 7 5 9 9 " / > < / a : c u b i c B e z T o > < a : c u b i c B e z T o > < a : p t   x = " 1 7 3 0 3 4 "   y = " 8 7 6 1 9 8 " / > < a : p t   x = " 1 5 9 2 3 0 "   y = " 8 7 5 3 0 1 " / > < a : p t   x = " 1 6 1 2 1 5 "   y = " 8 5 4 2 4 6 " / > < / a : c u b i c B e z T o > < a : c u b i c B e z T o > < a : p t   x = " 1 6 3 8 0 1 "   y = " 7 5 5 8 3 4 " / > < a : p t   x = " 1 6 4 3 3 2 "   y = " 6 9 9 5 4 7 " / > < a : p t   x = " 1 6 2 8 1 0 "   y = " 6 8 5 3 8 6 " / > < / a : c u b i c B e z T o > < a : c u b i c B e z T o > < a : p t   x = " 1 6 0 5 2 7 "   y = " 6 6 4 1 4 4 " / > < a : p t   x = " 1 5 4 1 1 2 "   y = " 4 7 8 0 1 4 " / > < a : p t   x = " 1 5 4 6 0 0 "   y = " 3 4 9 5 9 5 " / > < / a : c u b i c B e z T o > < a : c u b i c B e z T o > < a : p t   x = " 1 5 5 0 8 8 "   y = " 2 2 1 1 7 5 " / > < a : p t   x = " 1 6 1 4 3 2 "   y = " 1 1 7 4 2 1 " / > < a : p t   x = " 1 6 5 1 0 1 "   y = " 8 2 5 0 8 " / > < / a : c u b i c B e z T o > < a : c u b i c B e z T o > < a : p t   x = " 1 6 8 7 7 0 "   y = " 4 7 5 9 6 " / > < a : p t   x = " 1 8 9 9 3 9 "   y = " 1 7 9 2 9 " / > < a : p t   x = " 1 6 2 6 8 9 "   y = " 1 0 9 1 7 " / > < / a : c u b i c B e z T o > < a : c u b i c B e z T o > < a : p t   x = " 1 3 5 4 3 9 "   y = " 3 9 0 5 " / > < a : p t   x = " 1 2 1 0 4 8 "   y = " 5 6 8 " / > < a : p t   x = " 9 1 8 6 8 "   y = " 6 0 6 2 " / > < / a : c u b i c B e z T o > < a : c u b i c B e z T o > < a : p t   x = " 6 2 6 8 9 "   y = " 1 1 5 5 5 " / > < a : p t   x = " 4 7 5 6 3 "   y = " 4 8 7 0 " / > < a : p t   x = " 4 0 0 1 1 "   y = " 2 4 3 5 " / > < / a : c u b i c B e z T o > < a : c u b i c B e z T o > < a : p t   x = " 3 2 4 5 9 "   y = " 0 " / > < a : p t   x = " 0 "   y = " 3 3 0 9 " / > < a : p t   x = " 2 9 0 0 1 "   y = " 3 2 9 0 5 " / > < / a : c u b i c B e z T o > < a : c l o s e / > < / a : p a t h > < / a : p a t h L s t > < / a : c u s t G e o m > < a : g r p F i l l / > < / p : s p P r > < / p : s p > < p : s p > < p : n v S p P r > < p : c N v P r   i d = " 1 3 "   n a m e = " " > < a : e x t L s t > < a : e x t   u r i = " { A 0 0 1 7 7 E D - 1 0 A E - 4 4 F 6 - B 9 1 8 - A E F 7 3 6 0 B 5 5 5 2 } " > < a 1 6 : c r e a t i o n I d   x m l n s : a 1 6 = " h t t p : / / s c h e m a s . m i c r o s o f t . c o m / o f f i c e / d r a w i n g / 2 0 1 0 / m a i n "   i d = " { 6 2 1 A 2 C 6 D - 1 5 4 6 - 4 D C 0 - A 3 D C - C 5 2 6 B D 0 E 4 A A A } " / > < / a : e x t > < / a : e x t L s t > < / p : c N v P r > < p : c N v S p P r / > < p : n v P r / > < / p : n v S p P r > < p : s p P r > < a : x f r m > < a : o f f   x = " 5 2 2 1 5 4 "   y = " 9 6 0 4 6 5 " / > < a : e x t   c x = " 1 6 8 0 3 7 "   c y = " 8 4 0 5 1 7 " / > < / a : x f r m > < a : c u s t G e o m > < a : a v L s t / > < a : g d L s t / > < a : a h L s t / > < a : c x n L s t / > < a : r e c t   b = " b "   l = " 0 "   r = " r "   t = " 0 " / > < a : p a t h L s t > < a : p a t h   h = " 8 4 0 5 1 7 "   w = " 1 6 8 0 3 8 " > < a : m o v e T o > < a : p t   x = " 2 4 1 2 1 "   y = " 7 3 0 1 5 6 " / > < / a : m o v e T o > < a : c u b i c B e z T o > < a : p t   x = " 1 7 2 7 4 "   y = " 7 7 5 8 1 0 " / > < a : p t   x = " 0 "   y = " 8 2 2 9 1 3 " / > < a : p t   x = " 1 2 7 3 5 "   y = " 8 2 3 7 8 6 " / > < / a : c u b i c B e z T o > < a : c u b i c B e z T o > < a : p t   x = " 2 6 9 0 2 "   y = " 8 4 0 5 1 7 " / > < a : p t   x = " 6 2 3 4 7 "   y = " 8 1 7 7 1 1 " / > < a : p t   x = " 1 1 1 0 2 8 "   y = " 8 2 5 8 2 3 " / > < / a : c u b i c B e z T o > < a : c u b i c B e z T o > < a : p t   x = " 1 5 9 7 0 8 "   y = " 8 3 3 9 3 5 " / > < a : p t   x = " 1 6 1 8 7 9 "   y = " 8 3 9 7 4 6 " / > < a : p t   x = " 1 5 8 6 5 2 "   y = " 8 2 2 8 7 2 " / > < / a : c u b i c B e z T o > < a : c u b i c B e z T o > < a : p t   x = " 1 5 7 3 5 5 "   y = " 8 1 6 0 8 6 " / > < a : p t   x = " 1 5 3 4 8 6 "   y = " 7 9 8 1 7 3 " / > < a : p t   x = " 1 5 2 2 3 4 "   y = " 7 7 3 5 5 6 " / > < / a : c u b i c B e z T o > < a : c u b i c B e z T o > < a : p t   x = " 1 5 0 3 7 3 "   y = " 7 3 6 9 6 2 " / > < a : p t   x = " 1 4 9 0 4 7 "   y = " 6 9 1 1 8 6 " / > < a : p t   x = " 1 4 8 2 8 8 "   y = " 6 2 1 5 4 5 " / > < / a : c u b i c B e z T o > < a : c u b i c B e z T o > < a : p t   x = " 1 4 7 1 5 0 "   y = " 5 1 7 2 0 3 " / > < a : p t   x = " 1 5 4 2 7 8 "   y = " 2 7 6 0 7 4 " / > < a : p t   x = " 1 5 7 0 5 6 "   y = " 1 9 0 1 3 1 " / > < / a : c u b i c B e z T o > < a : c u b i c B e z T o > < a : p t   x = " 1 5 8 9 0 8 "   y = " 1 3 2 8 3 5 " / > < a : p t   x = " 1 6 2 5 6 8 "   y = " 7 2 9 7 2 " / > < a : p t   x = " 1 6 8 0 3 8 "   y = " 1 0 5 4 1 " / > < / a : c u b i c B e z T o > < a : c u b i c B e z T o > < a : p t   x = " 1 5 7 3 2 0 "   y = " 1 1 5 9 3 " / > < a : p t   x = " 1 4 3 0 5 6 "   y = " 1 1 5 9 9 " / > < a : p t   x = " 1 2 5 2 4 6 "   y = " 1 0 5 6 0 " / > < / a : c u b i c B e z T o > < a : c u b i c B e z T o > < a : p t   x = " 9 8 5 2 9 "   y = " 9 0 0 0 " / > < a : p t   x = " 8 0 9 1 0 "   y = " 7 0 4 8 " / > < a : p t   x = " 7 1 2 7 8 "   y = " 3 5 2 4 " / > < / a : c u b i c B e z T o > < a : c u b i c B e z T o > < a : p t   x = " 6 1 6 4 5 "   y = " 0 " / > < a : p t   x = " 6 6 4 3 3 "   y = " 8 5 6 8 " / > < a : p t   x = " 6 6 1 6 5 "   y = " 2 5 1 8 7 " / > < / a : c u b i c B e z T o > < a : c u b i c B e z T o > < a : p t   x = " 6 5 9 8 7 "   y = " 3 6 2 6 6 " / > < a : p t   x = " 6 2 9 8 1 "   y = " 1 1 3 8 2 1 " / > < a : p t   x = " 5 7 1 4 8 "   y = " 2 5 7 8 5 2 " / > < / a : c u b i c B e z T o > < a : c u b i c B e z T o > < a : p t   x = " 3 9 6 9 4 "   y = " 5 4 2 2 8 6 " / > < a : p t   x = " 2 8 6 8 5 "   y = " 6 9 9 7 2 1 " / > < a : p t   x = " 2 4 1 2 1 "   y = " 7 3 0 1 5 6 " / > < / a : c u b i c B e z T o > < a : c l o s e / > < / a : p a t h > < / a : p a t h L s t > < / a : c u s t G e o m > < a : g r p F i l l / > < / p : s p P r > < / p : s p > < p : s p > < p : n v S p P r > < p : c N v P r   i d = " 1 4 "   n a m e = " " > < a : e x t L s t > < a : e x t   u r i = " { E 0 9 7 E 9 3 F - 2 F 7 4 - 4 4 6 6 - 9 1 F D - C 7 1 0 2 4 F D F 3 D 9 } " > < a 1 6 : c r e a t i o n I d   x m l n s : a 1 6 = " h t t p : / / s c h e m a s . m i c r o s o f t . c o m / o f f i c e / d r a w i n g / 2 0 1 0 / m a i n "   i d = " { 2 8 4 3 5 E A F - 5 8 E 4 - 4 A 9 E - 8 E 1 E - 8 1 6 6 D 0 6 6 D 0 8 1 } " / > < / a : e x t > < / a : e x t L s t > < / p : c N v P r > < p : c N v S p P r / > < p : n v P r / > < / p : n v S p P r > < p : s p P r > < a : x f r m > < a : o f f   x = " 5 9 2 1 5 0 "   y = " 3 6 6 9 5 6 " / > < a : e x t   c x = " 9 7 2 0 8 "   c y = " 6 0 0 6 9 5 " / > < / a : x f r m > < a : c u s t G e o m > < a : a v L s t / > < a : g d L s t / > < a : a h L s t / > < a : c x n L s t / > < a : r e c t   b = " b "   l = " 0 "   r = " r "   t = " 0 " / > < a : p a t h L s t > < a : p a t h   h = " 6 0 0 6 9 6 "   w = " 9 7 2 0 8 " > < a : m o v e T o > < a : p t   x = " 8 5 4 8 "   y = " 4 9 9 4 4 7 " / > < / a : m o v e T o > < a : l n T o > < a : p t   x = " 2 7 0 2 "   y = " 5 8 3 0 3 5 " / > < / a : l n T o > < a : c u b i c B e z T o > < a : p t   x = " 0 "   y = " 5 9 1 0 9 8 " / > < a : p t   x = " 9 3 7 0 "   y = " 5 9 5 4 3 7 " / > < a : p t   x = " 3 0 8 1 2 "   y = " 5 9 6 0 5 3 " / > < / a : c u b i c B e z T o > < a : c u b i c B e z T o > < a : p t   x = " 6 2 9 7 4 "   y = " 5 9 6 9 7 5 " / > < a : p t   x = " 8 5 3 2 2 "   y = " 5 9 7 2 1 2 " / > < a : p t   x = " 9 1 2 6 5 "   y = " 5 9 8 9 5 4 " / > < / a : c u b i c B e z T o > < a : c u b i c B e z T o > < a : p t   x = " 9 7 2 0 8 "   y = " 6 0 0 6 9 6 " / > < a : p t   x = " 9 5 2 4 7 "   y = " 6 0 0 3 1 6 " / > < a : p t   x = " 9 3 2 8 6 "   y = " 5 7 0 0 4 9 " / > < / a : c u b i c B e z T o > < a : c u b i c B e z T o > < a : p t   x = " 9 1 9 7 9 "   y = " 5 4 9 8 7 1 " / > < a : p t   x = " 9 0 1 9 9 "   y = " 4 7 8 7 8 2 " / > < a : p t   x = " 8 7 9 4 8 "   y = " 3 5 6 7 8 2 " / > < / a : c u b i c B e z T o > < a : l n T o > < a : p t   x = " 8 3 7 6 7 "   y = " 1 2 2 9 7 2 " / > < / a : l n T o > < a : l n T o > < a : p t   x = " 8 0 6 0 9 "   y = " 8 4 6 1 " / > < / a : l n T o > < a : l n T o > < a : p t   x = " 8 7 9 1 9 "   y = " 4 9 2 8 " / > < / a : l n T o > < a : c u b i c B e z T o > < a : p t   x = " 8 7 3 7 5 "   y = " 1 7 9 4 " / > < a : p t   x = " 8 2 2 3 0 "   y = " 1 8 2 " / > < a : p t   x = " 7 2 4 8 5 "   y = " 9 1 " / > < / a : c u b i c B e z T o > < a : c u b i c B e z T o > < a : p t   x = " 6 2 7 4 0 "   y = " 0 " / > < a : p t   x = " 5 3 0 2 7 "   y = " 5 7 3 " / > < a : p t   x = " 4 3 3 4 6 "   y = " 1 8 1 1 " / > < / a : c u b i c B e z T o > < a : l n T o > < a : p t   x = " 2 7 5 8 2 "   y = " 4 7 5 3 " / > < / a : l n T o > < a : l n T o > < a : p t   x = " 1 4 9 3 1 "   y = " 3 8 6 9 " / > < / a : l n T o > < a : c u b i c B e z T o > < a : p t   x = " 9 3 1 3 "   y = " 8 0 0 0 " / > < a : p t   x = " 9 0 8 4 "   y = " 1 1 2 7 7 " / > < a : p t   x = " 1 4 2 4 3 "   y = " 1 3 7 0 2 " / > < / a : c u b i c B e z T o > < a : c u b i c B e z T o > < a : p t   x = " 1 9 4 0 3 "   y = " 1 6 1 2 7 " / > < a : p t   x = " 2 1 4 6 3 "   y = " 4 7 2 6 3 " / > < a : p t   x = " 2 0 4 2 5 "   y = " 1 0 7 1 1 1 " / > < / a : c u b i c B e z T o > < a : l n T o > < a : p t   x = " 1 4 0 4 7 "   y = " 4 2 0 8 0 4 " / > < / a : l n T o > < a : l n T o > < a : p t   x = " 8 5 4 8 "   y = " 4 9 9 4 4 7 " / > < / a : l n T o > < a : c l o s e / > < / a : p a t h > < / a : p a t h L s t > < / a : c u s t G e o m > < a : g r p F i l l / > < / p : s p P r > < / p : s p > < / p : g r p S p > < p : g r p S p > < p : n v G r p S p P r > < p : c N v P r   i d = " 1 5 "   n a m e = " " > < a : e x t L s t > < a : e x t   u r i = " { 0 1 6 4 1 7 F 7 - 9 6 5 9 - 4 9 E 1 - B A E F - B A F 5 E 5 9 4 A D B 2 } " > < a 1 6 : c r e a t i o n I d   x m l n s : a 1 6 = " h t t p : / / s c h e m a s . m i c r o s o f t . c o m / o f f i c e / d r a w i n g / 2 0 1 0 / m a i n "   i d = " { 2 2 E D 9 7 C 1 - A 6 E 4 - 4 0 4 B - A F 3 7 - A F F 6 A A 5 0 0 E 2 B } " / > < / a : e x t > < / a : e x t L s t > < / p : c N v P r > < p : c N v G r p S p P r / > < p : n v P r / > < / p : n v G r p S p P r > < p : g r p S p P r > < a : x f r m > < a : o f f   x = " 6 4 8 4 7 1 "   y = " 2 1 8 4 5 1 1 " / > < a : e x t   c x = " 1 3 6 6 0 3 3 "   c y = " 1 9 6 7 4 0 7 " / > < a : c h O f f   x = " 6 4 8 4 7 1 "   y = " 2 1 8 4 5 1 1 " / > < a : c h E x t   c x = " 1 3 6 6 0 3 3 "   c y = " 1 9 6 7 4 0 7 " / > < / a : x f r m > < a : g r p F i l l / > < / p : g r p S p P r > < p : s p > < p : n v S p P r > < p : c N v P r   i d = " 1 6 "   n a m e = " " > < a : e x t L s t > < a : e x t   u r i = " { B 0 B 9 0 A 1 D - 2 E 2 C - 4 6 E 8 - B B 7 C - F 7 D 8 0 3 2 D 1 9 2 1 } " > < a 1 6 : c r e a t i o n I d   x m l n s : a 1 6 = " h t t p : / / s c h e m a s . m i c r o s o f t . c o m / o f f i c e / d r a w i n g / 2 0 1 0 / m a i n "   i d = " { 5 8 4 A 0 C 9 8 - 5 1 E D - 4 9 7 5 - A 2 9 6 - D 7 4 0 5 0 E D D 8 8 8 } " / > < / a : e x t > < / a : e x t L s t > < / p : c N v P r > < p : c N v S p P r / > < p : n v P r / > < / p : n v S p P r > < p : s p P r > < a : x f r m > < a : o f f   x = " 9 3 3 8 4 4 "   y = " 2 7 0 7 2 7 0 " / > < a : e x t   c x = " 7 2 4 0 2 "   c y = " 9 7 3 0 8 0 " / > < / a : x f r m > < a : c u s t G e o m > < a : a v L s t / > < a : g d L s t / > < a : a h L s t / > < a : c x n L s t / > < a : r e c t   b = " b "   l = " 0 "   r = " r "   t = " 0 " / > < a : p a t h L s t > < a : p a t h   h = " 9 7 3 0 8 1 "   w = " 7 2 4 0 3 " > < a : m o v e T o > < a : p t   x = " 0 "   y = " 9 7 3 0 8 1 " / > < / a : m o v e T o > < a : c u b i c B e z T o > < a : p t   x = " 5 4 9 9 8 "   y = " 6 8 7 8 8 3 " / > < a : p t   x = " 7 2 4 0 3 "   y = " 4 5 9 3 1 4 " / > < a : p t   x = " 5 2 2 1 4 "   y = " 2 8 7 3 7 3 " / > < / a : c u b i c B e z T o > < a : c u b i c B e z T o > < a : p t   x = " 2 8 4 6 4 "   y = " 1 5 0 7 3 6 " / > < a : p t   x = " 1 3 1 5 0 "   y = " 5 4 9 4 5 " / > < a : p t   x = " 6 2 7 3 "   y = " 0 " / > < / a : c u b i c B e z T o > < / a : p a t h > < / a : p a t h L s t > < / a : c u s t G e o m > < a : g r p F i l l / > < a : l n   w = " 1 9 0 5 0 " > < a : s o l i d F i l l > < a : s r g b C l r   v a l = " 4 1 8 3 2 d " / > < / a : s o l i d F i l l > < a : p r s t D a s h   v a l = " s o l i d " / > < / a : l n > < / p : s p P r > < / p : s p > < p : s p > < p : n v S p P r > < p : c N v P r   i d = " 1 7 "   n a m e = " " > < a : e x t L s t > < a : e x t   u r i = " { 7 1 6 8 A 7 8 F - A 7 A 4 - 4 3 E F - B A 1 1 - 9 E 7 9 5 D 8 0 C B 8 B } " > < a 1 6 : c r e a t i o n I d   x m l n s : a 1 6 = " h t t p : / / s c h e m a s . m i c r o s o f t . c o m / o f f i c e / d r a w i n g / 2 0 1 0 / m a i n "   i d = " { 9 8 C 1 2 1 7 0 - C 9 2 7 - 4 9 6 9 - 8 5 B 0 - C 5 3 5 B 3 9 4 0 2 9 B } " / > < / a : e x t > < / a : e x t L s t > < / p : c N v P r > < p : c N v S p P r / > < p : n v P r / > < / p : n v S p P r > < p : s p P r > < a : x f r m > < a : o f f   x = " 9 9 4 4 3 6 "   y = " 2 4 8 7 0 0 1 " / > < a : e x t   c x = " 3 7 9 9 5 2 "   c y = " 7 0 7 7 6 6 " / > < / a : x f r m > < a : c u s t G e o m > < a : a v L s t / > < a : g d L s t / > < a : a h L s t / > < a : c x n L s t / > < a : r e c t   b = " b "   l = " 0 "   r = " r "   t = " 0 " / > < a : p a t h L s t > < a : p a t h   h = " 7 0 7 7 6 6 "   w = " 3 7 9 9 5 3 " > < a : m o v e T o > < a : p t   x = " 1 2 5 5 7 7 "   y = " 2 6 1 9 7 7 " / > < / a : m o v e T o > < a : c u b i c B e z T o > < a : p t   x = " 2 5 7 7 5 1 "   y = " 1 1 6 6 8 4 " / > < a : p t   x = " 3 4 2 5 4 3 "   y = " 2 9 3 5 8 " / > < a : p t   x = " 3 7 9 9 5 3 "   y = " 0 " / > < / a : c u b i c B e z T o > < a : m o v e T o > < a : p t   x = " 3 7 5 2 "   y = " 7 0 7 7 6 6 " / > < / a : m o v e T o > < a : c u b i c B e z T o > < a : p t   x = " 1 9 5 7 5 "   y = " 6 5 3 2 9 9 " / > < a : p t   x = " 5 3 5 4 4 "   y = " 6 0 8 5 1 6 " / > < a : p t   x = " 1 0 5 6 6 0 "   y = " 5 7 3 4 1 7 " / > < / a : c u b i c B e z T o > < a : m o v e T o > < a : p t   x = " 0 "   y = " 5 3 9 8 8 1 " / > < / a : m o v e T o > < a : l n T o > < a : p t   x = " 2 2 7 2 9 3 "   y = " 4 1 5 1 5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1 8 "   n a m e = " " > < a : e x t L s t > < a : e x t   u r i = " { 5 E E 8 F 3 B C - 5 2 0 3 - 4 A C 0 - B 7 2 5 - F 9 C 2 B 3 A 0 B 7 D 9 } " > < a 1 6 : c r e a t i o n I d   x m l n s : a 1 6 = " h t t p : / / s c h e m a s . m i c r o s o f t . c o m / o f f i c e / d r a w i n g / 2 0 1 0 / m a i n "   i d = " { 0 B 7 C C 5 3 D - 0 6 0 D - 4 C 3 8 - 8 F 8 2 - 1 E 8 B D 5 6 7 2 9 C 9 } " / > < / a : e x t > < / a : e x t L s t > < / p : c N v P r > < p : c N v S p P r / > < p : n v P r / > < / p : n v S p P r > < p : s p P r > < a : x f r m > < a : o f f   x = " 9 8 0 4 7 4 "   y = " 3 6 7 9 2 1 4 " / > < a : e x t   c x = " 2 1 8 9 7 2 "   c y = " 3 9 6 8 5 4 " / > < / a : x f r m > < a : c u s t G e o m > < a : a v L s t / > < a : g d L s t / > < a : a h L s t / > < a : c x n L s t / > < a : r e c t   b = " b "   l = " 0 "   r = " r "   t = " 0 " / > < a : p a t h L s t > < a : p a t h   h = " 3 9 6 8 5 4 "   w = " 2 1 8 9 7 3 " > < a : m o v e T o > < a : p t   x = " 0 "   y = " 1 4 4 3 2 " / > < / a : m o v e T o > < a : c u b i c B e z T o > < a : p t   x = " 2 2 0 0 1 "   y = " 7 8 8 0 1 " / > < a : p t   x = " 4 4 9 0 8 "   y = " 1 2 7 2 4 1 " / > < a : p t   x = " 6 8 7 2 1 "   y = " 1 5 9 7 5 2 " / > < / a : c u b i c B e z T o > < a : c u b i c B e z T o > < a : p t   x = " 1 0 4 4 4 0 "   y = " 2 0 8 5 1 7 " / > < a : p t   x = " 1 2 9 2 5 4 "   y = " 2 3 6 1 0 2 " / > < a : p t   x = " 1 7 4 3 8 0 "   y = " 3 0 8 8 7 0 " / > < / a : c u b i c B e z T o > < a : c u b i c B e z T o > < a : p t   x = " 2 0 4 4 6 4 "   y = " 3 5 7 3 8 1 " / > < a : p t   x = " 2 1 8 9 7 3 "   y = " 3 8 6 7 1 0 " / > < a : p t   x = " 2 1 7 9 0 6 "   y = " 3 9 6 8 5 4 " / > < / a : c u b i c B e z T o > < a : c u b i c B e z T o > < a : p t   x = " 2 1 6 4 6 4 "   y = " 2 9 2 6 9 8 " / > < a : p t   x = " 1 8 3 1 2 1 "   y = " 1 8 1 3 8 6 " / > < a : p t   x = " 1 1 7 8 7 7 "   y = " 6 2 9 1 9 " / > < / a : c u b i c B e z T o > < a : c u b i c B e z T o > < a : p t   x = " 8 8 1 0 3 "   y = " 1 7 9 2 6 " / > < a : p t   x = " 5 1 7 3 0 "   y = " 0 " / > < a : p t   x = " 8 7 5 9 "   y = " 9 1 4 2 " / > < / a : c u b i c B e z T o > < a : l n T o > < a : p t   x = " 0 "   y = " 1 4 4 3 2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9 "   n a m e = " " > < a : e x t L s t > < a : e x t   u r i = " { 4 4 4 D 9 D 1 C - 7 4 8 A - 4 D 7 D - A F F D - D F 2 6 5 4 4 7 1 A 0 3 } " > < a 1 6 : c r e a t i o n I d   x m l n s : a 1 6 = " h t t p : / / s c h e m a s . m i c r o s o f t . c o m / o f f i c e / d r a w i n g / 2 0 1 0 / m a i n "   i d = " { 7 F 1 C 2 0 2 8 - F A 1 4 - 4 3 9 1 - 8 3 0 B - F 0 C 5 0 1 F C B 7 0 6 } " / > < / a : e x t > < / a : e x t L s t > < / p : c N v P r > < p : c N v S p P r / > < p : n v P r / > < / p : n v S p P r > < p : s p P r > < a : x f r m > < a : o f f   x = " 8 4 3 2 2 0 "   y = " 3 6 4 2 8 4 8 " / > < a : e x t   c x = " 1 5 6 6 8 0 "   c y = " 5 0 9 0 6 9 " / > < / a : x f r m > < a : c u s t G e o m > < a : a v L s t / > < a : g d L s t / > < a : a h L s t / > < a : c x n L s t / > < a : r e c t   b = " b "   l = " 0 "   r = " r "   t = " 0 " / > < a : p a t h L s t > < a : p a t h   h = " 5 0 9 0 7 0 "   w = " 1 5 6 6 8 0 " > < a : m o v e T o > < a : p t   x = " 6 9 3 9 0 "   y = " 5 0 9 0 7 0 " / > < / a : m o v e T o > < a : c u b i c B e z T o > < a : p t   x = " 6 9 5 3 4 "   y = " 5 0 7 7 0 4 " / > < a : p t   x = " 7 4 3 7 1 "   y = " 4 6 1 6 8 0 " / > < a : p t   x = " 8 3 9 0 2 "   y = " 3 7 0 9 9 7 " / > < / a : c u b i c B e z T o > < a : c u b i c B e z T o > < a : p t   x = " 8 9 4 5 1 "   y = " 3 1 8 2 0 8 " / > < a : p t   x = " 1 4 0 7 0 7 "   y = " 1 5 4 6 0 1 " / > < a : p t   x = " 1 4 6 9 0 6 "   y = " 1 1 1 6 2 5 " / > < / a : c u b i c B e z T o > < a : c u b i c B e z T o > < a : p t   x = " 1 5 6 6 8 0 "   y = " 4 3 8 6 1 " / > < a : p t   x = " 1 4 2 5 1 3 "   y = " 6 2 7 2 " / > < a : p t   x = " 9 1 7 2 6 "   y = " 2 5 9 5 0 " / > < / a : c u b i c B e z T o > < a : c u b i c B e z T o > < a : p t   x = " 8 4 1 6 0 "   y = " 1 6 2 0 0 " / > < a : p t   x = " 5 1 5 6 1 "   y = " 0 " / > < a : p t   x = " 3 6 2 8 6 "   y = " 3 4 5 7 8 " / > < / a : c u b i c B e z T o > < a : c u b i c B e z T o > < a : p t   x = " 1 7 0 0 4 "   y = " 7 8 2 3 0 " / > < a : p t   x = " 0 "   y = " 1 8 9 6 0 3 " / > < a : p t   x = " 8 1 9 1 "   y = " 2 4 7 0 2 5 " / > < / a : c u b i c B e z T o > < a : c u b i c B e z T o > < a : p t   x = " 2 2 8 6 4 "   y = " 3 4 9 8 8 5 " / > < a : p t   x = " 4 3 2 6 4 "   y = " 4 3 7 2 3 3 " / > < a : p t   x = " 6 9 3 9 0 "   y = " 5 0 9 0 7 0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2 0 "   n a m e = " " > < a : e x t L s t > < a : e x t   u r i = " { E C 7 3 F 0 C 4 - 3 5 6 3 - 4 0 7 4 - B B F 6 - 9 4 1 E 5 A 1 C 8 0 9 A } " > < a 1 6 : c r e a t i o n I d   x m l n s : a 1 6 = " h t t p : / / s c h e m a s . m i c r o s o f t . c o m / o f f i c e / d r a w i n g / 2 0 1 0 / m a i n "   i d = " { 6 9 8 B C C 7 D - E A 2 0 - 4 0 2 7 - 8 1 6 D - B 0 5 6 5 3 8 D 1 5 1 6 } " / > < / a : e x t > < / a : e x t L s t > < / p : c N v P r > < p : c N v S p P r / > < p : n v P r / > < / p : n v S p P r > < p : s p P r > < a : x f r m > < a : o f f   x = " 1 1 1 7 6 7 9 "   y = " 3 7 6 6 7 9 6 " / > < a : e x t   c x = " 2 1 9 8 7 5 "   c y = " 2 5 7 4 2 7 " / > < / a : x f r m > < a : c u s t G e o m > < a : a v L s t / > < a : g d L s t / > < a : a h L s t / > < a : c x n L s t / > < a : r e c t   b = " b "   l = " 0 "   r = " r "   t = " 0 " / > < a : p a t h L s t > < a : p a t h   h = " 2 5 7 4 2 7 "   w = " 2 1 9 8 7 6 " > < a : m o v e T o > < a : p t   x = " 0 "   y = " 1 8 9 3 9 " / > < / a : m o v e T o > < a : c u b i c B e z T o > < a : p t   x = " 2 6 4 7 0 "   y = " 6 1 5 1 5 " / > < a : p t   x = " 5 0 9 5 0 "   y = " 9 2 5 0 1 " / > < a : p t   x = " 7 3 4 3 9 "   y = " 1 1 1 8 9 9 " / > < / a : c u b i c B e z T o > < a : c u b i c B e z T o > < a : p t   x = " 1 0 7 1 7 3 "   y = " 1 4 0 9 9 5 " / > < a : p t   x = " 1 2 9 5 6 5 "   y = " 1 5 6 6 9 0 " / > < a : p t   x = " 1 7 4 0 3 3 "   y = " 2 0 1 4 6 2 " / > < / a : c u b i c B e z T o > < a : c u b i c B e z T o > < a : p t   x = " 2 0 3 6 7 9 "   y = " 2 3 1 3 1 1 " / > < a : p t   x = " 2 1 8 9 5 9 "   y = " 2 4 9 9 6 6 " / > < a : p t   x = " 2 1 9 8 7 6 "   y = " 2 5 7 4 2 7 " / > < / a : c u b i c B e z T o > < a : c u b i c B e z T o > < a : p t   x = " 2 0 1 5 7 2 "   y = " 1 8 2 8 7 3 " / > < a : p t   x = " 1 5 9 1 7 5 "   y = " 1 0 8 4 6 8 " / > < a : p t   x = " 9 2 6 8 5 "   y = " 3 4 2 1 5 " / > < / a : c u b i c B e z T o > < a : c u b i c B e z T o > < a : p t   x = " 6 3 8 4 5 "   y = " 6 8 4 2 " / > < a : p t   x = " 3 4 7 5 4 "   y = " 0 " / > < a : p t   x = " 5 4 1 2 "   y = " 1 3 6 8 9 " / > < / a : c u b i c B e z T o > < a : l n T o > < a : p t   x = " 0 "   y = " 1 8 9 3 9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1 "   n a m e = " " > < a : e x t L s t > < a : e x t   u r i = " { 7 D 8 9 2 2 F B - D 4 4 6 - 4 A A F - B 9 4 A - 1 4 4 E 7 E C C 4 4 8 C } " > < a 1 6 : c r e a t i o n I d   x m l n s : a 1 6 = " h t t p : / / s c h e m a s . m i c r o s o f t . c o m / o f f i c e / d r a w i n g / 2 0 1 0 / m a i n "   i d = " { 1 8 4 C 1 8 D 1 - 1 E 4 F - 4 9 B 2 - 8 5 9 D - 1 C 7 2 C 9 5 0 5 E 0 C } " / > < / a : e x t > < / a : e x t L s t > < / p : c N v P r > < p : c N v S p P r / > < p : n v P r / > < / p : n v S p P r > < p : s p P r > < a : x f r m > < a : o f f   x = " 1 1 9 5 2 0 0 "   y = " 2 5 1 9 9 6 7 " / > < a : e x t   c x = " 1 9 6 9 0 2 "   c y = " 1 6 7 0 7 3 " / > < / a : x f r m > < a : c u s t G e o m > < a : a v L s t / > < a : g d L s t / > < a : a h L s t / > < a : c x n L s t / > < a : r e c t   b = " b "   l = " 0 "   r = " r "   t = " 0 " / > < a : p a t h L s t > < a : p a t h   h = " 1 6 7 0 7 3 "   w = " 1 9 6 9 0 2 " > < a : m o v e T o > < a : p t   x = " 0 "   y = " 2 0 6 3 0 " / > < / a : m o v e T o > < a : c u b i c B e z T o > < a : p t   x = " 1 5 9 7 3 "   y = " 4 7 9 7 5 " / > < a : p t   x = " 3 3 8 4 1 "   y = " 6 7 3 4 4 " / > < a : p t   x = " 5 3 6 0 2 "   y = " 7 8 7 3 8 " / > < / a : c u b i c B e z T o > < a : c u b i c B e z T o > < a : p t   x = " 8 3 2 4 5 "   y = " 9 5 8 2 8 " / > < a : p t   x = " 1 1 5 8 1 7 "   y = " 1 0 4 9 2 7 " / > < a : p t   x = " 1 5 5 3 7 8 "   y = " 1 3 2 0 6 1 " / > < / a : c u b i c B e z T o > < a : c u b i c B e z T o > < a : p t   x = " 1 8 1 7 5 1 "   y = " 1 5 0 1 5 0 " / > < a : p t   x = " 1 9 5 5 9 3 "   y = " 1 6 1 8 2 1 " / > < a : p t   x = " 1 9 6 9 0 2 "   y = " 1 6 7 0 7 3 " / > < / a : c u b i c B e z T o > < a : c u b i c B e z T o > < a : p t   x = " 1 7 2 6 4 2 "   y = " 1 0 6 0 8 1 " / > < a : p t   x = " 1 3 0 6 5 9 "   y = " 5 2 6 7 6 " / > < a : p t   x = " 7 0 9 5 4 "   y = " 6 8 6 0 " / > < / a : c u b i c B e z T o > < a : c u b i c B e z T o > < a : p t   x = " 4 9 1 5 7 "   y = " 0 " / > < a : p t   x = " 2 6 8 4 1 "   y = " 3 1 3 1 " / > < a : p t   x = " 4 0 0 6 "   y = " 1 6 2 5 3 " / > < / a : c u b i c B e z T o > < a : l n T o > < a : p t   x = " 0 "   y = " 2 0 6 3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2 "   n a m e = " " > < a : e x t L s t > < a : e x t   u r i = " { 5 6 7 A 5 8 7 B - 1 D B A - 4 1 7 7 - B 3 A E - 9 D 1 2 1 A E C A 6 8 8 } " > < a 1 6 : c r e a t i o n I d   x m l n s : a 1 6 = " h t t p : / / s c h e m a s . m i c r o s o f t . c o m / o f f i c e / d r a w i n g / 2 0 1 0 / m a i n "   i d = " { 0 D C 5 6 3 4 7 - C A 6 3 - 4 0 F 6 - B C A 1 - 9 9 2 F 1 A E 0 A B 6 1 } " / > < / a : e x t > < / a : e x t L s t > < / p : c N v P r > < p : c N v S p P r / > < p : n v P r / > < / p : n v S p P r > < p : s p P r > < a : x f r m > < a : o f f   x = " 1 3 4 5 9 9 3 "   y = " 2 4 5 1 7 2 5 " / > < a : e x t   c x = " 1 9 8 0 8 9 "   c y = " 2 4 1 3 1 8 " / > < / a : x f r m > < a : c u s t G e o m > < a : a v L s t / > < a : g d L s t / > < a : a h L s t / > < a : c x n L s t / > < a : r e c t   b = " b "   l = " 0 "   r = " r "   t = " 0 " / > < a : p a t h L s t > < a : p a t h   h = " 2 4 1 3 1 9 "   w = " 1 9 8 0 9 0 " > < a : m o v e T o > < a : p t   x = " 2 9 7 5 0 "   y = " 2 3 5 6 0 " / > < / a : m o v e T o > < a : c u b i c B e z T o > < a : p t   x = " 0 "   y = " 3 8 2 7 4 " / > < a : p t   x = " 3 0 0 8 8 "   y = " 8 1 1 4 7 " / > < a : p t   x = " 5 5 5 3 0 "   y = " 1 0 4 0 2 6 " / > < / a : c u b i c B e z T o > < a : c u b i c B e z T o > < a : p t   x = " 8 0 9 7 2 "   y = " 1 2 6 9 0 6 " / > < a : p t   x = " 1 0 5 3 8 3 "   y = " 1 3 5 3 1 3 " / > < a : p t   x = " 1 3 8 4 3 7 "   y = " 1 7 0 0 7 9 " / > < / a : c u b i c B e z T o > < a : c u b i c B e z T o > < a : p t   x = " 1 6 0 4 7 3 "   y = " 1 9 3 2 5 6 " / > < a : p t   x = " 1 8 0 3 5 8 "   y = " 2 1 7 0 0 3 " / > < a : p t   x = " 1 9 8 0 9 0 "   y = " 2 4 1 3 1 9 " / > < / a : c u b i c B e z T o > < a : c u b i c B e z T o > < a : p t   x = " 1 8 3 5 8 3 "   y = " 1 6 2 6 2 7 " / > < a : p t   x = " 1 5 1 8 9 2 "   y = " 9 4 6 6 7 " / > < a : p t   x = " 1 0 3 0 1 7 "   y = " 3 7 4 3 9 " / > < / a : c u b i c B e z T o > < a : c u b i c B e z T o > < a : p t   x = " 7 0 9 9 0 "   y = " 4 6 2 6 " / > < a : p t   x = " 4 6 5 6 8 "   y = " 0 " / > < a : p t   x = " 2 9 7 5 0 "   y = " 2 3 5 6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3 "   n a m e = " " > < a : e x t L s t > < a : e x t   u r i = " { 8 B B D 1 9 D 2 - E 9 0 6 - 4 7 2 0 - 8 C F 9 - 8 8 D 9 B 7 3 0 9 D F C } " > < a 1 6 : c r e a t i o n I d   x m l n s : a 1 6 = " h t t p : / / s c h e m a s . m i c r o s o f t . c o m / o f f i c e / d r a w i n g / 2 0 1 0 / m a i n "   i d = " { F C B 8 C D 4 1 - B D C 5 - 4 D D 9 - A 5 C 2 - 5 F B 6 3 D 1 D 9 C D F } " / > < / a : e x t > < / a : e x t L s t > < / p : c N v P r > < p : c N v S p P r / > < p : n v P r / > < / p : n v S p P r > < p : s p P r > < a : x f r m > < a : o f f   x = " 1 4 1 5 9 2 3 "   y = " 2 1 8 4 5 1 1 " / > < a : e x t   c x = " 1 8 5 8 3 2 "   c y = " 2 5 1 1 3 8 " / > < / a : x f r m > < a : c u s t G e o m > < a : a v L s t / > < a : g d L s t / > < a : a h L s t / > < a : c x n L s t / > < a : r e c t   b = " b "   l = " 0 "   r = " r "   t = " 0 " / > < a : p a t h L s t > < a : p a t h   h = " 2 5 1 1 3 9 "   w = " 1 8 5 8 3 2 " > < a : m o v e T o > < a : p t   x = " 3 0 7 5 1 "   y = " 2 2 7 3 9 1 " / > < / a : m o v e T o > < a : c u b i c B e z T o > < a : p t   x = " 5 3 9 3 9 "   y = " 2 5 1 1 3 9 " / > < a : p t   x = " 8 5 4 1 4 "   y = " 2 0 9 2 7 5 " / > < a : p t   x = " 9 9 3 1 2 "   y = " 1 7 8 0 0 8 " / > < / a : c u b i c B e z T o > < a : c u b i c B e z T o > < a : p t   x = " 1 1 3 2 1 0 "   y = " 1 4 6 7 4 2 " / > < a : p t   x = " 1 1 3 6 6 2 "   y = " 1 2 0 9 2 8 " / > < a : p t   x = " 1 3 6 5 1 2 "   y = " 7 8 7 4 8 " / > < / a : c u b i c B e z T o > < a : c u b i c B e z T o > < a : p t   x = " 1 5 1 7 4 6 "   y = " 5 0 6 2 8 " / > < a : p t   x = " 1 6 8 1 8 6 "   y = " 2 4 3 7 8 " / > < a : p t   x = " 1 8 5 8 3 2 "   y = " 0 " / > < / a : c u b i c B e z T o > < a : c u b i c B e z T o > < a : p t   x = " 1 1 5 4 7 5 "   y = " 3 8 1 1 4 " / > < a : p t   x = " 6 0 6 3 4 "   y = " 8 9 2 5 4 " / > < a : p t   x = " 2 1 3 1 0 "   y = " 1 5 3 4 2 2 " / > < / a : c u b i c B e z T o > < a : c u b i c B e z T o > < a : p t   x = " 0 "   y = " 1 9 4 0 2 1 " / > < a : p t   x = " 3 1 4 7 "   y = " 2 1 8 6 7 7 " / > < a : p t   x = " 3 0 7 5 1 "   y = " 2 2 7 3 9 1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4 "   n a m e = " " > < a : e x t L s t > < a : e x t   u r i = " { 0 1 4 D F 3 D 8 - F E A 7 - 4 A 8 F - B D 4 F - 1 7 5 7 6 E D 6 3 E 2 2 } " > < a 1 6 : c r e a t i o n I d   x m l n s : a 1 6 = " h t t p : / / s c h e m a s . m i c r o s o f t . c o m / o f f i c e / d r a w i n g / 2 0 1 0 / m a i n "   i d = " { 4 F 5 2 0 3 D B - 6 6 C 9 - 4 E 5 E - B 6 8 E - 2 9 2 2 D 2 0 B B F 5 8 } " / > < / a : e x t > < / a : e x t L s t > < / p : c N v P r > < p : c N v S p P r / > < p : n v P r / > < / p : n v S p P r > < p : s p P r > < a : x f r m > < a : o f f   x = " 1 2 7 1 8 4 5 "   y = " 2 2 2 0 1 7 0 " / > < a : e x t   c x = " 1 6 9 3 2 1 "   c y = " 2 1 6 7 2 7 " / > < / a : x f r m > < a : c u s t G e o m > < a : a v L s t / > < a : g d L s t / > < a : a h L s t / > < a : c x n L s t / > < a : r e c t   b = " b "   l = " 0 "   r = " r "   t = " 0 " / > < a : p a t h L s t > < a : p a t h   h = " 2 1 6 7 2 7 "   w = " 1 6 9 3 2 1 " > < a : m o v e T o > < a : p t   x = " 2 6 0 0 9 "   y = " 1 9 5 1 3 9 " / > < / a : m o v e T o > < a : c u b i c B e z T o > < a : p t   x = " 4 5 6 6 4 "   y = " 2 1 6 7 2 7 " / > < a : p t   x = " 7 4 6 2 0 "   y = " 1 8 0 8 9 1 " / > < a : p t   x = " 8 7 7 9 7 "   y = " 1 5 3 8 3 1 " / > < / a : c u b i c B e z T o > < a : c u b i c B e z T o > < a : p t   x = " 1 0 0 9 7 5 "   y = " 1 2 6 7 7 1 " / > < a : p t   x = " 1 0 2 1 6 4 "   y = " 1 0 4 0 9 2 " / > < a : p t   x = " 1 2 3 5 4 7 "   y = " 6 7 7 1 3 " / > < / a : c u b i c B e z T o > < a : c u b i c B e z T o > < a : p t   x = " 1 3 7 8 0 2 "   y = " 4 3 4 6 0 " / > < a : p t   x = " 1 5 3 0 6 0 "   y = " 2 0 8 8 9 " / > < a : p t   x = " 1 6 9 3 2 1 "   y = " 0 " / > < / a : c u b i c B e z T o > < a : c u b i c B e z T o > < a : p t   x = " 1 0 6 3 0 0 "   y = " 3 1 3 4 6 " / > < a : p t   x = " 5 6 5 2 0 "   y = " 7 4 6 2 0 " / > < a : p t   x = " 1 9 9 8 0 "   y = " 1 2 9 8 2 2 " / > < / a : c u b i c B e z T o > < a : c u b i c B e z T o > < a : p t   x = " 0 "   y = " 1 6 4 8 5 9 " / > < a : p t   x = " 2 0 1 0 "   y = " 1 8 6 6 3 1 " / > < a : p t   x = " 2 6 0 0 9 "   y = " 1 9 5 1 3 9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5 "   n a m e = " " > < a : e x t L s t > < a : e x t   u r i = " { A C 5 9 5 6 6 D - E 9 5 7 - 4 5 9 3 - 9 9 F 2 - 2 1 B 3 E 9 C 7 A 1 1 5 } " > < a 1 6 : c r e a t i o n I d   x m l n s : a 1 6 = " h t t p : / / s c h e m a s . m i c r o s o f t . c o m / o f f i c e / d r a w i n g / 2 0 1 0 / m a i n "   i d = " { C 9 B B E B A 0 - 5 A 2 3 - 4 4 C A - B 5 A 1 - 6 7 2 5 6 4 7 6 7 1 2 E } " / > < / a : e x t > < / a : e x t L s t > < / p : c N v P r > < p : c N v S p P r / > < p : n v P r / > < / p : n v S p P r > < p : s p P r > < a : x f r m > < a : o f f   x = " 1 3 9 5 9 2 5 "   y = " 2 3 6 3 6 6 9 " / > < a : e x t   c x = " 2 7 7 5 0 2 "   c y = " 1 3 3 0 9 5 " / > < / a : x f r m > < a : c u s t G e o m > < a : a v L s t / > < a : g d L s t / > < a : a h L s t / > < a : c x n L s t / > < a : r e c t   b = " b "   l = " 0 "   r = " r "   t = " 0 " / > < a : p a t h L s t > < a : p a t h   h = " 1 3 3 0 9 6 "   w = " 2 7 7 5 0 2 " > < a : m o v e T o > < a : p t   x = " 1 6 8 0 1 "   y = " 1 0 0 1 7 6 " / > < / a : m o v e T o > < a : c u b i c B e z T o > < a : p t   x = " 2 1 0 2 8 "   y = " 1 3 3 0 9 6 " / > < a : p t   x = " 7 1 3 6 0 "   y = " 1 1 8 6 0 5 " / > < a : p t   x = " 1 0 1 2 7 6 "   y = " 1 0 1 9 9 8 " / > < / a : c u b i c B e z T o > < a : c u b i c B e z T o > < a : p t   x = " 1 3 1 1 9 3 "   y = " 8 5 3 9 1 " / > < a : p t   x = " 1 4 7 0 8 9 "   y = " 6 5 0 4 7 " / > < a : p t   x = " 1 9 0 7 2 2 "   y = " 4 5 1 1 2 " / > < / a : c u b i c B e z T o > < a : c u b i c B e z T o > < a : p t   x = " 2 1 9 8 1 1 "   y = " 3 1 8 2 2 " / > < a : p t   x = " 2 4 8 7 3 8 "   y = " 2 0 7 5 2 " / > < a : p t   x = " 2 7 7 5 0 2 "   y = " 1 1 9 0 3 " / > < / a : c u b i c B e z T o > < a : c u b i c B e z T o > < a : p t   x = " 1 9 8 3 7 5 "   y = " 0 " / > < a : p t   x = " 1 2 3 8 0 0 "   y = " 7 8 3 8 " / > < a : p t   x = " 5 3 7 7 7 "   y = " 3 5 4 1 8 " / > < / a : c u b i c B e z T o > < a : c u b i c B e z T o > < a : p t   x = " 1 2 3 2 5 "   y = " 5 5 0 1 8 " / > < a : p t   x = " 0 "   y = " 7 6 6 0 4 " / > < a : p t   x = " 1 6 8 0 1 "   y = " 1 0 0 1 7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6 "   n a m e = " " > < a : e x t L s t > < a : e x t   u r i = " { 1 1 9 D 8 C 2 B - 1 5 2 0 - 4 8 8 4 - A F E 6 - C 1 F A 7 D 3 B A E D 1 } " > < a 1 6 : c r e a t i o n I d   x m l n s : a 1 6 = " h t t p : / / s c h e m a s . m i c r o s o f t . c o m / o f f i c e / d r a w i n g / 2 0 1 0 / m a i n "   i d = " { 4 9 E 2 6 7 1 5 - 7 F 3 0 - 4 7 B 7 - A 2 1 8 - C E 8 A 4 C 7 6 8 A 2 E } " / > < / a : e x t > < / a : e x t L s t > < / p : c N v P r > < p : c N v S p P r / > < p : n v P r / > < / p : n v S p P r > < p : s p P r > < a : x f r m > < a : o f f   x = " 1 0 8 1 1 7 2 "   y = " 2 7 6 4 1 3 8 " / > < a : e x t   c x = " 3 7 8 9 9 8 "   c y = " 3 0 3 8 2 1 " / > < / a : x f r m > < a : c u s t G e o m > < a : a v L s t / > < a : g d L s t / > < a : a h L s t / > < a : c x n L s t / > < a : r e c t   b = " b "   l = " 0 "   r = " r "   t = " 0 " / > < a : p a t h L s t > < a : p a t h   h = " 3 0 3 8 2 2 "   w = " 3 7 8 9 9 8 " > < a : m o v e T o > < a : p t   x = " 2 5 4 5 7 "   y = " 3 0 3 8 2 2 " / > < / a : m o v e T o > < a : c u b i c B e z T o > < a : p t   x = " 8 7 9 3 1 "   y = " 2 6 7 9 4 1 " / > < a : p t   x = " 1 3 3 6 6 2 "   y = " 2 3 4 3 3 7 " / > < a : p t   x = " 1 6 2 6 4 8 "   y = " 2 0 3 0 1 1 " / > < / a : c u b i c B e z T o > < a : c u b i c B e z T o > < a : p t   x = " 2 0 6 1 2 8 "   y = " 1 5 6 0 2 2 " / > < a : p t   x = " 2 2 9 7 9 2 "   y = " 1 2 4 6 5 1 " / > < a : p t   x = " 2 9 6 3 2 3 "   y = " 6 3 0 3 2 " / > < / a : c u b i c B e z T o > < a : c u b i c B e z T o > < a : p t   x = " 3 4 0 6 7 7 "   y = " 2 1 9 5 2 " / > < a : p t   x = " 3 6 8 2 3 6 "   y = " 9 4 2 " / > < a : p t   x = " 3 7 8 9 9 8 "   y = " 0 " / > < / a : c u b i c B e z T o > < a : c u b i c B e z T o > < a : p t   x = " 2 7 3 3 3 0 "   y = " 2 3 6 2 0 " / > < a : p t   x = " 1 9 5 0 9 9 "   y = " 5 1 8 6 2 " / > < a : p t   x = " 1 4 4 3 0 5 "   y = " 8 4 7 2 7 " / > < / a : c u b i c B e z T o > < a : c u b i c B e z T o > < a : p t   x = " 1 1 1 1 2 1 "   y = " 1 0 6 1 9 7 " / > < a : p t   x = " 8 6 9 4 1 "   y = " 1 3 2 6 2 7 " / > < a : p t   x = " 5 5 0 3 5 "   y = " 1 6 8 6 9 6 " / > < / a : c u b i c B e z T o > < a : c u b i c B e z T o > < a : p t   x = " 1 2 2 8 2 "   y = " 2 1 0 5 9 5 " / > < a : p t   x = " 0 "   y = " 2 5 2 9 5 8 " / > < a : p t   x = " 1 8 1 8 8 "   y = " 2 9 5 7 8 5 " / > < / a : c u b i c B e z T o > < a : l n T o > < a : p t   x = " 2 5 4 5 7 "   y = " 3 0 3 8 2 2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7 "   n a m e = " " > < a : e x t L s t > < a : e x t   u r i = " { 7 7 2 6 D 7 B 3 - 0 6 6 B - 4 7 4 D - B B 7 2 - 9 0 E C 3 8 4 C 7 A A 5 } " > < a 1 6 : c r e a t i o n I d   x m l n s : a 1 6 = " h t t p : / / s c h e m a s . m i c r o s o f t . c o m / o f f i c e / d r a w i n g / 2 0 1 0 / m a i n "   i d = " { A 9 E C E B 3 0 - 5 1 6 A - 4 C 4 E - B 1 D 5 - E B F C C 8 1 4 B 3 A C } " / > < / a : e x t > < / a : e x t L s t > < / p : c N v P r > < p : c N v S p P r / > < p : n v P r / > < / p : n v S p P r > < p : s p P r > < a : x f r m > < a : o f f   x = " 1 0 9 9 8 3 0 "   y = " 2 9 7 6 6 8 2 " / > < a : e x t   c x = " 2 8 3 8 7 3 "   c y = " 1 0 3 1 9 8 " / > < / a : x f r m > < a : c u s t G e o m > < a : a v L s t / > < a : g d L s t / > < a : a h L s t / > < a : c x n L s t / > < a : r e c t   b = " b "   l = " 0 "   r = " r "   t = " 0 " / > < a : p a t h L s t > < a : p a t h   h = " 1 0 3 1 9 9 "   w = " 2 8 3 8 7 4 " > < a : m o v e T o > < a : p t   x = " 1 1 7 4 "   y = " 1 0 3 1 9 9 " / > < / a : m o v e T o > < a : c u b i c B e z T o > < a : p t   x = " 4 5 3 4 6 "   y = " 1 0 0 1 8 2 " / > < a : p t   x = " 8 0 0 6 3 "   y = " 9 3 5 6 1 " / > < a : p t   x = " 1 0 5 3 2 5 "   y = " 8 3 3 3 6 " / > < / a : c u b i c B e z T o > < a : c u b i c B e z T o > < a : p t   x = " 1 4 3 2 1 8 "   y = " 6 8 0 0 0 " / > < a : p t   x = " 1 6 5 7 2 5 "   y = " 5 6 1 6 7 " / > < a : p t   x = " 2 2 0 3 6 8 "   y = " 3 8 8 8 1 " / > < / a : c u b i c B e z T o > < a : c u b i c B e z T o > < a : p t   x = " 2 5 6 7 9 7 "   y = " 2 7 3 5 7 " / > < a : p t   x = " 2 7 7 9 6 6 "   y = " 2 2 9 1 0 " / > < a : p t   x = " 2 8 3 8 7 4 "   y = " 2 5 5 4 0 " / > < / a : c u b i c B e z T o > < a : c u b i c B e z T o > < a : p t   x = " 2 2 4 7 4 4 "   y = " 1 0 1 0 " / > < a : p t   x = " 1 5 1 6 5 5 "   y = " 0 " / > < a : p t   x = " 6 4 6 0 6 "   y = " 2 2 5 1 0 " / > < / a : c u b i c B e z T o > < a : c u b i c B e z T o > < a : p t   x = " 2 5 9 7 7 "   y = " 4 0 4 9 2 " / > < a : p t   x = " 4 4 4 2 "   y = " 6 5 0 5 9 " / > < a : p t   x = " 0 "   y = " 9 6 2 0 8 " / > < / a : c u b i c B e z T o > < a : l n T o > < a : p t   x = " 1 1 7 4 "   y = " 1 0 3 1 9 9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8 "   n a m e = " " > < a : e x t L s t > < a : e x t   u r i = " { 4 F D 3 3 E D C - 5 F B 4 - 4 2 F 2 - 8 3 9 4 - 5 5 B 1 4 E 6 3 E E 3 9 } " > < a 1 6 : c r e a t i o n I d   x m l n s : a 1 6 = " h t t p : / / s c h e m a s . m i c r o s o f t . c o m / o f f i c e / d r a w i n g / 2 0 1 0 / m a i n "   i d = " { 7 5 9 8 0 F 8 0 - 2 9 1 D - 4 9 8 D - 8 E E 2 - A 4 B 1 E 5 2 7 F 3 E E } " / > < / a : e x t > < / a : e x t L s t > < / p : c N v P r > < p : c N v S p P r / > < p : n v P r / > < / p : n v S p P r > < p : s p P r > < a : x f r m > < a : o f f   x = " 1 1 2 3 4 0 2 "   y = " 3 7 2 5 3 4 9 " / > < a : e x t   c x = " 3 3 7 3 9 2 "   c y = " 1 8 7 4 1 2 " / > < / a : x f r m > < a : c u s t G e o m > < a : a v L s t / > < a : g d L s t / > < a : a h L s t / > < a : c x n L s t / > < a : r e c t   b = " b "   l = " 0 "   r = " r "   t = " 0 " / > < a : p a t h L s t > < a : p a t h   h = " 1 8 7 4 1 2 "   w = " 3 3 7 3 9 3 " > < a : m o v e T o > < a : p t   x = " 0 "   y = " 4 1 9 3 1 " / > < / a : m o v e T o > < a : c u b i c B e z T o > < a : p t   x = " 4 7 0 0 5 "   y = " 7 3 7 9 2 " / > < a : p t   x = " 8 6 6 1 2 "   y = " 9 4 5 7 8 " / > < a : p t   x = " 1 1 8 8 1 9 "   y = " 1 0 4 2 8 9 " / > < / a : c u b i c B e z T o > < a : c u b i c B e z T o > < a : p t   x = " 1 6 7 1 3 1 "   y = " 1 1 8 8 5 5 " / > < a : p t   x = " 1 9 7 5 3 2 "   y = " 1 2 4 7 8 0 " / > < a : p t   x = " 2 6 4 1 7 3 "   y = " 1 5 0 6 2 2 " / > < / a : c u b i c B e z T o > < a : c u b i c B e z T o > < a : p t   x = " 3 0 8 6 0 0 "   y = " 1 6 7 8 5 0 " / > < a : p t   x = " 3 3 3 0 0 7 "   y = " 1 8 0 1 1 3 " / > < a : p t   x = " 3 3 7 3 9 2 "   y = " 1 8 7 4 1 2 " / > < / a : c u b i c B e z T o > < a : c u b i c B e z T o > < a : p t   x = " 2 8 4 1 0 5 "   y = " 1 1 8 6 9 8 " / > < a : p t   x = " 2 0 5 9 5 6 "   y = " 6 1 2 4 0 " / > < a : p t   x = " 1 0 2 9 4 4 "   y = " 1 5 0 3 8 " / > < / a : c u b i c B e z T o > < a : c u b i c B e z T o > < a : p t   x = " 6 0 4 9 1 "   y = " 0 " / > < a : p t   x = " 2 7 2 3 7 "   y = " 6 3 2 2 " / > < a : p t   x = " 3 1 8 2 "   y = " 3 4 0 0 5 " / > < / a : c u b i c B e z T o > < a : l n T o > < a : p t   x = " 0 "   y = " 4 1 9 3 1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9 "   n a m e = " " > < a : e x t L s t > < a : e x t   u r i = " { 5 D 0 8 D E C 1 - 8 6 4 C - 4 3 A 2 - B 7 9 3 - F 9 A 0 0 3 D 2 F A 0 F } " > < a 1 6 : c r e a t i o n I d   x m l n s : a 1 6 = " h t t p : / / s c h e m a s . m i c r o s o f t . c o m / o f f i c e / d r a w i n g / 2 0 1 0 / m a i n "   i d = " { 9 B 5 3 5 3 3 5 - C B C A - 4 8 7 B - B 5 5 E - F C D F 0 A A E 0 1 F 8 } " / > < / a : e x t > < / a : e x t L s t > < / p : c N v P r > < p : c N v S p P r / > < p : n v P r / > < / p : n v S p P r > < p : s p P r > < a : x f r m > < a : o f f   x = " 7 0 5 0 2 2 "   y = " 3 2 7 7 4 4 5 " / > < a : e x t   c x = " 2 6 3 6 8 0 "   c y = " 2 2 5 0 2 2 " / > < / a : x f r m > < a : c u s t G e o m > < a : a v L s t / > < a : g d L s t / > < a : a h L s t / > < a : c x n L s t / > < a : r e c t   b = " b "   l = " 0 "   r = " r "   t = " 0 " / > < a : p a t h L s t > < a : p a t h   h = " 2 2 5 0 2 3 "   w = " 2 6 3 6 8 0 " > < a : m o v e T o > < a : p t   x = " 0 "   y = " 2 2 5 0 2 3 " / > < / a : m o v e T o > < a : c u b i c B e z T o > < a : p t   x = " 5 5 0 6 4 "   y = " 1 5 8 3 6 2 " / > < a : p t   x = " 8 9 6 2 9 "   y = " 1 1 8 1 6 5 " / > < a : p t   x = " 1 0 3 6 9 6 "   y = " 1 0 4 4 3 3 " / > < / a : c u b i c B e z T o > < a : c u b i c B e z T o > < a : p t   x = " 1 2 4 7 9 6 "   y = " 8 3 8 3 4 " / > < a : p t   x = " 1 9 0 6 6 3 "   y = " 0 " / > < a : p t   x = " 2 2 9 5 8 9 "   y = " 4 7 5 5 2 " / > < / a : c u b i c B e z T o > < a : c u b i c B e z T o > < a : p t   x = " 2 6 1 0 9 6 "   y = " 5 8 1 9 8 " / > < a : p t   x = " 2 6 3 6 8 0 "   y = " 7 4 3 3 2 " / > < a : p t   x = " 2 3 7 3 4 1 "   y = " 9 5 9 5 3 " / > < / a : c u b i c B e z T o > < a : c u b i c B e z T o > < a : p t   x = " 1 9 7 8 3 2 "   y = " 1 2 8 3 8 4 " / > < a : p t   x = " 1 3 0 1 7 0 "   y = " 1 4 9 5 6 8 " / > < a : p t   x = " 1 0 3 6 9 9 "   y = " 1 6 1 7 7 4 " / > < / a : c u b i c B e z T o > < a : c u b i c B e z T o > < a : p t   x = " 8 6 0 5 2 "   y = " 1 6 9 9 1 1 " / > < a : p t   x = " 5 1 4 8 6 "   y = " 1 9 0 9 9 4 " / > < a : p t   x = " 0 "   y = " 2 2 5 0 2 3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3 0 "   n a m e = " " > < a : e x t L s t > < a : e x t   u r i = " { 3 E F D 7 6 8 2 - F 2 0 4 - 4 5 9 A - 8 6 6 5 - 3 B 1 5 9 0 E 6 9 E 7 4 } " > < a 1 6 : c r e a t i o n I d   x m l n s : a 1 6 = " h t t p : / / s c h e m a s . m i c r o s o f t . c o m / o f f i c e / d r a w i n g / 2 0 1 0 / m a i n "   i d = " { 7 9 3 9 9 3 A 3 - A 7 4 3 - 4 A 4 1 - A 6 4 2 - A 6 4 C 1 A 0 F B E 9 2 } " / > < / a : e x t > < / a : e x t L s t > < / p : c N v P r > < p : c N v S p P r / > < p : n v P r / > < / p : n v S p P r > < p : s p P r > < a : x f r m > < a : o f f   x = " 9 5 3 8 3 3 "   y = " 3 3 2 0 0 7 0 " / > < a : e x t   c x = " 1 9 4 2 5 1 "   c y = " 2 2 5 1 8 4 " / > < / a : x f r m > < a : c u s t G e o m > < a : a v L s t / > < a : g d L s t / > < a : a h L s t / > < a : c x n L s t / > < a : r e c t   b = " b "   l = " 0 "   r = " r "   t = " 0 " / > < a : p a t h L s t > < a : p a t h   h = " 2 2 5 1 8 5 "   w = " 1 9 4 2 5 2 " > < a : m o v e T o > < a : p t   x = " 1 9 4 2 5 2 "   y = " 2 2 5 1 8 5 " / > < / a : m o v e T o > < a : c u b i c B e z T o > < a : p t   x = " 1 2 8 0 9 6 "   y = " 1 9 9 2 2 0 " / > < a : p t   x = " 7 9 1 8 2 "   y = " 1 6 5 2 5 3 " / > < a : p t   x = " 4 7 5 0 9 "   y = " 1 2 3 2 8 4 " / > < / a : c u b i c B e z T o > < a : c u b i c B e z T o > < a : p t   x = " 0 "   y = " 6 0 3 3 0 " / > < a : p t   x = " 3 5 7 "   y = " 2 7 5 9 4 " / > < a : p t   x = " 3 0 2 7 1 "   y = " 2 8 6 3 1 " / > < / a : c u b i c B e z T o > < a : c u b i c B e z T o > < a : p t   x = " 4 7 7 2 3 "   y = " 0 " / > < a : p t   x = " 6 4 0 6 2 "   y = " 3 7 3 " / > < a : p t   x = " 7 9 2 8 9 "   y = " 2 9 7 5 0 " / > < / a : c u b i c B e z T o > < a : c u b i c B e z T o > < a : p t   x = " 9 1 8 0 3 "   y = " 5 7 3 4 0 " / > < a : p t   x = " 1 0 7 9 9 0 "   y = " 8 8 5 5 5 " / > < a : p t   x = " 1 2 8 3 9 1 "   y = " 1 3 1 7 8 4 " / > < / a : c u b i c B e z T o > < a : c u b i c B e z T o > < a : p t   x = " 1 4 0 2 2 3 "   y = " 1 6 0 4 1 8 " / > < a : p t   x = " 1 6 2 1 7 7 "   y = " 1 9 1 5 5 2 " / > < a : p t   x = " 1 9 4 2 5 2 "   y = " 2 2 5 1 8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3 1 "   n a m e = " " > < a : e x t L s t > < a : e x t   u r i = " { A 5 F 4 4 E 8 A - 8 4 2 4 - 4 7 9 2 - 9 1 3 C - 5 6 1 B 1 0 8 7 4 A D A } " > < a 1 6 : c r e a t i o n I d   x m l n s : a 1 6 = " h t t p : / / s c h e m a s . m i c r o s o f t . c o m / o f f i c e / d r a w i n g / 2 0 1 0 / m a i n "   i d = " { 6 E E 0 1 5 1 9 - C 9 8 7 - 4 E 2 0 - 8 A 1 B - 7 A E A 9 8 B 7 D B E 2 } " / > < / a : e x t > < / a : e x t L s t > < / p : c N v P r > < p : c N v S p P r / > < p : n v P r / > < / p : n v S p P r > < p : s p P r > < a : x f r m > < a : o f f   x = " 8 1 0 8 9 6 "   y = " 3 3 1 8 5 1 8 " / > < a : e x t   c x = " 1 6 7 2 9 0 "   c y = " 2 5 4 1 5 7 " / > < / a : x f r m > < a : c u s t G e o m > < a : a v L s t / > < a : g d L s t / > < a : a h L s t / > < a : c x n L s t / > < a : r e c t   b = " b "   l = " 0 "   r = " r "   t = " 0 " / > < a : p a t h L s t > < a : p a t h   h = " 2 5 4 1 5 7 "   w = " 1 6 7 2 9 1 " > < a : m o v e T o > < a : p t   x = " 0 "   y = " 2 5 4 1 5 7 " / > < / a : m o v e T o > < a : c u b i c B e z T o > < a : p t   x = " 1 2 7 6 0 "   y = " 1 7 2 6 9 0 " / > < a : p t   x = " 3 0 3 0 2 "   y = " 1 1 2 8 9 2 " / > < a : p t   x = " 5 2 6 2 4 "   y = " 7 4 7 6 3 " / > < / a : c u b i c B e z T o > < a : c u b i c B e z T o > < a : p t   x = " 8 6 1 0 7 "   y = " 1 7 5 7 0 " / > < a : p t   x = " 1 3 6 4 7 0 "   y = " 0 " / > < a : p t   x = " 1 5 1 8 8 1 "   y = " 2 4 4 8 3 " / > < / a : c u b i c B e z T o > < a : c u b i c B e z T o > < a : p t   x = " 1 6 7 2 9 1 "   y = " 4 8 9 6 6 " / > < a : p t   x = " 1 6 5 6 7 5 "   y = " 6 4 3 4 1 " / > < a : p t   x = " 1 4 4 6 0 8 "   y = " 9 3 6 7 9 " / > < / a : c u b i c B e z T o > < a : c u b i c B e z T o > < a : p t   x = " 1 2 3 5 4 1 "   y = " 1 2 3 0 1 7 " / > < a : p t   x = " 1 0 3 6 8 2 "   y = " 1 3 2 6 2 8 " / > < a : p t   x = " 6 9 4 8 3 "   y = " 1 6 9 2 0 0 " / > < / a : c u b i c B e z T o > < a : c u b i c B e z T o > < a : p t   x = " 4 6 6 8 4 "   y = " 1 9 3 5 8 2 " / > < a : p t   x = " 2 3 5 2 3 "   y = " 2 2 1 9 0 1 " / > < a : p t   x = " 0 "   y = " 2 5 4 1 5 7 " / > < / a : c u b i c B e z T o > < a : c l o s e / > < / a : p a t h > < / a : p a t h L s t > < / a : c u s t G e o m > < a : s o l i d F i l l > < a : s r g b C l r   v a l = " 8 f c 5 5 d " / > < / a : s o l i d F i l l > < / p : s p P r > < / p : s p > < p : g r p S p > < p : n v G r p S p P r > < p : c N v P r   i d = " 3 2 "   n a m e = " " > < a : e x t L s t > < a : e x t   u r i = " { B 7 D C 7 1 6 3 - 1 2 E 6 - 4 9 2 2 - 8 C B E - C 7 4 2 8 0 4 D 8 8 E 6 } " > < a 1 6 : c r e a t i o n I d   x m l n s : a 1 6 = " h t t p : / / s c h e m a s . m i c r o s o f t . c o m / o f f i c e / d r a w i n g / 2 0 1 0 / m a i n "   i d = " { E 4 B 1 F 7 5 8 - D 3 C 8 - 4 6 1 F - 9 7 6 F - 6 C 9 E 0 9 B 6 7 F 3 5 } " / > < / a : e x t > < / a : e x t L s t > < / p : c N v P r > < p : c N v G r p S p P r / > < p : n v P r / > < / p : n v G r p S p P r > < p : g r p S p P r > < a : x f r m > < a : o f f   x = " 9 7 9 8 3 1 "   y = " 2 9 6 6 3 5 9 " / > < a : e x t   c x = " 1 0 3 4 6 7 3 "   c y = " 6 8 5 4 7 2 " / > < a : c h O f f   x = " 9 7 9 8 3 1 "   y = " 2 9 6 6 3 5 9 " / > < a : c h E x t   c x = " 1 0 3 4 6 7 3 "   c y = " 6 8 5 4 7 2 " / > < / a : x f r m > < a : g r p F i l l / > < / p : g r p S p P r > < p : s p > < p : n v S p P r > < p : c N v P r   i d = " 3 3 "   n a m e = " " > < a : e x t L s t > < a : e x t   u r i = " { 3 F 3 6 C B 9 7 - C 1 B 2 - 4 D 7 8 - B 6 5 4 - 5 6 5 6 2 1 C E 7 4 4 9 } " > < a 1 6 : c r e a t i o n I d   x m l n s : a 1 6 = " h t t p : / / s c h e m a s . m i c r o s o f t . c o m / o f f i c e / d r a w i n g / 2 0 1 0 / m a i n "   i d = " { A D 6 1 2 3 9 7 - 0 7 A E - 4 7 C A - B 0 F 7 - 3 C F 0 4 5 0 0 8 6 5 8 } " / > < / a : e x t > < / a : e x t L s t > < / p : c N v P r > < p : c N v S p P r / > < p : n v P r / > < / p : n v S p P r > < p : s p P r > < a : x f r m > < a : o f f   x = " 9 7 9 8 3 1 "   y = " 3 1 5 5 1 0 1 " / > < a : e x t   c x = " 5 4 5 7 4 3 "   c y = " 2 2 1 1 4 4 " / > < / a : x f r m > < a : c u s t G e o m > < a : a v L s t / > < a : g d L s t / > < a : a h L s t / > < a : c x n L s t / > < a : r e c t   b = " b "   l = " 0 "   r = " r "   t = " 0 " / > < a : p a t h L s t > < a : p a t h   h = " 2 2 1 1 4 4 "   w = " 5 4 5 7 4 4 " > < a : m o v e T o > < a : p t   x = " 0 "   y = " 2 2 1 1 4 4 " / > < / a : m o v e T o > < a : c u b i c B e z T o > < a : p t   x = " 1 7 5 3 4 0 "   y = " 1 2 1 9 5 9 " / > < a : p t   x = " 3 5 7 2 5 4 "   y = " 4 8 2 4 4 " / > < a : p t   x = " 5 4 5 7 4 4 "   y = " 0 " / > < / a : c u b i c B e z T o > < / a : p a t h > < / a : p a t h L s t > < / a : c u s t G e o m > < a : g r p F i l l / > < a : l n   w = " 1 9 0 5 0 " > < a : s o l i d F i l l > < a : s r g b C l r   v a l = " 4 1 8 3 2 d " / > < / a : s o l i d F i l l > < a : p r s t D a s h   v a l = " s o l i d " / > < / a : l n > < / p : s p P r > < / p : s p > < p : s p > < p : n v S p P r > < p : c N v P r   i d = " 3 4 "   n a m e = " " > < a : e x t L s t > < a : e x t   u r i = " { 6 7 2 B 4 1 D 1 - 2 4 E 1 - 4 2 D 8 - 8 2 C C - 3 6 4 0 8 6 5 8 B 5 2 3 } " > < a 1 6 : c r e a t i o n I d   x m l n s : a 1 6 = " h t t p : / / s c h e m a s . m i c r o s o f t . c o m / o f f i c e / d r a w i n g / 2 0 1 0 / m a i n "   i d = " { 0 0 A A 1 0 B 8 - E 1 6 3 - 4 7 6 0 - A D D B - E F 8 0 3 5 3 7 0 7 5 3 } " / > < / a : e x t > < / a : e x t L s t > < / p : c N v P r > < p : c N v S p P r / > < p : n v P r / > < / p : n v S p P r > < p : s p P r > < a : x f r m > < a : o f f   x = " 1 1 1 2 2 1 6 "   y = " 3 3 0 4 5 8 1 " / > < a : e x t   c x = " 5 6 0 2 1 2 "   c y = " 1 8 1 3 9 0 " / > < / a : x f r m > < a : c u s t G e o m > < a : a v L s t / > < a : g d L s t / > < a : a h L s t / > < a : c x n L s t / > < a : r e c t   b = " b "   l = " 0 "   r = " r "   t = " 0 " / > < a : p a t h L s t > < a : p a t h   h = " 1 8 1 3 9 1 "   w = " 5 6 0 2 1 3 " > < a : m o v e T o > < a : p t   x = " 0 "   y = " 0 " / > < / a : m o v e T o > < a : c u b i c B e z T o > < a : p t   x = " 1 9 8 0 7 3 "   y = " 3 6 7 2 6 " / > < a : p t   x = " 3 8 4 8 1 1 "   y = " 9 7 1 9 0 " / > < a : p t   x = " 5 6 0 2 1 2 "   y = " 1 8 1 3 9 1 " / > < / a : c u b i c B e z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3 5 "   n a m e = " " > < a : e x t L s t > < a : e x t   u r i = " { 1 1 3 6 1 D 7 E - 2 A 2 2 - 4 3 F 4 - 8 9 9 5 - 1 9 0 0 1 9 7 7 A 0 9 A } " > < a 1 6 : c r e a t i o n I d   x m l n s : a 1 6 = " h t t p : / / s c h e m a s . m i c r o s o f t . c o m / o f f i c e / d r a w i n g / 2 0 1 0 / m a i n "   i d = " { C 7 D 4 7 4 9 9 - C 3 C E - 4 3 D D - B 9 D C - 7 6 1 1 2 E 1 3 7 4 A C } " / > < / a : e x t > < / a : e x t L s t > < / p : c N v P r > < p : c N v S p P r / > < p : n v P r / > < / p : n v S p P r > < p : s p P r > < a : x f r m > < a : o f f   x = " 1 1 2 6 6 7 4 "   y = " 3 2 8 5 8 4 2 " / > < a : e x t   c x = " 2 4 0 8 0 1 "   c y = " 3 6 5 9 9 0 " / > < / a : x f r m > < a : c u s t G e o m > < a : a v L s t / > < a : g d L s t / > < a : a h L s t / > < a : c x n L s t / > < a : r e c t   b = " b "   l = " 0 "   r = " r "   t = " 0 " / > < a : p a t h L s t > < a : p a t h   h = " 3 6 5 9 9 0 "   w = " 2 4 0 8 0 1 " > < a : m o v e T o > < a : p t   x = " 0 "   y = " 1 8 1 4 8 " / > < / a : m o v e T o > < a : c u b i c B e z T o > < a : p t   x = " 2 6 4 5 3 "   y = " 7 7 9 2 6 " / > < a : p t   x = " 5 2 4 3 9 "   y = " 1 2 2 3 7 9 " / > < a : p t   x = " 7 7 9 5 7 "   y = " 1 5 1 5 0 7 " / > < / a : c u b i c B e z T o > < a : c u b i c B e z T o > < a : p t   x = " 1 1 6 2 3 5 "   y = " 1 9 5 1 9 8 " / > < a : p t   x = " 1 4 2 3 0 0 "   y = " 2 1 9 5 2 7 " / > < a : p t   x = " 1 9 1 5 9 3 "   y = " 2 8 5 4 0 8 " / > < / a : c u b i c B e z T o > < a : c u b i c B e z T o > < a : p t   x = " 2 2 4 4 5 5 "   y = " 3 2 9 3 2 8 " / > < a : p t   x = " 2 4 0 8 0 1 "   y = " 3 5 6 1 8 9 " / > < a : p t   x = " 2 4 0 6 3 0 "   y = " 3 6 5 9 9 0 " / > < / a : c u b i c B e z T o > < a : c u b i c B e z T o > < a : p t   x = " 2 3 0 5 2 6 "   y = " 2 6 6 4 0 2 " / > < a : p t   x = " 1 8 9 2 8 4 "   y = " 1 6 2 6 3 6 " / > < a : p t   x = " 1 1 6 9 0 4 "   y = " 5 4 6 9 2 " / > < / a : c u b i c B e z T o > < a : c u b i c B e z T o > < a : p t   x = " 8 4 6 3 3 "   y = " 1 4 1 1 4 " / > < a : p t   x = " 4 8 3 1 2 "   y = " 0 " / > < a : p t   x = " 7 9 4 2 "   y = " 1 2 3 5 1 " / > < / a : c u b i c B e z T o > < a : l n T o > < a : p t   x = " 0 "   y = " 1 8 1 4 8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3 6 "   n a m e = " " > < a : e x t L s t > < a : e x t   u r i = " { 5 2 0 D 8 3 6 2 - 1 D 4 D - 4 A 9 9 - 9 0 1 A - D D E C 2 B F E A B 8 2 } " > < a 1 6 : c r e a t i o n I d   x m l n s : a 1 6 = " h t t p : / / s c h e m a s . m i c r o s o f t . c o m / o f f i c e / d r a w i n g / 2 0 1 0 / m a i n "   i d = " { 8 F C E 4 2 9 D - 5 1 C E - 4 6 B B - A 1 D 3 - B 6 7 7 8 E 0 9 2 5 9 F } " / > < / a : e x t > < / a : e x t L s t > < / p : c N v P r > < p : c N v S p P r / > < p : n v P r / > < / p : n v S p P r > < p : s p P r > < a : x f r m > < a : o f f   x = " 1 5 1 7 0 3 3 "   y = " 2 9 6 6 3 5 9 " / > < a : e x t   c x = " 3 4 5 9 5 0 "   c y = " 1 9 2 8 4 8 " / > < / a : x f r m > < a : c u s t G e o m > < a : a v L s t / > < a : g d L s t / > < a : a h L s t / > < a : c x n L s t / > < a : r e c t   b = " b "   l = " 0 "   r = " r "   t = " 0 " / > < a : p a t h L s t > < a : p a t h   h = " 1 9 2 8 4 9 "   w = " 3 4 5 9 5 0 " > < a : m o v e T o > < a : p t   x = " 2 2 1 1 1 "   y = " 1 9 2 8 4 9 " / > < / a : m o v e T o > < a : c u b i c B e z T o > < a : p t   x = " 7 6 8 3 9 "   y = " 1 7 3 0 7 0 " / > < a : p t   x = " 1 1 7 9 2 9 "   y = " 1 5 2 7 5 4 " / > < a : p t   x = " 1 4 5 3 8 0 "   y = " 1 3 1 9 0 1 " / > < / a : c u b i c B e z T o > < a : c u b i c B e z T o > < a : p t   x = " 1 8 6 5 5 6 "   y = " 1 0 0 6 2 2 " / > < a : p t   x = " 2 0 9 7 8 0 "   y = " 7 8 9 8 6 " / > < a : p t   x = " 2 7 1 3 4 5 "   y = " 3 9 3 0 3 " / > < / a : c u b i c B e z T o > < a : c u b i c B e z T o > < a : p t   x = " 3 1 2 3 8 9 "   y = " 1 2 8 4 7 " / > < a : p t   x = " 3 3 7 2 5 7 "   y = " 0 " / > < a : p t   x = " 3 4 5 9 5 0 "   y = " 7 6 0 " / > < / a : c u b i c B e z T o > < a : c u b i c B e z T o > < a : p t   x = " 2 1 4 3 8 3 "   y = " 2 1 8 0 0 " / > < a : p t   x = " 1 2 8 3 0 0 "   y = " 4 3 4 4 7 " / > < a : p t   x = " 8 7 7 0 0 "   y = " 6 5 7 0 2 " / > < / a : c u b i c B e z T o > < a : c u b i c B e z T o > < a : p t   x = " 2 6 8 0 2 "   y = " 9 9 0 8 4 " / > < a : p t   x = " 0 "   y = " 1 2 9 2 6 0 " / > < a : p t   x = " 7 1 0 0 "   y = " 1 8 2 3 7 8 " / > < / a : c u b i c B e z T o > < a : l n T o > < a : p t   x = " 2 2 1 1 1 "   y = " 1 9 2 8 4 9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3 7 "   n a m e = " " > < a : e x t L s t > < a : e x t   u r i = " { 0 8 3 0 E 1 C 0 - 7 C 8 E - 4 2 B F - 8 F 9 8 - B 1 C 8 2 D 7 D C A B E } " > < a 1 6 : c r e a t i o n I d   x m l n s : a 1 6 = " h t t p : / / s c h e m a s . m i c r o s o f t . c o m / o f f i c e / d r a w i n g / 2 0 1 0 / m a i n "   i d = " { E 2 8 5 8 0 B 1 - B C 4 E - 4 0 6 C - A 2 3 0 - 2 D E C 1 8 D 3 7 7 E 9 } " / > < / a : e x t > < / a : e x t L s t > < / p : c N v P r > < p : c N v S p P r / > < p : n v P r / > < / p : n v S p P r > < p : s p P r > < a : x f r m > < a : o f f   x = " 1 5 0 8 6 4 3 "   y = " 3 1 1 4 8 8 7 " / > < a : e x t   c x = " 2 7 6 1 1 7 "   c y = " 1 3 4 4 7 6 " / > < / a : x f r m > < a : c u s t G e o m > < a : a v L s t / > < a : g d L s t / > < a : a h L s t / > < a : c x n L s t / > < a : r e c t   b = " b "   l = " 0 "   r = " r "   t = " 0 " / > < a : p a t h L s t > < a : p a t h   h = " 1 3 4 4 7 6 "   w = " 2 7 6 1 1 7 " > < a : m o v e T o > < a : p t   x = " 0 "   y = " 3 5 9 4 1 " / > < / a : m o v e T o > < a : c u b i c B e z T o > < a : p t   x = " 3 7 9 1 4 "   y = " 5 8 8 0 5 " / > < a : p t   x = " 7 0 1 5 1 "   y = " 7 3 2 9 5 " / > < a : p t   x = " 9 6 7 0 8 "   y = " 7 9 4 0 9 " / > < / a : c u b i c B e z T o > < a : c u b i c B e z T o > < a : p t   x = " 1 3 6 5 4 6 "   y = " 8 8 5 8 0 " / > < a : p t   x = " 1 6 1 7 6 8 "   y = " 9 1 7 9 7 " / > < a : p t   x = " 2 1 6 4 4 5 "   y = " 1 0 8 9 7 9 " / > < / a : c u b i c B e z T o > < a : c u b i c B e z T o > < a : p t   x = " 2 5 2 8 9 6 "   y = " 1 2 0 4 3 4 " / > < a : p t   x = " 2 7 2 7 8 6 "   y = " 1 2 8 9 3 3 " / > < a : p t   x = " 2 7 6 1 1 7 "   y = " 1 3 4 4 7 6 " / > < / a : c u b i c B e z T o > < a : c u b i c B e z T o > < a : p t   x = " 2 3 4 6 9 4 "   y = " 8 2 8 6 5 " / > < a : p t   x = " 1 7 1 8 7 3 "   y = " 4 1 3 1 4 " / > < a : p t   x = " 8 7 6 5 6 "   y = " 9 8 2 4 " / > < / a : c u b i c B e z T o > < a : c u b i c B e z T o > < a : p t   x = " 5 2 7 5 6 "   y = " 0 " / > < a : p t   x = " 2 4 5 5 4 "   y = " 6 5 7 3 " / > < a : p t   x = " 3 0 4 8 "   y = " 2 9 5 4 1 " / > < / a : c u b i c B e z T o > < a : l n T o > < a : p t   x = " 0 "   y = " 3 5 9 4 1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3 8 "   n a m e = " " > < a : e x t L s t > < a : e x t   u r i = " { B C A F D F 7 A - 0 6 6 A - 4 B C 7 - B 2 8 3 - 9 9 B 1 F 6 A 4 9 D A 4 } " > < a 1 6 : c r e a t i o n I d   x m l n s : a 1 6 = " h t t p : / / s c h e m a s . m i c r o s o f t . c o m / o f f i c e / d r a w i n g / 2 0 1 0 / m a i n "   i d = " { F D 9 C 7 A 9 2 - 3 9 7 1 - 4 2 F 3 - B 7 0 5 - E 0 A A D A 6 2 9 6 D F } " / > < / a : e x t > < / a : e x t L s t > < / p : c N v P r > < p : c N v S p P r / > < p : n v P r / > < / p : n v S p P r > < p : s p P r > < a : x f r m > < a : o f f   x = " 1 1 8 2 4 7 8 "   y = " 3 2 6 5 6 3 3 " / > < a : e x t   c x = " 4 3 1 6 3 0 "   c y = " 2 7 0 9 3 4 " / > < / a : x f r m > < a : c u s t G e o m > < a : a v L s t / > < a : g d L s t / > < a : a h L s t / > < a : c x n L s t / > < a : r e c t   b = " b "   l = " 0 "   r = " r "   t = " 0 " / > < a : p a t h L s t > < a : p a t h   h = " 2 7 0 9 3 5 "   w = " 4 3 1 6 3 1 " > < a : m o v e T o > < a : p t   x = " 0 "   y = " 5 0 9 6 4 " / > < / a : m o v e T o > < a : c u b i c B e z T o > < a : p t   x = " 6 1 0 4 9 "   y = " 9 7 0 1 9 " / > < a : p t   x = " 1 1 2 0 1 0 "   y = " 1 2 7 7 6 9 " / > < a : p t   x = " 1 5 2 8 8 4 "   y = " 1 4 3 2 1 6 " / > < / a : c u b i c B e z T o > < a : c u b i c B e z T o > < a : p t   x = " 2 1 4 1 9 6 "   y = " 1 6 6 3 8 6 " / > < a : p t   x = " 2 5 2 5 2 2 "   y = " 1 7 6 6 5 8 " / > < a : p t   x = " 3 3 7 5 4 9 "   y = " 2 1 6 2 6 1 " / > < / a : c u b i c B e z T o > < a : c u b i c B e z T o > < a : p t   x = " 3 9 4 2 3 3 "   y = " 2 4 2 6 6 3 " / > < a : p t   x = " 4 2 5 5 9 4 "   y = " 2 6 0 8 8 7 " / > < a : p t   x = " 4 3 1 6 3 1 "   y = " 2 7 0 9 3 5 " / > < / a : c u b i c B e z T o > < a : c u b i c B e z T o > < a : p t   x = " 3 5 9 8 5 3 "   y = " 1 7 5 4 0 1 " / > < a : p t   x = " 2 5 8 0 0 2 "   y = " 9 2 8 6 8 " / > < a : p t   x = " 1 2 6 0 7 8 "   y = " 2 3 3 3 5 " / > < / a : c u b i c B e z T o > < a : c u b i c B e z T o > < a : p t   x = " 7 2 0 2 4 "   y = " 0 " / > < a : p t   x = " 3 1 1 1 1 "   y = " 5 7 8 1 " / > < a : p t   x = " 3 3 3 7 "   y = " 4 0 6 7 9 " / > < / a : c u b i c B e z T o > < a : l n T o > < a : p t   x = " 0 "   y = " 5 0 9 6 4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3 9 "   n a m e = " " > < a : e x t L s t > < a : e x t   u r i = " { 4 0 3 9 A C 9 A - D 7 C 9 - 4 1 E C - 8 4 C A - B F 3 5 9 5 B 6 0 A 6 9 } " > < a 1 6 : c r e a t i o n I d   x m l n s : a 1 6 = " h t t p : / / s c h e m a s . m i c r o s o f t . c o m / o f f i c e / d r a w i n g / 2 0 1 0 / m a i n "   i d = " { E 5 4 F C 5 D 2 - D 9 0 D - 4 A 5 3 - 8 C B A - 5 D 8 1 F 7 B 9 D 9 8 9 } " / > < / a : e x t > < / a : e x t L s t > < / p : c N v P r > < p : c N v S p P r / > < p : n v P r / > < / p : n v S p P r > < p : s p P r > < a : x f r m > < a : o f f   x = " 1 6 4 0 9 1 7 "   y = " 3 4 3 6 1 4 2 " / > < a : e x t   c x = " 3 5 0 5 4 2 "   c y = " 1 2 5 7 9 2 " / > < / a : x f r m > < a : c u s t G e o m > < a : a v L s t / > < a : g d L s t / > < a : a h L s t / > < a : c x n L s t / > < a : r e c t   b = " b "   l = " 0 "   r = " r "   t = " 0 " / > < a : p a t h L s t > < a : p a t h   h = " 1 2 5 7 9 2 "   w = " 3 5 0 5 4 3 " > < a : m o v e T o > < a : p t   x = " 3 5 0 5 4 3 "   y = " 1 1 7 3 4 0 " / > < / a : m o v e T o > < a : c u b i c B e z T o > < a : p t   x = " 2 4 6 1 6 1 "   y = " 1 2 5 7 9 2 " / > < a : p t   x = " 1 6 7 4 3 8 "   y = " 1 2 3 7 5 6 " / > < a : p t   x = " 1 1 4 3 7 3 "   y = " 1 1 1 2 3 0 " / > < / a : c u b i c B e z T o > < a : c u b i c B e z T o > < a : p t   x = " 3 4 7 7 5 "   y = " 9 2 4 4 3 " / > < a : p t   x = " 0 "   y = " 4 6 2 7 3 " / > < a : p t   x = " 2 6 4 1 2 "   y = " 2 4 3 3 3 " / > < / a : c u b i c B e z T o > < a : c u b i c B e z T o > < a : p t   x = " 5 2 8 2 5 "   y = " 2 3 9 4 " / > < a : p t   x = " 7 2 3 2 0 "   y = " 0 " / > < a : p t   x = " 1 1 4 1 5 3 "   y = " 1 3 5 6 0 " / > < / a : c u b i c B e z T o > < a : c u b i c B e z T o > < a : p t   x = " 1 5 5 9 8 6 "   y = " 2 7 1 2 0 " / > < a : p t   x = " 1 7 3 0 2 8 "   y = " 4 4 6 2 3 " / > < a : p t   x = " 2 2 7 2 2 0 "   y = " 6 9 5 2 8 " / > < / a : c u b i c B e z T o > < a : c u b i c B e z T o > < a : p t   x = " 2 6 3 3 4 8 "   y = " 8 6 1 3 1 " / > < a : p t   x = " 3 0 4 4 5 5 "   y = " 1 0 2 0 6 9 " / > < a : p t   x = " 3 5 0 5 4 3 "   y = " 1 1 7 3 4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0 "   n a m e = " " > < a : e x t L s t > < a : e x t   u r i = " { 9 A A A 8 8 B A - 7 F 6 3 - 4 E 0 D - 8 D 5 4 - 9 3 0 E 1 4 C 6 3 0 7 4 } " > < a 1 6 : c r e a t i o n I d   x m l n s : a 1 6 = " h t t p : / / s c h e m a s . m i c r o s o f t . c o m / o f f i c e / d r a w i n g / 2 0 1 0 / m a i n "   i d = " { 8 D C F 7 6 D F - D B 7 7 - 4 1 0 3 - B E E F - B E 2 D 9 5 7 6 9 9 6 D } " / > < / a : e x t > < / a : e x t L s t > < / p : c N v P r > < p : c N v S p P r / > < p : n v P r / > < / p : n v S p P r > < p : s p P r > < a : x f r m > < a : o f f   x = " 1 6 5 1 8 1 5 "   y = " 3 4 0 8 6 1 2 " / > < a : e x t   c x = " 3 6 2 6 9 0 "   c y = " 7 8 5 3 8 " / > < / a : x f r m > < a : c u s t G e o m > < a : a v L s t / > < a : g d L s t / > < a : a h L s t / > < a : c x n L s t / > < a : r e c t   b = " b "   l = " 0 "   r = " r "   t = " 0 " / > < a : p a t h L s t > < a : p a t h   h = " 7 8 5 3 9 "   w = " 3 6 2 6 9 0 " > < a : m o v e T o > < a : p t   x = " 1 6 6 "   y = " 6 4 1 1 4 " / > < / a : m o v e T o > < a : c u b i c B e z T o > < a : p t   x = " 5 5 1 4 2 "   y = " 7 4 9 2 9 " / > < a : p t   x = " 9 9 1 2 8 "   y = " 7 8 5 3 9 " / > < a : p t   x = " 1 3 2 1 2 5 "   y = " 7 4 9 4 1 " / > < / a : c u b i c B e z T o > < a : c u b i c B e z T o > < a : p t   x = " 1 8 1 6 1 9 "   y = " 6 9 5 4 6 " / > < a : p t   x = " 2 1 1 5 1 5 "   y = " 6 3 2 0 7 " / > < a : p t   x = " 2 8 2 0 0 5 "   y = " 6 0 9 8 5 " / > < / a : c u b i c B e z T o > < a : c u b i c B e z T o > < a : p t   x = " 3 2 8 9 9 7 "   y = " 5 9 5 0 5 " / > < a : p t   x = " 3 5 5 8 9 3 "   y = " 6 1 2 3 3 " / > < a : p t   x = " 3 6 2 6 9 0 "   y = " 6 6 1 7 2 " / > < / a : c u b i c B e z T o > < a : c u b i c B e z T o > < a : p t   x = " 2 8 7 8 0 0 "   y = " 2 4 3 0 6 " / > < a : p t   x = " 1 9 4 6 7 0 "   y = " 2 2 4 9 " / > < a : p t   x = " 8 3 2 9 8 "   y = " 0 " / > < / a : c u b i c B e z T o > < a : c u b i c B e z T o > < a : p t   x = " 3 8 9 4 2 "   y = " 2 7 0 9 " / > < a : p t   x = " 1 1 1 7 6 "   y = " 2 1 2 7 1 " / > < a : p t   x = " 0 "   y = " 5 5 6 8 8 " / > < / a : c u b i c B e z T o > < a : l n T o > < a : p t   x = " 1 6 6 "   y = " 6 4 1 1 4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4 1 "   n a m e = " " > < a : e x t L s t > < a : e x t   u r i = " { D A D 4 5 B E 6 - F 2 B F - 4 4 F 3 - B B 3 C - 6 8 3 8 A 8 6 7 7 0 D 2 } " > < a 1 6 : c r e a t i o n I d   x m l n s : a 1 6 = " h t t p : / / s c h e m a s . m i c r o s o f t . c o m / o f f i c e / d r a w i n g / 2 0 1 0 / m a i n "   i d = " { 4 1 E 2 E 4 3 E - 5 5 5 0 - 4 6 4 1 - 9 8 F 0 - D 9 D 0 9 2 2 B A 3 5 1 } " / > < / a : e x t > < / a : e x t L s t > < / p : c N v P r > < p : c N v S p P r / > < p : n v P r / > < / p : n v S p P r > < p : s p P r > < a : x f r m > < a : o f f   x = " 1 1 6 9 4 3 4 "   y = " 3 1 0 2 6 9 7 " / > < a : e x t   c x = " 3 8 2 0 0 9 "   c y = " 2 1 0 7 8 1 " / > < / a : x f r m > < a : c u s t G e o m > < a : a v L s t / > < a : g d L s t / > < a : a h L s t / > < a : c x n L s t / > < a : r e c t   b = " b "   l = " 0 "   r = " r "   t = " 0 " / > < a : p a t h L s t > < a : p a t h   h = " 2 1 0 7 8 2 "   w = " 3 8 2 0 1 0 " > < a : m o v e T o > < a : p t   x = " 1 3 8 9 2 "   y = " 2 1 0 7 8 2 " / > < / a : m o v e T o > < a : c u b i c B e z T o > < a : p t   x = " 7 5 8 5 4 "   y = " 1 8 9 6 0 3 " / > < a : p t   x = " 1 2 2 4 8 2 "   y = " 1 6 7 5 5 3 " / > < a : p t   x = " 1 5 3 7 7 6 "   y = " 1 4 4 6 3 1 " / > < / a : c u b i c B e z T o > < a : c u b i c B e z T o > < a : p t   x = " 2 0 0 7 1 7 "   y = " 1 1 0 2 4 8 " / > < a : p t   x = " 2 2 7 2 7 1 "   y = " 8 6 3 6 3 " / > < a : p t   x = " 2 9 7 3 1 6 "   y = " 4 2 9 2 5 " / > < / a : c u b i c B e z T o > < a : c u b i c B e z T o > < a : p t   x = " 3 4 4 0 1 3 "   y = " 1 3 9 6 6 " / > < a : p t   x = " 3 7 2 2 4 4 "   y = " 0 " / > < a : p t   x = " 3 8 2 0 1 0 "   y = " 1 0 2 6 " / > < / a : c u b i c B e z T o > < a : c u b i c B e z T o > < a : p t   x = " 2 8 1 7 4 9 "   y = " 2 4 1 4 " / > < a : p t   x = " 1 7 4 6 0 1 "   y = " 3 4 5 1 0 " / > < a : p t   x = " 6 0 5 6 5 "   y = " 9 7 3 1 4 " / > < / a : c u b i c B e z T o > < a : c u b i c B e z T o > < a : p t   x = " 1 7 2 5 5 "   y = " 1 2 5 9 7 4 " / > < a : p t   x = " 0 "   y = " 1 6 0 9 8 7 " / > < a : p t   x = " 8 8 0 0 "   y = " 2 0 2 3 5 1 " / > < / a : c u b i c B e z T o > < a : l n T o > < a : p t   x = " 1 3 8 9 2 "   y = " 2 1 0 7 8 2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4 2 "   n a m e = " " > < a : e x t L s t > < a : e x t   u r i = " { B D F 1 B 3 A F - 5 2 1 A - 4 6 1 4 - 8 D 4 0 - 0 7 A 5 D E C 2 0 E 5 3 } " > < a 1 6 : c r e a t i o n I d   x m l n s : a 1 6 = " h t t p : / / s c h e m a s . m i c r o s o f t . c o m / o f f i c e / d r a w i n g / 2 0 1 0 / m a i n "   i d = " { B 0 F 0 C 4 D 7 - 7 9 1 A - 4 4 C A - A 0 1 E - 8 B A 2 9 C 1 3 2 4 C 6 } " / > < / a : e x t > < / a : e x t L s t > < / p : c N v P r > < p : c N v S p P r / > < p : n v P r / > < / p : n v S p P r > < p : s p P r > < a : x f r m > < a : o f f   x = " 1 0 6 8 3 3 9 "   y = " 3 2 7 4 2 5 1 " / > < a : e x t   c x = " 1 4 0 2 8 1 "   c y = " 3 3 3 1 5 3 " / > < / a : x f r m > < a : c u s t G e o m > < a : a v L s t / > < a : g d L s t / > < a : a h L s t / > < a : c x n L s t / > < a : r e c t   b = " b "   l = " 0 "   r = " r "   t = " 0 " / > < a : p a t h L s t > < a : p a t h   h = " 3 3 3 1 5 3 "   w = " 1 4 0 2 8 1 " > < a : m o v e T o > < a : p t   x = " 1 4 0 2 8 1 "   y = " 3 3 3 1 5 3 " / > < / a : m o v e T o > < a : c u b i c B e z T o > < a : p t   x = " 1 2 3 7 6 1 "   y = " 3 2 4 0 6 2 " / > < a : p t   x = " 1 1 1 8 7 6 "   y = " 3 0 2 1 7 2 " / > < a : p t   x = " 1 0 4 6 2 7 "   y = " 2 6 7 4 8 6 " / > < / a : c u b i c B e z T o > < a : c u b i c B e z T o > < a : p t   x = " 6 4 8 1 7 "   y = " 1 8 5 4 1 7 " / > < a : p t   x = " 4 4 4 3 9 "   y = " 1 4 1 8 6 4 " / > < a : p t   x = " 4 3 4 9 0 "   y = " 1 3 6 8 2 6 " / > < / a : c u b i c B e z T o > < a : c u b i c B e z T o > < a : p t   x = " 4 2 0 6 8 "   y = " 1 2 9 2 7 0 " / > < a : p t   x = " 0 "   y = " 2 4 2 0 1 " / > < a : p t   x = " 5 4 1 5 0 "   y = " 1 4 3 1 7 " / > < / a : c u b i c B e z T o > < a : c u b i c B e z T o > < a : p t   x = " 8 3 8 2 5 "   y = " 0 " / > < a : p t   x = " 1 0 2 6 4 7 "   y = " 1 8 2 2 4 " / > < a : p t   x = " 1 1 0 6 1 6 "   y = " 6 8 9 9 0 " / > < / a : c u b i c B e z T o > < a : c u b i c B e z T o > < a : p t   x = " 1 1 6 4 5 9 "   y = " 1 1 3 7 5 2 " / > < a : p t   x = " 1 1 9 2 1 0 "   y = " 1 4 4 5 7 9 " / > < a : p t   x = " 1 1 8 8 6 9 "   y = " 1 6 1 4 6 9 " / > < / a : c u b i c B e z T o > < a : c u b i c B e z T o > < a : p t   x = " 1 1 8 3 5 8 "   y = " 1 8 6 8 0 3 " / > < a : p t   x = " 1 2 4 9 4 3 "   y = " 2 6 7 0 7 3 " / > < a : p t   x = " 1 2 7 7 3 5 "   y = " 2 8 4 8 1 8 " / > < / a : c u b i c B e z T o > < a : c u b i c B e z T o > < a : p t   x = " 1 2 9 5 9 6 "   y = " 2 9 6 6 4 8 " / > < a : p t   x = " 1 3 3 7 7 8 "   y = " 3 1 2 7 6 0 " / > < a : p t   x = " 1 4 0 2 8 1 "   y = " 3 3 3 1 5 3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3 "   n a m e = " " > < a : e x t L s t > < a : e x t   u r i = " { 1 7 B 4 E B 4 A - 0 1 F 8 - 4 5 6 9 - 9 1 A 4 - 7 A 4 4 E E 7 4 F A D D } " > < a 1 6 : c r e a t i o n I d   x m l n s : a 1 6 = " h t t p : / / s c h e m a s . m i c r o s o f t . c o m / o f f i c e / d r a w i n g / 2 0 1 0 / m a i n "   i d = " { B 9 C A E B 8 3 - B D F 8 - 4 E B 0 - 8 0 4 E - 7 2 C 4 9 1 E A 6 B 3 1 } " / > < / a : e x t > < / a : e x t L s t > < / p : c N v P r > < p : c N v S p P r / > < p : n v P r / > < / p : n v S p P r > < p : s p P r > < a : x f r m > < a : o f f   x = " 1 4 5 9 0 8 0 "   y = " 3 1 4 0 9 1 6 " / > < a : e x t   c x = " 2 2 1 3 7 9 "   c y = " 1 8 8 6 5 1 " / > < / a : x f r m > < a : c u s t G e o m > < a : a v L s t / > < a : g d L s t / > < a : a h L s t / > < a : c x n L s t / > < a : r e c t   b = " b "   l = " 0 "   r = " r "   t = " 0 " / > < a : p a t h L s t > < a : p a t h   h = " 1 8 8 6 5 1 "   w = " 2 2 1 3 8 0 " > < a : m o v e T o > < a : p t   x = " 2 2 1 3 8 0 "   y = " 1 8 7 3 4 9 " / > < / a : m o v e T o > < a : c u b i c B e z T o > < a : p t   x = " 2 0 6 9 9 7 "   y = " 1 8 8 6 5 1 " / > < a : p t   x = " 1 9 0 0 7 7 "   y = " 1 7 9 8 4 3 " / > < a : p t   x = " 1 7 0 6 1 9 "   y = " 1 6 0 9 2 4 " / > < / a : c u b i c B e z T o > < a : c u b i c B e z T o > < a : p t   x = " 1 1 0 1 9 6 "   y = " 1 2 5 8 6 6 " / > < a : p t   x = " 7 8 6 0 5 "   y = " 1 0 6 9 4 0 " / > < a : p t   x = " 7 5 8 4 6 "   y = " 1 0 4 1 4 8 " / > < / a : c u b i c B e z T o > < a : c u b i c B e z T o > < a : p t   x = " 7 1 7 0 7 "   y = " 9 9 9 6 0 " / > < a : p t   x = " 0 "   y = " 5 1 2 6 5 " / > < a : p t   x = " 3 0 1 4 8 "   y = " 2 1 7 9 9 " / > < / a : c u b i c B e z T o > < a : c u b i c B e z T o > < a : p t   x = " 4 2 8 5 8 "   y = " 0 " / > < a : p t   x = " 6 2 6 1 3 "   y = " 3 5 1 0 " / > < a : p t   x = " 8 9 4 1 4 "   y = " 3 2 3 3 0 " / > < / a : c u b i c B e z T o > < a : c u b i c B e z T o > < a : p t   x = " 1 1 2 2 9 4 "   y = " 5 8 2 4 8 " / > < a : p t   x = " 1 2 7 2 4 2 "   y = " 7 6 6 4 2 " / > < a : p t   x = " 1 3 4 2 5 9 "   y = " 8 7 5 1 2 " / > < / a : c u b i c B e z T o > < a : c u b i c B e z T o > < a : p t   x = " 1 4 4 7 8 4 "   y = " 1 0 3 8 1 7 " / > < a : p t   x = " 1 8 3 3 4 2 "   y = " 1 5 1 9 6 2 " / > < a : p t   x = " 1 9 2 7 1 4 "   y = " 1 6 2 0 3 3 " / > < / a : c u b i c B e z T o > < a : c u b i c B e z T o > < a : p t   x = " 1 9 8 9 6 2 "   y = " 1 6 8 7 4 7 " / > < a : p t   x = " 2 0 8 5 1 7 "   y = " 1 7 7 1 8 6 " / > < a : p t   x = " 2 2 1 3 8 0 "   y = " 1 8 7 3 4 9 " / > < / a : c u b i c B e z T o > < a : c l o s e / > < / a : p a t h > < / a : p a t h L s t > < / a : c u s t G e o m > < a : s o l i d F i l l > < a : s r g b C l r   v a l = " 8 f c 5 5 d " / > < / a : s o l i d F i l l > < / p : s p P r > < / p : s p > < / p : g r p S p > < p : s p > < p : n v S p P r > < p : c N v P r   i d = " 4 4 "   n a m e = " " > < a : e x t L s t > < a : e x t   u r i = " { 2 A 3 4 C 2 5 D - 0 9 4 5 - 4 C 8 C - B 0 9 2 - C F 3 4 E 1 6 5 9 4 A 4 } " > < a 1 6 : c r e a t i o n I d   x m l n s : a 1 6 = " h t t p : / / s c h e m a s . m i c r o s o f t . c o m / o f f i c e / d r a w i n g / 2 0 1 0 / m a i n "   i d = " { 7 3 F B 5 7 0 2 - 3 B 7 0 - 4 7 A 3 - A F 7 7 - 6 0 4 5 8 B 5 4 6 5 1 3 } " / > < / a : e x t > < / a : e x t L s t > < / p : c N v P r > < p : c N v S p P r / > < p : n v P r / > < / p : n v S p P r > < p : s p P r > < a : x f r m > < a : o f f   x = " 7 6 1 1 9 4 "   y = " 2 7 3 5 0 7 9 " / > < a : e x t   c x = " 2 3 2 9 5 8 "   c y = " 3 7 7 4 2 1 " / > < / a : x f r m > < a : c u s t G e o m > < a : a v L s t / > < a : g d L s t / > < a : a h L s t / > < a : c x n L s t / > < a : r e c t   b = " b "   l = " 0 "   r = " r "   t = " 0 " / > < a : p a t h L s t > < a : p a t h   h = " 3 7 7 4 2 1 "   w = " 2 3 2 9 5 8 " > < a : m o v e T o > < a : p t   x = " 0 "   y = " 0 " / > < / a : m o v e T o > < a : c u b i c B e z T o > < a : p t   x = " 5 9 5 3 7 "   y = " 1 9 1 1 9 3 " / > < a : p t   x = " 1 3 7 1 9 0 "   y = " 3 1 7 0 0 0 " / > < a : p t   x = " 2 3 2 9 5 8 "   y = " 3 7 7 4 2 1 " / > < / a : c u b i c B e z T o > < a : c u b i c B e z T o > < a : p t   x = " 2 1 6 1 5 6 "   y = " 2 6 9 0 6 3 " / > < a : p t   x = " 1 3 8 5 0 3 "   y = " 1 4 3 2 5 5 " / > < a : p t   x = " 0 "   y = " 0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4 5 "   n a m e = " " > < a : e x t L s t > < a : e x t   u r i = " { 2 0 5 0 2 C 3 9 - 9 2 B F - 4 B 8 7 - 9 7 1 D - 2 C 6 7 5 7 F D 1 5 A 5 } " > < a 1 6 : c r e a t i o n I d   x m l n s : a 1 6 = " h t t p : / / s c h e m a s . m i c r o s o f t . c o m / o f f i c e / d r a w i n g / 2 0 1 0 / m a i n "   i d = " { 4 C 3 8 C D D 8 - 9 E B 6 - 4 6 D F - 9 E 2 4 - 0 0 3 E 5 5 F 5 2 4 3 6 } " / > < / a : e x t > < / a : e x t L s t > < / p : c N v P r > < p : c N v S p P r / > < p : n v P r / > < / p : n v S p P r > < p : s p P r > < a : x f r m > < a : o f f   x = " 6 7 7 3 4 5 "   y = " 2 8 5 7 6 6 9 " / > < a : e x t   c x = " 2 9 2 4 2 8 "   c y = " 2 5 1 1 1 4 " / > < / a : x f r m > < a : c u s t G e o m > < a : a v L s t / > < a : g d L s t / > < a : a h L s t / > < a : c x n L s t / > < a : r e c t   b = " b "   l = " 0 "   r = " r "   t = " 0 " / > < a : p a t h L s t > < a : p a t h   h = " 2 5 1 1 1 4 "   w = " 2 9 2 4 2 9 " > < a : m o v e T o > < a : p t   x = " 0 "   y = " 0 " / > < / a : m o v e T o > < a : c u b i c B e z T o > < a : p t   x = " 9 0 3 8 6 "   y = " 1 5 1 1 6 1 " / > < a : p t   x = " 1 8 7 8 6 2 "   y = " 2 3 4 8 6 6 " / > < a : p t   x = " 2 9 2 4 2 9 "   y = " 2 5 1 1 1 4 " / > < / a : c u b i c B e z T o > < a : c u b i c B e z T o > < a : p t   x = " 2 4 6 7 6 4 "   y = " 1 5 1 1 2 2 " / > < a : p t   x = " 1 4 9 2 8 7 "   y = " 6 7 4 1 7 " / > < a : p t   x = " 0 "   y = " 0 " / > < / a : c u b i c B e z T o > < a : c l o s e / > < / a : p a t h > < / a : p a t h L s t > < / a : c u s t G e o m > < a : s o l i d F i l l > < a : s r g b C l r   v a l = " 3 1 7 c 2 5 " / > < / a : s o l i d F i l l > < / p : s p P r > < / p : s p > < p : s p > < p : n v S p P r > < p : c N v P r   i d = " 4 6 "   n a m e = " " > < a : e x t L s t > < a : e x t   u r i = " { 7 7 0 8 E 7 9 E - 5 F F A - 4 D E 8 - 8 4 C 6 - 2 F A 9 6 F D D E 0 E 0 } " > < a 1 6 : c r e a t i o n I d   x m l n s : a 1 6 = " h t t p : / / s c h e m a s . m i c r o s o f t . c o m / o f f i c e / d r a w i n g / 2 0 1 0 / m a i n "   i d = " { C D 5 B 4 7 D C - D 6 8 D - 4 1 7 0 - A 8 F 6 - F 8 1 2 3 1 A E D F A 1 } " / > < / a : e x t > < / a : e x t L s t > < / p : c N v P r > < p : c N v S p P r / > < p : n v P r / > < / p : n v S p P r > < p : s p P r > < a : x f r m > < a : o f f   x = " 9 5 4 8 3 4 "   y = " 2 3 2 3 9 4 4 " / > < a : e x t   c x = " 2 6 4 8 5 8 "   c y = " 4 4 7 5 1 9 " / > < / a : x f r m > < a : c u s t G e o m > < a : a v L s t / > < a : g d L s t / > < a : a h L s t / > < a : c x n L s t / > < a : r e c t   b = " b "   l = " 0 "   r = " r "   t = " 0 " / > < a : p a t h L s t > < a : p a t h   h = " 4 4 7 5 1 9 "   w = " 2 6 4 8 5 9 " > < a : m o v e T o > < a : p t   x = " 2 6 4 8 5 9 "   y = " 0 " / > < / a : m o v e T o > < a : c u b i c B e z T o > < a : p t   x = " 2 1 7 6 6 9 "   y = " 5 6 7 5 4 " / > < a : p t   x = " 1 8 3 5 8 1 "   y = " 9 6 4 5 4 " / > < a : p t   x = " 1 6 2 5 9 6 "   y = " 1 1 9 1 0 1 " / > < / a : c u b i c B e z T o > < a : c u b i c B e z T o > < a : p t   x = " 5 5 7 7 0 "   y = " 2 3 4 3 8 6 " / > < a : p t   x = " 0 "   y = " 3 3 2 4 1 5 " / > < a : p t   x = " 1 0 0 8 1 "   y = " 4 4 7 5 1 9 " / > < / a : c u b i c B e z T o > < a : c u b i c B e z T o > < a : p t   x = " 1 2 3 2 0 2 "   y = " 3 9 4 2 7 4 " / > < a : p t   x = " 2 0 8 1 2 8 "   y = " 2 4 5 1 0 1 " / > < a : p t   x = " 2 6 4 8 5 9 "   y = " 0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4 7 "   n a m e = " " > < a : e x t L s t > < a : e x t   u r i = " { D A 6 0 6 7 A D - D 9 0 0 - 4 4 F 2 - 8 E 8 1 - 4 0 0 0 8 4 4 D 6 C 1 A } " > < a 1 6 : c r e a t i o n I d   x m l n s : a 1 6 = " h t t p : / / s c h e m a s . m i c r o s o f t . c o m / o f f i c e / d r a w i n g / 2 0 1 0 / m a i n "   i d = " { E D 2 D 1 E B F - F 1 6 F - 4 4 1 5 - 9 B 0 7 - 0 7 E 6 F B 7 A E C E D } " / > < / a : e x t > < / a : e x t L s t > < / p : c N v P r > < p : c N v S p P r / > < p : n v P r / > < / p : n v S p P r > < p : s p P r > < a : x f r m > < a : o f f   x = " 1 2 0 8 1 5 6 "   y = " 2 2 9 6 4 8 8 " / > < a : e x t   c x = " 2 2 5 0 9 2 "   c y = " 2 4 4 3 2 9 " / > < / a : x f r m > < a : c u s t G e o m > < a : a v L s t / > < a : g d L s t / > < a : a h L s t / > < a : c x n L s t / > < a : r e c t   b = " b "   l = " 0 "   r = " r "   t = " 0 " / > < a : p a t h L s t > < a : p a t h   h = " 2 4 4 3 3 0 "   w = " 2 2 5 0 9 3 " > < a : m o v e T o > < a : p t   x = " 2 2 5 0 9 3 "   y = " 0 " / > < / a : m o v e T o > < a : c u b i c B e z T o > < a : p t   x = " 1 8 7 1 9 4 "   y = " 2 8 8 2 6 " / > < a : p t   x = " 1 6 0 0 0 6 "   y = " 4 8 8 3 5 " / > < a : p t   x = " 1 4 3 5 2 8 "   y = " 6 0 0 2 5 " / > < / a : c u b i c B e z T o > < a : c u b i c B e z T o > < a : p t   x = " 5 9 6 4 9 "   y = " 1 1 6 9 8 8 " / > < a : p t   x = " 1 0 3 6 7 "   y = " 1 7 0 5 1 4 " / > < a : p t   x = " 0 "   y = " 2 4 4 3 3 0 " / > < / a : c u b i c B e z T o > < a : c u b i c B e z T o > < a : p t   x = " 7 8 8 3 3 "   y = " 2 2 7 2 7 7 " / > < a : p t   x = " 1 5 3 8 6 4 "   y = " 1 4 5 8 3 4 " / > < a : p t   x = " 2 2 5 0 9 3 "   y = "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8 "   n a m e = " " > < a : e x t L s t > < a : e x t   u r i = " { 1 A C E 4 5 9 6 - E 5 E B - 4 5 A 0 - B C B A - F 4 7 0 A A 7 F 0 9 9 6 } " > < a 1 6 : c r e a t i o n I d   x m l n s : a 1 6 = " h t t p : / / s c h e m a s . m i c r o s o f t . c o m / o f f i c e / d r a w i n g / 2 0 1 0 / m a i n "   i d = " { 9 1 F 9 2 D 4 B - 7 4 7 4 - 4 B A B - 9 C 8 8 - 7 2 5 7 1 1 6 1 E 6 5 0 } " / > < / a : e x t > < / a : e x t L s t > < / p : c N v P r > < p : c N v S p P r / > < p : n v P r / > < / p : n v S p P r > < p : s p P r > < a : x f r m > < a : o f f   x = " 7 3 5 3 0 5 "   y = " 2 4 0 1 0 2 5 " / > < a : e x t   c x = " 1 9 9 0 0 2 "   c y = " 2 8 9 8 2 5 " / > < / a : x f r m > < a : c u s t G e o m > < a : a v L s t / > < a : g d L s t / > < a : a h L s t / > < a : c x n L s t / > < a : r e c t   b = " b "   l = " 0 "   r = " r "   t = " 0 " / > < a : p a t h L s t > < a : p a t h   h = " 2 8 9 8 2 5 "   w = " 1 9 9 0 0 2 " > < a : m o v e T o > < a : p t   x = " 0 "   y = " 0 " / > < / a : m o v e T o > < a : c u b i c B e z T o > < a : p t   x = " 4 5 0 8 5 "   y = " 1 5 5 7 5 2 " / > < a : p t   x = " 1 1 1 4 1 9 "   y = " 2 5 2 3 6 0 " / > < a : p t   x = " 1 9 9 0 0 2 "   y = " 2 8 9 8 2 5 " / > < / a : c u b i c B e z T o > < a : c u b i c B e z T o > < a : p t   x = " 1 8 1 5 0 0 "   y = " 1 8 9 8 8 3 " / > < a : p t   x = " 1 1 5 1 6 6 "   y = " 9 3 2 7 4 " / > < a : p t   x = " 0 "   y = " 0 " / > < / a : c u b i c B e z T o > < a : c l o s e / > < / a : p a t h > < / a : p a t h L s t > < / a : c u s t G e o m > < a : s o l i d F i l l > < a : s r g b C l r   v a l = " 3 1 7 c 2 5 " / > < / a : s o l i d F i l l > < / p : s p P r > < / p : s p > < p : s p > < p : n v S p P r > < p : c N v P r   i d = " 4 9 "   n a m e = " " > < a : e x t L s t > < a : e x t   u r i = " { 8 E A C 6 7 B C - C E 8 E - 4 5 4 4 - 8 E 7 B - 2 E 7 1 7 6 3 5 1 D 3 1 } " > < a 1 6 : c r e a t i o n I d   x m l n s : a 1 6 = " h t t p : / / s c h e m a s . m i c r o s o f t . c o m / o f f i c e / d r a w i n g / 2 0 1 0 / m a i n "   i d = " { F F 0 4 4 4 5 C - F 7 D 5 - 4 A 4 9 - 9 4 B E - 4 4 0 C A F 8 2 5 4 9 A } " / > < / a : e x t > < / a : e x t L s t > < / p : c N v P r > < p : c N v S p P r / > < p : n v P r / > < / p : n v S p P r > < p : s p P r > < a : x f r m > < a : o f f   x = " 9 1 0 2 5 1 "   y = " 2 4 6 9 9 9 7 " / > < a : e x t   c x = " 6 3 9 8 6 "   c y = " 2 4 4 2 0 2 " / > < / a : x f r m > < a : c u s t G e o m > < a : a v L s t / > < a : g d L s t / > < a : a h L s t / > < a : c x n L s t / > < a : r e c t   b = " b "   l = " 0 "   r = " r "   t = " 0 " / > < a : p a t h L s t > < a : p a t h   h = " 2 4 4 2 0 3 "   w = " 6 3 9 8 6 " > < a : m o v e T o > < a : p t   x = " 3 9 8 7 2 "   y = " 2 4 4 2 0 3 " / > < / a : m o v e T o > < a : c u b i c B e z T o > < a : p t   x = " 5 0 7 6 4 "   y = " 2 0 8 7 8 0 " / > < a : p t   x = " 5 6 0 0 4 "   y = " 1 7 9 6 6 5 " / > < a : p t   x = " 5 5 5 9 2 "   y = " 1 5 6 8 5 8 " / > < / a : c u b i c B e z T o > < a : c u b i c B e z T o > < a : p t   x = " 5 4 9 7 4 "   y = " 1 2 2 6 4 7 " / > < a : p t   x = " 5 2 4 7 9 "   y = " 1 0 1 5 1 1 " / > < a : p t   x = " 5 5 3 6 2 "   y = " 5 3 6 2 6 " / > < / a : c u b i c B e z T o > < a : c u b i c B e z T o > < a : p t   x = " 5 7 2 8 4 "   y = " 2 1 7 0 3 " / > < a : p t   x = " 6 0 1 5 9 "   y = " 3 8 2 8 " / > < a : p t   x = " 6 3 9 8 6 "   y = " 0 " / > < / a : c u b i c B e z T o > < a : c u b i c B e z T o > < a : p t   x = " 3 0 4 5 8 "   y = " 4 4 0 9 3 " / > < a : p t   x = " 9 4 3 3 "   y = " 1 0 3 5 2 7 " / > < a : p t   x = " 9 1 1 "   y = " 1 7 8 3 0 1 " / > < / a : c u b i c B e z T o > < a : c u b i c B e z T o > < a : p t   x = " 0 "   y = " 2 0 8 6 3 4 " / > < a : p t   x = " 1 1 0 4 9 "   y = " 2 3 0 2 0 8 " / > < a : p t   x = " 3 4 0 5 7 "   y = " 2 4 3 0 2 3 " / > < / a : c u b i c B e z T o > < a : l n T o > < a : p t   x = " 3 9 8 7 2 "   y = " 2 4 4 2 0 3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5 0 "   n a m e = " " > < a : e x t L s t > < a : e x t   u r i = " { B 4 9 0 F 7 1 7 - 7 1 D 5 - 4 4 A 5 - B A A 1 - B 9 0 6 5 F 7 7 3 F 7 1 } " > < a 1 6 : c r e a t i o n I d   x m l n s : a 1 6 = " h t t p : / / s c h e m a s . m i c r o s o f t . c o m / o f f i c e / d r a w i n g / 2 0 1 0 / m a i n "   i d = " { A 8 3 C D 8 4 7 - 7 9 3 7 - 4 0 B 2 - A D 5 8 - 7 1 6 0 1 4 4 1 9 A 0 1 } " / > < / a : e x t > < / a : e x t L s t > < / p : c N v P r > < p : c N v S p P r / > < p : n v P r / > < / p : n v S p P r > < p : s p P r > < a : x f r m > < a : o f f   x = " 6 4 8 4 7 1 "   y = " 2 6 3 3 1 0 9 " / > < a : e x t   c x = " 3 0 3 0 6 2 "   c y = " 1 6 9 4 7 9 " / > < / a : x f r m > < a : c u s t G e o m > < a : a v L s t / > < a : g d L s t / > < a : a h L s t / > < a : c x n L s t / > < a : r e c t   b = " b "   l = " 0 "   r = " r "   t = " 0 " / > < a : p a t h L s t > < a : p a t h   h = " 1 6 9 4 8 0 "   w = " 3 0 3 0 6 3 " > < a : m o v e T o > < a : p t   x = " 0 "   y = " 1 2 8 8 1 " / > < / a : m o v e T o > < a : c u b i c B e z T o > < a : p t   x = " 2 7 6 4 8 "   y = " 1 5 3 6 9 " / > < a : p t   x = " 5 0 2 9 5 "   y = " 2 4 9 3 3 " / > < a : p t   x = " 6 7 9 4 1 "   y = " 4 1 5 7 1 " / > < / a : c u b i c B e z T o > < a : c u b i c B e z T o > < a : p t   x = " 9 4 4 1 0 "   y = " 6 6 5 2 9 " / > < a : p t   x = " 2 1 0 6 2 7 "   y = " 1 2 7 8 3 3 " / > < a : p t   x = " 2 3 0 2 9 6 "   y = " 1 3 5 2 2 3 " / > < / a : c u b i c B e z T o > < a : c u b i c B e z T o > < a : p t   x = " 2 4 3 4 0 9 "   y = " 1 4 0 1 4 9 " / > < a : p t   x = " 2 6 7 6 6 4 "   y = " 1 5 1 5 6 8 " / > < a : p t   x = " 3 0 3 0 6 3 "   y = " 1 6 9 4 8 0 " / > < / a : c u b i c B e z T o > < a : c u b i c B e z T o > < a : p t   x = " 2 9 5 1 2 7 "   y = " 1 1 1 0 8 7 " / > < a : p t   x = " 2 5 3 6 6 3 "   y = " 6 1 2 9 0 " / > < a : p t   x = " 1 7 8 6 7 1 "   y = " 2 0 0 8 6 " / > < / a : c u b i c B e z T o > < a : c u b i c B e z T o > < a : p t   x = " 1 2 5 4 7 8 "   y = " 2 4 0 2 " / > < a : p t   x = " 6 5 9 2 1 "   y = " 0 " / > < a : p t   x = " 0 "   y = " 1 2 8 8 1 " / > < / a : c u b i c B e z T o > < a : c l o s e / > < / a : p a t h > < / a : p a t h L s t > < / a : c u s t G e o m > < a : s o l i d F i l l > < a : s r g b C l r   v a l = " b d e 3 7 a " / > < / a : s o l i d F i l l > < / p : s p P r > < / p : s p > < / p : g r p S p > < p : g r p S p > < p : n v G r p S p P r > < p : c N v P r   i d = " 5 1 "   n a m e = " " > < a : e x t L s t > < a : e x t   u r i = " { 7 3 A 7 B 1 7 F - 5 D 5 F - 4 C B 6 - A 8 5 4 - 4 A 1 1 4 D 4 9 1 F 2 B } " > < a 1 6 : c r e a t i o n I d   x m l n s : a 1 6 = " h t t p : / / s c h e m a s . m i c r o s o f t . c o m / o f f i c e / d r a w i n g / 2 0 1 0 / m a i n "   i d = " { 5 B E 8 D 3 6 5 - A 3 0 9 - 4 F 1 B - A 7 8 8 - 5 8 E 2 9 B F 1 F 7 B E } " / > < / a : e x t > < / a : e x t L s t > < / p : c N v P r > < p : c N v G r p S p P r / > < p : n v P r / > < / p : n v G r p S p P r > < p : g r p S p P r > < a : x f r m > < a : o f f   x = " 8 4 1 6 1 9 "   y = " 1 1 3 8 9 0 2 " / > < a : e x t   c x = " 9 8 2 9 8 3 "   c y = " 1 1 9 2 9 4 5 " / > < a : c h O f f   x = " 8 4 1 6 1 9 "   y = " 1 1 3 8 9 0 2 " / > < a : c h E x t   c x = " 9 8 2 9 8 3 "   c y = " 1 1 9 2 9 4 5 " / > < / a : x f r m > < a : g r p F i l l / > < / p : g r p S p P r > < p : s p > < p : n v S p P r > < p : c N v P r   i d = " 5 2 "   n a m e = " " > < a : e x t L s t > < a : e x t   u r i = " { A 4 2 F 7 D B 5 - 1 2 C C - 4 B 0 A - 9 7 7 3 - 7 6 3 0 3 B 0 3 D B A 3 } " > < a 1 6 : c r e a t i o n I d   x m l n s : a 1 6 = " h t t p : / / s c h e m a s . m i c r o s o f t . c o m / o f f i c e / d r a w i n g / 2 0 1 0 / m a i n "   i d = " { 3 6 4 7 A C 6 D - C 9 F 6 - 4 D 7 B - 9 6 8 8 - 6 C 6 9 7 7 5 C 2 7 7 2 } " / > < / a : e x t > < / a : e x t L s t > < / p : c N v P r > < p : c N v S p P r / > < p : n v P r / > < / p : n v S p P r > < p : s p P r > < a : x f r m > < a : o f f   x = " 8 4 1 6 1 9 "   y = " 1 6 3 9 9 9 5 " / > < a : e x t   c x = " 4 7 3 7 6 3 "   c y = " 6 5 8 0 2 4 " / > < / a : x f r m > < a : c u s t G e o m > < a : a v L s t / > < a : g d L s t / > < a : a h L s t / > < a : c x n L s t / > < a : r e c t   b = " b "   l = " 0 "   r = " r "   t = " 0 " / > < a : p a t h L s t > < a : p a t h   h = " 6 5 8 0 2 5 "   w = " 4 7 3 7 6 4 " > < a : m o v e T o > < a : p t   x = " 0 "   y = " 6 5 8 0 2 5 " / > < / a : m o v e T o > < a : l n T o > < a : p t   x = " 6 3 5 8 9 "   y = " 5 4 0 8 0 1 " / > < / a : l n T o > < a : l n T o > < a : p t   x = " 4 0 4 6 9 8 "   y = " 9 7 2 9 8 " / > < / a : l n T o > < a : l n T o > < a : p t   x = " 4 7 3 7 6 4 "   y = " 0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5 3 "   n a m e = " " > < a : e x t L s t > < a : e x t   u r i = " { 6 8 6 3 F 5 C 1 - A C D C - 4 8 7 4 - 8 D 0 8 - F 9 C 9 4 2 3 0 E 9 A 3 } " > < a 1 6 : c r e a t i o n I d   x m l n s : a 1 6 = " h t t p : / / s c h e m a s . m i c r o s o f t . c o m / o f f i c e / d r a w i n g / 2 0 1 0 / m a i n "   i d = " { 7 8 2 F 7 1 9 3 - E 9 A E - 4 5 0 B - 9 3 9 1 - 5 D 5 A D A 2 D 1 4 9 E } " / > < / a : e x t > < / a : e x t L s t > < / p : c N v P r > < p : c N v S p P r / > < p : n v P r / > < / p : n v S p P r > < p : s p P r > < a : x f r m > < a : o f f   x = " 1 0 1 4 1 2 8 "   y = " 1 6 7 7 5 0 6 " / > < a : e x t   c x = " 3 0 1 1 4 9 "   c y = " 3 6 0 2 4 7 " / > < / a : x f r m > < a : c u s t G e o m > < a : a v L s t / > < a : g d L s t / > < a : a h L s t / > < a : c x n L s t / > < a : r e c t   b = " b "   l = " 0 "   r = " r "   t = " 0 " / > < a : p a t h L s t > < a : p a t h   h = " 3 6 0 2 4 8 "   w = " 3 0 1 1 4 9 " > < a : m o v e T o > < a : p t   x = " 2 2 4 3 6 3 "   y = " 7 0 2 5 6 " / > < / a : m o v e T o > < a : c u b i c B e z T o > < a : p t   x = " 2 5 2 5 9 1 "   y = " 4 6 3 2 0 " / > < a : p t   x = " 2 7 8 1 8 6 "   y = " 3 5 8 2 3 " / > < a : p t   x = " 3 0 1 1 4 9 "   y = " 3 8 7 6 5 " / > < / a : c u b i c B e z T o > < a : m o v e T o > < a : p t   x = " 2 3 3 0 0 4 "   y = " 5 9 7 1 7 " / > < / a : m o v e T o > < a : c u b i c B e z T o > < a : p t   x = " 2 3 3 0 0 4 "   y = " 4 0 7 5 4 " / > < a : p t   x = " 2 3 3 0 0 4 "   y = " 2 0 8 4 8 " / > < a : p t   x = " 2 3 3 0 0 4 "   y = " 0 " / > < / a : c u b i c B e z T o > < a : m o v e T o > < a : p t   x = " 8 2 0 4 "   y = " 3 4 9 3 0 4 " / > < / a : m o v e T o > < a : c u b i c B e z T o > < a : p t   x = " 5 7 7 7 6 "   y = " 2 7 1 2 6 3 " / > < a : p t   x = " 7 2 5 8 0 "   y = " 2 0 7 3 5 5 " / > < a : p t   x = " 5 2 6 1 5 "   y = " 1 5 7 5 8 1 " / > < / a : c u b i c B e z T o > < a : m o v e T o > < a : p t   x = " 0 "   y = " 3 6 0 2 4 8 " / > < / a : m o v e T o > < a : c u b i c B e z T o > < a : p t   x = " 3 8 7 5 1 "   y = " 3 2 3 7 8 8 " / > < a : p t   x = " 7 8 8 4 2 "   y = " 3 0 7 3 2 2 " / > < a : p t   x = " 1 2 0 2 7 2 "   y = " 3 1 0 8 5 1 " / > < / a : c u b i c B e z T o > < a : m o v e T o > < a : p t   x = " 2 3 7 6 2 3 "   y = " 3 5 6 8 8 5 " / > < / a : m o v e T o > < a : l n T o > < a : p t   x = " 2 8 4 4 6 2 "   y = " 3 4 7 1 4 2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5 4 "   n a m e = " " > < a : e x t L s t > < a : e x t   u r i = " { 6 1 A 6 1 7 5 C - 1 9 A 2 - 4 A 4 1 - 8 5 9 0 - 4 6 7 F B 3 1 9 7 5 1 6 } " > < a 1 6 : c r e a t i o n I d   x m l n s : a 1 6 = " h t t p : / / s c h e m a s . m i c r o s o f t . c o m / o f f i c e / d r a w i n g / 2 0 1 0 / m a i n "   i d = " { 2 B 7 9 1 A 1 4 - F 6 F E - 4 B 8 0 - 8 9 1 6 - 3 2 8 0 6 5 A 7 A 3 E 9 } " / > < / a : e x t > < / a : e x t L s t > < / p : c N v P r > < p : c N v S p P r / > < p : n v P r / > < / p : n v S p P r > < p : s p P r > < a : x f r m > < a : o f f   x = " 9 7 2 0 1 5 "   y = " 1 9 3 6 4 0 7 " / > < a : e x t   c x = " 2 5 2 5 4 8 "   c y = " 3 9 5 4 4 0 " / > < / a : x f r m > < a : c u s t G e o m > < a : a v L s t / > < a : g d L s t / > < a : a h L s t / > < a : c x n L s t / > < a : r e c t   b = " b "   l = " 0 "   r = " r "   t = " 0 " / > < a : p a t h L s t > < a : p a t h   h = " 3 9 5 4 4 1 "   w = " 2 5 2 5 4 9 " > < a : m o v e T o > < a : p t   x = " 0 "   y = " 3 9 5 4 4 1 " / > < / a : m o v e T o > < a : c u b i c B e z T o > < a : p t   x = " 4 6 6 3 3 "   y = " 3 1 9 1 9 8 " / > < a : p t   x = " 7 3 9 7 7 "   y = " 2 6 4 0 0 9 " / > < a : p t   x = " 8 2 0 3 2 "   y = " 2 2 9 8 7 4 " / > < / a : c u b i c B e z T o > < a : c u b i c B e z T o > < a : p t   x = " 9 4 1 1 5 "   y = " 1 7 8 6 7 3 " / > < a : p t   x = " 1 4 8 4 1 4 "   y = " 0 " / > < a : p t   x = " 2 0 1 4 6 7 "   y = " 5 3 9 8 7 " / > < / a : c u b i c B e z T o > < a : c u b i c B e z T o > < a : p t   x = " 2 4 2 3 3 2 "   y = " 5 4 6 7 0 " / > < a : p t   x = " 2 5 2 5 4 9 "   y = " 8 2 4 5 7 " / > < a : p t   x = " 2 3 2 1 1 6 "   y = " 1 3 7 3 5 0 " / > < / a : c u b i c B e z T o > < a : c u b i c B e z T o > < a : p t   x = " 2 1 1 6 8 3 "   y = " 1 9 2 2 4 2 " / > < a : p t   x = " 1 3 4 3 1 1 "   y = " 2 7 8 2 7 3 " / > < a : p t   x = " 0 "   y = " 3 9 5 4 4 1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5 5 "   n a m e = " " > < a : e x t L s t > < a : e x t   u r i = " { D 6 D 0 A 1 6 E - F E 0 6 - 4 8 F C - 8 0 D 3 - 6 7 1 F E C 5 C 8 7 2 F } " > < a 1 6 : c r e a t i o n I d   x m l n s : a 1 6 = " h t t p : / / s c h e m a s . m i c r o s o f t . c o m / o f f i c e / d r a w i n g / 2 0 1 0 / m a i n "   i d = " { 8 5 7 6 0 F 2 1 - F D 8 D - 4 1 1 B - B E 8 4 - A 9 3 C 6 D 0 5 5 0 8 F } " / > < / a : e x t > < / a : e x t L s t > < / p : c N v P r > < p : c N v S p P r / > < p : n v P r / > < / p : n v S p P r > < p : s p P r > < a : x f r m > < a : o f f   x = " 1 2 1 2 2 1 7 "   y = " 2 0 2 1 0 5 3 " / > < a : e x t   c x = " 2 5 6 0 8 2 "   c y = " 2 9 9 3 0 8 " / > < / a : x f r m > < a : c u s t G e o m > < a : a v L s t / > < a : g d L s t / > < a : a h L s t / > < a : c x n L s t / > < a : r e c t   b = " b "   l = " 0 "   r = " r "   t = " 0 " / > < a : p a t h L s t > < a : p a t h   h = " 2 9 9 3 0 9 "   w = " 2 5 6 0 8 2 " > < a : m o v e T o > < a : p t   x = " 1 4 3 9 "   y = " 0 " / > < / a : m o v e T o > < a : c u b i c B e z T o > < a : p t   x = " 0 "   y = " 5 1 3 0 8 " / > < a : p t   x = " 2 9 0 9 4 "   y = " 1 0 0 1 0 2 " / > < a : p t   x = " 8 8 7 2 2 "   y = " 1 4 6 3 8 2 " / > < / a : c u b i c B e z T o > < a : c u b i c B e z T o > < a : p t   x = " 1 7 8 1 6 3 "   y = " 2 1 5 8 0 1 " / > < a : p t   x = " 2 4 1 9 3 6 "   y = " 2 6 8 3 7 0 " / > < a : p t   x = " 2 5 1 1 1 2 "   y = " 2 8 8 4 3 8 " / > < / a : c u b i c B e z T o > < a : c u b i c B e z T o > < a : p t   x = " 2 5 6 0 8 2 "   y = " 2 9 9 3 0 9 " / > < a : p t   x = " 2 2 7 5 9 5 "   y = " 1 9 1 4 8 1 " / > < a : p t   x = " 9 7 9 3 5 "   y = " 4 5 4 7 2 " / > < / a : c u b i c B e z T o > < a : c u b i c B e z T o > < a : p t   x = " 7 5 5 5 8 "   y = " 2 0 2 7 3 " / > < a : p t   x = " 4 3 3 9 3 "   y = " 5 1 1 6 " / > < a : p t   x = " 1 4 3 9 "   y = " 0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5 6 "   n a m e = " " > < a : e x t L s t > < a : e x t   u r i = " { D E 9 3 6 8 2 0 - B 8 7 9 - 4 5 3 D - 9 2 2 C - 4 A 2 4 B 6 5 0 C 7 4 8 } " > < a 1 6 : c r e a t i o n I d   x m l n s : a 1 6 = " h t t p : / / s c h e m a s . m i c r o s o f t . c o m / o f f i c e / d r a w i n g / 2 0 1 0 / m a i n "   i d = " { 3 C 6 9 9 7 0 5 - 7 6 7 1 - 4 F 9 E - 9 6 7 E - A 1 5 8 9 C 3 8 3 B 7 D } " / > < / a : e x t > < / a : e x t L s t > < / p : c N v P r > < p : c N v S p P r / > < p : n v P r / > < / p : n v S p P r > < p : s p P r > < a : x f r m > < a : o f f   x = " 1 2 8 3 5 8 6 "   y = " 1 9 9 1 2 7 2 " / > < a : e x t   c x = " 4 4 0 6 4 2 "   c y = " 1 9 9 9 7 9 " / > < / a : x f r m > < a : c u s t G e o m > < a : a v L s t / > < a : g d L s t / > < a : a h L s t / > < a : c x n L s t / > < a : r e c t   b = " b "   l = " 0 "   r = " r "   t = " 0 " / > < a : p a t h L s t > < a : p a t h   h = " 1 9 9 9 8 0 "   w = " 4 4 0 6 4 3 " > < a : m o v e T o > < a : p t   x = " 0 "   y = " 3 8 2 5 5 " / > < / a : m o v e T o > < a : c u b i c B e z T o > < a : p t   x = " 1 3 7 6 0 "   y = " 6 7 3 9 4 " / > < a : p t   x = " 4 5 2 2 2 "   y = " 8 9 9 4 6 " / > < a : p t   x = " 9 4 3 8 5 "   y = " 1 0 5 9 1 1 " / > < / a : c u b i c B e z T o > < a : c u b i c B e z T o > < a : p t   x = " 1 6 8 1 2 9 "   y = " 1 2 9 8 5 9 " / > < a : p t   x = " 2 1 8 7 5 9 "   y = " 1 1 8 9 2 0 " / > < a : p t   x = " 2 2 9 2 9 8 "   y = " 1 1 8 9 2 0 " / > < / a : c u b i c B e z T o > < a : c u b i c B e z T o > < a : p t   x = " 2 3 9 8 3 7 "   y = " 1 1 8 9 2 0 " / > < a : p t   x = " 3 3 2 0 1 2 "   y = " 1 1 5 5 7 1 " / > < a : p t   x = " 3 5 8 6 5 3 "   y = " 1 3 5 0 6 3 " / > < / a : c u b i c B e z T o > < a : c u b i c B e z T o > < a : p t   x = " 3 8 5 2 9 3 "   y = " 1 5 4 5 5 5 " / > < a : p t   x = " 3 9 3 4 4 6 "   y = " 1 5 8 0 0 1 " / > < a : p t   x = " 4 1 7 0 4 4 "   y = " 1 7 8 9 9 1 " / > < / a : c u b i c B e z T o > < a : c u b i c B e z T o > < a : p t   x = " 4 4 0 6 4 3 "   y = " 1 9 9 9 8 0 " / > < a : p t   x = " 3 6 3 7 6 4 "   y = " 9 5 6 3 7 " / > < a : p t   x = " 2 4 0 7 1 6 "   y = " 3 8 2 5 5 " / > < / a : c u b i c B e z T o > < a : c u b i c B e z T o > < a : p t   x = " 1 5 8 6 8 3 "   y = " 0 " / > < a : p t   x = " 7 8 4 4 5 "   y = " 0 " / > < a : p t   x = " 0 "   y = " 3 8 2 5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5 7 "   n a m e = " " > < a : e x t L s t > < a : e x t   u r i = " { E 0 2 8 4 F 0 9 - 3 8 4 A - 4 3 C 4 - 8 6 8 9 - 2 5 A 1 2 1 A 5 5 2 7 9 } " > < a 1 6 : c r e a t i o n I d   x m l n s : a 1 6 = " h t t p : / / s c h e m a s . m i c r o s o f t . c o m / o f f i c e / d r a w i n g / 2 0 1 0 / m a i n "   i d = " { 6 2 E 3 5 0 7 F - 8 3 3 E - 4 6 6 B - 9 2 B A - B 6 2 0 A B 1 2 C 8 A 3 } " / > < / a : e x t > < / a : e x t L s t > < / p : c N v P r > < p : c N v S p P r / > < p : n v P r / > < / p : n v S p P r > < p : s p P r > < a : x f r m > < a : o f f   x = " 9 1 5 1 7 2 "   y = " 1 7 8 0 2 4 9 " / > < a : e x t   c x = " 1 3 7 5 9 5 "   c y = " 3 1 7 5 2 2 " / > < / a : x f r m > < a : c u s t G e o m > < a : a v L s t / > < a : g d L s t / > < a : a h L s t / > < a : c x n L s t / > < a : r e c t   b = " b "   l = " 0 "   r = " r "   t = " 0 " / > < a : p a t h L s t > < a : p a t h   h = " 3 1 7 5 2 2 "   w = " 1 3 7 5 9 5 " > < a : m o v e T o > < a : p t   x = " 0 "   y = " 3 1 7 5 2 2 " / > < / a : m o v e T o > < a : c u b i c B e z T o > < a : p t   x = " 1 9 4 6 5 "   y = " 2 4 7 5 5 9 " / > < a : p t   x = " 3 1 0 1 4 "   y = " 1 9 7 0 3 1 " / > < a : p t   x = " 3 4 6 4 4 "   y = " 1 6 5 9 3 6 " / > < / a : c u b i c B e z T o > < a : c u b i c B e z T o > < a : p t   x = " 4 0 0 9 1 "   y = " 1 1 9 2 9 5 " / > < a : p t   x = " 4 3 0 2 8 "   y = " 0 " / > < a : p t   x = " 1 0 2 2 5 7 "   y = " 2 0 5 9 6 " / > < / a : c u b i c B e z T o > < a : c u b i c B e z T o > < a : p t   x = " 1 2 6 8 6 4 "   y = " 1 5 8 4 9 " / > < a : p t   x = " 1 3 7 5 9 5 "   y = " 3 4 6 6 8 " / > < a : p t   x = " 1 3 4 4 5 0 "   y = " 7 7 0 5 1 " / > < / a : c u b i c B e z T o > < a : c u b i c B e z T o > < a : p t   x = " 1 3 1 3 0 4 "   y = " 1 1 9 4 3 5 " / > < a : p t   x = " 1 0 6 3 0 4 "   y = " 1 7 4 4 3 2 " / > < a : p t   x = " 5 9 4 5 0 "   y = " 2 4 2 0 4 3 " / > < / a : c u b i c B e z T o > < a : l n T o > < a : p t   x = " 0 "   y = " 3 1 7 5 2 2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5 8 "   n a m e = " " > < a : e x t L s t > < a : e x t   u r i = " { B 9 1 7 2 A 6 8 - 7 9 9 1 - 4 D D D - 9 4 2 3 - 8 3 B F B 8 3 7 D E 9 A } " > < a 1 6 : c r e a t i o n I d   x m l n s : a 1 6 = " h t t p : / / s c h e m a s . m i c r o s o f t . c o m / o f f i c e / d r a w i n g / 2 0 1 0 / m a i n "   i d = " { 8 D 6 6 2 1 5 B - 2 A 6 D - 4 A 5 C - 9 F A 9 - 3 C D 2 2 9 D B 4 3 A 2 } " / > < / a : e x t > < / a : e x t L s t > < / p : c N v P r > < p : c N v S p P r / > < p : n v P r / > < / p : n v S p P r > < p : s p P r > < a : x f r m > < a : o f f   x = " 1 1 4 9 4 3 4 "   y = " 1 8 3 1 4 1 3 " / > < a : e x t   c x = " 4 4 3 4 1 9 "   c y = " 1 5 7 6 5 0 " / > < / a : x f r m > < a : c u s t G e o m > < a : a v L s t / > < a : g d L s t / > < a : a h L s t / > < a : c x n L s t / > < a : r e c t   b = " b "   l = " 0 "   r = " r "   t = " 0 " / > < a : p a t h L s t > < a : p a t h   h = " 1 5 7 6 5 1 "   w = " 4 4 3 4 1 9 " > < a : m o v e T o > < a : p t   x = " 1 1 1 8 9 1 "   y = " 4 1 2 5 " / > < / a : m o v e T o > < a : c u b i c B e z T o > < a : p t   x = " 5 4 6 8 7 "   y = " 0 " / > < a : p t   x = " 0 "   y = " 1 2 3 2 9 " / > < a : p t   x = " 7 7 6 4 4 "   y = " 5 4 5 8 0 " / > < / a : c u b i c B e z T o > < a : c u b i c B e z T o > < a : p t   x = " 1 0 8 5 6 2 "   y = " 6 6 9 0 2 " / > < a : p t   x = " 1 5 0 6 6 6 "   y = " 7 6 6 2 0 " / > < a : p t   x = " 2 0 3 9 5 7 "   y = " 8 3 7 3 4 " / > < / a : c u b i c B e z T o > < a : c u b i c B e z T o > < a : p t   x = " 2 8 3 8 9 4 "   y = " 9 4 4 0 6 " / > < a : p t   x = " 4 3 0 8 9 2 "   y = " 1 4 0 8 7 0 " / > < a : p t   x = " 4 4 3 4 1 9 "   y = " 1 5 7 6 5 1 " / > < / a : c u b i c B e z T o > < a : c u b i c B e z T o > < a : p t   x = " 3 3 8 1 7 3 "   y = " 8 8 9 3 7 " / > < a : p t   x = " 2 6 8 8 4 2 "   y = " 4 8 7 8 8 " / > < a : p t   x = " 2 3 5 4 2 5 "   y = " 3 7 2 0 2 " / > < / a : c u b i c B e z T o > < a : c u b i c B e z T o > < a : p t   x = " 1 8 5 3 0 0 "   y = " 1 9 8 2 4 " / > < a : p t   x = " 1 4 0 9 8 0 "   y = " 6 7 7 2 " / > < a : p t   x = " 1 1 1 8 9 1 "   y = " 4 1 2 5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5 9 "   n a m e = " " > < a : e x t L s t > < a : e x t   u r i = " { F 5 F 2 3 7 5 5 - 0 C 4 E - 4 C C E - 8 B 4 9 - 3 6 4 1 6 7 6 C F 1 9 4 } " > < a 1 6 : c r e a t i o n I d   x m l n s : a 1 6 = " h t t p : / / s c h e m a s . m i c r o s o f t . c o m / o f f i c e / d r a w i n g / 2 0 1 0 / m a i n "   i d = " { 1 6 0 B 9 5 9 C - B 4 D 4 - 4 F 8 C - 8 B 8 9 - 2 F 6 D A B A A 5 D 8 F } " / > < / a : e x t > < / a : e x t L s t > < / p : c N v P r > < p : c N v S p P r / > < p : n v P r / > < / p : n v S p P r > < p : s p P r > < a : x f r m > < a : o f f   x = " 1 0 1 6 8 6 2 "   y = " 1 7 8 3 4 1 8 " / > < a : e x t   c x = " 4 2 2 4 4 7 "   c y = " 2 0 8 9 5 3 " / > < / a : x f r m > < a : c u s t G e o m > < a : a v L s t / > < a : g d L s t / > < a : a h L s t / > < a : c x n L s t / > < a : r e c t   b = " b "   l = " 0 "   r = " r "   t = " 0 " / > < a : p a t h L s t > < a : p a t h   h = " 2 0 8 9 5 3 "   w = " 4 2 2 4 4 8 " > < a : m o v e T o > < a : p t   x = " 6 2 3 6 5 "   y = " 8 2 7 9 3 " / > < / a : m o v e T o > < a : c u b i c B e z T o > < a : p t   x = " 1 5 5 9 1 "   y = " 5 5 6 3 8 " / > < a : p t   x = " 0 "   y = " 3 4 4 1 7 " / > < a : p t   x = " 1 5 5 9 1 "   y = " 1 9 1 2 8 " / > < / a : c u b i c B e z T o > < a : c u b i c B e z T o > < a : p t   x = " 1 9 6 0 7 "   y = " 0 " / > < a : p t   x = " 4 5 7 4 6 "   y = " 0 " / > < a : p t   x = " 9 4 0 1 0 "   y = " 1 9 1 2 8 " / > < / a : c u b i c B e z T o > < a : c u b i c B e z T o > < a : p t   x = " 1 4 2 2 7 4 "   y = " 3 8 2 5 5 " / > < a : p t   x = " 2 1 1 6 9 3 "   y = " 7 5 3 6 1 " / > < a : p t   x = " 3 0 2 2 6 9 "   y = " 1 3 0 4 4 6 " / > < / a : c u b i c B e z T o > < a : c u b i c B e z T o > < a : p t   x = " 3 6 2 4 6 9 "   y = " 1 7 6 4 7 8 " / > < a : p t   x = " 4 0 2 5 2 8 "   y = " 2 0 2 6 4 7 " / > < a : p t   x = " 4 2 2 4 4 8 "   y = " 2 0 8 9 5 3 " / > < / a : c u b i c B e z T o > < a : c u b i c B e z T o > < a : p t   x = " 3 2 3 4 1 8 "   y = " 1 8 2 7 2 7 " / > < a : p t   x = " 2 5 7 7 6 9 "   y = " 1 6 4 2 1 8 " / > < a : p t   x = " 2 2 5 4 9 9 "   y = " 1 5 3 4 2 6 " / > < / a : c u b i c B e z T o > < a : c u b i c B e z T o > < a : p t   x = " 1 9 3 2 3 0 "   y = " 1 4 2 6 3 5 " / > < a : p t   x = " 1 3 8 8 5 2 "   y = " 1 1 9 0 9 0 " / > < a : p t   x = " 6 2 3 6 5 "   y = " 8 2 7 9 3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6 0 "   n a m e = " " > < a : e x t L s t > < a : e x t   u r i = " { B 1 7 A 4 3 B 9 - 8 0 8 3 - 4 3 7 4 - 8 6 6 9 - 7 B F 5 B F 3 F 9 6 C 9 } " > < a 1 6 : c r e a t i o n I d   x m l n s : a 1 6 = " h t t p : / / s c h e m a s . m i c r o s o f t . c o m / o f f i c e / d r a w i n g / 2 0 1 0 / m a i n "   i d = " { 6 C 5 2 9 D 9 8 - 0 F 2 D - 4 0 3 1 - 8 B 6 4 - B 0 F 1 9 4 F 5 C C 4 2 } " / > < / a : e x t > < / a : e x t L s t > < / p : c N v P r > < p : c N v S p P r / > < p : n v P r / > < / p : n v S p P r > < p : s p P r > < a : x f r m > < a : o f f   x = " 1 2 9 7 3 4 4 "   y = " 1 6 9 0 5 5 8 " / > < a : e x t   c x = " 5 2 7 2 5 8 "   c y = " 1 8 8 7 0 8 " / > < / a : x f r m > < a : c u s t G e o m > < a : a v L s t / > < a : g d L s t / > < a : a h L s t / > < a : c x n L s t / > < a : r e c t   b = " b "   l = " 0 "   r = " r "   t = " 0 " / > < a : p a t h L s t > < a : p a t h   h = " 1 8 8 7 0 9 "   w = " 5 2 7 2 5 9 " > < a : m o v e T o > < a : p t   x = " 3 0 2 7 7 "   y = " 1 4 4 3 1 " / > < / a : m o v e T o > < a : c u b i c B e z T o > < a : p t   x = " 2 0 2 2 "   y = " 2 7 6 6 1 " / > < a : p t   x = " 0 "   y = " 4 3 4 5 0 " / > < a : p t   x = " 2 4 2 1 2 "   y = " 6 1 7 9 8 " / > < / a : c u b i c B e z T o > < a : c u b i c B e z T o > < a : p t   x = " 4 8 4 2 5 "   y = " 8 0 1 4 6 " / > < a : p t   x = " 8 5 1 4 8 "   y = " 9 6 8 6 9 " / > < a : p t   x = " 1 3 4 3 8 0 "   y = " 1 1 1 9 6 7 " / > < / a : c u b i c B e z T o > < a : c u b i c B e z T o > < a : p t   x = " 2 0 8 8 3 9 "   y = " 1 3 0 3 7 2 " / > < a : p t   x = " 2 5 8 5 3 5 "   y = " 1 4 2 0 8 1 " / > < a : p t   x = " 2 8 3 4 6 9 "   y = " 1 4 7 0 9 5 " / > < / a : c u b i c B e z T o > < a : c u b i c B e z T o > < a : p t   x = " 3 2 0 8 6 9 "   y = " 1 5 4 6 1 5 " / > < a : p t   x = " 4 9 6 3 1 9 "   y = " 1 8 6 9 2 3 " / > < a : p t   x = " 5 2 7 2 5 9 "   y = " 1 8 8 7 0 9 " / > < / a : c u b i c B e z T o > < a : l n T o > < a : p t   x = " 3 2 9 7 5 9 "   y = " 7 2 8 4 6 " / > < / a : l n T o > < a : c u b i c B e z T o > < a : p t   x = " 2 6 4 2 2 8 "   y = " 3 9 8 4 2 " / > < a : p t   x = " 2 0 5 8 7 6 "   y = " 1 8 6 7 2 " / > < a : p t   x = " 1 5 4 7 0 2 "   y = " 9 3 3 6 " / > < / a : c u b i c B e z T o > < a : c u b i c B e z T o > < a : p t   x = " 1 0 3 5 2 9 "   y = " 0 " / > < a : p t   x = " 6 2 0 5 4 "   y = " 1 6 9 8 " / > < a : p t   x = " 3 0 2 7 7 "   y = " 1 4 4 3 1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6 1 "   n a m e = " " > < a : e x t L s t > < a : e x t   u r i = " { 5 2 D B C 4 F 9 - 9 C B 6 - 4 8 C F - A 3 2 C - 4 1 5 8 F A 0 C F A 0 F } " > < a 1 6 : c r e a t i o n I d   x m l n s : a 1 6 = " h t t p : / / s c h e m a s . m i c r o s o f t . c o m / o f f i c e / d r a w i n g / 2 0 1 0 / m a i n "   i d = " { 4 2 7 7 2 C 4 D - A A 7 F - 4 5 9 C - B 8 6 6 - F C 3 D 3 B A 9 0 2 C D } " / > < / a : e x t > < / a : e x t L s t > < / p : c N v P r > < p : c N v S p P r / > < p : n v P r / > < / p : n v S p P r > < p : s p P r > < a : x f r m > < a : o f f   x = " 1 3 0 4 8 8 0 "   y = " 1 4 8 7 0 0 0 " / > < a : e x t   c x = " 3 8 9 2 4 1 "   c y = " 1 7 1 3 8 0 " / > < / a : x f r m > < a : c u s t G e o m > < a : a v L s t / > < a : g d L s t / > < a : a h L s t / > < a : c x n L s t / > < a : r e c t   b = " b "   l = " 0 "   r = " r "   t = " 0 " / > < a : p a t h L s t > < a : p a t h   h = " 1 7 1 3 8 1 "   w = " 3 8 9 2 4 1 " > < a : m o v e T o > < a : p t   x = " 0 "   y = " 1 7 1 0 5 7 " / > < / a : m o v e T o > < a : c u b i c B e z T o > < a : p t   x = " 5 0 6 7 6 "   y = " 1 7 1 3 8 1 " / > < a : p t   x = " 1 1 3 8 0 4 "   y = " 1 5 4 0 2 6 " / > < a : p t   x = " 1 8 9 3 8 4 "   y = " 1 1 8 9 9 3 " / > < / a : c u b i c B e z T o > < a : c u b i c B e z T o > < a : p t   x = " 2 6 4 9 6 4 "   y = " 8 3 9 5 9 " / > < a : p t   x = " 3 3 1 5 8 3 "   y = " 4 4 2 9 5 " / > < a : p t   x = " 3 8 9 2 4 1 "   y = " 0 " / > < / a : c u b i c B e z T o > < a : c u b i c B e z T o > < a : p t   x = " 2 7 8 3 0 7 "   y = " 3 2 9 5 1 " / > < a : p t   x = " 1 9 7 3 0 2 "   y = " 6 0 6 4 9 " / > < a : p t   x = " 1 4 6 2 2 6 "   y = " 8 3 0 9 5 " / > < / a : c u b i c B e z T o > < a : c u b i c B e z T o > < a : p t   x = " 9 5 1 5 0 "   y = " 1 0 5 5 4 1 " / > < a : p t   x = " 4 6 4 0 8 "   y = " 1 3 4 8 6 2 " / > < a : p t   x = " 0 "   y = " 1 7 1 0 5 7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6 2 "   n a m e = " " > < a : e x t L s t > < a : e x t   u r i = " { 7 9 4 3 4 5 6 9 - 8 B 0 E - 4 1 3 9 - 8 3 F E - 4 4 7 C B 0 9 3 2 2 4 9 } " > < a 1 6 : c r e a t i o n I d   x m l n s : a 1 6 = " h t t p : / / s c h e m a s . m i c r o s o f t . c o m / o f f i c e / d r a w i n g / 2 0 1 0 / m a i n "   i d = " { A 5 5 A 6 9 6 3 - 0 D E F - 4 4 3 3 - 8 0 5 3 - A 4 9 0 B F 5 D B F 1 F } " / > < / a : e x t > < / a : e x t L s t > < / p : c N v P r > < p : c N v S p P r / > < p : n v P r / > < / p : n v S p P r > < p : s p P r > < a : x f r m > < a : o f f   x = " 1 3 2 1 4 6 1 "   y = " 1 3 1 3 9 5 7 " / > < a : e x t   c x = " 4 2 9 1 9 9 "   c y = " 3 3 2 2 6 8 " / > < / a : x f r m > < a : c u s t G e o m > < a : a v L s t / > < a : g d L s t / > < a : a h L s t / > < a : c x n L s t / > < a : r e c t   b = " b "   l = " 0 "   r = " r "   t = " 0 " / > < a : p a t h L s t > < a : p a t h   h = " 3 3 2 2 6 8 "   w = " 4 2 9 1 9 9 " > < a : m o v e T o > < a : p t   x = " 0 "   y = " 3 3 2 2 6 8 " / > < / a : m o v e T o > < a : c u b i c B e z T o > < a : p t   x = " 2 2 3 4 "   y = " 2 9 0 9 5 6 " / > < a : p t   x = " 2 5 3 2 2 "   y = " 2 5 2 5 9 2 " / > < a : p t   x = " 6 9 2 6 6 "   y = " 2 1 7 1 7 7 " / > < / a : c u b i c B e z T o > < a : c u b i c B e z T o > < a : p t   x = " 1 1 3 2 0 9 "   y = " 1 8 1 7 6 3 " / > < a : p t   x = " 1 5 0 5 3 8 "   y = " 1 5 1 3 3 6 " / > < a : p t   x = " 1 8 1 2 5 4 "   y = " 1 2 5 8 9 7 " / > < / a : c u b i c B e z T o > < a : c u b i c B e z T o > < a : p t   x = " 3 1 0 5 3 3 "   y = " 4 5 2 1 4 " / > < a : p t   x = " 3 9 3 1 8 2 "   y = " 3 2 4 8 " / > < a : p t   x = " 4 2 9 1 9 9 "   y = " 0 " / > < / a : c u b i c B e z T o > < a : c u b i c B e z T o > < a : p t   x = " 3 9 4 9 9 1 "   y = " 2 0 9 6 5 " / > < a : p t   x = " 3 7 3 5 2 7 "   y = " 3 7 6 7 3 " / > < a : p t   x = " 3 6 4 8 0 8 "   y = " 5 0 1 2 5 " / > < / a : c u b i c B e z T o > < a : c u b i c B e z T o > < a : p t   x = " 3 5 1 7 3 0 "   y = " 6 8 8 0 3 " / > < a : p t   x = " 2 9 6 7 5 2 "   y = " 1 0 9 6 2 4 " / > < a : p t   x = " 2 7 3 9 3 0 "   y = " 1 3 1 2 7 8 " / > < / a : c u b i c B e z T o > < a : c u b i c B e z T o > < a : p t   x = " 2 5 8 7 1 5 "   y = " 1 4 5 7 1 4 " / > < a : p t   x = " 2 2 7 8 2 3 "   y = " 1 7 1 0 6 6 " / > < a : p t   x = " 1 8 1 2 5 4 "   y = " 2 0 7 3 3 4 " / > < / a : c u b i c B e z T o > < a : c u b i c B e z T o > < a : p t   x = " 1 3 7 4 4 3 "   y = " 2 4 6 6 6 4 " / > < a : p t   x = " 1 0 4 8 0 8 "   y = " 2 7 3 7 2 5 " / > < a : p t   x = " 8 3 3 5 1 "   y = " 2 8 8 5 1 5 " / > < / a : c u b i c B e z T o > < a : c u b i c B e z T o > < a : p t   x = " 6 1 8 9 3 "   y = " 3 0 3 3 0 5 " / > < a : p t   x = " 3 4 1 1 0 "   y = " 3 1 7 8 9 0 " / > < a : p t   x = " 0 "   y = " 3 3 2 2 6 8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6 3 "   n a m e = " " > < a : e x t L s t > < a : e x t   u r i = " { C 9 3 B 2 7 E 6 - F 5 B B - 4 3 7 1 - 9 6 B 0 - 2 8 F 0 1 A D C E 1 1 5 } " > < a 1 6 : c r e a t i o n I d   x m l n s : a 1 6 = " h t t p : / / s c h e m a s . m i c r o s o f t . c o m / o f f i c e / d r a w i n g / 2 0 1 0 / m a i n "   i d = " { 5 A E 9 6 4 A 8 - 9 4 9 7 - 4 B C 5 - A A B A - D 2 4 8 8 0 5 2 E D 0 E } " / > < / a : e x t > < / a : e x t L s t > < / p : c N v P r > < p : c N v S p P r / > < p : n v P r / > < / p : n v S p P r > < p : s p P r > < a : x f r m > < a : o f f   x = " 1 2 1 0 8 7 4 "   y = " 1 1 3 8 9 0 2 " / > < a : e x t   c x = " 1 2 7 4 2 9 "   c y = " 5 5 6 5 9 8 " / > < / a : x f r m > < a : c u s t G e o m > < a : a v L s t / > < a : g d L s t / > < a : a h L s t / > < a : c x n L s t / > < a : r e c t   b = " b "   l = " 0 "   r = " r "   t = " 0 " / > < a : p a t h L s t > < a : p a t h   h = " 5 5 6 5 9 9 "   w = " 1 2 7 4 2 9 " > < a : m o v e T o > < a : p t   x = " 3 7 4 7 2 "   y = " 5 5 6 5 9 9 " / > < / a : m o v e T o > < a : c u b i c B e z T o > < a : p t   x = " 8 0 4 1 "   y = " 4 9 6 1 9 0 " / > < a : p t   x = " 0 "   y = " 4 2 8 6 8 9 " / > < a : p t   x = " 1 3 3 4 8 "   y = " 3 5 4 0 9 5 " / > < / a : c u b i c B e z T o > < a : c u b i c B e z T o > < a : p t   x = " 3 3 3 7 0 "   y = " 2 4 2 2 0 4 " / > < a : p t   x = " 1 4 5 4 3 "   y = " 2 2 5 2 4 2 " / > < a : p t   x = " 4 7 7 5 1 "   y = " 1 4 7 7 4 9 " / > < / a : c u b i c B e z T o > < a : c u b i c B e z T o > < a : p t   x = " 8 0 9 5 8 "   y = " 7 0 2 5 6 " / > < a : p t   x = " 1 0 4 5 1 0 "   y = " 3 2 6 8 2 " / > < a : p t   x = " 1 0 7 7 7 5 "   y = " 0 " / > < / a : c u b i c B e z T o > < a : c u b i c B e z T o > < a : p t   x = " 1 0 2 8 9 4 "   y = " 8 0 1 2 8 " / > < a : p t   x = " 1 0 5 8 4 9 "   y = " 1 3 6 0 9 9 " / > < a : p t   x = " 1 1 6 6 3 9 "   y = " 1 6 7 9 1 1 " / > < / a : c u b i c B e z T o > < a : c u b i c B e z T o > < a : p t   x = " 1 2 7 4 2 9 "   y = " 1 9 9 7 2 3 " / > < a : p t   x = " 1 2 2 0 3 4 "   y = " 2 6 7 2 8 9 " / > < a : p t   x = " 1 0 0 4 5 4 "   y = " 3 7 0 6 1 0 " / > < / a : c u b i c B e z T o > < a : l n T o > < a : p t   x = " 3 7 4 7 2 "   y = " 5 5 6 5 9 9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6 4 "   n a m e = " " > < a : e x t L s t > < a : e x t   u r i = " { 4 A 0 B 0 8 1 E - 9 8 8 0 - 4 A 9 E - 8 B E C - 2 5 C 0 4 5 4 C C 2 B A } " > < a 1 6 : c r e a t i o n I d   x m l n s : a 1 6 = " h t t p : / / s c h e m a s . m i c r o s o f t . c o m / o f f i c e / d r a w i n g / 2 0 1 0 / m a i n "   i d = " { B 3 B 6 8 B F C - A 2 D C - 4 5 5 B - 9 1 3 7 - 9 E 9 A A 1 8 C 2 B E 5 } " / > < / a : e x t > < / a : e x t L s t > < / p : c N v P r > < p : c N v G r p S p P r / > < p : n v P r / > < / p : n v G r p S p P r > < p : g r p S p P r > < a : x f r m > < a : o f f   x = " 2 3 5 1 7 6 "   y = " 8 8 7 7 4 7 " / > < a : e x t   c x = " 9 1 3 2 9 8 "   c y = " 1 3 2 0 4 0 4 " / > < a : c h O f f   x = " 2 3 5 1 7 6 "   y = " 8 8 7 7 4 7 " / > < a : c h E x t   c x = " 9 1 3 2 9 8 "   c y = " 1 3 2 0 4 0 4 " / > < / a : x f r m > < a : g r p F i l l / > < / p : g r p S p P r > < p : s p > < p : n v S p P r > < p : c N v P r   i d = " 6 5 "   n a m e = " " > < a : e x t L s t > < a : e x t   u r i = " { 3 4 5 2 5 F 3 B - E C 1 0 - 4 8 F 0 - 8 0 9 A - A C 8 E 0 8 4 B 4 8 A 6 } " > < a 1 6 : c r e a t i o n I d   x m l n s : a 1 6 = " h t t p : / / s c h e m a s . m i c r o s o f t . c o m / o f f i c e / d r a w i n g / 2 0 1 0 / m a i n "   i d = " { F 9 2 F B 8 0 1 - E 2 5 D - 4 7 A D - 8 A 3 7 - B B 1 0 8 A 4 4 4 7 5 F } " / > < / a : e x t > < / a : e x t L s t > < / p : c N v P r > < p : c N v S p P r / > < p : n v P r / > < / p : n v S p P r > < p : s p P r > < a : x f r m > < a : o f f   x = " 4 5 5 8 9 1 "   y = " 1 3 9 8 2 5 4 " / > < a : e x t   c x = " 4 9 4 6 0 "   c y = " 8 0 9 8 9 6 " / > < / a : x f r m > < a : c u s t G e o m > < a : a v L s t / > < a : g d L s t / > < a : a h L s t / > < a : c x n L s t / > < a : r e c t   b = " b "   l = " 0 "   r = " r "   t = " 0 " / > < a : p a t h L s t > < a : p a t h   h = " 8 0 9 8 9 7 "   w = " 4 9 4 6 0 " > < a : m o v e T o > < a : p t   x = " 1 0 5 1 5 "   y = " 8 0 9 8 9 7 " / > < / a : m o v e T o > < a : l n T o > < a : p t   x = " 0 "   y = " 6 7 6 9 5 1 " / > < / a : l n T o > < a : l n T o > < a : p t   x = " 4 4 5 2 9 "   y = " 1 1 9 2 1 7 " / > < / a : l n T o > < a : l n T o > < a : p t   x = " 4 9 4 6 0 "   y = " 0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6 6 "   n a m e = " " > < a : e x t L s t > < a : e x t   u r i = " { F A B D 3 D 7 7 - B 6 3 4 - 4 3 F A - B C 8 4 - 0 C F C 0 2 4 D 7 A 0 2 } " > < a 1 6 : c r e a t i o n I d   x m l n s : a 1 6 = " h t t p : / / s c h e m a s . m i c r o s o f t . c o m / o f f i c e / d r a w i n g / 2 0 1 0 / m a i n "   i d = " { A 9 5 F 9 F 8 E - 1 F B F - 4 3 2 A - B C E 3 - 6 1 1 8 3 9 F 1 F D 2 6 } " / > < / a : e x t > < / a : e x t L s t > < / p : c N v P r > < p : c N v S p P r / > < p : n v P r / > < / p : n v S p P r > < p : s p P r > < a : x f r m > < a : o f f   x = " 4 0 3 0 8 0 "   y = " 1 4 6 2 2 8 3 " / > < a : e x t   c x = " 2 9 7 6 8 4 "   c y = " 4 3 3 6 3 5 " / > < / a : x f r m > < a : c u s t G e o m > < a : a v L s t / > < a : g d L s t / > < a : a h L s t / > < a : c x n L s t / > < a : r e c t   b = " b "   l = " 0 "   r = " r "   t = " 0 " / > < a : p a t h L s t > < a : p a t h   h = " 4 3 3 6 3 6 "   w = " 2 9 7 6 8 5 " > < a : m o v e T o > < a : p t   x = " 9 6 4 7 9 "   y = " 6 8 2 3 1 " / > < / a : m o v e T o > < a : c u b i c B e z T o > < a : p t   x = " 1 0 7 1 1 6 "   y = " 3 2 7 8 3 " / > < a : p t   x = " 1 2 2 8 6 5 "   y = " 1 0 0 3 9 " / > < a : p t   x = " 1 4 3 7 2 6 "   y = " 0 " / > < / a : c u b i c B e z T o > < a : m o v e T o > < a : p t   x = " 9 7 9 8 6 "   y = " 5 4 6 8 6 " / > < / a : m o v e T o > < a : c u b i c B e z T o > < a : p t   x = " 8 7 6 5 8 "   y = " 3 8 7 8 3 " / > < a : p t   x = " 7 6 8 1 7 "   y = " 2 2 0 8 8 " / > < a : p t   x = " 6 5 4 6 2 "   y = " 4 6 0 3 " / > < / a : c u b i c B e z T o > < a : m o v e T o > < a : p t   x = " 6 7 1 7 4 "   y = " 4 1 9 9 8 9 " / > < / a : m o v e T o > < a : c u b i c B e z T o > < a : p t   x = " 6 6 2 4 4 "   y = " 3 2 7 5 3 9 " / > < a : p t   x = " 4 3 8 5 2 "   y = " 2 6 5 8 7 9 " / > < a : p t   x = " 0 "   y = " 2 3 5 0 0 9 " / > < / a : c u b i c B e z T o > < a : m o v e T o > < a : p t   x = " 6 6 2 5 3 "   y = " 4 3 3 6 3 6 " / > < / a : m o v e T o > < a : c u b i c B e z T o > < a : p t   x = " 7 8 8 9 5 "   y = " 3 8 1 9 5 3 " / > < a : p t   x = " 1 0 3 5 5 0 "   y = " 3 4 6 3 0 8 " / > < a : p t   x = " 1 4 0 2 1 8 "   y = " 3 2 6 7 0 3 " / > < / a : c u b i c B e z T o > < a : m o v e T o > < a : p t   x = " 2 6 3 7 0 9 "   y = " 3 0 1 3 9 7 " / > < / a : m o v e T o > < a : l n T o > < a : p t   x = " 2 9 7 6 8 5 "   y = " 2 6 7 7 1 5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6 7 "   n a m e = " " > < a : e x t L s t > < a : e x t   u r i = " { C D 4 2 D C B A - 7 0 8 F - 4 8 3 D - 9 5 9 A - B F 3 4 B 6 4 5 5 5 8 A } " > < a 1 6 : c r e a t i o n I d   x m l n s : a 1 6 = " h t t p : / / s c h e m a s . m i c r o s o f t . c o m / o f f i c e / d r a w i n g / 2 0 1 0 / m a i n "   i d = " { 1 B B F 5 9 B B - 5 2 6 8 - 4 2 A 6 - 8 5 A 3 - 0 6 B 7 E D 2 C A 0 3 2 } " / > < / a : e x t > < / a : e x t L s t > < / p : c N v P r > < p : c N v S p P r / > < p : n v P r / > < / p : n v S p P r > < p : s p P r > < a : x f r m > < a : o f f   x = " 5 0 3 2 8 7 "   y = " 1 7 4 7 7 2 4 " / > < a : e x t   c x = " 1 5 7 7 6 4 "   c y = " 4 1 7 7 7 8 " / > < / a : x f r m > < a : c u s t G e o m > < a : a v L s t / > < a : g d L s t / > < a : a h L s t / > < a : c x n L s t / > < a : r e c t   b = " b "   l = " 0 "   r = " r "   t = " 0 " / > < a : p a t h L s t > < a : p a t h   h = " 4 1 7 7 7 9 "   w = " 1 5 7 7 6 5 " > < a : m o v e T o > < a : p t   x = " 9 0 9 0 2 "   y = " 4 1 7 7 7 9 " / > < / a : m o v e T o > < a : c u b i c B e z T o > < a : p t   x = " 8 8 4 8 6 "   y = " 3 2 8 4 3 8 " / > < a : p t   x = " 8 1 3 6 1 "   y = " 2 6 7 2 5 9 " / > < a : p t   x = " 6 9 5 2 6 "   y = " 2 3 4 2 4 5 " / > < / a : c u b i c B e z T o > < a : c u b i c B e z T o > < a : p t   x = " 5 1 7 7 3 "   y = " 1 8 4 7 2 3 " / > < a : p t   x = " 0 "   y = " 5 3 0 2 " / > < a : p t   x = " 7 3 8 9 7 "   y = " 2 1 6 8 5 " / > < / a : c u b i c B e z T o > < a : c u b i c B e z T o > < a : p t   x = " 1 0 8 5 4 2 "   y = " 0 " / > < a : p t   x = " 1 3 2 2 4 4 "   y = " 1 7 7 4 0 " / > < a : p t   x = " 1 4 5 0 0 4 "   y = " 7 4 9 0 6 " / > < / a : c u b i c B e z T o > < a : c u b i c B e z T o > < a : p t   x = " 1 5 7 7 6 5 "   y = " 1 3 2 0 7 1 " / > < a : p t   x = " 1 3 9 7 3 0 "   y = " 2 4 6 3 6 2 " / > < a : p t   x = " 9 0 9 0 2 "   y = " 4 1 7 7 7 9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6 8 "   n a m e = " " > < a : e x t L s t > < a : e x t   u r i = " { 1 2 A E F A 9 8 - B B 4 6 - 4 1 6 7 - B 1 7 2 - A 8 5 D 6 F 3 E B C 3 7 } " > < a 1 6 : c r e a t i o n I d   x m l n s : a 1 6 = " h t t p : / / s c h e m a s . m i c r o s o f t . c o m / o f f i c e / d r a w i n g / 2 0 1 0 / m a i n "   i d = " { 6 1 6 1 5 0 8 B - 9 E 5 9 - 4 4 3 5 - 8 6 6 2 - 9 D 0 8 9 E B E A F A 1 } " / > < / a : e x t > < / a : e x t L s t > < / p : c N v P r > < p : c N v S p P r / > < p : n v P r / > < / p : n v S p P r > < p : s p P r > < a : x f r m > < a : o f f   x = " 6 2 7 5 7 5 "   y = " 1 7 4 9 8 7 5 " / > < a : e x t   c x = " 3 7 6 5 7 7 "   c y = " 1 3 5 6 9 8 " / > < / a : x f r m > < a : c u s t G e o m > < a : a v L s t / > < a : g d L s t / > < a : a h L s t / > < a : c x n L s t / > < a : r e c t   b = " b "   l = " 0 "   r = " r "   t = " 0 " / > < a : p a t h L s t > < a : p a t h   h = " 1 3 5 6 9 8 "   w = " 3 7 6 5 7 7 " > < a : m o v e T o > < a : p t   x = " 0 "   y = " 2 3 3 6 6 " / > < / a : m o v e T o > < a : c u b i c B e z T o > < a : p t   x = " 2 6 7 3 8 "   y = " 6 7 1 8 0 " / > < a : p t   x = " 7 7 7 1 4 "   y = " 9 2 2 5 6 " / > < a : p t   x = " 1 5 2 9 2 7 "   y = " 9 8 5 9 4 " / > < / a : c u b i c B e z T o > < a : c u b i c B e z T o > < a : p t   x = " 2 6 5 7 4 7 "   y = " 1 0 8 1 0 1 " / > < a : p t   x = " 3 4 7 8 6 2 "   y = " 1 1 7 4 5 6 " / > < a : p t   x = " 3 6 6 4 8 8 "   y = " 1 2 9 2 8 9 " / > < / a : c u b i c B e z T o > < a : c u b i c B e z T o > < a : p t   x = " 3 7 6 5 7 7 "   y = " 1 3 5 6 9 8 " / > < a : p t   x = " 2 9 3 9 5 9 "   y = " 6 0 7 8 1 " / > < a : p t   x = " 1 0 5 6 9 4 "   y = " 8 9 4 6 " / > < / a : c u b i c B e z T o > < a : c u b i c B e z T o > < a : p t   x = " 7 3 2 0 3 "   y = " 0 " / > < a : p t   x = " 3 7 9 7 2 "   y = " 4 8 0 7 " / > < a : p t   x = " 0 "   y = " 2 3 3 6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6 9 "   n a m e = " " > < a : e x t L s t > < a : e x t   u r i = " { A D 7 4 E 9 F 9 - 5 2 C 0 - 4 D 8 5 - 9 B 5 E - D 7 8 F 4 6 D E 3 8 C 3 } " > < a 1 6 : c r e a t i o n I d   x m l n s : a 1 6 = " h t t p : / / s c h e m a s . m i c r o s o f t . c o m / o f f i c e / d r a w i n g / 2 0 1 0 / m a i n "   i d = " { 4 A B 4 B 3 E 3 - 4 A 4 6 - 4 9 4 E - A 2 A 4 - A D 2 9 6 9 A 6 D 0 F F } " / > < / a : e x t > < / a : e x t L s t > < / p : c N v P r > < p : c N v S p P r / > < p : n v P r / > < / p : n v S p P r > < p : s p P r > < a : x f r m > < a : o f f   x = " 6 9 0 8 3 9 "   y = " 1 5 9 2 2 6 6 " / > < a : e x t   c x = " 4 5 7 6 3 5 "   c y = " 1 6 8 7 1 7 " / > < / a : x f r m > < a : c u s t G e o m > < a : a v L s t / > < a : g d L s t / > < a : a h L s t / > < a : c x n L s t / > < a : r e c t   b = " b "   l = " 0 "   r = " r "   t = " 0 " / > < a : p a t h L s t > < a : p a t h   h = " 1 6 8 7 1 7 "   w = " 4 5 7 6 3 6 " > < a : m o v e T o > < a : p t   x = " 0 "   y = " 1 4 9 9 9 5 " / > < / a : m o v e T o > < a : c u b i c B e z T o > < a : p t   x = " 2 7 4 1 1 "   y = " 1 6 6 9 3 9 " / > < a : p t   x = " 6 6 0 8 0 "   y = " 1 6 8 7 1 7 " / > < a : p t   x = " 1 1 6 0 0 6 "   y = " 1 5 5 3 3 1 " / > < / a : c u b i c B e z T o > < a : c u b i c B e z T o > < a : p t   x = " 1 9 0 8 9 6 "   y = " 1 3 5 2 5 0 " / > < a : p t   x = " 2 2 7 4 0 0 "   y = " 9 8 5 0 2 " / > < a : p t   x = " 2 3 6 2 3 8 "   y = " 9 2 7 6 2 " / > < / a : c u b i c B e z T o > < a : c u b i c B e z T o > < a : p t   x = " 2 4 5 0 7 7 "   y = " 8 7 0 2 2 " / > < a : p t   x = " 3 2 0 5 5 8 "   y = " 3 4 0 1 1 " / > < a : p t   x = " 3 5 3 5 1 7 "   y = " 3 5 8 4 9 " / > < / a : c u b i c B e z T o > < a : c u b i c B e z T o > < a : p t   x = " 3 8 6 4 7 5 "   y = " 3 7 6 8 7 " / > < a : p t   x = " 3 9 5 1 9 0 "   y = " 3 6 1 3 7 " / > < a : p t   x = " 4 2 6 4 1 3 "   y = " 4 0 8 8 7 " / > < / a : c u b i c B e z T o > < a : c u b i c B e z T o > < a : p t   x = " 4 5 7 6 3 6 "   y = " 4 5 6 3 8 " / > < a : p t   x = " 3 3 6 3 3 1 "   y = " 0 " / > < a : p t   x = " 2 0 1 8 8 1 "   y = " 1 8 8 9 2 " / > < / a : c u b i c B e z T o > < a : c u b i c B e z T o > < a : p t   x = " 1 1 2 2 4 8 "   y = " 3 1 4 8 6 " / > < a : p t   x = " 4 4 9 5 4 "   y = " 7 5 1 8 7 " / > < a : p t   x = " 0 "   y = " 1 4 9 9 9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7 0 "   n a m e = " " > < a : e x t L s t > < a : e x t   u r i = " { 9 F E A 3 5 7 0 - 5 6 0 E - 4 A F 7 - 9 9 1 1 - B D 4 2 6 A 9 A F 9 0 D } " > < a 1 6 : c r e a t i o n I d   x m l n s : a 1 6 = " h t t p : / / s c h e m a s . m i c r o s o f t . c o m / o f f i c e / d r a w i n g / 2 0 1 0 / m a i n "   i d = " { 1 6 B 8 9 5 3 F - E 0 9 F - 4 3 6 8 - A A 2 1 - 8 B 4 4 3 D C A 3 9 A 7 } " / > < / a : e x t > < / a : e x t L s t > < / p : c N v P r > < p : c N v S p P r / > < p : n v P r / > < / p : n v S p P r > < p : s p P r > < a : x f r m > < a : o f f   x = " 2 8 2 1 8 0 "   y = " 1 6 7 8 0 4 9 " / > < a : e x t   c x = " 1 4 8 0 7 0 "   c y = " 3 2 2 0 9 9 " / > < / a : x f r m > < a : c u s t G e o m > < a : a v L s t / > < a : g d L s t / > < a : a h L s t / > < a : c x n L s t / > < a : r e c t   b = " b "   l = " 0 "   r = " r "   t = " 0 " / > < a : p a t h L s t > < a : p a t h   h = " 3 2 2 1 0 0 "   w = " 1 4 8 0 7 1 " > < a : m o v e T o > < a : p t   x = " 1 3 6 8 4 9 "   y = " 3 2 2 1 0 0 " / > < / a : m o v e T o > < a : c u b i c B e z T o > < a : p t   x = " 1 1 5 0 7 0 "   y = " 2 5 2 8 2 2 " / > < a : p t   x = " 9 7 2 3 5 "   y = " 2 0 4 1 5 5 " / > < a : p t   x = " 8 3 3 4 5 "   y = " 1 7 6 1 0 0 " / > < / a : c u b i c B e z T o > < a : c u b i c B e z T o > < a : p t   x = " 6 2 5 1 0 "   y = " 1 3 4 0 1 7 " / > < a : p t   x = " 0 "   y = " 3 2 3 6 8 " / > < a : p t   x = " 6 0 8 9 1 "   y = " 1 7 3 8 4 " / > < / a : c u b i c B e z T o > < a : c u b i c B e z T o > < a : p t   x = " 7 8 9 4 4 "   y = " 0 " / > < a : p t   x = " 9 8 1 9 3 "   y = " 9 9 3 8 " / > < a : p t   x = " 1 1 8 6 3 8 "   y = " 4 7 1 9 7 " / > < / a : c u b i c B e z T o > < a : c u b i c B e z T o > < a : p t   x = " 1 3 9 0 8 4 "   y = " 8 4 4 5 6 " / > < a : p t   x = " 1 4 8 0 7 1 "   y = " 1 4 4 1 9 6 " / > < a : p t   x = " 1 4 5 5 9 9 "   y = " 2 2 6 4 1 9 " / > < / a : c u b i c B e z T o > < a : l n T o > < a : p t   x = " 1 3 6 8 4 9 "   y = " 3 2 2 1 0 0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7 1 "   n a m e = " " > < a : e x t L s t > < a : e x t   u r i = " { 4 B 2 E B 5 E 6 - 3 F 9 5 - 4 4 3 C - 9 4 B B - B D 0 7 6 4 9 A 6 3 A E } " > < a 1 6 : c r e a t i o n I d   x m l n s : a 1 6 = " h t t p : / / s c h e m a s . m i c r o s o f t . c o m / o f f i c e / d r a w i n g / 2 0 1 0 / m a i n "   i d = " { 5 1 B 2 9 E C 8 - A A C D - 4 0 3 C - B 4 F F - 9 F D B 0 B B 5 8 3 6 7 } " / > < / a : e x t > < / a : e x t L s t > < / p : c N v P r > < p : c N v S p P r / > < p : n v P r / > < / p : n v S p P r > < p : s p P r > < a : x f r m > < a : o f f   x = " 4 7 7 1 4 4 "   y = " 1 5 3 2 6 3 7 " / > < a : e x t   c x = " 4 5 1 0 3 0 "   c y = " 1 2 6 8 7 7 " / > < / a : x f r m > < a : c u s t G e o m > < a : a v L s t / > < a : g d L s t / > < a : a h L s t / > < a : c x n L s t / > < a : r e c t   b = " b "   l = " 0 "   r = " r "   t = " 0 " / > < a : p a t h L s t > < a : p a t h   h = " 1 2 6 8 7 7 "   w = " 4 5 1 0 3 1 " > < a : m o v e T o > < a : p t   x = " 8 9 3 7 1 "   y = " 5 9 0 5 7 " / > < / a : m o v e T o > < a : c u b i c B e z T o > < a : p t   x = " 3 9 1 5 0 "   y = " 8 6 7 5 2 " / > < a : p t   x = " 0 "   y = " 1 2 6 8 7 7 " / > < a : p t   x = " 8 8 1 2 9 "   y = " 1 2 0 0 2 4 " / > < / a : c u b i c B e z T o > < a : c u b i c B e z T o > < a : p t   x = " 1 2 0 7 7 0 "   y = " 1 1 3 5 1 9 " / > < a : p t   x = " 1 6 1 3 7 4 "   y = " 9 8 7 3 7 " / > < a : p t   x = " 2 0 9 9 4 3 "   y = " 7 5 6 7 9 " / > < / a : c u b i c B e z T o > < a : c u b i c B e z T o > < a : p t   x = " 2 8 2 7 9 6 "   y = " 4 1 0 9 2 " / > < a : p t   x = " 4 3 1 3 8 5 "   y = " 0 " / > < a : p t   x = " 4 5 1 0 3 1 "   y = " 7 2 5 0 " / > < / a : c u b i c B e z T o > < a : c u b i c B e z T o > < a : p t   x = " 3 2 5 3 3 9 "   y = " 6 9 4 4 " / > < a : p t   x = " 2 4 5 3 2 6 "   y = " 1 1 0 3 2 " / > < a : p t   x = " 2 1 0 9 9 1 "   y = " 1 9 5 1 6 " / > < / a : c u b i c B e z T o > < a : c u b i c B e z T o > < a : p t   x = " 1 5 9 4 8 8 "   y = " 3 2 2 4 1 " / > < a : p t   x = " 1 1 5 2 0 9 "   y = " 4 5 4 3 3 " / > < a : p t   x = " 8 9 3 7 1 "   y = " 5 9 0 5 7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7 2 "   n a m e = " " > < a : e x t L s t > < a : e x t   u r i = " { 3 F 5 E C 1 5 2 - C F 0 D - 4 0 7 9 - A 1 E F - 6 0 4 0 4 7 3 2 0 7 3 7 } " > < a 1 6 : c r e a t i o n I d   x m l n s : a 1 6 = " h t t p : / / s c h e m a s . m i c r o s o f t . c o m / o f f i c e / d r a w i n g / 2 0 1 0 / m a i n "   i d = " { 6 0 F 7 F A F 9 - F 1 F 2 - 4 1 F 2 - B 4 A 2 - E 7 D 1 9 0 E E D 5 7 0 } " / > < / a : e x t > < / a : e x t L s t > < / p : c N v P r > < p : c N v S p P r / > < p : n v P r / > < / p : n v S p P r > < p : s p P r > < a : x f r m > < a : o f f   x = " 3 4 9 5 4 8 "   y = " 1 6 2 5 8 9 9 " / > < a : e x t   c x = " 4 5 1 6 5 5 "   c y = " 9 3 3 9 6 " / > < / a : x f r m > < a : c u s t G e o m > < a : a v L s t / > < a : g d L s t / > < a : a h L s t / > < a : c x n L s t / > < a : r e c t   b = " b "   l = " 0 "   r = " r "   t = " 0 " / > < a : p a t h L s t > < a : p a t h   h = " 9 3 3 9 7 "   w = " 4 5 1 6 5 5 " > < a : m o v e T o > < a : p t   x = " 8 0 9 5 3 "   y = " 9 0 6 9 6 " / > < / a : m o v e T o > < a : c u b i c B e z T o > < a : p t   x = " 2 6 9 3 5 "   y = " 9 3 3 9 7 " / > < a : p t   x = " 2 3 0 1 "   y = " 8 4 0 9 0 " / > < a : p t   x = " 7 0 5 0 "   y = " 6 2 7 7 6 " / > < / a : c u b i c B e z T o > < a : c u b i c B e z T o > < a : p t   x = " 0 "   y = " 4 4 5 4 8 " / > < a : p t   x = " 2 1 9 2 2 "   y = " 3 0 3 1 1 " / > < a : p t   x = " 7 2 8 1 7 "   y = " 2 0 0 6 7 " / > < / a : c u b i c B e z T o > < a : c u b i c B e z T o > < a : p t   x = " 1 2 3 7 1 2 "   y = " 9 8 2 2 " / > < a : p t   x = " 2 0 2 1 4 2 "   y = " 3 1 3 3 " / > < a : p t   x = " 3 0 8 1 0 7 "   y = " 0 " / > < / a : c u b i c B e z T o > < a : c u b i c B e z T o > < a : p t   x = " 3 8 3 6 6 5 "   y = " 5 8 1 8 " / > < a : p t   x = " 4 3 1 5 1 4 "   y = " 5 9 4 7 " / > < a : p t   x = " 4 5 1 6 5 5 "   y = " 3 8 7 " / > < / a : c u b i c B e z T o > < a : c u b i c B e z T o > < a : p t   x = " 3 5 4 3 1 8 "   y = " 3 2 3 2 8 " / > < a : p t   x = " 2 8 9 1 7 9 "   y = " 5 2 5 6 0 " / > < a : p t   x = " 2 5 6 2 3 8 "   y = " 6 1 0 8 5 " / > < / a : c u b i c B e z T o > < a : c u b i c B e z T o > < a : p t   x = " 2 2 3 2 9 7 "   y = " 6 9 6 0 9 " / > < a : p t   x = " 1 6 4 8 6 9 "   y = " 7 9 4 7 9 " / > < a : p t   x = " 8 0 9 5 3 "   y = " 9 0 6 9 6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7 3 "   n a m e = " " > < a : e x t L s t > < a : e x t   u r i = " { 8 D 2 8 F 5 E D - A E E 8 - 4 4 7 5 - 9 F E 2 - 0 F 3 0 6 3 C 9 2 6 6 1 } " > < a 1 6 : c r e a t i o n I d   x m l n s : a 1 6 = " h t t p : / / s c h e m a s . m i c r o s o f t . c o m / o f f i c e / d r a w i n g / 2 0 1 0 / m a i n "   i d = " { 8 0 4 5 D 5 7 6 - A 5 D F - 4 F 4 F - B 0 0 F - C 0 5 D 0 7 8 8 B 6 0 B } " / > < / a : e x t > < / a : e x t L s t > < / p : c N v P r > < p : c N v S p P r / > < p : n v P r / > < / p : n v S p P r > < p : s p P r > < a : x f r m > < a : o f f   x = " 5 3 4 5 2 2 "   y = " 1 3 2 1 5 8 3 " / > < a : e x t   c x = " 5 2 8 2 1 3 "   c y = " 1 6 9 7 4 2 " / > < / a : x f r m > < a : c u s t G e o m > < a : a v L s t / > < a : g d L s t / > < a : a h L s t / > < a : c x n L s t / > < a : r e c t   b = " b "   l = " 0 "   r = " r "   t = " 0 " / > < a : p a t h L s t > < a : p a t h   h = " 1 6 9 7 4 3 "   w = " 5 2 8 2 1 4 " > < a : m o v e T o > < a : p t   x = " 1 6 4 9 2 "   y = " 1 2 4 5 1 4 " / > < / a : m o v e T o > < a : c u b i c B e z T o > < a : p t   x = " 0 "   y = " 1 5 0 9 9 9 " / > < a : p t   x = " 6 9 0 4 "   y = " 1 6 5 3 4 2 " / > < a : p t   x = " 3 7 2 0 3 "   y = " 1 6 7 5 4 2 " / > < / a : c u b i c B e z T o > < a : c u b i c B e z T o > < a : p t   x = " 6 7 5 0 2 "   y = " 1 6 9 7 4 3 " / > < a : p t   x = " 1 0 7 4 0 8 "   y = " 1 6 3 7 6 7 " / > < a : p t   x = " 1 5 6 9 2 1 "   y = " 1 4 9 6 1 6 " / > < / a : c u b i c B e z T o > < a : c u b i c B e z T o > < a : p t   x = " 2 2 9 3 9 2 "   y = " 1 2 4 4 9 8 " / > < a : p t   x = " 2 7 7 4 4 8 "   y = " 1 0 7 2 5 2 " / > < a : p t   x = " 3 0 1 0 9 0 "   y = " 9 7 8 7 7 " / > < / a : c u b i c B e z T o > < a : c u b i c B e z T o > < a : p t   x = " 3 3 6 5 5 2 "   y = " 8 3 8 1 5 " / > < a : p t   x = " 5 0 1 2 9 2 "   y = " 1 5 3 5 3 " / > < a : p t   x = " 5 2 8 2 1 4 "   y = " 0 " / > < / a : c u b i c B e z T o > < a : l n T o > < a : p t   x = " 2 9 9 4 7 3 "   y = " 1 0 3 9 5 " / > < / a : l n T o > < a : c u b i c B e z T o > < a : p t   x = " 2 2 6 5 3 9 "   y = " 1 8 4 0 6 " / > < a : p t   x = " 1 6 6 0 7 1 "   y = " 3 2 4 3 3 " / > < a : p t   x = " 1 1 8 0 6 8 "   y = " 5 2 4 7 4 " / > < / a : c u b i c B e z T o > < a : c u b i c B e z T o > < a : p t   x = " 7 0 0 6 6 "   y = " 7 2 5 1 5 " / > < a : p t   x = " 3 6 2 0 7 "   y = " 9 6 5 2 9 " / > < a : p t   x = " 1 6 4 9 2 "   y = " 1 2 4 5 1 4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7 4 "   n a m e = " " > < a : e x t L s t > < a : e x t   u r i = " { B B 1 0 4 0 5 1 - 9 A 2 0 - 4 9 3 2 - 9 E 7 A - 8 D 6 0 C 8 7 F 1 D D 5 } " > < a 1 6 : c r e a t i o n I d   x m l n s : a 1 6 = " h t t p : / / s c h e m a s . m i c r o s o f t . c o m / o f f i c e / d r a w i n g / 2 0 1 0 / m a i n "   i d = " { 0 C E 3 7 9 3 1 - 9 6 8 0 - 4 B A 9 - B 0 4 1 - E 0 2 6 5 7 6 B 2 F E 2 } " / > < / a : e x t > < / a : e x t L s t > < / p : c N v P r > < p : c N v S p P r / > < p : n v P r / > < / p : n v S p P r > < p : s p P r > < a : x f r m > < a : o f f   x = " 5 0 6 3 8 1 "   y = " 1 0 6 3 6 6 6 " / > < a : e x t   c x = " 2 3 3 2 8 0 "   c y = " 3 5 5 4 5 6 " / > < / a : x f r m > < a : c u s t G e o m > < a : a v L s t / > < a : g d L s t / > < a : a h L s t / > < a : c x n L s t / > < a : r e c t   b = " b "   l = " 0 "   r = " r "   t = " 0 " / > < a : p a t h L s t > < a : p a t h   h = " 3 5 5 4 5 7 "   w = " 2 3 3 2 8 1 " > < a : m o v e T o > < a : p t   x = " 0 "   y = " 3 5 5 4 5 7 " / > < / a : m o v e T o > < a : c u b i c B e z T o > < a : p t   x = " 4 2 6 7 7 "   y = " 3 2 8 1 2 8 " / > < a : p t   x = " 8 6 1 6 8 "   y = " 2 7 9 1 9 1 " / > < a : p t   x = " 1 3 0 4 7 4 "   y = " 2 0 8 6 4 6 " / > < / a : c u b i c B e z T o > < a : c u b i c B e z T o > < a : p t   x = " 1 7 4 7 8 0 "   y = " 1 3 8 1 0 1 " / > < a : p t   x = " 2 0 9 0 4 9 "   y = " 6 8 5 5 2 " / > < a : p t   x = " 2 3 3 2 8 1 "   y = " 0 " / > < / a : c u b i c B e z T o > < a : c u b i c B e z T o > < a : p t   x = " 1 5 8 1 9 0 "   y = " 8 8 0 5 4 " / > < a : p t   x = " 1 0 5 3 3 9 "   y = " 1 5 5 4 0 2 " / > < a : p t   x = " 7 4 7 2 8 "   y = " 2 0 2 0 4 5 " / > < / a : c u b i c B e z T o > < a : c u b i c B e z T o > < a : p t   x = " 4 4 1 1 7 "   y = " 2 4 8 6 8 8 " / > < a : p t   x = " 1 9 2 0 8 "   y = " 2 9 9 8 2 5 " / > < a : p t   x = " 0 "   y = " 3 5 5 4 5 7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7 5 "   n a m e = " " > < a : e x t L s t > < a : e x t   u r i = " { 8 7 9 7 1 4 C 3 - 0 1 0 1 - 4 0 7 A - A E 6 8 - A B 4 E E 0 C 7 4 D 8 2 } " > < a 1 6 : c r e a t i o n I d   x m l n s : a 1 6 = " h t t p : / / s c h e m a s . m i c r o s o f t . c o m / o f f i c e / d r a w i n g / 2 0 1 0 / m a i n "   i d = " { 7 C 0 9 B D F 3 - 0 3 8 E - 4 8 B 0 - 8 3 A 3 - F 7 D 2 C F 3 9 2 4 9 3 } " / > < / a : e x t > < / a : e x t L s t > < / p : c N v P r > < p : c N v S p P r / > < p : n v P r / > < / p : n v S p P r > < p : s p P r > < a : x f r m > < a : o f f   x = " 4 9 1 6 8 5 "   y = " 8 8 7 7 4 7 " / > < a : e x t   c x = " 2 0 1 1 4 8 "   c y = " 5 1 2 4 2 2 " / > < / a : x f r m > < a : c u s t G e o m > < a : a v L s t / > < a : g d L s t / > < a : a h L s t / > < a : c x n L s t / > < a : r e c t   b = " b "   l = " 0 "   r = " r "   t = " 0 " / > < a : p a t h L s t > < a : p a t h   h = " 5 1 2 4 2 2 "   w = " 2 0 1 1 4 8 " > < a : m o v e T o > < a : p t   x = " 2 2 1 5 7 "   y = " 5 1 2 4 2 2 " / > < / a : m o v e T o > < a : c u b i c B e z T o > < a : p t   x = " 1 5 3 1 "   y = " 4 7 6 5 5 8 " / > < a : p t   x = " 0 "   y = " 4 3 1 8 0 9 " / > < a : p t   x = " 1 7 5 6 5 "   y = " 3 7 8 1 7 4 " / > < / a : c u b i c B e z T o > < a : c u b i c B e z T o > < a : p t   x = " 3 5 1 3 1 "   y = " 3 2 4 5 4 0 " / > < a : p t   x = " 4 9 8 6 6 "   y = " 2 7 8 6 9 1 " / > < a : p t   x = " 6 1 7 7 2 "   y = " 2 4 0 6 2 7 " / > < / a : c u b i c B e z T o > < a : c u b i c B e z T o > < a : p t   x = " 1 2 6 2 5 1 "   y = " 1 0 2 5 5 0 " / > < a : p t   x = " 1 7 2 7 1 0 "   y = " 2 2 3 4 1 " / > < a : p t   x = " 2 0 1 1 4 8 "   y = " 0 " / > < / a : c u b i c B e z T o > < a : c u b i c B e z T o > < a : p t   x = " 1 8 3 8 7 6 "   y = " 3 6 2 1 4 " / > < a : p t   x = " 1 7 4 9 7 5 "   y = " 6 1 9 1 7 " / > < a : p t   x = " 1 7 4 4 4 5 "   y = " 7 7 1 0 8 " / > < / a : c u b i c B e z T o > < a : c u b i c B e z T o > < a : p t   x = " 1 7 3 6 4 9 "   y = " 9 9 8 9 6 " / > < a : p t   x = " 1 4 9 7 7 3 "   y = " 1 6 4 0 7 4 " / > < a : p t   x = " 1 4 2 4 2 7 "   y = " 1 9 4 6 6 5 " / > < / a : c u b i c B e z T o > < a : c u b i c B e z T o > < a : p t   x = " 1 3 7 5 3 0 "   y = " 2 1 5 0 5 9 " / > < a : p t   x = " 1 2 5 4 2 9 "   y = " 2 5 3 1 4 6 " / > < a : p t   x = " 1 0 6 1 2 6 "   y = " 3 0 8 9 2 5 " / > < / a : c u b i c B e z T o > < a : c u b i c B e z T o > < a : p t   x = " 9 0 8 0 3 "   y = " 3 6 5 7 7 2 " / > < a : p t   x = " 7 8 1 7 2 "   y = " 4 0 6 2 4 1 " / > < a : p t   x = " 6 8 2 3 2 "   y = " 4 3 0 3 3 2 " / > < / a : c u b i c B e z T o > < a : c u b i c B e z T o > < a : p t   x = " 5 8 2 9 1 "   y = " 4 5 4 4 2 3 " / > < a : p t   x = " 4 2 9 3 3 "   y = " 4 8 1 7 8 6 " / > < a : p t   x = " 2 2 1 5 7 "   y = " 5 1 2 4 2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7 6 "   n a m e = " " > < a : e x t L s t > < a : e x t   u r i = " { 1 D 6 8 B 6 B E - F E 8 D - 4 4 4 9 - 9 E A 4 - 1 D 6 7 D 4 C 4 3 6 D E } " > < a 1 6 : c r e a t i o n I d   x m l n s : a 1 6 = " h t t p : / / s c h e m a s . m i c r o s o f t . c o m / o f f i c e / d r a w i n g / 2 0 1 0 / m a i n "   i d = " { 5 5 8 0 E 2 2 7 - 3 3 1 0 - 4 E 0 2 - 8 F 6 8 - 4 0 6 6 C 2 1 0 E F 3 E } " / > < / a : e x t > < / a : e x t L s t > < / p : c N v P r > < p : c N v S p P r / > < p : n v P r / > < / p : n v S p P r > < p : s p P r > < a : x f r m > < a : o f f   x = " 2 3 5 1 7 6 "   y = " 9 7 6 2 2 4 " / > < a : e x t   c x = " 2 4 4 1 8 4 "   c y = " 5 0 5 0 9 2 " / > < / a : x f r m > < a : c u s t G e o m > < a : a v L s t / > < a : g d L s t / > < a : a h L s t / > < a : c x n L s t / > < a : r e c t   b = " b "   l = " 0 "   r = " r "   t = " 0 " / > < a : p a t h L s t > < a : p a t h   h = " 5 0 5 0 9 2 "   w = " 2 4 4 1 8 5 " > < a : m o v e T o > < a : p t   x = " 2 4 4 1 8 5 "   y = " 5 0 5 0 9 2 " / > < / a : m o v e T o > < a : c u b i c B e z T o > < a : p t   x = " 1 8 6 6 0 1 "   y = " 4 7 0 4 5 9 " / > < a : p t   x = " 1 4 3 0 9 3 "   y = " 4 1 8 2 2 7 " / > < a : p t   x = " 1 1 3 6 6 1 "   y = " 3 4 8 3 9 7 " / > < / a : c u b i c B e z T o > < a : c u b i c B e z T o > < a : p t   x = " 6 9 5 1 3 "   y = " 2 4 3 6 5 3 " / > < a : p t   x = " 4 4 4 8 5 "   y = " 2 3 9 6 8 1 " / > < a : p t   x = " 3 0 1 2 9 "   y = " 1 5 6 6 0 4 " / > < / a : c u b i c B e z T o > < a : c u b i c B e z T o > < a : p t   x = " 1 5 7 7 4 "   y = " 7 3 5 2 7 " / > < a : p t   x = " 1 5 0 6 2 "   y = " 2 9 1 8 7 " / > < a : p t   x = " 0 "   y = " 0 " / > < / a : c u b i c B e z T o > < a : c u b i c B e z T o > < a : p t   x = " 3 9 5 4 8 "   y = " 6 9 8 5 9 " / > < a : p t   x = " 7 2 5 1 0 "   y = " 1 1 5 1 9 1 " / > < a : p t   x = " 9 8 8 8 5 "   y = " 1 3 5 9 9 4 " / > < / a : c u b i c B e z T o > < a : c u b i c B e z T o > < a : p t   x = " 1 2 5 2 6 1 "   y = " 1 5 6 7 9 7 " / > < a : p t   x = " 1 5 7 5 3 5 "   y = " 2 1 6 4 0 1 " / > < a : p t   x = " 1 9 5 7 0 9 "   y = " 3 1 4 8 0 7 " / > < / a : c u b i c B e z T o > < a : l n T o > < a : p t   x = " 2 4 4 1 8 5 "   y = " 5 0 5 0 9 2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7 7 "   n a m e = " " > < a : e x t L s t > < a : e x t   u r i = " { 6 1 C 9 8 3 A 0 - 2 D C 1 - 4 9 7 0 - B E 5 D - 4 E C C 2 8 D 6 F 5 2 B } " > < a 1 6 : c r e a t i o n I d   x m l n s : a 1 6 = " h t t p : / / s c h e m a s . m i c r o s o f t . c o m / o f f i c e / d r a w i n g / 2 0 1 0 / m a i n "   i d = " { 9 5 7 9 3 D C 3 - 2 9 E B - 4 A D 3 - A A 6 0 - 8 1 C D 6 3 4 6 5 F 7 1 } " / > < / a : e x t > < / a : e x t L s t > < / p : c N v P r > < p : c N v G r p S p P r / > < p : n v P r / > < / p : n v G r p S p P r > < p : g r p S p P r > < a : x f r m > < a : o f f   x = " 1 4 7 0 "   y = " 1 9 6 2 5 7 7 " / > < a : e x t   c x = " 1 1 1 4 1 5 1 "   c y = " 1 2 7 9 2 8 4 " / > < a : c h O f f   x = " 1 4 7 0 "   y = " 1 9 6 2 5 7 7 " / > < a : c h E x t   c x = " 1 1 1 4 1 5 1 "   c y = " 1 2 7 9 2 8 4 " / > < / a : x f r m > < a : g r p F i l l / > < / p : g r p S p P r > < p : s p > < p : n v S p P r > < p : c N v P r   i d = " 7 8 "   n a m e = " " > < a : e x t L s t > < a : e x t   u r i = " { 1 9 A F 3 7 D 4 - F 1 E 8 - 4 D 3 B - 8 8 C D - 9 7 8 5 F F F 9 F 2 9 9 } " > < a 1 6 : c r e a t i o n I d   x m l n s : a 1 6 = " h t t p : / / s c h e m a s . m i c r o s o f t . c o m / o f f i c e / d r a w i n g / 2 0 1 0 / m a i n "   i d = " { A 6 0 1 3 9 1 C - B 3 3 B - 4 C F 0 - B 1 E F - A F A 7 2 E F 6 5 0 7 D } " / > < / a : e x t > < / a : e x t L s t > < / p : c N v P r > < p : c N v S p P r / > < p : n v P r / > < / p : n v S p P r > < p : s p P r > < a : x f r m > < a : o f f   x = " 4 3 3 7 9 6 "   y = " 2 5 0 2 5 5 7 " / > < a : e x t   c x = " 3 3 2 9 8 4 "   c y = " 7 3 9 3 0 4 " / > < / a : x f r m > < a : c u s t G e o m > < a : a v L s t / > < a : g d L s t / > < a : a h L s t / > < a : c x n L s t / > < a : r e c t   b = " b "   l = " 0 "   r = " r "   t = " 0 " / > < a : p a t h L s t > < a : p a t h   h = " 7 3 9 3 0 4 "   w = " 3 3 2 9 8 4 " > < a : m o v e T o > < a : p t   x = " 3 3 2 9 8 4 "   y = " 7 3 9 3 0 4 " / > < / a : m o v e T o > < a : l n T o > < a : p t   x = " 2 6 3 2 6 0 "   y = " 6 2 5 6 2 3 " / > < / a : l n T o > < a : l n T o > < a : p t   x = " 4 9 7 3 0 "   y = " 1 0 8 4 6 2 " / > < / a : l n T o > < a : l n T o > < a : p t   x = " 0 "   y = " 0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7 9 "   n a m e = " " > < a : e x t L s t > < a : e x t   u r i = " { E 2 A F 9 E 9 B - 0 B 3 3 - 4 7 B B - 9 E 3 2 - F C 6 C 4 4 C E B D 0 8 } " > < a 1 6 : c r e a t i o n I d   x m l n s : a 1 6 = " h t t p : / / s c h e m a s . m i c r o s o f t . c o m / o f f i c e / d r a w i n g / 2 0 1 0 / m a i n "   i d = " { A 2 1 4 F 0 D 3 - 7 D 3 1 - 4 B 5 9 - A 1 C 5 - E 7 E 9 3 B F 4 4 D 9 3 } " / > < / a : e x t > < / a : e x t L s t > < / p : c N v P r > < p : c N v S p P r / > < p : n v P r / > < / p : n v S p P r > < p : s p P r > < a : x f r m > < a : o f f   x = " 4 3 2 1 5 7 "   y = " 2 5 4 0 7 8 7 " / > < a : e x t   c x = " 3 2 6 3 6 2 "   c y = " 4 2 1 5 4 4 " / > < / a : x f r m > < a : c u s t G e o m > < a : a v L s t / > < a : g d L s t / > < a : a h L s t / > < a : c x n L s t / > < a : r e c t   b = " b "   l = " 0 "   r = " r "   t = " 0 " / > < a : p a t h L s t > < a : p a t h   h = " 4 2 1 5 4 4 "   w = " 3 2 6 3 6 2 " > < a : m o v e T o > < a : p t   x = " 5 6 5 2 3 "   y = " 8 2 2 4 4 " / > < / a : m o v e T o > < a : c u b i c B e z T o > < a : p t   x = " 4 9 9 0 7 "   y = " 4 5 8 3 0 " / > < a : p t   x = " 5 3 6 1 4 "   y = " 1 8 4 1 5 " / > < a : p t   x = " 6 7 6 4 4 "   y = " 0 " / > < / a : c u b i c B e z T o > < a : m o v e T o > < a : p t   x = " 5 1 7 1 7 "   y = " 6 9 4 9 1 " / > < / a : m o v e T o > < a : c u b i c B e z T o > < a : p t   x = " 3 5 2 9 4 "   y = " 6 0 0 1 0 " / > < a : p t   x = " 1 8 0 5 5 "   y = " 5 0 0 5 7 " / > < a : p t   x = " 0 "   y = " 3 9 6 3 2 " / > < / a : c u b i c B e z T o > < a : m o v e T o > < a : p t   x = " 1 9 0 1 0 6 "   y = " 4 0 8 9 6 7 " / > < / a : m o v e T o > < a : c u b i c B e z T o > < a : p t   x = " 1 4 7 3 0 6 "   y = " 3 2 7 0 1 6 " / > < a : p t   x = " 9 9 3 6 2 "   y = " 2 8 2 2 4 2 " / > < a : p t   x = " 4 6 2 7 5 "   y = " 2 7 4 6 4 5 " / > < / a : c u b i c B e z T o > < a : m o v e T o > < a : p t   x = " 1 9 5 4 8 2 "   y = " 4 2 1 5 4 4 " / > < / a : m o v e T o > < a : c u b i c B e z T o > < a : p t   x = " 1 8 3 2 8 2 "   y = " 3 6 9 7 5 5 " / > < a : p t   x = " 1 8 9 0 6 8 "   y = " 3 2 6 8 0 2 " / > < a : p t   x = " 2 1 2 8 3 8 "   y = " 2 9 2 6 8 7 " / > < / a : c u b i c B e z T o > < a : m o v e T o > < a : p t   x = " 3 1 1 3 8 1 "   y = " 2 1 4 0 7 6 " / > < / a : m o v e T o > < a : l n T o > < a : p t   x = " 3 2 6 3 6 2 "   y = " 1 6 8 6 4 0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8 0 "   n a m e = " " > < a : e x t L s t > < a : e x t   u r i = " { 8 C C 8 7 E 4 D - 7 0 0 7 - 4 1 6 0 - 9 A 8 8 - 5 F 7 1 E C D 1 1 5 A 6 } " > < a 1 6 : c r e a t i o n I d   x m l n s : a 1 6 = " h t t p : / / s c h e m a s . m i c r o s o f t . c o m / o f f i c e / d r a w i n g / 2 0 1 0 / m a i n "   i d = " { 4 C 8 2 4 5 B C - 2 7 2 9 - 4 B 6 2 - 8 C 4 C - F 0 8 6 1 E 6 0 B 4 B 6 } " / > < / a : e x t > < / a : e x t L s t > < / p : c N v P r > < p : c N v S p P r / > < p : n v P r / > < / p : n v S p P r > < p : s p P r > < a : x f r m > < a : o f f   x = " 5 9 3 0 1 9 "   y = " 2 7 6 5 5 9 8 " / > < a : e x t   c x = " 2 6 8 2 5 4 "   c y = " 3 8 0 2 5 1 " / > < / a : x f r m > < a : c u s t G e o m > < a : a v L s t / > < a : g d L s t / > < a : a h L s t / > < a : c x n L s t / > < a : r e c t   b = " b "   l = " 0 "   r = " r "   t = " 0 " / > < a : p a t h L s t > < a : p a t h   h = " 3 8 0 2 5 2 "   w = " 2 6 8 2 5 5 " > < a : m o v e T o > < a : p t   x = " 2 6 8 2 5 5 "   y = " 3 8 0 2 5 2 " / > < / a : m o v e T o > < a : c u b i c B e z T o > < a : p t   x = " 2 2 5 5 4 3 "   y = " 3 0 1 7 4 5 " / > < a : p t   x = " 1 9 1 4 2 0 "   y = " 2 5 0 4 7 0 " / > < a : p t   x = " 1 6 5 8 8 6 "   y = " 2 2 6 4 2 6 " / > < / a : c u b i c B e z T o > < a : c u b i c B e z T o > < a : p t   x = " 1 2 7 5 8 6 "   y = " 1 9 0 3 6 1 " / > < a : p t   x = " 0 "   y = " 5 4 0 0 1 " / > < a : p t   x = " 7 3 2 8 1 "   y = " 3 5 0 5 0 " / > < / a : c u b i c B e z T o > < a : c u b i c B e z T o > < a : p t   x = " 9 4 3 0 4 "   y = " 0 " / > < a : p t   x = " 1 2 3 4 7 7 "   y = " 5 0 4 6 " / > < a : p t   x = " 1 6 0 7 9 9 "   y = " 5 0 1 8 8 " / > < / a : c u b i c B e z T o > < a : c u b i c B e z T o > < a : p t   x = " 1 9 8 1 2 1 "   y = " 9 5 3 2 9 " / > < a : p t   x = " 2 3 3 9 4 0 "   y = " 2 0 5 3 5 1 " / > < a : p t   x = " 2 6 8 2 5 5 "   y = " 3 8 0 2 5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8 1 "   n a m e = " " > < a : e x t L s t > < a : e x t   u r i = " { 2 5 1 D F E 1 3 - 0 A E E - 4 6 6 C - 8 C 1 6 - B 4 9 5 A D C 6 1 D 2 7 } " > < a 1 6 : c r e a t i o n I d   x m l n s : a 1 6 = " h t t p : / / s c h e m a s . m i c r o s o f t . c o m / o f f i c e / d r a w i n g / 2 0 1 0 / m a i n "   i d = " { 5 6 3 B 5 6 1 D - 8 E 2 B - 4 2 7 F - 8 B 3 C - D 1 E 0 A 9 B 1 F A 5 3 } " / > < / a : e x t > < / a : e x t L s t > < / p : c N v P r > < p : c N v S p P r / > < p : n v P r / > < / p : n v S p P r > < p : s p P r > < a : x f r m > < a : o f f   x = " 7 1 2 9 3 8 "   y = " 2 6 8 1 0 6 7 " / > < a : e x t   c x = " 3 8 6 5 3 0 "   c y = " 1 2 7 0 1 7 " / > < / a : x f r m > < a : c u s t G e o m > < a : a v L s t / > < a : g d L s t / > < a : a h L s t / > < a : c x n L s t / > < a : r e c t   b = " b "   l = " 0 "   r = " r "   t = " 0 " / > < a : p a t h L s t > < a : p a t h   h = " 1 2 7 0 1 7 "   w = " 3 8 6 5 3 1 " > < a : m o v e T o > < a : p t   x = " 0 "   y = " 1 0 0 1 1 7 " / > < / a : m o v e T o > < a : c u b i c B e z T o > < a : p t   x = " 4 3 7 1 5 "   y = " 1 2 7 0 1 7 " / > < a : p t   x = " 1 0 0 5 1 9 "   y = " 1 2 6 2 1 8 " / > < a : p t   x = " 1 7 0 4 1 2 "   y = " 9 7 7 1 9 " / > < / a : c u b i c B e z T o > < a : c u b i c B e z T o > < a : p t   x = " 2 7 5 2 5 1 "   y = " 5 4 9 7 0 " / > < a : p t   x = " 3 5 2 6 6 3 "   y = " 2 6 0 2 5 " / > < a : p t   x = " 3 7 4 6 3 1 "   y = " 2 8 1 1 3 " / > < / a : c u b i c B e z T o > < a : c u b i c B e z T o > < a : p t   x = " 3 8 6 5 3 1 "   y = " 2 9 2 4 4 " / > < a : p t   x = " 2 7 8 9 0 6 "   y = " 0 " / > < a : p t   x = " 8 7 6 2 8 "   y = " 3 9 2 8 5 " / > < / a : c u b i c B e z T o > < a : c u b i c B e z T o > < a : p t   x = " 5 4 6 1 7 "   y = " 4 6 0 6 4 " / > < a : p t   x = " 2 5 4 0 8 "   y = " 6 6 3 4 2 " / > < a : p t   x = " 0 "   y = " 1 0 0 1 1 7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8 2 "   n a m e = " " > < a : e x t L s t > < a : e x t   u r i = " { A E 1 5 4 0 B 5 - E F F C - 4 C 6 9 - 9 5 0 3 - 9 8 4 1 2 D 6 6 2 3 1 2 } " > < a 1 6 : c r e a t i o n I d   x m l n s : a 1 6 = " h t t p : / / s c h e m a s . m i c r o s o f t . c o m / o f f i c e / d r a w i n g / 2 0 1 0 / m a i n "   i d = " { E 3 7 B C A 4 8 - F 4 5 D - 4 2 2 1 - B 0 D 9 - 5 2 5 B 7 D 4 C E 2 0 A } " / > < / a : e x t > < / a : e x t L s t > < / p : c N v P r > < p : c N v S p P r / > < p : n v P r / > < / p : n v S p P r > < p : s p P r > < a : x f r m > < a : o f f   x = " 7 5 5 2 4 2 "   y = " 2 4 2 4 1 1 4 " / > < a : e x t   c x = " 3 6 0 3 7 9 "   c y = " 3 0 3 3 9 8 " / > < / a : x f r m > < a : c u s t G e o m > < a : a v L s t / > < a : g d L s t / > < a : a h L s t / > < a : c x n L s t / > < a : r e c t   b = " b "   l = " 0 "   r = " r "   t = " 0 " / > < a : p a t h L s t > < a : p a t h   h = " 3 0 3 3 9 8 "   w = " 3 6 0 3 7 9 " > < a : m o v e T o > < a : p t   x = " 0 "   y = " 3 0 0 7 4 5 " / > < / a : m o v e T o > < a : c u b i c B e z T o > < a : p t   x = " 3 2 1 1 6 "   y = " 3 0 3 3 9 8 " / > < a : p t   x = " 6 7 3 7 7 "   y = " 2 8 7 4 2 8 " / > < a : p t   x = " 1 0 5 7 8 5 "   y = " 2 5 2 8 3 4 " / > < / a : c u b i c B e z T o > < a : c u b i c B e z T o > < a : p t   x = " 1 6 3 3 9 6 "   y = " 2 0 0 9 4 3 " / > < a : p t   x = " 1 7 9 2 3 7 "   y = " 1 5 1 6 2 7 " / > < a : p t   x = " 1 8 4 5 0 7 "   y = " 1 4 2 5 0 0 " / > < / a : c u b i c B e z T o > < a : c u b i c B e z T o > < a : p t   x = " 1 8 9 7 7 6 "   y = " 1 3 3 3 7 3 " / > < a : p t   x = " 2 3 2 9 6 4 "   y = " 5 1 8 7 3 " / > < a : p t   x = " 2 6 3 1 6 4 "   y = " 3 8 5 4 7 " / > < / a : c u b i c B e z T o > < a : c u b i c B e z T o > < a : p t   x = " 2 9 3 3 6 5 "   y = " 2 5 2 2 2 " / > < a : p t   x = " 3 0 0 4 2 6 "   y = " 1 9 8 8 4 " / > < a : p t   x = " 3 3 0 4 0 3 "   y = " 9 9 4 2 " / > < / a : c u b i c B e z T o > < a : c u b i c B e z T o > < a : p t   x = " 3 6 0 3 7 9 "   y = " 0 " / > < a : p t   x = " 2 3 1 5 7 7 "   y = " 1 4 4 0 8 " / > < a : p t   x = " 1 2 0 3 5 8 "   y = " 9 2 2 8 0 " / > < / a : c u b i c B e z T o > < a : c u b i c B e z T o > < a : p t   x = " 4 6 2 1 2 "   y = " 1 4 4 1 9 4 " / > < a : p t   x = " 6 0 9 3 "   y = " 2 1 3 6 8 3 " / > < a : p t   x = " 0 "   y = " 3 0 0 7 4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8 3 "   n a m e = " " > < a : e x t L s t > < a : e x t   u r i = " { 7 6 1 F 1 2 B B - 0 4 C 2 - 4 2 1 B - 8 0 A 1 - D E 1 F 7 F C 8 4 1 2 8 } " > < a 1 6 : c r e a t i o n I d   x m l n s : a 1 6 = " h t t p : / / s c h e m a s . m i c r o s o f t . c o m / o f f i c e / d r a w i n g / 2 0 1 0 / m a i n "   i d = " { 1 B 9 9 5 9 E B - 1 E F C - 4 C F D - B 1 3 9 - 7 6 E C C 4 B 4 0 2 8 8 } " / > < / a : e x t > < / a : e x t L s t > < / p : c N v P r > < p : c N v S p P r / > < p : n v P r / > < / p : n v S p P r > < p : s p P r > < a : x f r m > < a : o f f   x = " 3 7 6 6 6 8 "   y = " 2 8 1 7 3 3 4 " / > < a : e x t   c x = " 2 5 3 4 6 8 "   c y = " 2 6 0 7 0 4 " / > < / a : x f r m > < a : c u s t G e o m > < a : a v L s t / > < a : g d L s t / > < a : a h L s t / > < a : c x n L s t / > < a : r e c t   b = " b "   l = " 0 "   r = " r "   t = " 0 " / > < a : p a t h L s t > < a : p a t h   h = " 2 6 0 7 0 4 "   w = " 2 5 3 4 6 9 " > < a : m o v e T o > < a : p t   x = " 2 5 3 4 6 9 "   y = " 2 6 0 7 0 4 " / > < / a : m o v e T o > < a : c u b i c B e z T o > < a : p t   x = " 2 0 2 6 1 2 "   y = " 2 0 8 8 6 5 " / > < a : p t   x = " 1 6 4 6 2 7 "   y = " 1 7 3 6 0 0 " / > < a : p t   x = " 1 3 9 5 1 4 "   y = " 1 5 4 9 0 8 " / > < / a : c u b i c B e z T o > < a : c u b i c B e z T o > < a : p t   x = " 1 0 1 8 4 4 "   y = " 1 2 6 8 7 1 " / > < a : p t   x = " 0 "   y = " 6 4 6 8 0 " / > < a : p t   x = " 4 7 4 5 1 "   y = " 2 3 6 8 4 " / > < / a : c u b i c B e z T o > < a : c u b i c B e z T o > < a : p t   x = " 5 5 6 4 4 "   y = " 0 " / > < a : p t   x = " 7 7 3 0 7 "   y = " 1 1 6 " / > < a : p t   x = " 1 1 2 4 3 9 "   y = " 2 4 0 3 1 " / > < / a : c u b i c B e z T o > < a : c u b i c B e z T o > < a : p t   x = " 1 4 7 5 7 2 "   y = " 4 7 9 4 7 " / > < a : p t   x = " 1 8 2 7 0 1 "   y = " 9 7 0 9 7 " / > < a : p t   x = " 2 1 7 8 2 7 "   y = " 1 7 1 4 8 0 " / > < / a : c u b i c B e z T o > < a : l n T o > < a : p t   x = " 2 5 3 4 6 9 "   y = " 2 6 0 7 0 4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8 4 "   n a m e = " " > < a : e x t L s t > < a : e x t   u r i = " { 0 6 7 B 6 3 4 6 - 7 1 3 6 - 4 D 2 E - 9 A 9 8 - 8 5 F 2 5 9 2 C 2 A 7 0 } " > < a 1 6 : c r e a t i o n I d   x m l n s : a 1 6 = " h t t p : / / s c h e m a s . m i c r o s o f t . c o m / o f f i c e / d r a w i n g / 2 0 1 0 / m a i n "   i d = " { 0 0 7 8 4 4 1 1 - E 6 3 A - 4 F D 0 - B F D 8 - D 2 9 E 1 2 E 9 5 D E 7 } " / > < / a : e x t > < / a : e x t L s t > < / p : c N v P r > < p : c N v S p P r / > < p : n v P r / > < / p : n v S p P r > < p : s p P r > < a : x f r m > < a : o f f   x = " 5 2 7 2 7 2 "   y = " 2 4 3 6 7 9 5 " / > < a : e x t   c x = " 3 4 7 5 6 1 "   c y = " 3 1 1 3 5 1 " / > < / a : x f r m > < a : c u s t G e o m > < a : a v L s t / > < a : g d L s t / > < a : a h L s t / > < a : c x n L s t / > < a : r e c t   b = " b "   l = " 0 "   r = " r "   t = " 0 " / > < a : p a t h L s t > < a : p a t h   h = " 3 1 1 3 5 2 "   w = " 3 4 7 5 6 2 " > < a : m o v e T o > < a : p t   x = " 4 8 8 4 0 "   y = " 2 1 0 3 5 0 " / > < / a : m o v e T o > < a : c u b i c B e z T o > < a : p t   x = " 1 6 6 6 6 "   y = " 2 5 7 8 2 7 " / > < a : p t   x = " 0 "   y = " 3 1 1 3 5 2 " / > < a : p t   x = " 7 5 4 1 2 "   y = " 2 6 5 2 3 5 " / > < / a : c u b i c B e z T o > < a : c u b i c B e z T o > < a : p t   x = " 1 0 1 5 4 2 "   y = " 2 4 4 6 2 1 " / > < a : p t   x = " 1 3 1 0 1 0 "   y = " 2 1 3 0 1 7 " / > < a : p t   x = " 1 6 3 8 1 7 "   y = " 1 7 0 4 2 2 " / > < / a : c u b i c B e z T o > < a : c u b i c B e z T o > < a : p t   x = " 2 1 3 0 2 7 "   y = " 1 0 6 5 3 0 " / > < a : p t   x = " 3 2 6 7 6 6 "   y = " 2 4 5 9 " / > < a : p t   x = " 3 4 7 5 6 2 "   y = " 0 " / > < / a : c u b i c B e z T o > < a : c u b i c B e z T o > < a : p t   x = " 2 3 5 4 3 1 "   y = " 5 6 7 8 9 " / > < a : p t   x = " 1 6 5 9 9 5 "   y = " 9 6 7 5 7 " / > < a : p t   x = " 1 3 9 2 5 3 "   y = " 1 1 9 9 0 4 " / > < / a : c u b i c B e z T o > < a : c u b i c B e z T o > < a : p t   x = " 9 9 1 4 1 "   y = " 1 5 4 6 2 4 " / > < a : p t   x = " 6 5 6 7 7 "   y = " 1 8 6 4 8 1 " / > < a : p t   x = " 4 8 8 4 0 "   y = " 2 1 0 3 5 0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8 5 "   n a m e = " " > < a : e x t L s t > < a : e x t   u r i = " { 8 B E 9 9 B 1 F - 2 4 0 8 - 4 F 3 4 - B 4 2 8 - D 8 0 6 1 C A F 7 7 8 5 } " > < a 1 6 : c r e a t i o n I d   x m l n s : a 1 6 = " h t t p : / / s c h e m a s . m i c r o s o f t . c o m / o f f i c e / d r a w i n g / 2 0 1 0 / m a i n "   i d = " { 1 8 7 8 B 2 F 1 - C E 7 E - 4 E B 9 - 9 9 6 8 - 4 5 0 B 5 C 0 4 9 F 4 3 } " / > < / a : e x t > < / a : e x t L s t > < / p : c N v P r > < p : c N v S p P r / > < p : n v P r / > < / p : n v S p P r > < p : s p P r > < a : x f r m > < a : o f f   x = " 4 1 8 5 4 6 "   y = " 2 5 7 1 4 2 2 " / > < a : e x t   c x = " 3 8 2 3 7 9 "   c y = " 2 7 8 5 8 2 " / > < / a : x f r m > < a : c u s t G e o m > < a : a v L s t / > < a : g d L s t / > < a : a h L s t / > < a : c x n L s t / > < a : r e c t   b = " b "   l = " 0 "   r = " r "   t = " 0 " / > < a : p a t h L s t > < a : p a t h   h = " 2 7 8 5 8 2 "   w = " 3 8 2 3 8 0 " > < a : m o v e T o > < a : p t   x = " 9 3 0 8 1 "   y = " 2 4 8 7 6 1 " / > < / a : m o v e T o > < a : c u b i c B e z T o > < a : p t   x = " 4 6 1 7 7 "   y = " 2 7 5 6 9 1 " / > < a : p t   x = " 2 0 0 0 2 "   y = " 2 7 8 5 8 2 " / > < a : p t   x = " 1 4 5 5 7 "   y = " 2 5 7 4 3 5 " / > < / a : c u b i c B e z T o > < a : c u b i c B e z T o > < a : p t   x = " 0 "   y = " 2 4 4 3 9 4 " / > < a : p t   x = " 1 3 0 7 0 "   y = " 2 2 1 7 5 7 " / > < a : p t   x = " 5 3 7 6 7 "   y = " 1 8 9 5 2 3 " / > < / a : c u b i c B e z T o > < a : c u b i c B e z T o > < a : p t   x = " 9 4 4 6 3 "   y = " 1 5 7 2 8 9 " / > < a : p t   x = " 1 6 1 3 0 8 "   y = " 1 1 5 7 2 3 " / > < a : p t   x = " 2 5 4 3 0 1 "   y = " 6 4 8 2 4 " / > < / a : c u b i c B e z T o > < a : c u b i c B e z T o > < a : p t   x = " 3 2 4 2 6 5 "   y = " 3 5 7 0 6 " / > < a : p t   x = " 3 6 6 9 5 8 "   y = " 1 4 0 9 8 " / > < a : p t   x = " 3 8 2 3 8 0 "   y = " 0 " / > < / a : c u b i c B e z T o > < a : c u b i c B e z T o > < a : p t   x = " 3 1 0 1 5 2 "   y = " 7 2 6 4 9 " / > < a : p t   x = " 2 6 1 2 9 8 "   y = " 1 2 0 2 4 8 " / > < a : p t   x = " 2 3 5 8 1 8 "   y = " 1 4 2 7 9 9 " / > < / a : c u b i c B e z T o > < a : c u b i c B e z T o > < a : p t   x = " 2 1 0 3 3 7 "   y = " 1 6 5 3 4 9 " / > < a : p t   x = " 1 6 2 7 5 8 "   y = " 2 0 0 6 7 0 " / > < a : p t   x = " 9 3 0 8 1 "   y = " 2 4 8 7 6 1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8 6 "   n a m e = " " > < a : e x t L s t > < a : e x t   u r i = " { 2 2 C D 4 9 A 1 - 2 6 6 1 - 4 B B 6 - B 1 B E - 5 D B C 0 F E 7 6 2 1 B } " > < a 1 6 : c r e a t i o n I d   x m l n s : a 1 6 = " h t t p : / / s c h e m a s . m i c r o s o f t . c o m / o f f i c e / d r a w i n g / 2 0 1 0 / m a i n "   i d = " { C 4 0 0 2 B E 0 - 8 6 B 0 - 4 1 8 8 - 9 1 F 8 - C 8 2 F 0 B 4 F 3 4 7 2 } " / > < / a : e x t > < / a : e x t L s t > < / p : c N v P r > < p : c N v S p P r / > < p : n v P r / > < / p : n v S p P r > < p : s p P r > < a : x f r m > < a : o f f   x = " 4 9 3 5 3 1 "   y = " 2 1 8 1 1 9 6 " / > < a : e x t   c x = " 4 0 2 0 8 9 "   c y = " 3 8 3 9 9 0 " / > < / a : x f r m > < a : c u s t G e o m > < a : a v L s t / > < a : g d L s t / > < a : a h L s t / > < a : c x n L s t / > < a : r e c t   b = " b "   l = " 0 "   r = " r "   t = " 0 " / > < a : p a t h L s t > < a : p a t h   h = " 3 8 3 9 9 0 "   w = " 4 0 2 0 9 0 " > < a : m o v e T o > < a : p t   x = " 2 6 7 0 "   y = " 3 4 3 2 5 9 " / > < / a : m o v e T o > < a : c u b i c B e z T o > < a : p t   x = " 0 "   y = " 3 7 4 3 4 5 " / > < a : p t   x = " 1 2 6 6 3 "   y = " 3 8 3 9 9 0 " / > < a : p t   x = " 4 0 6 5 9 "   y = " 3 7 2 1 9 5 " / > < / a : c u b i c B e z T o > < a : c u b i c B e z T o > < a : p t   x = " 6 8 6 5 5 "   y = " 3 6 0 4 0 1 " / > < a : p t   x = " 1 0 1 4 9 8 "   y = " 3 3 6 9 5 9 " / > < a : p t   x = " 1 3 9 1 9 0 "   y = " 3 0 1 8 7 2 " / > < / a : c u b i c B e z T o > < a : c u b i c B e z T o > < a : p t   x = " 1 9 2 3 5 9 "   y = " 2 4 6 5 9 1 " / > < a : p t   x = " 2 2 7 3 4 8 "   y = " 2 0 9 4 0 7 " / > < a : p t   x = " 2 4 4 1 5 6 "   y = " 1 9 0 3 2 1 " / > < / a : c u b i c B e z T o > < a : c u b i c B e z T o > < a : p t   x = " 2 6 9 3 6 9 "   y = " 1 6 1 6 9 2 " / > < a : p t   x = " 3 8 5 0 7 3 "   y = " 2 5 9 0 2 " / > < a : p t   x = " 4 0 2 0 9 0 "   y = " 0 " / > < / a : c u b i c B e z T o > < a : l n T o > < a : p t   x = " 2 0 3 0 0 0 "   y = " 1 1 3 1 0 8 " / > < / a : l n T o > < a : c u b i c B e z T o > < a : p t   x = " 1 4 1 6 5 2 "   y = " 1 5 3 3 5 8 " / > < a : p t   x = " 9 4 1 4 2 "   y = " 1 9 3 3 0 7 " / > < a : p t   x = " 6 0 4 7 0 "   y = " 2 3 2 9 5 7 " / > < / a : c u b i c B e z T o > < a : c u b i c B e z T o > < a : p t   x = " 2 6 7 9 8 "   y = " 2 7 2 6 0 6 " / > < a : p t   x = " 7 5 3 2 "   y = " 3 0 9 3 7 4 " / > < a : p t   x = " 2 6 7 0 "   y = " 3 4 3 2 5 9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8 7 "   n a m e = " " > < a : e x t L s t > < a : e x t   u r i = " { 1 8 6 6 3 8 6 5 - 7 8 D 8 - 4 5 F 8 - 9 C F 2 - 5 6 4 8 C 4 2 4 F B A 6 } " > < a 1 6 : c r e a t i o n I d   x m l n s : a 1 6 = " h t t p : / / s c h e m a s . m i c r o s o f t . c o m / o f f i c e / d r a w i n g / 2 0 1 0 / m a i n "   i d = " { B B 8 6 D 2 E 5 - 7 A 2 3 - 4 0 5 D - A 9 4 3 - 1 D 0 1 0 6 F 6 4 7 A 2 } " / > < / a : e x t > < / a : e x t L s t > < / p : c N v P r > < p : c N v S p P r / > < p : n v P r / > < / p : n v S p P r > < p : s p P r > < a : x f r m > < a : o f f   x = " 4 3 5 0 2 3 "   y = " 2 0 9 8 0 6 2 " / > < a : e x t   c x = " 6 6 2 1 6 "   c y = " 4 2 2 6 2 1 " / > < / a : x f r m > < a : c u s t G e o m > < a : a v L s t / > < a : g d L s t / > < a : a h L s t / > < a : c x n L s t / > < a : r e c t   b = " b "   l = " 0 "   r = " r "   t = " 0 " / > < a : p a t h L s t > < a : p a t h   h = " 4 2 2 6 2 1 "   w = " 6 6 2 1 7 " > < a : m o v e T o > < a : p t   x = " 9 1 6 4 "   y = " 4 2 2 6 2 1 " / > < / a : m o v e T o > < a : c u b i c B e z T o > < a : p t   x = " 3 4 7 8 2 "   y = " 3 7 8 8 9 7 " / > < a : p t   x = " 5 1 3 1 6 "   y = " 3 1 5 5 4 9 " / > < a : p t   x = " 5 8 7 6 7 "   y = " 2 3 2 5 7 8 " / > < / a : c u b i c B e z T o > < a : c u b i c B e z T o > < a : p t   x = " 6 6 2 1 7 "   y = " 1 4 9 6 0 7 " / > < a : p t   x = " 6 5 1 7 6 "   y = " 7 2 0 8 1 " / > < a : p t   x = " 5 5 6 4 5 "   y = " 0 " / > < / a : c u b i c B e z T o > < a : c u b i c B e z T o > < a : p t   x = " 2 8 7 1 4 "   y = " 1 1 2 5 4 7 " / > < a : p t   x = " 1 2 1 9 8 "   y = " 1 9 6 5 4 9 " / > < a : p t   x = " 6 0 9 9 "   y = " 2 5 2 0 0 5 " / > < / a : c u b i c B e z T o > < a : c u b i c B e z T o > < a : p t   x = " 0 "   y = " 3 0 7 4 6 1 " / > < a : p t   x = " 1 0 2 1 "   y = " 3 6 4 3 3 3 " / > < a : p t   x = " 9 1 6 4 "   y = " 4 2 2 6 2 1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8 8 "   n a m e = " " > < a : e x t L s t > < a : e x t   u r i = " { E D D 7 B F A 5 - 4 7 2 6 - 4 8 9 F - A 1 D F - 5 9 A 2 C B 2 0 7 F 0 A } " > < a 1 6 : c r e a t i o n I d   x m l n s : a 1 6 = " h t t p : / / s c h e m a s . m i c r o s o f t . c o m / o f f i c e / d r a w i n g / 2 0 1 0 / m a i n "   i d = " { 2 B 7 5 D 3 D 0 - 7 A D 4 - 4 1 A E - 9 9 1 0 - 8 5 0 9 A 3 F 0 C C B 1 } " / > < / a : e x t > < / a : e x t L s t > < / p : c N v P r > < p : c N v S p P r / > < p : n v P r / > < / p : n v S p P r > < p : s p P r > < a : x f r m > < a : o f f   x = " 3 4 8 9 0 0 "   y = " 1 9 6 2 5 7 7 " / > < a : e x t   c x = " 9 9 1 9 4 "   c y = " 5 3 7 8 3 1 " / > < / a : x f r m > < a : c u s t G e o m > < a : a v L s t / > < a : g d L s t / > < a : a h L s t / > < a : c x n L s t / > < a : r e c t   b = " b "   l = " 0 "   r = " r "   t = " 0 " / > < a : p a t h L s t > < a : p a t h   h = " 5 3 7 8 3 2 "   w = " 9 9 1 9 4 " > < a : m o v e T o > < a : p t   x = " 9 3 3 3 0 "   y = " 5 3 7 8 3 2 " / > < / a : m o v e T o > < a : c u b i c B e z T o > < a : p t   x = " 5 8 6 7 0 "   y = " 5 1 5 2 4 1 " / > < a : p t   x = " 3 6 9 9 0 "   y = " 4 7 6 0 6 4 " / > < a : p t   x = " 2 8 2 9 1 "   y = " 4 2 0 3 0 1 " / > < / a : c u b i c B e z T o > < a : c u b i c B e z T o > < a : p t   x = " 1 9 5 9 3 "   y = " 3 6 4 5 3 7 " / > < a : p t   x = " 1 1 9 0 7 "   y = " 3 1 6 9 9 6 " / > < a : p t   x = " 5 2 3 4 "   y = " 2 7 7 6 7 6 " / > < / a : c u b i c B e z T o > < a : c u b i c B e z T o > < a : p t   x = " 0 "   y = " 1 2 5 3 7 5 " / > < a : p t   x = " 4 9 8 1 "   y = " 3 2 8 1 6 " / > < a : p t   x = " 2 0 1 7 7 "   y = " 0 " / > < / a : c u b i c B e z T o > < a : c u b i c B e z T o > < a : p t   x = " 2 1 2 2 9 "   y = " 4 0 1 0 8 " / > < a : p t   x = " 2 4 9 6 7 "   y = " 6 7 0 5 0 " / > < a : p t   x = " 3 1 3 9 1 "   y = " 8 0 8 2 7 " / > < / a : c u b i c B e z T o > < a : c u b i c B e z T o > < a : p t   x = " 4 1 0 2 7 "   y = " 1 0 1 4 9 2 " / > < a : p t   x = " 4 8 8 9 0 "   y = " 1 6 9 5 1 5 " / > < a : p t   x = " 5 6 2 3 2 "   y = " 2 0 0 1 0 7 " / > < / a : c u b i c B e z T o > < a : c u b i c B e z T o > < a : p t   x = " 6 1 1 2 7 "   y = " 2 2 0 5 0 1 " / > < a : p t   x = " 6 7 6 3 7 "   y = " 2 5 9 9 3 0 " / > < a : p t   x = " 7 5 7 6 1 "   y = " 3 1 8 3 9 4 " / > < / a : c u b i c B e z T o > < a : c u b i c B e z T o > < a : p t   x = " 8 7 9 1 6 "   y = " 3 7 6 0 0 1 " / > < a : p t   x = " 9 5 0 3 4 "   y = " 4 1 7 7 9 3 " / > < a : p t   x = " 9 7 1 1 4 "   y = " 4 4 3 7 7 1 " / > < / a : c u b i c B e z T o > < a : c u b i c B e z T o > < a : p t   x = " 9 9 1 9 4 "   y = " 4 6 9 7 4 9 " / > < a : p t   x = " 9 7 9 3 3 "   y = " 5 0 1 1 0 3 " / > < a : p t   x = " 9 3 3 3 0 "   y = " 5 3 7 8 3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8 9 "   n a m e = " " > < a : e x t L s t > < a : e x t   u r i = " { 8 2 9 B 8 6 B 9 - 5 8 5 3 - 4 6 B C - B B 7 1 - 9 8 F F 7 0 7 7 3 3 E D } " > < a 1 6 : c r e a t i o n I d   x m l n s : a 1 6 = " h t t p : / / s c h e m a s . m i c r o s o f t . c o m / o f f i c e / d r a w i n g / 2 0 1 0 / m a i n "   i d = " { 7 2 9 9 B 0 6 5 - 6 B D B - 4 F 6 7 - A 2 B 3 - E 5 8 C B C F F 3 E F C } " / > < / a : e x t > < / a : e x t L s t > < / p : c N v P r > < p : c N v S p P r / > < p : n v P r / > < / p : n v S p P r > < p : s p P r > < a : x f r m > < a : o f f   x = " 1 4 7 0 "   y = " 2 2 4 9 1 8 2 " / > < a : e x t   c x = " 4 4 6 8 7 7 "   c y = " 3 3 9 1 8 3 " / > < / a : x f r m > < a : c u s t G e o m > < a : a v L s t / > < a : g d L s t / > < a : a h L s t / > < a : c x n L s t / > < a : r e c t   b = " b "   l = " 0 "   r = " r "   t = " 0 " / > < a : p a t h L s t > < a : p a t h   h = " 3 3 9 1 8 3 "   w = " 4 4 6 8 7 7 " > < a : m o v e T o > < a : p t   x = " 4 4 6 8 7 7 "   y = " 3 3 9 1 8 3 " / > < / a : m o v e T o > < a : c u b i c B e z T o > < a : p t   x = " 3 7 9 8 4 6 "   y = " 3 3 4 4 6 7 " / > < a : p t   x = " 3 1 7 3 6 8 "   y = " 3 0 7 6 8 0 " / > < a : p t   x = " 2 5 9 4 4 2 "   y = " 2 5 8 8 2 3 " / > < / a : c u b i c B e z T o > < a : c u b i c B e z T o > < a : p t   x = " 1 7 2 5 5 2 "   y = " 1 8 5 5 3 8 " / > < a : p t   x = " 1 4 8 4 5 0 "   y = " 1 9 3 3 6 2 " / > < a : p t   x = " 9 7 9 4 2 "   y = " 1 2 5 8 5 7 " / > < / a : c u b i c B e z T o > < a : c u b i c B e z T o > < a : p t   x = " 4 7 4 3 5 "   y = " 5 8 3 5 2 " / > < a : p t   x = " 2 6 6 7 1 "   y = " 1 9 1 6 8 " / > < a : p t   x = " 0 "   y = " 0 " / > < / a : c u b i c B e z T o > < a : c u b i c B e z T o > < a : p t   x = " 6 6 9 5 3 "   y = " 4 4 2 9 1 " / > < a : p t   x = " 1 1 6 9 0 2 "   y = " 6 9 7 1 7 " / > < a : p t   x = " 1 4 9 8 4 7 "   y = " 7 6 2 7 8 " / > < / a : c u b i c B e z T o > < a : c u b i c B e z T o > < a : p t   x = " 1 8 2 7 9 2 "   y = " 8 2 8 4 0 " / > < a : p t   x = " 2 3 8 6 0 9 "   y = " 1 2 1 2 9 5 " / > < a : p t   x = " 3 1 7 2 9 7 "   y = " 1 9 1 6 4 5 " / > < / a : c u b i c B e z T o > < a : l n T o > < a : p t   x = " 4 4 6 8 7 7 "   y = " 3 3 9 1 8 3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9 0 "   n a m e = " " > < a : e x t L s t > < a : e x t   u r i = " { 2 B F 8 5 4 7 0 - 5 2 B A - 4 1 E 9 - 9 2 7 5 - E 0 3 C 0 3 4 0 E B 3 2 } " > < a 1 6 : c r e a t i o n I d   x m l n s : a 1 6 = " h t t p : / / s c h e m a s . m i c r o s o f t . c o m / o f f i c e / d r a w i n g / 2 0 1 0 / m a i n "   i d = " { 1 2 9 3 C C B 5 - 5 4 B A - 4 8 3 8 - 8 6 2 9 - C E 0 B 4 1 9 8 9 D F 3 } " / > < / a : e x t > < / a : e x t L s t > < / p : c N v P r > < p : c N v G r p S p P r / > < p : n v P r / > < / p : n v G r p S p P r > < p : g r p S p P r > < a : x f r m > < a : o f f   x = " 8 0 1 7 1 3 "   y = " 6 8 0 2 2 6 " / > < a : e x t   c x = " 9 2 2 6 0 1 "   c y = " 9 0 4 9 8 0 " / > < a : c h O f f   x = " 8 0 1 7 1 3 "   y = " 6 8 0 2 2 6 " / > < a : c h E x t   c x = " 9 2 2 6 0 1 "   c y = " 9 0 4 9 8 0 " / > < / a : x f r m > < a : g r p F i l l / > < / p : g r p S p P r > < p : s p > < p : n v S p P r > < p : c N v P r   i d = " 9 1 "   n a m e = " " > < a : e x t L s t > < a : e x t   u r i = " { 1 4 A 6 2 B 4 2 - 2 A 0 4 - 4 7 3 7 - B 0 3 B - 7 8 7 E 4 A 0 D 2 7 7 1 } " > < a 1 6 : c r e a t i o n I d   x m l n s : a 1 6 = " h t t p : / / s c h e m a s . m i c r o s o f t . c o m / o f f i c e / d r a w i n g / 2 0 1 0 / m a i n "   i d = " { F F C 8 7 E C B - F 9 0 C - 4 5 C F - 9 2 8 7 - 3 2 3 5 B 8 D 1 6 E A 3 } " / > < / a : e x t > < / a : e x t L s t > < / p : c N v P r > < p : c N v S p P r / > < p : n v P r / > < / p : n v S p P r > < p : s p P r > < a : x f r m > < a : o f f   x = " 8 0 1 7 1 3 "   y = " 1 0 3 0 6 2 9 " / > < a : e x t   c x = " 3 1 1 5 3 0 "   c y = " 4 9 9 6 8 9 " / > < / a : x f r m > < a : c u s t G e o m > < a : a v L s t / > < a : g d L s t / > < a : a h L s t / > < a : c x n L s t / > < a : r e c t   b = " b "   l = " 0 "   r = " r "   t = " 0 " / > < a : p a t h L s t > < a : p a t h   h = " 4 9 9 6 8 9 "   w = " 3 1 1 5 3 0 " > < a : m o v e T o > < a : p t   x = " 0 "   y = " 4 9 9 6 8 9 " / > < / a : m o v e T o > < a : c u b i c B e z T o > < a : p t   x = " 8 3 5 5 3 "   y = " 3 1 6 3 8 5 " / > < a : p t   x = " 1 8 7 3 9 7 "   y = " 1 4 9 8 2 2 " / > < a : p t   x = " 3 1 1 5 3 0 "   y = " 0 " / > < / a : c u b i c B e z T o > < / a : p a t h > < / a : p a t h L s t > < / a : c u s t G e o m > < a : g r p F i l l / > < a : l n   w = " 1 9 0 5 0 " > < a : s o l i d F i l l > < a : s r g b C l r   v a l = " 4 1 8 3 2 d " / > < / a : s o l i d F i l l > < a : p r s t D a s h   v a l = " s o l i d " / > < / a : l n > < / p : s p P r > < / p : s p > < p : s p > < p : n v S p P r > < p : c N v P r   i d = " 9 2 "   n a m e = " " > < a : e x t L s t > < a : e x t   u r i = " { C F B 1 A 0 2 D - 6 8 F A - 4 E 1 5 - B 0 E 3 - F 9 6 5 7 C 8 C E D 5 B } " > < a 1 6 : c r e a t i o n I d   x m l n s : a 1 6 = " h t t p : / / s c h e m a s . m i c r o s o f t . c o m / o f f i c e / d r a w i n g / 2 0 1 0 / m a i n "   i d = " { F 2 F 6 D C 4 6 - F 9 0 3 - 4 C 6 2 - A 1 C 4 - 9 B C C 5 1 1 8 0 0 D 5 } " / > < / a : e x t > < / a : e x t L s t > < / p : c N v P r > < p : c N v S p P r / > < p : n v P r / > < / p : n v S p P r > < p : s p P r > < a : x f r m > < a : o f f   x = " 8 6 6 6 9 1 "   y = " 1 2 1 1 9 9 0 " / > < a : e x t   c x = " 5 5 9 8 4 0 "   c y = " 1 8 2 5 3 6 " / > < / a : x f r m > < a : c u s t G e o m > < a : a v L s t / > < a : g d L s t / > < a : a h L s t / > < a : c x n L s t / > < a : r e c t   b = " b "   l = " 0 "   r = " r "   t = " 0 " / > < a : p a t h L s t > < a : p a t h   h = " 1 8 2 5 3 6 "   w = " 5 5 9 8 4 0 " > < a : m o v e T o > < a : p t   x = " 0 "   y = " 1 8 2 5 3 6 " / > < / a : m o v e T o > < a : c u b i c B e z T o > < a : p t   x = " 1 8 1 8 3 2 "   y = " 9 5 8 2 4 " / > < a : p t   x = " 3 6 8 4 4 5 "   y = " 3 4 9 7 9 " / > < a : p t   x = " 5 5 9 8 4 0 "   y = " 0 " / > < / a : c u b i c B e z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9 3 "   n a m e = " " > < a : e x t L s t > < a : e x t   u r i = " { 6 B 8 6 7 B 4 1 - C 1 8 B - 4 0 9 F - B 7 1 5 - D 8 4 A 5 5 9 E 4 B 5 E } " > < a 1 6 : c r e a t i o n I d   x m l n s : a 1 6 = " h t t p : / / s c h e m a s . m i c r o s o f t . c o m / o f f i c e / d r a w i n g / 2 0 1 0 / m a i n "   i d = " { B A 7 7 3 F 2 6 - A 1 9 0 - 4 B C D - B 6 C 6 - C 3 3 D 2 C 7 2 B 3 8 6 } " / > < / a : e x t > < / a : e x t L s t > < / p : c N v P r > < p : c N v S p P r / > < p : n v P r / > < / p : n v S p P r > < p : s p P r > < a : x f r m > < a : o f f   x = " 8 7 8 0 4 0 "   y = " 1 3 3 2 5 4 0 " / > < a : e x t   c x = " 3 9 9 1 3 0 "   c y = " 1 9 2 9 8 1 " / > < / a : x f r m > < a : c u s t G e o m > < a : a v L s t / > < a : g d L s t / > < a : a h L s t / > < a : c x n L s t / > < a : r e c t   b = " b "   l = " 0 "   r = " r "   t = " 0 " / > < a : p a t h L s t > < a : p a t h   h = " 1 9 2 9 8 1 "   w = " 3 9 9 1 3 0 " > < a : m o v e T o > < a : p t   x = " 0 "   y = " 5 3 0 1 0 " / > < / a : m o v e T o > < a : c u b i c B e z T o > < a : p t   x = " 5 6 5 3 7 "   y = " 8 5 8 2 3 " / > < a : p t   x = " 1 0 3 6 8 9 "   y = " 1 0 6 5 1 2 " / > < a : p t   x = " 1 4 1 4 5 5 "   y = " 1 1 5 0 7 7 " / > < / a : c u b i c B e z T o > < a : c u b i c B e z T o > < a : p t   x = " 1 9 8 1 0 4 "   y = " 1 2 7 9 2 5 " / > < a : p t   x = " 2 3 3 4 9 0 "   y = " 1 3 2 2 8 8 " / > < a : p t   x = " 3 1 2 0 9 3 "   y = " 1 5 6 6 1 2 " / > < / a : c u b i c B e z T o > < a : c u b i c B e z T o > < a : p t   x = " 3 6 4 4 9 5 "   y = " 1 7 2 8 2 8 " / > < a : p t   x = " 3 9 3 5 0 8 "   y = " 1 8 4 9 5 1 " / > < a : p t   x = " 3 9 9 1 3 0 "   y = " 1 9 2 9 8 1 " / > < / a : c u b i c B e z T o > < a : c u b i c B e z T o > < a : p t   x = " 3 3 2 4 1 9 "   y = " 1 1 8 3 5 2 " / > < a : p t   x = " 2 3 8 0 6 2 "   y = " 5 8 6 4 5 " / > < a : p t   x = " 1 1 6 0 5 8 "   y = " 1 3 8 6 0 " / > < / a : c u b i c B e z T o > < a : c u b i c B e z T o > < a : p t   x = " 6 6 0 9 8 "   y = " 0 " / > < a : p t   x = " 2 8 4 1 8 "   y = " 9 9 3 0 " / > < a : p t   x = " 3 0 1 7 "   y = " 4 3 6 5 2 " / > < / a : c u b i c B e z T o > < a : l n T o > < a : p t   x = " 0 "   y = " 5 3 0 1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9 4 "   n a m e = " " > < a : e x t L s t > < a : e x t   u r i = " { 4 F 3 B 0 5 7 7 - 5 C A 2 - 4 E 2 0 - A F 4 8 - 2 6 3 A F F B 5 3 0 E D } " > < a 1 6 : c r e a t i o n I d   x m l n s : a 1 6 = " h t t p : / / s c h e m a s . m i c r o s o f t . c o m / o f f i c e / d r a w i n g / 2 0 1 0 / m a i n "   i d = " { 2 7 F 2 8 F B B - 5 B 5 D - 4 5 1 4 - 9 E 9 7 - F B 9 0 6 4 C 0 C 6 7 8 } " / > < / a : e x t > < / a : e x t L s t > < / p : c N v P r > < p : c N v S p P r / > < p : n v P r / > < / p : n v S p P r > < p : s p P r > < a : x f r m > < a : o f f   x = " 1 0 7 1 3 7 0 "   y = " 6 8 0 2 2 6 " / > < a : e x t   c x = " 2 0 4 3 4 9 "   c y = " 3 4 6 1 0 3 " / > < / a : x f r m > < a : c u s t G e o m > < a : a v L s t / > < a : g d L s t / > < a : a h L s t / > < a : c x n L s t / > < a : r e c t   b = " b "   l = " 0 "   r = " r "   t = " 0 " / > < a : p a t h L s t > < a : p a t h   h = " 3 4 6 1 0 3 "   w = " 2 0 4 3 4 9 " > < a : m o v e T o > < a : p t   x = " 5 5 2 6 5 "   y = " 3 4 5 7 5 0 " / > < / a : m o v e T o > < a : c u b i c B e z T o > < a : p t   x = " 8 7 9 1 5 "   y = " 2 9 7 5 8 1 " / > < a : p t   x = " 1 0 9 2 1 5 "   y = " 2 5 6 9 9 3 " / > < a : p t   x = " 1 1 9 1 6 7 "   y = " 2 2 3 9 8 7 " / > < / a : c u b i c B e z T o > < a : c u b i c B e z T o > < a : p t   x = " 1 3 4 0 9 4 "   y = " 1 7 4 4 7 9 " / > < a : p t   x = " 1 4 0 1 6 5 "   y = " 1 4 3 3 2 5 " / > < a : p t   x = " 1 6 6 6 4 7 "   y = " 7 5 0 3 3 " / > < / a : c u b i c B e z T o > < a : c u b i c B e z T o > < a : p t   x = " 1 8 4 3 0 2 "   y = " 2 9 5 0 6 " / > < a : p t   x = " 1 9 6 8 6 9 "   y = " 4 4 9 4 " / > < a : p t   x = " 2 0 4 3 4 9 "   y = " 0 " / > < / a : c u b i c B e z T o > < a : c u b i c B e z T o > < a : p t   x = " 1 1 0 2 7 6 "   y = " 9 4 3 5 5 " / > < a : p t   x = " 5 3 3 5 7 "   y = " 1 6 2 4 6 6 " / > < a : p t   x = " 3 3 5 9 3 "   y = " 2 0 4 3 3 4 " / > < / a : c u b i c B e z T o > < a : c u b i c B e z T o > < a : p t   x = " 3 9 4 6 "   y = " 2 6 7 1 3 6 " / > < a : p t   x = " 0 "   y = " 3 0 7 3 0 3 " / > < a : p t   x = " 3 6 9 6 6 "   y = " 3 4 6 1 0 3 " / > < / a : c u b i c B e z T o > < a : l n T o > < a : p t   x = " 5 5 2 6 5 "   y = " 3 4 5 7 5 0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9 5 "   n a m e = " " > < a : e x t L s t > < a : e x t   u r i = " { B B 8 6 0 1 B D - F F 4 6 - 4 B 2 0 - 8 6 7 8 - C 8 A 6 B 7 F A E 8 F 7 } " > < a 1 6 : c r e a t i o n I d   x m l n s : a 1 6 = " h t t p : / / s c h e m a s . m i c r o s o f t . c o m / o f f i c e / d r a w i n g / 2 0 1 0 / m a i n "   i d = " { B B B E 1 F C C - F 3 8 C - 4 D C 7 - A B 9 2 - D F A B 9 8 A F 7 4 4 5 } " / > < / a : e x t > < / a : e x t L s t > < / p : c N v P r > < p : c N v S p P r / > < p : n v P r / > < / p : n v S p P r > < p : s p P r > < a : x f r m > < a : o f f   x = " 1 0 9 5 7 3 8 "   y = " 9 3 7 1 3 7 " / > < a : e x t   c x = " 2 8 2 5 9 7 "   c y = " 9 9 9 8 6 " / > < / a : x f r m > < a : c u s t G e o m > < a : a v L s t / > < a : g d L s t / > < a : a h L s t / > < a : c x n L s t / > < a : r e c t   b = " b "   l = " 0 "   r = " r "   t = " 0 " / > < a : p a t h L s t > < a : p a t h   h = " 9 9 9 8 7 "   w = " 2 8 2 5 9 7 " > < a : m o v e T o > < a : p t   x = " 1 2 9 5 "   y = " 9 9 9 8 7 " / > < / a : m o v e T o > < a : c u b i c B e z T o > < a : p t   x = " 4 5 4 0 8 "   y = " 9 6 1 9 9 " / > < a : p t   x = " 8 0 0 0 5 "   y = " 8 8 9 7 3 " / > < a : p t   x = " 1 0 5 0 8 5 "   y = " 7 8 3 0 9 " / > < / a : c u b i c B e z T o > < a : c u b i c B e z T o > < a : p t   x = " 1 4 2 7 0 4 "   y = " 6 2 3 1 4 " / > < a : p t   x = " 1 6 5 0 0 1 "   y = " 5 0 0 9 0 " / > < a : p t   x = " 2 1 9 3 3 4 "   y = " 3 1 8 5 3 " / > < / a : c u b i c B e z T o > < a : c u b i c B e z T o > < a : p t   x = " 2 5 5 5 5 7 "   y = " 1 9 6 9 5 " / > < a : p t   x = " 2 7 6 6 4 4 "   y = " 1 4 8 7 9 " / > < a : p t   x = " 2 8 2 5 9 7 "   y = " 1 7 4 0 6 " / > < / a : c u b i c B e z T o > < a : c u b i c B e z T o > < a : p t   x = " 2 1 8 7 4 9 "   y = " 0 " / > < a : p t   x = " 1 4 3 5 0 3 "   y = " 3 3 1 0 " / > < a : p t   x = " 5 6 8 5 9 "   y = " 2 7 3 3 5 " / > < / a : c u b i c B e z T o > < a : c u b i c B e z T o > < a : p t   x = " 2 2 8 5 1 "   y = " 3 9 9 0 1 " / > < a : p t   x = " 3 8 9 8 "   y = " 6 1 7 9 5 " / > < a : p t   x = " 0 "   y = " 9 3 0 1 8 " / > < / a : c u b i c B e z T o > < a : l n T o > < a : p t   x = " 1 2 9 5 "   y = " 9 9 9 8 7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9 6 "   n a m e = " " > < a : e x t L s t > < a : e x t   u r i = " { 1 6 C E 8 B F 6 - 9 8 8 F - 4 4 4 C - A 6 1 5 - B D B B 6 1 3 2 4 0 4 5 } " > < a 1 6 : c r e a t i o n I d   x m l n s : a 1 6 = " h t t p : / / s c h e m a s . m i c r o s o f t . c o m / o f f i c e / d r a w i n g / 2 0 1 0 / m a i n "   i d = " { E 4 B B D 1 B E - 9 7 1 B - 4 B 6 B - A 0 C 2 - 9 5 B 7 F D 3 B 7 2 1 4 } " / > < / a : e x t > < / a : e x t L s t > < / p : c N v P r > < p : c N v S p P r / > < p : n v P r / > < / p : n v S p P r > < p : s p P r > < a : x f r m > < a : o f f   x = " 9 2 7 2 5 2 "   y = " 1 2 4 5 2 0 0 " / > < a : e x t   c x = " 4 8 1 8 3 7 "   c y = " 1 1 9 1 2 4 " / > < / a : x f r m > < a : c u s t G e o m > < a : a v L s t / > < a : g d L s t / > < a : a h L s t / > < a : c x n L s t / > < a : r e c t   b = " b "   l = " 0 "   r = " r "   t = " 0 " / > < a : p a t h L s t > < a : p a t h   h = " 1 1 9 1 2 5 "   w = " 4 8 1 8 3 7 " > < a : m o v e T o > < a : p t   x = " 3 3 4 6 "   y = " 1 1 7 7 4 9 " / > < / a : m o v e T o > < a : c u b i c B e z T o > < a : p t   x = " 7 9 8 0 5 "   y = " 1 1 9 1 2 5 " / > < a : p t   x = " 1 3 9 1 0 8 "   y = " 1 1 4 0 4 8 " / > < a : p t   x = " 1 8 1 2 5 6 "   y = " 1 0 2 5 1 9 " / > < / a : c u b i c B e z T o > < a : c u b i c B e z T o > < a : p t   x = " 2 4 4 4 7 7 "   y = " 8 5 2 2 6 " / > < a : p t   x = " 2 8 1 5 2 1 "   y = " 7 1 0 0 9 " / > < a : p t   x = " 3 7 3 5 8 7 "   y = " 5 3 0 7 1 " / > < / a : c u b i c B e z T o > < a : c u b i c B e z T o > < a : p t   x = " 4 3 4 9 6 4 "   y = " 4 1 1 1 2 " / > < a : p t   x = " 4 7 1 0 4 8 "   y = " 3 7 4 2 3 " / > < a : p t   x = " 4 8 1 8 3 7 "   y = " 4 2 0 0 3 " / > < / a : c u b i c B e z T o > < a : c u b i c B e z T o > < a : p t   x = " 3 6 7 6 1 5 "   y = " 6 9 0 4 " / > < a : p t   x = " 2 3 6 7 0 4 "   y = " 0 " / > < a : p t   x = " 8 9 1 0 5 "   y = " 2 1 2 9 1 " / > < / a : c u b i c B e z T o > < a : c u b i c B e z T o > < a : p t   x = " 3 1 6 5 8 "   y = " 3 4 1 8 4 " / > < a : p t   x = " 1 9 5 7 "   y = " 6 2 9 0 9 " / > < a : p t   x = " 0 "   y = " 1 0 7 4 6 7 " / > < / a : c u b i c B e z T o > < a : l n T o > < a : p t   x = " 3 3 4 6 "   y = " 1 1 7 7 4 9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9 7 "   n a m e = " " > < a : e x t L s t > < a : e x t   u r i = " { 8 D F E 8 0 C F - 7 F F D - 4 7 8 B - 8 9 3 1 - 3 7 C 5 5 D 1 2 8 C 5 3 } " > < a 1 6 : c r e a t i o n I d   x m l n s : a 1 6 = " h t t p : / / s c h e m a s . m i c r o s o f t . c o m / o f f i c e / d r a w i n g / 2 0 1 0 / m a i n "   i d = " { 5 1 4 B 2 A C A - 8 D 2 3 - 4 E D 2 - 9 A 9 5 - A B C 3 7 5 7 8 B 8 2 7 } " / > < / a : e x t > < / a : e x t L s t > < / p : c N v P r > < p : c N v S p P r / > < p : n v P r / > < / p : n v S p P r > < p : s p P r > < a : x f r m > < a : o f f   x = " 1 3 9 8 9 4 7 "   y = " 1 0 7 9 0 8 6 " / > < a : e x t   c x = " 3 2 5 3 6 7 "   c y = " 1 6 5 4 6 0 " / > < / a : x f r m > < a : c u s t G e o m > < a : a v L s t / > < a : g d L s t / > < a : a h L s t / > < a : c x n L s t / > < a : r e c t   b = " b "   l = " 0 "   r = " r "   t = " 0 " / > < a : p a t h L s t > < a : p a t h   h = " 1 6 5 4 6 1 "   w = " 3 2 5 3 6 8 " > < a : m o v e T o > < a : p t   x = " 3 2 5 3 6 8 "   y = " 0 " / > < / a : m o v e T o > < a : c u b i c B e z T o > < a : p t   x = " 2 4 5 8 8 9 "   y = " 6 8 1 9 2 " / > < a : p t   x = " 1 8 1 0 0 3 "   y = " 1 1 2 8 1 7 " / > < a : p t   x = " 1 3 0 7 1 1 "   y = " 1 3 3 8 7 4 " / > < / a : c u b i c B e z T o > < a : c u b i c B e z T o > < a : p t   x = " 5 5 2 7 2 "   y = " 1 6 5 4 6 1 " / > < a : p t   x = " 0 "   y = " 1 4 8 5 4 9 " / > < a : p t   x = " 8 4 7 3 "   y = " 1 1 5 2 7 5 " / > < / a : c u b i c B e z T o > < a : c u b i c B e z T o > < a : p t   x = " 1 6 9 4 5 "   y = " 8 2 0 0 0 " / > < a : p t   x = " 3 1 3 1 0 "   y = " 6 8 6 0 5 " / > < a : p t   x = " 7 3 1 2 4 "   y = " 5 4 9 8 6 " / > < / a : c u b i c B e z T o > < a : c u b i c B e z T o > < a : p t   x = " 1 1 4 9 3 8 "   y = " 4 1 3 6 8 " / > < a : p t   x = " 1 3 9 0 1 3 "   y = " 4 5 5 1 2 " / > < a : p t   x = " 1 9 7 4 9 4 "   y = " 3 3 8 0 7 " / > < / a : c u b i c B e z T o > < a : c u b i c B e z T o > < a : p t   x = " 2 3 6 4 8 1 "   y = " 2 6 0 0 3 " / > < a : p t   x = " 2 7 9 1 0 6 "   y = " 1 4 7 3 4 " / > < a : p t   x = " 3 2 5 3 6 8 "   y = "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9 8 "   n a m e = " " > < a : e x t L s t > < a : e x t   u r i = " { 5 A C 0 5 D 6 8 - 6 5 D 9 - 4 D 5 F - 8 B 0 9 - D 0 3 9 3 2 A 9 1 D B 8 } " > < a 1 6 : c r e a t i o n I d   x m l n s : a 1 6 = " h t t p : / / s c h e m a s . m i c r o s o f t . c o m / o f f i c e / d r a w i n g / 2 0 1 0 / m a i n "   i d = " { 2 2 3 D 1 A 4 0 - B 6 4 D - 4 4 B 6 - 8 4 2 4 - 0 E 6 9 B 4 F 1 3 5 5 6 } " / > < / a : e x t > < / a : e x t L s t > < / p : c N v P r > < p : c N v S p P r / > < p : n v P r / > < / p : n v S p P r > < p : s p P r > < a : x f r m > < a : o f f   x = " 1 3 8 5 9 2 8 "   y = " 1 0 0 1 8 7 2 " / > < a : e x t   c x = " 3 1 0 7 7 3 "   c y = " 2 1 1 4 2 1 " / > < / a : x f r m > < a : c u s t G e o m > < a : a v L s t / > < a : g d L s t / > < a : a h L s t / > < a : c x n L s t / > < a : r e c t   b = " b "   l = " 0 "   r = " r "   t = " 0 " / > < a : p a t h L s t > < a : p a t h   h = " 2 1 1 4 2 1 "   w = " 3 1 0 7 7 3 " > < a : m o v e T o > < a : p t   x = " 1 6 2 7 5 "   y = " 2 1 1 4 2 1 " / > < / a : m o v e T o > < a : c u b i c B e z T o > < a : p t   x = " 6 7 1 0 9 "   y = " 1 8 7 8 5 7 " / > < a : p t   x = " 1 0 4 8 1 6 "   y = " 1 6 4 9 2 2 " / > < a : p t   x = " 1 2 9 3 9 6 "   y = " 1 4 2 6 1 8 " / > < / a : c u b i c B e z T o > < a : c u b i c B e z T o > < a : p t   x = " 1 6 6 2 6 7 "   y = " 1 0 9 1 6 0 " / > < a : p t   x = " 1 8 6 7 2 7 "   y = " 8 6 4 5 9 " / > < a : p t   x = " 2 4 2 4 4 8 "   y = " 4 3 2 3 0 " / > < / a : c u b i c B e z T o > < a : c u b i c B e z T o > < a : p t   x = " 2 7 9 5 9 6 "   y = " 1 4 4 1 0 " / > < a : p t   x = " 3 0 2 3 7 1 "   y = " 0 " / > < a : p t   x = " 3 1 0 7 7 3 "   y = " 0 " / > < / a : c u b i c B e z T o > < a : c u b i c B e z T o > < a : p t   x = " 2 2 5 5 7 8 "   y = " 1 0 1 4 9 " / > < a : p t   x = " 1 3 7 2 6 9 "   y = " 4 7 0 4 5 " / > < a : p t   x = " 4 5 8 4 5 "   y = " 1 1 0 6 8 9 " / > < / a : c u b i c B e z T o > < a : c u b i c B e z T o > < a : p t   x = " 1 1 5 5 2 "   y = " 1 3 8 9 5 2 " / > < a : p t   x = " 0 "   y = " 1 7 0 2 8 9 " / > < a : p t   x = " 1 1 1 8 8 "   y = " 2 0 4 7 0 2 " / > < / a : c u b i c B e z T o > < a : l n T o > < a : p t   x = " 1 6 2 7 5 "   y = " 2 1 1 4 2 1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9 9 "   n a m e = " " > < a : e x t L s t > < a : e x t   u r i = " { F E F 8 5 A 4 B - B A 2 3 - 4 F 9 D - 9 7 0 F - 6 1 B 9 1 A F 2 F 3 2 2 } " > < a 1 6 : c r e a t i o n I d   x m l n s : a 1 6 = " h t t p : / / s c h e m a s . m i c r o s o f t . c o m / o f f i c e / d r a w i n g / 2 0 1 0 / m a i n "   i d = " { F 6 3 8 2 5 9 0 - B A D 2 - 4 1 E 7 - 8 5 0 7 - 0 5 A 8 D E 1 0 A 6 8 9 } " / > < / a : e x t > < / a : e x t L s t > < / p : c N v P r > < p : c N v S p P r / > < p : n v P r / > < / p : n v S p P r > < p : s p P r > < a : x f r m > < a : o f f   x = " 8 8 2 3 2 3 "   y = " 9 7 3 8 5 8 " / > < a : e x t   c x = " 2 2 1 6 4 9 "   c y = " 3 8 6 0 6 9 " / > < / a : x f r m > < a : c u s t G e o m > < a : a v L s t / > < a : g d L s t / > < a : a h L s t / > < a : c x n L s t / > < a : r e c t   b = " b "   l = " 0 "   r = " r "   t = " 0 " / > < a : p a t h L s t > < a : p a t h   h = " 3 8 6 0 7 0 "   w = " 2 2 1 6 5 0 " > < a : m o v e T o > < a : p t   x = " 4 7 1 2 8 "   y = " 3 8 6 0 7 0 " / > < / a : m o v e T o > < a : c u b i c B e z T o > < a : p t   x = " 8 4 8 0 7 "   y = " 3 3 2 5 1 6 " / > < a : p t   x = " 1 0 9 5 7 0 "   y = " 2 8 7 2 7 0 " / > < a : p t   x = " 1 2 1 4 1 4 "   y = " 2 5 0 3 3 1 " / > < / a : c u b i c B e z T o > < a : c u b i c B e z T o > < a : p t   x = " 1 3 9 1 8 0 "   y = " 1 9 4 9 2 3 " / > < a : p t   x = " 1 4 6 6 2 3 "   y = " 1 5 9 9 9 2 " / > < a : p t   x = " 1 7 7 7 5 9 "   y = " 8 3 6 7 8 " / > < / a : c u b i c B e z T o > < a : c u b i c B e z T o > < a : p t   x = " 1 9 8 5 1 6 "   y = " 3 2 8 0 2 " / > < a : p t   x = " 2 1 3 1 4 6 "   y = " 4 9 1 0 " / > < a : p t   x = " 2 2 1 6 5 0 "   y = " 0 " / > < / a : c u b i c B e z T o > < a : c u b i c B e z T o > < a : p t   x = " 1 4 1 3 5 3 "   y = " 6 0 0 5 5 " / > < a : p t   x = " 7 3 5 3 4 "   y = " 1 4 9 0 0 1 " / > < a : p t   x = " 1 8 1 9 3 "   y = " 2 6 6 8 3 8 " / > < / a : c u b i c B e z T o > < a : c u b i c B e z T o > < a : p t   x = " 0 "   y = " 3 1 5 4 8 3 " / > < a : p t   x = " 6 6 2 0 "   y = " 3 5 3 9 5 0 " / > < a : p t   x = " 3 8 0 5 2 "   y = " 3 8 2 2 4 2 " / > < / a : c u b i c B e z T o > < a : l n T o > < a : p t   x = " 4 7 1 2 8 "   y = " 3 8 6 0 7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0 0 "   n a m e = " " > < a : e x t L s t > < a : e x t   u r i = " { 5 A 2 A C 4 5 F - 6 2 A B - 4 E 0 0 - 8 5 8 C - 1 D D 2 F 0 7 1 4 D C A } " > < a 1 6 : c r e a t i o n I d   x m l n s : a 1 6 = " h t t p : / / s c h e m a s . m i c r o s o f t . c o m / o f f i c e / d r a w i n g / 2 0 1 0 / m a i n "   i d = " { 9 2 F D 8 7 9 C - 9 E 5 3 - 4 9 6 F - B 2 2 8 - A 7 C 6 2 2 D 8 2 3 2 7 } " / > < / a : e x t > < / a : e x t L s t > < / p : c N v P r > < p : c N v S p P r / > < p : n v P r / > < / p : n v S p P r > < p : s p P r > < a : x f r m > < a : o f f   x = " 8 2 7 5 9 2 "   y = " 1 3 4 6 5 0 9 " / > < a : e x t   c x = " 2 9 5 0 8 7 "   c y = " 2 3 8 6 9 7 " / > < / a : x f r m > < a : c u s t G e o m > < a : a v L s t / > < a : g d L s t / > < a : a h L s t / > < a : c x n L s t / > < a : r e c t   b = " b "   l = " 0 "   r = " r "   t = " 0 " / > < a : p a t h L s t > < a : p a t h   h = " 2 3 8 6 9 8 "   w = " 2 9 5 0 8 7 " > < a : m o v e T o > < a : p t   x = " 2 9 5 0 8 7 "   y = " 2 3 6 3 4 3 " / > < / a : m o v e T o > < a : c u b i c B e z T o > < a : p t   x = " 2 7 6 3 7 8 "   y = " 2 3 8 6 9 8 " / > < a : p t   x = " 2 5 3 8 9 7 "   y = " 2 2 7 9 7 5 " / > < a : p t   x = " 2 2 7 6 4 4 "   y = " 2 0 4 1 7 3 " / > < / a : c u b i c B e z T o > < a : c u b i c B e z T o > < a : p t   x = " 1 4 7 1 9 9 "   y = " 1 6 1 1 7 8 " / > < a : p t   x = " 1 0 5 1 1 2 "   y = " 1 3 7 9 2 1 " / > < a : p t   x = " 1 0 1 3 8 4 "   y = " 1 3 4 4 0 3 " / > < / a : c u b i c B e z T o > < a : c u b i c B e z T o > < a : p t   x = " 9 5 7 9 2 "   y = " 1 2 9 1 2 6 " / > < a : p t   x = " 0 "   y = " 6 8 8 5 0 " / > < a : p t   x = " 3 7 9 9 8 "   y = " 2 9 0 2 5 " / > < / a : c u b i c B e z T o > < a : c u b i c B e z T o > < a : p t   x = " 5 3 5 9 1 "   y = " 0 " / > < a : p t   x = " 7 9 5 3 0 "   y = " 3 6 8 0 " / > < a : p t   x = " 1 1 5 8 1 6 "   y = " 4 0 0 6 6 " / > < / a : c u b i c B e z T o > < a : c u b i c B e z T o > < a : p t   x = " 1 4 6 8 5 4 "   y = " 7 2 8 4 6 " / > < a : p t   x = " 1 6 7 1 9 9 "   y = " 9 6 1 6 8 " / > < a : p t   x = " 1 7 6 8 5 1 "   y = " 1 1 0 0 3 3 " / > < / a : c u b i c B e z T o > < a : c u b i c B e z T o > < a : p t   x = " 1 9 1 3 2 8 "   y = " 1 3 0 8 3 0 " / > < a : p t   x = " 2 4 3 8 3 8 "   y = " 1 9 1 8 9 8 " / > < a : p t   x = " 2 5 6 5 2 6 "   y = " 2 0 4 6 1 4 " / > < / a : c u b i c B e z T o > < a : c u b i c B e z T o > < a : p t   x = " 2 6 4 9 8 5 "   y = " 2 1 3 0 9 0 " / > < a : p t   x = " 2 7 7 8 3 9 "   y = " 2 2 3 6 6 7 " / > < a : p t   x = " 2 9 5 0 8 7 "   y = " 2 3 6 3 4 3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0 1 "   n a m e = " " > < a : e x t L s t > < a : e x t   u r i = " { B C 4 0 0 4 2 F - F D 7 C - 4 E 9 8 - A 4 6 1 - 5 E 4 7 F D 2 0 A B B 2 } " > < a 1 6 : c r e a t i o n I d   x m l n s : a 1 6 = " h t t p : / / s c h e m a s . m i c r o s o f t . c o m / o f f i c e / d r a w i n g / 2 0 1 0 / m a i n "   i d = " { 9 B 5 A 0 3 5 2 - A 0 3 2 - 4 B 9 7 - A 4 F 5 - B 1 6 9 9 2 4 6 7 D 3 5 } " / > < / a : e x t > < / a : e x t L s t > < / p : c N v P r > < p : c N v S p P r / > < p : n v P r / > < / p : n v S p P r > < p : s p P r > < a : x f r m > < a : o f f   x = " 1 0 8 1 2 4 3 "   y = " 1 0 2 4 2 7 5 " / > < a : e x t   c x = " 2 5 9 0 8 7 "   c y = " 7 5 4 3 7 " / > < / a : x f r m > < a : c u s t G e o m > < a : a v L s t / > < a : g d L s t / > < a : a h L s t / > < a : c x n L s t / > < a : r e c t   b = " b "   l = " 0 "   r = " r "   t = " 0 " / > < a : p a t h L s t > < a : p a t h   h = " 7 5 4 3 8 "   w = " 2 5 9 0 8 8 " > < a : m o v e T o > < a : p t   x = " 2 5 9 0 8 8 "   y = " 5 5 4 0 8 " / > < / a : m o v e T o > < a : c u b i c B e z T o > < a : p t   x = " 2 4 8 2 1 7 "   y = " 6 4 9 1 6 " / > < a : p t   x = " 2 2 9 3 5 1 "   y = " 6 7 7 3 5 " / > < a : p t   x = " 2 0 2 4 9 0 "   y = " 6 3 8 6 6 " / > < / a : c u b i c B e z T o > < a : c u b i c B e z T o > < a : p t   x = " 1 3 3 0 0 0 "   y = " 7 1 0 1 9 " / > < a : p t   x = " 9 6 3 1 8 "   y = " 7 4 2 7 7 " / > < a : p t   x = " 9 2 4 4 4 "   y = " 7 3 6 4 0 " / > < / a : c u b i c B e z T o > < a : c u b i c B e z T o > < a : p t   x = " 8 6 6 3 4 "   y = " 7 2 6 8 4 " / > < a : p t   x = " 0 "   y = " 7 5 4 3 8 " / > < a : p t   x = " 7 0 7 0 "   y = " 3 3 8 7 8 " / > < / a : c u b i c B e z T o > < a : c u b i c B e z T o > < a : p t   x = " 4 5 4 0 "   y = " 8 7 7 2 " / > < a : p t   x = " 2 2 5 8 6 "   y = " 0 " / > < a : p t   x = " 6 1 2 0 7 "   y = " 7 5 6 2 " / > < / a : c u b i c B e z T o > < a : c u b i c B e z T o > < a : p t   x = " 9 4 9 5 2 "   y = " 1 5 0 8 2 " / > < a : p t   x = " 1 1 7 8 5 7 "   y = " 2 1 1 7 7 " / > < a : p t   x = " 1 2 9 9 2 3 "   y = " 2 5 8 4 7 " / > < / a : c u b i c B e z T o > < a : c u b i c B e z T o > < a : p t   x = " 1 4 8 0 2 2 "   y = " 3 2 8 5 1 " / > < a : p t   x = " 2 0 7 5 1 5 "   y = " 4 9 1 3 7 " / > < a : p t   x = " 2 2 1 0 1 6 "   y = " 5 1 7 7 6 " / > < / a : c u b i c B e z T o > < a : c u b i c B e z T o > < a : p t   x = " 2 3 0 0 1 7 "   y = " 5 3 5 3 6 " / > < a : p t   x = " 2 4 2 7 0 8 "   y = " 5 4 7 4 6 " / > < a : p t   x = " 2 5 9 0 8 8 "   y = " 5 5 4 0 8 " / > < / a : c u b i c B e z T o > < a : c l o s e / > < / a : p a t h > < / a : p a t h L s t > < / a : c u s t G e o m > < a : s o l i d F i l l > < a : s r g b C l r   v a l = " 8 f c 5 5 d " / > < / a : s o l i d F i l l > < / p : s p P r > < / p : s p > < / p : g r p S p > < p : g r p S p > < p : n v G r p S p P r > < p : c N v P r   i d = " 1 0 2 "   n a m e = " " > < a : e x t L s t > < a : e x t   u r i = " { A 1 4 E 1 9 C 4 - 0 9 4 F - 4 2 D 8 - A 7 1 3 - 0 3 E 3 A 4 5 9 F 1 D F } " > < a 1 6 : c r e a t i o n I d   x m l n s : a 1 6 = " h t t p : / / s c h e m a s . m i c r o s o f t . c o m / o f f i c e / d r a w i n g / 2 0 1 0 / m a i n "   i d = " { 4 4 B 3 3 2 F 0 - 7 7 F 3 - 4 5 5 F - A 2 8 5 - 9 5 E 0 C C 9 E E 1 D 2 } " / > < / a : e x t > < / a : e x t L s t > < / p : c N v P r > < p : c N v G r p S p P r / > < p : n v P r / > < / p : n v G r p S p P r > < p : g r p S p P r > < a : x f r m > < a : o f f   x = " 7 4 2 2 1 9 "   y = " 1 3 4 8 0 0 " / > < a : e x t   c x = " 4 3 0 2 0 2 "   c y = " 6 6 5 2 6 8 " / > < a : c h O f f   x = " 7 4 2 2 1 9 "   y = " 1 3 4 8 0 0 " / > < a : c h E x t   c x = " 4 3 0 2 0 2 "   c y = " 6 6 5 2 6 8 " / > < / a : x f r m > < a : g r p F i l l / > < / p : g r p S p P r > < p : s p > < p : n v S p P r > < p : c N v P r   i d = " 1 0 3 "   n a m e = " " > < a : e x t L s t > < a : e x t   u r i = " { 3 A 6 9 5 9 9 B - 2 9 4 9 - 4 B 9 1 - B 6 3 4 - 5 5 0 C 2 D 3 E 0 9 4 5 } " > < a 1 6 : c r e a t i o n I d   x m l n s : a 1 6 = " h t t p : / / s c h e m a s . m i c r o s o f t . c o m / o f f i c e / d r a w i n g / 2 0 1 0 / m a i n "   i d = " { 1 0 2 6 E 4 B B - B C 0 7 - 4 D A 1 - 9 B 0 6 - 3 8 E 1 A 7 2 6 F 7 D 3 } " / > < / a : e x t > < / a : e x t L s t > < / p : c N v P r > < p : c N v S p P r / > < p : n v P r / > < / p : n v S p P r > < p : s p P r > < a : x f r m > < a : o f f   x = " 7 7 0 8 6 9 "   y = " 3 7 0 7 9 5 " / > < a : e x t   c x = " 1 1 5 1 8 7 "   c y = " 4 2 9 2 7 3 " / > < / a : x f r m > < a : c u s t G e o m > < a : a v L s t / > < a : g d L s t / > < a : a h L s t / > < a : c x n L s t / > < a : r e c t   b = " b "   l = " 0 "   r = " r "   t = " 0 " / > < a : p a t h L s t > < a : p a t h   h = " 4 2 9 2 7 3 "   w = " 1 1 5 1 8 7 " > < a : m o v e T o > < a : p t   x = " 0 "   y = " 4 2 9 2 7 3 " / > < / a : m o v e T o > < a : l n T o > < a : p t   x = " 1 4 9 5 6 "   y = " 3 2 4 2 4 0 " / > < / a : l n T o > < a : l n T o > < a : p t   x = " 9 9 3 7 0 "   y = " 5 7 5 2 3 " / > < / a : l n T o > < a : l n T o > < a : p t   x = " 1 1 5 1 8 7 "   y = " 0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0 4 "   n a m e = " " > < a : e x t L s t > < a : e x t   u r i = " { B 5 A D 2 A A 9 - 9 B 7 F - 4 2 A A - B F E B - 0 3 5 1 B E B D 7 C F 1 } " > < a 1 6 : c r e a t i o n I d   x m l n s : a 1 6 = " h t t p : / / s c h e m a s . m i c r o s o f t . c o m / o f f i c e / d r a w i n g / 2 0 1 0 / m a i n "   i d = " { 6 3 A A 2 8 9 2 - 1 F F 7 - 4 3 F D - 9 A D B - C A 1 6 2 7 F 5 E 7 3 2 } " / > < / a : e x t > < / a : e x t L s t > < / p : c N v P r > < p : c N v S p P r / > < p : n v P r / > < / p : n v S p P r > < p : s p P r > < a : x f r m > < a : o f f   x = " 8 0 2 5 9 6 "   y = " 4 0 0 0 9 1 " / > < a : e x t   c x = " 1 4 1 3 4 8 "   c y = " 2 0 9 1 0 7 " / > < / a : x f r m > < a : c u s t G e o m > < a : a v L s t / > < a : g d L s t / > < a : a h L s t / > < a : c x n L s t / > < a : r e c t   b = " b "   l = " 0 "   r = " r "   t = " 0 " / > < a : p a t h L s t > < a : p a t h   h = " 2 0 9 1 0 7 "   w = " 1 4 1 3 4 9 " > < a : m o v e T o > < a : p t   x = " 6 5 7 6 2 "   y = " 3 4 4 8 7 " / > < / a : m o v e T o > < a : c u b i c B e z T o > < a : p t   x = " 7 4 9 3 1 "   y = " 1 8 4 1 4 " / > < a : p t   x = " 8 5 1 6 2 "   y = " 9 1 0 5 " / > < a : p t   x = " 9 6 4 5 4 "   y = " 6 5 6 0 " / > < / a : c u b i c B e z T o > < a : m o v e T o > < a : p t   x = " 6 8 0 1 9 "   y = " 2 8 0 5 8 " / > < / a : m o v e T o > < a : c u b i c B e z T o > < a : p t   x = " 6 4 7 7 6 "   y = " 1 9 1 4 8 " / > < a : p t   x = " 6 1 3 7 2 "   y = " 9 7 9 6 " / > < a : p t   x = " 5 7 8 0 7 "   y = " 0 " / > < / a : c u b i c B e z T o > < a : m o v e T o > < a : p t   x = " 1 1 9 2 0 "   y = " 2 0 2 5 6 2 " / > < / a : m o v e T o > < a : c u b i c B e z T o > < a : p t   x = " 2 1 8 6 5 "   y = " 1 5 7 4 1 7 " / > < a : p t   x = " 1 7 8 9 2 "   y = " 1 2 4 8 5 9 " / > < a : p t   x = " 0 "   y = " 1 0 4 8 8 7 " / > < / a : c u b i c B e z T o > < a : m o v e T o > < a : p t   x = " 9 9 3 7 "   y = " 2 0 9 1 0 7 " / > < / a : m o v e T o > < a : c u b i c B e z T o > < a : p t   x = " 2 1 9 0 9 "   y = " 1 8 5 3 5 0 " / > < a : p t   x = " 3 7 9 3 0 "   y = " 1 7 0 7 5 8 " / > < a : p t   x = " 5 7 9 9 9 "   y = " 1 6 5 3 3 1 " / > < / a : c u b i c B e z T o > < a : m o v e T o > < a : p t   x = " 1 2 1 0 0 8 "   y = " 1 6 6 8 9 1 " / > < / a : m o v e T o > < a : l n T o > < a : p t   x = " 1 4 1 3 4 9 "   y = " 1 5 4 3 0 3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0 5 "   n a m e = " " > < a : e x t L s t > < a : e x t   u r i = " { 5 2 0 0 5 1 8 0 - 7 E 2 7 - 4 3 C 7 - A 8 F 8 - 8 7 E B 6 B B 6 7 2 7 1 } " > < a 1 6 : c r e a t i o n I d   x m l n s : a 1 6 = " h t t p : / / s c h e m a s . m i c r o s o f t . c o m / o f f i c e / d r a w i n g / 2 0 1 0 / m a i n "   i d = " { F B B 9 3 6 4 F - 0 7 7 8 - 4 5 6 9 - 9 5 4 A - 9 7 E D D C E 6 4 7 B 7 } " / > < / a : e x t > < / a : e x t L s t > < / p : c N v P r > < p : c N v S p P r / > < p : n v P r / > < / p : n v S p P r > < p : s p P r > < a : x f r m > < a : o f f   x = " 8 4 3 0 3 9 "   y = " 5 4 3 4 0 2 " / > < a : e x t   c x = " 6 5 1 3 5 "   c y = " 2 1 1 1 7 6 " / > < / a : x f r m > < a : c u s t G e o m > < a : a v L s t / > < a : g d L s t / > < a : a h L s t / > < a : c x n L s t / > < a : r e c t   b = " b "   l = " 0 "   r = " r "   t = " 0 " / > < a : p a t h L s t > < a : p a t h   h = " 2 1 1 1 7 7 "   w = " 6 5 1 3 6 " > < a : m o v e T o > < a : p t   x = " 0 "   y = " 2 1 1 1 7 7 " / > < / a : m o v e T o > < a : c u b i c B e z T o > < a : p t   x = " 8 8 7 2 "   y = " 1 6 7 3 7 9 " / > < a : p t   x = " 1 2 2 8 2 "   y = " 1 3 6 7 7 3 " / > < a : p t   x = " 1 0 2 2 9 "   y = " 1 1 9 3 5 8 " / > < / a : c u b i c B e z T o > < a : c u b i c B e z T o > < a : p t   x = " 7 1 5 0 "   y = " 9 3 2 3 4 " / > < a : p t   x = " 2 1 0 8 "   y = " 0 " / > < a : p t   x = " 3 6 2 6 6 "   y = " 1 6 2 9 3 " / > < / a : c u b i c B e z T o > < a : c u b i c B e z T o > < a : p t   x = " 5 5 5 8 4 "   y = " 9 6 2 5 " / > < a : p t   x = " 6 5 1 3 6 "   y = " 2 0 9 3 4 " / > < a : p t   x = " 6 4 9 2 3 "   y = " 5 0 2 1 9 " / > < / a : c u b i c B e z T o > < a : c u b i c B e z T o > < a : p t   x = " 6 4 7 1 0 "   y = " 7 9 5 0 5 " / > < a : p t   x = " 4 3 0 6 9 "   y = " 1 3 3 1 5 7 " / > < a : p t   x = " 0 "   y = " 2 1 1 1 7 7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0 6 "   n a m e = " " > < a : e x t L s t > < a : e x t   u r i = " { 7 1 D F 9 E F 3 - C 1 4 4 - 4 F 8 F - A 0 E 6 - 3 7 8 B D 3 9 8 7 1 F B } " > < a 1 6 : c r e a t i o n I d   x m l n s : a 1 6 = " h t t p : / / s c h e m a s . m i c r o s o f t . c o m / o f f i c e / d r a w i n g / 2 0 1 0 / m a i n "   i d = " { 3 C 5 4 F B 1 D - A 4 E B - 4 6 E A - 9 3 F 5 - 6 2 C 7 E 1 1 4 0 D 0 6 } " / > < / a : e x t > < / a : e x t L s t > < / p : c N v P r > < p : c N v S p P r / > < p : n v P r / > < / p : n v S p P r > < p : s p P r > < a : x f r m > < a : o f f   x = " 9 0 3 4 2 4 "   y = " 5 6 2 4 6 0 " / > < a : e x t   c x = " 1 7 0 8 2 8 "   c y = " 1 0 1 8 5 3 " / > < / a : x f r m > < a : c u s t G e o m > < a : a v L s t / > < a : g d L s t / > < a : a h L s t / > < a : c x n L s t / > < a : r e c t   b = " b "   l = " 0 "   r = " r "   t = " 0 " / > < a : p a t h L s t > < a : p a t h   h = " 1 0 1 8 5 3 "   w = " 1 7 0 8 2 8 " > < a : m o v e T o > < a : p t   x = " 0 "   y = " 4 7 7 1 " / > < / a : m o v e T o > < a : c u b i c B e z T o > < a : p t   x = " 8 0 9 8 "   y = " 2 9 1 2 4 " / > < a : p t   x = " 3 0 1 1 2 "   y = " 4 7 0 7 4 " / > < a : p t   x = " 6 6 0 4 2 "   y = " 5 8 6 2 1 " / > < / a : c u b i c B e z T o > < a : c u b i c B e z T o > < a : p t   x = " 1 1 9 9 3 7 "   y = " 7 5 9 4 2 " / > < a : p t   x = " 1 5 8 8 9 1 "   y = " 8 9 7 3 6 " / > < a : p t   x = " 1 6 6 6 3 4 "   y = " 9 7 5 9 6 " / > < / a : c u b i c B e z T o > < a : c u b i c B e z T o > < a : p t   x = " 1 7 0 8 2 8 "   y = " 1 0 1 8 5 3 " / > < a : p t   x = " 1 3 9 0 0 4 "   y = " 5 6 0 6 2 " / > < a : p t   x = " 5 3 1 1 5 "   y = " 9 6 3 4 " / > < / a : c u b i c B e z T o > < a : c u b i c B e z T o > < a : p t   x = " 3 8 2 9 2 "   y = " 1 6 2 1 " / > < a : p t   x = " 2 0 5 8 7 "   y = " 0 " / > < a : p t   x = " 0 "   y = " 4 7 7 1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0 7 "   n a m e = " " > < a : e x t L s t > < a : e x t   u r i = " { 3 6 9 1 D B 8 6 - D 9 5 9 - 4 B B 9 - 8 F 7 6 - 6 3 3 0 4 F E 0 A 7 3 F } " > < a 1 6 : c r e a t i o n I d   x m l n s : a 1 6 = " h t t p : / / s c h e m a s . m i c r o s o f t . c o m / o f f i c e / d r a w i n g / 2 0 1 0 / m a i n "   i d = " { F B 9 7 8 E 8 2 - C 5 F C - 4 A 9 E - 9 F 8 A - 4 1 A 5 F 0 4 3 6 F 6 D } " / > < / a : e x t > < / a : e x t L s t > < / p : c N v P r > < p : c N v S p P r / > < p : n v P r / > < / p : n v S p P r > < p : s p P r > < a : x f r m > < a : o f f   x = " 9 3 7 7 3 0 "   y = " 5 1 4 1 4 2 " / > < a : e x t   c x = " 2 3 4 6 9 1 "   c y = " 6 1 6 6 4 " / > < / a : x f r m > < a : c u s t G e o m > < a : a v L s t / > < a : g d L s t / > < a : a h L s t / > < a : c x n L s t / > < a : r e c t   b = " b "   l = " 0 "   r = " r "   t = " 0 " / > < a : p a t h L s t > < a : p a t h   h = " 6 1 6 6 4 "   w = " 2 3 4 6 9 1 " > < a : m o v e T o > < a : p t   x = " 0 "   y = " 4 5 1 1 0 " / > < / a : m o v e T o > < a : c u b i c B e z T o > < a : p t   x = " 1 1 4 4 8 "   y = " 5 6 4 4 8 " / > < a : p t   x = " 3 0 0 8 7 "   y = " 6 1 6 6 4 " / > < a : p t   x = " 5 5 9 1 6 "   y = " 6 0 7 5 8 " / > < / a : c u b i c B e z T o > < a : c u b i c B e z T o > < a : p t   x = " 9 4 6 6 0 "   y = " 5 9 3 9 8 " / > < a : p t   x = " 1 1 6 5 7 7 "   y = " 4 5 6 0 1 " / > < a : p t   x = " 1 2 1 5 2 9 "   y = " 4 3 7 9 8 " / > < / a : c u b i c B e z T o > < a : c u b i c B e z T o > < a : p t   x = " 1 2 6 4 8 1 "   y = " 4 1 9 9 6 " / > < a : p t   x = " 1 6 9 2 1 7 "   y = " 2 4 6 6 0 " / > < a : p t   x = " 1 8 5 0 6 7 "   y = " 2 9 2 6 2 " / > < / a : c u b i c B e z T o > < a : c u b i c B e z T o > < a : p t   x = " 2 0 0 9 1 7 "   y = " 3 3 8 6 5 " / > < a : p t   x = " 2 0 5 3 3 7 "   y = " 3 4 0 9 0 " / > < a : p t   x = " 2 2 0 0 1 4 "   y = " 3 9 9 1 6 " / > < / a : c u b i c B e z T o > < a : c u b i c B e z T o > < a : p t   x = " 2 3 4 6 9 1 "   y = " 4 5 7 4 2 " / > < a : p t   x = " 1 8 0 7 2 6 "   y = " 9 8 6 4 " / > < a : p t   x = " 1 1 3 0 9 9 "   y = " 3 9 4 6 " / > < / a : c u b i c B e z T o > < a : c u b i c B e z T o > < a : p t   x = " 6 8 0 1 5 "   y = " 0 " / > < a : p t   x = " 3 0 3 1 5 "   y = " 1 3 7 2 2 " / > < a : p t   x = " 0 "   y = " 4 5 1 1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0 8 "   n a m e = " " > < a : e x t L s t > < a : e x t   u r i = " { 3 E 1 D 2 D 9 5 - A F 2 A - 4 A 5 E - 8 4 B 2 - 4 F 0 0 2 7 F 1 F 9 5 3 } " > < a 1 6 : c r e a t i o n I d   x m l n s : a 1 6 = " h t t p : / / s c h e m a s . m i c r o s o f t . c o m / o f f i c e / d r a w i n g / 2 0 1 0 / m a i n "   i d = " { 7 0 A 2 8 F 2 D - A 9 4 2 - 4 5 F A - 9 A 1 D - 0 3 F 2 5 8 F D 2 3 D C } " / > < / a : e x t > < / a : e x t L s t > < / p : c N v P r > < p : c N v S p P r / > < p : n v P r / > < / p : n v S p P r > < p : s p P r > < a : x f r m > < a : o f f   x = " 7 4 2 2 1 9 "   y = " 4 9 0 8 8 5 " / > < a : e x t   c x = " 6 1 9 0 1 "   c y = " 1 6 3 4 3 5 " / > < / a : x f r m > < a : c u s t G e o m > < a : a v L s t / > < a : g d L s t / > < a : a h L s t / > < a : c x n L s t / > < a : r e c t   b = " b "   l = " 0 "   r = " r "   t = " 0 " / > < a : p a t h L s t > < a : p a t h   h = " 1 6 3 4 3 5 "   w = " 6 1 9 0 1 " > < a : m o v e T o > < a : p t   x = " 3 4 0 8 3 "   y = " 1 6 3 4 3 5 " / > < / a : m o v e T o > < a : c u b i c B e z T o > < a : p t   x = " 3 1 2 6 5 "   y = " 1 2 7 2 3 4 " / > < a : p t   x = " 2 8 0 4 9 "   y = " 1 0 1 5 1 9 " / > < a : p t   x = " 2 4 4 3 8 "   y = " 8 6 2 8 8 " / > < / a : c u b i c B e z T o > < a : c u b i c B e z T o > < a : p t   x = " 1 9 0 2 1 "   y = " 6 3 4 4 3 " / > < a : p t   x = " 0 "   y = " 6 8 9 0 " / > < a : p t   x = " 3 1 3 5 1 "   y = " 6 4 3 9 " / > < / a : c u b i c B e z T o > < a : c u b i c B e z T o > < a : p t   x = " 4 2 1 0 1 "   y = " 0 " / > < a : p t   x = " 5 0 3 6 1 "   y = " 7 0 0 7 " / > < a : p t   x = " 5 6 1 3 1 "   y = " 2 7 4 5 8 " / > < / a : c u b i c B e z T o > < a : c u b i c B e z T o > < a : p t   x = " 6 1 9 0 1 "   y = " 4 7 9 1 0 " / > < a : p t   x = " 5 9 5 6 0 "   y = " 7 8 0 2 5 " / > < a : p t   x = " 4 9 1 0 8 "   y = " 1 1 7 8 0 5 " / > < / a : c u b i c B e z T o > < a : l n T o > < a : p t   x = " 3 4 0 8 3 "   y = " 1 6 3 4 3 5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0 9 "   n a m e = " " > < a : e x t L s t > < a : e x t   u r i = " { 0 0 0 A B 1 2 A - E 0 1 E - 4 3 F 4 - 8 5 3 C - 0 6 4 6 B C F 2 2 3 2 C } " > < a 1 6 : c r e a t i o n I d   x m l n s : a 1 6 = " h t t p : / / s c h e m a s . m i c r o s o f t . c o m / o f f i c e / d r a w i n g / 2 0 1 0 / m a i n "   i d = " { 1 0 B 1 A 6 E 4 - 9 A 4 7 - 4 D A 8 - A 3 A 8 - 3 1 F 7 8 4 1 7 A 1 E 2 } " / > < / a : e x t > < / a : e x t L s t > < / p : c N v P r > < p : c N v S p P r / > < p : n v P r / > < / p : n v S p P r > < p : s p P r > < a : x f r m > < a : o f f   x = " 8 4 2 9 2 8 "   y = " 4 6 6 0 6 0 " / > < a : e x t   c x = " 2 3 3 1 9 0 "   c y = " 3 5 9 2 0 " / > < / a : x f r m > < a : c u s t G e o m > < a : a v L s t / > < a : g d L s t / > < a : a h L s t / > < a : c x n L s t / > < a : r e c t   b = " b "   l = " 0 "   r = " r "   t = " 0 " / > < a : p a t h L s t > < a : p a t h   h = " 3 5 9 2 0 "   w = " 2 3 3 1 9 0 " > < a : m o v e T o > < a : p t   x = " 5 1 1 6 9 "   y = " 5 8 5 6 " / > < / a : m o v e T o > < a : c u b i c B e z T o > < a : p t   x = " 2 3 5 8 6 "   y = " 1 3 7 0 0 " / > < a : p t   x = " 0 "   y = " 2 8 8 4 5 " / > < a : p t   x = " 4 3 7 0 6 "   y = " 3 5 4 1 8 " / > < / a : c u b i c B e z T o > < a : c u b i c B e z T o > < a : p t   x = " 6 0 3 4 0 "   y = " 3 5 9 2 0 " / > < a : p t   x = " 8 1 7 8 4 "   y = " 3 3 2 8 6 " / > < a : p t   x = " 1 0 8 0 4 0 "   y = " 2 7 5 1 5 " / > < / a : c u b i c B e z T o > < a : c u b i c B e z T o > < a : p t   x = " 1 4 7 4 2 3 "   y = " 1 8 8 5 9 " / > < a : p t   x = " 2 2 4 4 3 5 "   y = " 1 5 5 5 2 " / > < a : p t   x = " 2 3 3 1 9 0 "   y = " 2 1 2 9 4 " / > < / a : c u b i c B e z T o > < a : c u b i c B e z T o > < a : p t   x = " 1 7 1 9 9 0 "   y = " 7 0 0 8 " / > < a : p t   x = " 1 3 2 5 4 9 "   y = " 0 " / > < a : p t   x = " 1 1 4 8 6 7 "   y = " 2 7 1 " / > < / a : c u b i c B e z T o > < a : c u b i c B e z T o > < a : p t   x = " 8 8 3 4 4 "   y = " 6 7 8 " / > < a : p t   x = " 6 5 2 8 8 "   y = " 2 1 2 5 " / > < a : p t   x = " 5 1 1 6 9 "   y = " 5 8 5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1 0 "   n a m e = " " > < a : e x t L s t > < a : e x t   u r i = " { D A 4 7 B 4 F E - 4 5 A 2 - 4 D 5 7 - 9 2 8 2 - E D A 9 5 D 9 5 7 4 3 D } " > < a 1 6 : c r e a t i o n I d   x m l n s : a 1 6 = " h t t p : / / s c h e m a s . m i c r o s o f t . c o m / o f f i c e / d r a w i n g / 2 0 1 0 / m a i n "   i d = " { 9 3 8 8 4 B 6 4 - 3 E 3 8 - 4 2 D A - A F F 4 - 2 7 2 E 1 5 A 3 2 3 5 2 } " / > < / a : e x t > < / a : e x t L s t > < / p : c N v P r > < p : c N v S p P r / > < p : n v P r / > < / p : n v S p P r > < p : s p P r > < a : x f r m > < a : o f f   x = " 7 7 6 2 0 9 "   y = " 4 8 1 4 0 9 " / > < a : e x t   c x = " 2 2 8 3 3 3 "   c y = " 4 1 7 9 5 " / > < / a : x f r m > < a : c u s t G e o m > < a : a v L s t / > < a : g d L s t / > < a : a h L s t / > < a : c x n L s t / > < a : r e c t   b = " b "   l = " 0 "   r = " r "   t = " 0 " / > < a : p a t h L s t > < a : p a t h   h = " 4 1 7 9 5 "   w = " 2 2 8 3 3 3 " > < a : m o v e T o > < a : p t   x = " 3 7 5 7 5 "   y = " 3 6 0 5 8 " / > < / a : m o v e T o > < a : c u b i c B e z T o > < a : p t   x = " 1 0 9 5 5 "   y = " 3 1 2 9 8 " / > < a : p t   x = " 0 "   y = " 2 3 9 9 3 " / > < a : p t   x = " 4 7 1 1 "   y = " 1 4 1 4 4 " / > < / a : c u b i c B e z T o > < a : c u b i c B e z T o > < a : p t   x = " 3 3 2 6 "   y = " 4 4 7 0 " / > < a : p t   x = " 1 5 6 0 8 "   y = " 0 " / > < a : p t   x = " 4 1 5 5 6 "   y = " 7 3 3 " / > < / a : c u b i c B e z T o > < a : c u b i c B e z T o > < a : p t   x = " 6 7 5 0 3 "   y = " 1 4 6 7 " / > < a : p t   x = " 1 0 6 4 6 5 "   y = " 7 0 3 0 " / > < a : p t   x = " 1 5 8 4 4 2 "   y = " 1 7 4 2 2 " / > < / a : c u b i c B e z T o > < a : c u b i c B e z T o > < a : p t   x = " 1 9 4 5 9 8 "   y = " 2 8 7 5 5 " / > < a : p t   x = " 2 1 7 8 9 5 "   y = " 3 4 1 9 9 " / > < a : p t   x = " 2 2 8 3 3 3 "   y = " 3 3 7 5 6 " / > < / a : c u b i c B e z T o > < a : c u b i c B e z T o > < a : p t   x = " 1 7 7 3 1 9 "   y = " 3 8 3 6 9 " / > < a : p t   x = " 1 4 3 3 0 9 "   y = " 4 0 8 9 9 " / > < a : p t   x = " 1 2 6 3 0 2 "   y = " 4 1 3 4 7 " / > < / a : c u b i c B e z T o > < a : c u b i c B e z T o > < a : p t   x = " 1 0 9 2 9 5 "   y = " 4 1 7 9 5 " / > < a : p t   x = " 7 9 7 1 9 "   y = " 4 0 0 3 2 " / > < a : p t   x = " 3 7 5 7 5 "   y = " 3 6 0 5 8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1 1 "   n a m e = " " > < a : e x t L s t > < a : e x t   u r i = " { 3 9 A 8 5 9 5 B - F C 2 5 - 4 0 B A - 8 6 A C - C 0 3 7 8 C A 9 6 E C 4 } " > < a 1 6 : c r e a t i o n I d   x m l n s : a 1 6 = " h t t p : / / s c h e m a s . m i c r o s o f t . c o m / o f f i c e / d r a w i n g / 2 0 1 0 / m a i n "   i d = " { 0 E 2 9 8 4 E 3 - F 3 6 6 - 4 1 4 A - 8 E 7 C - 4 1 C 4 B D 7 B 2 0 F F } " / > < / a : e x t > < / a : e x t L s t > < / p : c N v P r > < p : c N v S p P r / > < p : n v P r / > < / p : n v S p P r > < p : s p P r > < a : x f r m > < a : o f f   x = " 8 9 1 9 0 7 "   y = " 3 7 1 1 7 1 " / > < a : e x t   c x = " 2 7 4 3 2 1 "   c y = " 5 7 4 1 8 " / > < / a : x f r m > < a : c u s t G e o m > < a : a v L s t / > < a : g d L s t / > < a : a h L s t / > < a : c x n L s t / > < a : r e c t   b = " b "   l = " 0 "   r = " r "   t = " 0 " / > < a : p a t h L s t > < a : p a t h   h = " 5 7 4 1 8 "   w = " 2 7 4 3 2 1 " > < a : m o v e T o > < a : p t   x = " 1 1 0 1 3 "   y = " 2 8 0 6 9 " / > < / a : m o v e T o > < a : c u b i c B e z T o > < a : p t   x = " 0 "   y = " 3 9 1 1 7 " / > < a : p t   x = " 1 7 5 0 "   y = " 4 6 8 8 1 " / > < a : p t   x = " 1 6 2 6 4 "   y = " 5 1 3 6 1 " / > < / a : c u b i c B e z T o > < a : c u b i c B e z T o > < a : p t   x = " 3 0 7 7 8 "   y = " 5 5 8 4 1 " / > < a : p t   x = " 5 0 8 9 2 "   y = " 5 7 4 1 8 " / > < a : p t   x = " 7 6 6 0 5 "   y = " 5 6 0 9 3 " / > < / a : c u b i c B e z T o > < a : c u b i c B e z T o > < a : p t   x = " 1 1 4 7 3 7 "   y = " 5 2 0 0 7 " / > < a : p t   x = " 1 4 0 0 8 9 "   y = " 4 9 0 1 0 " / > < a : p t   x = " 1 5 2 6 6 1 "   y = " 4 7 1 0 2 " / > < / a : c u b i c B e z T o > < a : c u b i c B e z T o > < a : p t   x = " 1 7 1 5 2 0 "   y = " 4 4 2 4 0 " / > < a : p t   x = " 2 5 9 4 7 9 "   y = " 2 9 4 1 6 " / > < a : p t   x = " 2 7 4 3 2 1 "   y = " 2 4 9 6 4 " / > < / a : c u b i c B e z T o > < a : l n T o > < a : p t   x = " 1 6 1 7 1 3 "   y = " 4 3 0 0 " / > < / a : l n T o > < a : c u b i c B e z T o > < a : p t   x = " 1 2 5 2 8 0 "   y = " 0 " / > < a : p t   x = " 9 4 2 4 3 "   y = " 3 2 " / > < a : p t   x = " 6 8 6 0 3 "   y = " 4 3 9 7 " / > < / a : c u b i c B e z T o > < a : c u b i c B e z T o > < a : p t   x = " 4 2 9 6 2 "   y = " 8 7 6 2 " / > < a : p t   x = " 2 3 7 6 6 "   y = " 1 6 6 5 2 " / > < a : p t   x = " 1 1 0 1 3 "   y = " 2 8 0 6 9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1 2 "   n a m e = " " > < a : e x t L s t > < a : e x t   u r i = " { 0 1 6 C B 5 4 C - D 8 9 8 - 4 7 D 8 - 8 1 C 5 - 1 4 6 7 C 1 C F B 8 5 9 } " > < a 1 6 : c r e a t i o n I d   x m l n s : a 1 6 = " h t t p : / / s c h e m a s . m i c r o s o f t . c o m / o f f i c e / d r a w i n g / 2 0 1 0 / m a i n "   i d = " { 3 2 5 6 9 F 8 C - B 8 5 C - 4 3 2 4 - 9 C 1 9 - C 2 2 E A C 6 1 B 0 0 A } " / > < / a : e x t > < / a : e x t L s t > < / p : c N v P r > < p : c N v S p P r / > < p : n v P r / > < / p : n v S p P r > < p : s p P r > < a : x f r m > < a : o f f   x = " 8 8 4 2 1 0 "   y = " 2 3 4 1 4 3 " / > < a : e x t   c x = " 1 5 3 6 3 1 "   c y = " 1 4 6 9 3 4 " / > < / a : x f r m > < a : c u s t G e o m > < a : a v L s t / > < a : g d L s t / > < a : a h L s t / > < a : c x n L s t / > < a : r e c t   b = " b "   l = " 0 "   r = " r "   t = " 0 " / > < a : p a t h L s t > < a : p a t h   h = " 1 4 6 9 3 5 "   w = " 1 5 3 6 3 1 " > < a : m o v e T o > < a : p t   x = " 0 "   y = " 1 4 6 9 3 5 " / > < / a : m o v e T o > < a : c u b i c B e z T o > < a : p t   x = " 2 3 8 6 5 "   y = " 1 3 8 4 2 1 " / > < a : p t   x = " 5 0 5 5 8 "   y = " 1 1 9 4 7 1 " / > < a : p t   x = " 8 0 0 7 8 "   y = " 9 0 0 8 6 " / > < / a : c u b i c B e z T o > < a : c u b i c B e z T o > < a : p t   x = " 1 0 9 5 9 8 "   y = " 6 0 7 0 1 " / > < a : p t   x = " 1 3 4 1 1 5 "   y = " 3 0 6 7 2 " / > < a : p t   x = " 1 5 3 6 3 1 "   y = " 0 " / > < / a : c u b i c B e z T o > < a : c u b i c B e z T o > < a : p t   x = " 1 0 7 1 4 4 "   y = " 3 4 4 5 3 " / > < a : p t   x = " 7 3 8 2 1 "   y = " 6 1 3 1 9 " / > < a : p t   x = " 5 3 6 6 1 "   y = " 8 0 6 0 0 " / > < / a : c u b i c B e z T o > < a : c u b i c B e z T o > < a : p t   x = " 3 3 5 0 2 "   y = " 9 9 8 8 1 " / > < a : p t   x = " 1 5 6 1 5 "   y = " 1 2 1 9 9 2 " / > < a : p t   x = " 0 "   y = " 1 4 6 9 3 5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1 3 "   n a m e = " " > < a : e x t L s t > < a : e x t   u r i = " { 1 5 5 2 9 6 B 5 - 3 6 7 9 - 4 0 6 A - B 0 9 3 - 5 6 6 B 7 8 6 5 1 3 F C } " > < a 1 6 : c r e a t i o n I d   x m l n s : a 1 6 = " h t t p : / / s c h e m a s . m i c r o s o f t . c o m / o f f i c e / d r a w i n g / 2 0 1 0 / m a i n "   i d = " { 2 7 3 3 B 2 D 4 - 0 0 2 1 - 4 D 8 3 - B 1 F 4 - 2 0 2 E 2 0 B 1 4 6 4 6 } " / > < / a : e x t > < / a : e x t L s t > < / p : c N v P r > < p : c N v S p P r / > < p : n v P r / > < / p : n v S p P r > < p : s p P r > < a : x f r m > < a : o f f   x = " 8 8 3 9 6 1 "   y = " 1 4 3 1 7 1 " / > < a : e x t   c x = " 1 5 0 8 5 1 "   c y = " 2 2 9 5 1 2 " / > < / a : x f r m > < a : c u s t G e o m > < a : a v L s t / > < a : g d L s t / > < a : a h L s t / > < a : c x n L s t / > < a : r e c t   b = " b "   l = " 0 "   r = " r "   t = " 0 " / > < a : p a t h L s t > < a : p a t h   h = " 2 2 9 5 1 2 "   w = " 1 5 0 8 5 2 " > < a : m o v e T o > < a : p t   x = " 6 0 1 5 "   y = " 2 2 9 5 1 2 " / > < / a : m o v e T o > < a : c u b i c B e z T o > < a : p t   x = " 0 "   y = " 2 0 9 7 2 0 " / > < a : p t   x = " 4 2 8 8 "   y = " 1 8 7 7 4 7 " / > < a : p t   x = " 1 8 8 7 8 "   y = " 1 6 3 5 9 2 " / > < / a : c u b i c B e z T o > < a : c u b i c B e z T o > < a : p t   x = " 3 3 4 6 8 "   y = " 1 3 9 4 3 8 " / > < a : p t   x = " 4 5 8 0 4 "   y = " 1 1 8 7 5 8 " / > < a : p t   x = " 5 5 8 8 5 "   y = " 1 0 1 5 5 3 " / > < / a : c u b i c B e z T o > < a : c u b i c B e z T o > < a : p t   x = " 1 0 2 8 2 9 "   y = " 4 1 5 3 7 " / > < a : p t   x = " 1 3 4 4 8 4 "   y = " 7 6 8 5 " / > < a : p t   x = " 1 5 0 8 5 2 "   y = " 0 " / > < / a : c u b i c B e z T o > < a : c u b i c B e z T o > < a : p t   x = " 1 3 8 3 6 4 "   y = " 1 5 7 0 0 " / > < a : p t   x = " 1 3 1 1 3 7 "   y = " 2 7 2 2 1 " / > < a : p t   x = " 1 2 9 1 7 0 "   y = " 3 4 5 6 3 " / > < / a : c u b i c B e z T o > < a : c u b i c B e z T o > < a : p t   x = " 1 2 6 2 1 9 "   y = " 4 5 5 7 5 " / > < a : p t   x = " 1 0 7 3 6 8 "   y = " 7 4 1 5 6 " / > < a : p t   x = " 1 0 0 3 4 9 "   y = " 8 8 2 3 3 " / > < / a : c u b i c B e z T o > < a : c u b i c B e z T o > < a : p t   x = " 9 5 6 6 9 "   y = " 9 7 6 1 8 " / > < a : p t   x = " 8 5 4 9 0 "   y = " 1 1 4 8 1 2 " / > < a : p t   x = " 6 9 8 1 2 "   y = " 1 3 9 8 1 6 " / > < / a : c u b i c B e z T o > < a : c u b i c B e z T o > < a : p t   x = " 5 5 9 5 3 "   y = " 1 6 5 7 8 8 " / > < a : p t   x = " 4 5 2 4 8 "   y = " 1 8 4 0 8 3 " / > < a : p t   x = " 3 7 6 9 5 "   y = " 1 9 4 7 0 1 " / > < / a : c u b i c B e z T o > < a : c u b i c B e z T o > < a : p t   x = " 3 0 1 4 2 "   y = " 2 0 5 3 2 0 " / > < a : p t   x = " 1 9 5 8 3 "   y = " 2 1 6 9 2 4 " / > < a : p t   x = " 6 0 1 5 "   y = " 2 2 9 5 1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1 4 "   n a m e = " " > < a : e x t L s t > < a : e x t   u r i = " { 0 3 3 2 B 9 4 1 - F 5 3 7 - 4 4 3 8 - 8 3 2 7 - 6 E B D F D 8 2 3 7 2 B } " > < a 1 6 : c r e a t i o n I d   x m l n s : a 1 6 = " h t t p : / / s c h e m a s . m i c r o s o f t . c o m / o f f i c e / d r a w i n g / 2 0 1 0 / m a i n "   i d = " { F A E 0 0 7 B 7 - 5 7 8 5 - 4 3 9 E - A 8 F 6 - 6 3 8 8 2 4 9 2 C A B D } " / > < / a : e x t > < / a : e x t L s t > < / p : c N v P r > < p : c N v S p P r / > < p : n v P r / > < / p : n v S p P r > < p : s p P r > < a : x f r m > < a : o f f   x = " 7 9 6 6 1 3 "   y = " 1 3 4 8 0 0 " / > < a : e x t   c x = " 6 7 4 3 8 "   c y = " 2 7 3 5 3 8 " / > < / a : x f r m > < a : c u s t G e o m > < a : a v L s t / > < a : g d L s t / > < a : a h L s t / > < a : c x n L s t / > < a : r e c t   b = " b "   l = " 0 "   r = " r "   t = " 0 " / > < a : p a t h L s t > < a : p a t h   h = " 2 7 3 5 3 8 "   w = " 6 7 4 3 8 " > < a : m o v e T o > < a : p t   x = " 6 7 4 3 8 "   y = " 2 7 3 5 3 8 " / > < / a : m o v e T o > < a : c u b i c B e z T o > < a : p t   x = " 4 3 2 8 0 "   y = " 2 5 0 1 8 8 " / > < a : p t   x = " 2 7 9 5 8 "   y = " 2 1 9 8 4 8 " / > < a : p t   x = " 2 1 4 7 3 "   y = " 1 8 2 5 1 8 " / > < / a : c u b i c B e z T o > < a : c u b i c B e z T o > < a : p t   x = " 1 1 7 4 6 "   y = " 1 2 6 5 2 3 " / > < a : p t   x = " 0 "   y = " 1 2 1 7 7 3 " / > < a : p t   x = " 2 3 5 0 "   y = " 7 9 6 8 4 " / > < / a : c u b i c B e z T o > < a : c u b i c B e z T o > < a : p t   x = " 4 7 0 1 "   y = " 3 7 5 9 6 " / > < a : p t   x = " 9 3 4 1 "   y = " 1 5 9 1 4 " / > < a : p t   x = " 5 2 8 6 "   y = " 0 " / > < / a : c u b i c B e z T o > < a : c u b i c B e z T o > < a : p t   x = " 1 6 6 9 6 "   y = " 3 8 4 8 3 " / > < a : p t   x = " 2 7 6 5 5 "   y = " 6 4 2 7 5 " / > < a : p t   x = " 3 8 1 6 5 "   y = " 7 7 3 7 6 " / > < / a : c u b i c B e z T o > < a : c u b i c B e z T o > < a : p t   x = " 4 8 6 7 5 "   y = " 9 0 4 7 8 " / > < a : p t   x = " 5 7 6 9 5 "   y = " 1 2 3 1 4 6 " / > < a : p t   x = " 6 5 2 2 4 "   y = " 1 7 5 3 8 2 " / > < / a : c u b i c B e z T o > < a : l n T o > < a : p t   x = " 6 7 4 3 8 "   y = " 2 7 3 5 3 8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1 1 5 "   n a m e = " " > < a : e x t L s t > < a : e x t   u r i = " { 0 A C 3 9 6 B 8 - A A 8 9 - 4 3 9 9 - 9 C 2 D - 8 B 9 8 C 2 0 8 C 4 1 B } " > < a 1 6 : c r e a t i o n I d   x m l n s : a 1 6 = " h t t p : / / s c h e m a s . m i c r o s o f t . c o m / o f f i c e / d r a w i n g / 2 0 1 0 / m a i n "   i d = " { 7 2 A D B D 5 5 - 2 C D 9 - 4 9 B 9 - 8 D 5 8 - 5 4 2 F 7 0 4 5 B 2 3 5 } " / > < / a : e x t > < / a : e x t L s t > < / p : c N v P r > < p : c N v G r p S p P r / > < p : n v P r / > < / p : n v G r p S p P r > < p : g r p S p P r > < a : x f r m > < a : o f f   x = " 4 4 6 9 4 4 "   y = " 1 4 5 0 " / > < a : e x t   c x = " 4 3 0 2 0 2 "   c y = " 6 6 5 2 6 8 " / > < a : c h O f f   x = " 4 4 6 9 4 4 "   y = " 1 4 5 0 " / > < a : c h E x t   c x = " 4 3 0 2 0 2 "   c y = " 6 6 5 2 6 8 " / > < / a : x f r m > < a : g r p F i l l / > < / p : g r p S p P r > < p : s p > < p : n v S p P r > < p : c N v P r   i d = " 1 1 6 "   n a m e = " " > < a : e x t L s t > < a : e x t   u r i = " { D 0 2 F 6 7 9 2 - 0 4 3 4 - 4 8 7 E - 8 1 2 B - 2 D 6 F 5 2 2 2 C 0 1 9 } " > < a 1 6 : c r e a t i o n I d   x m l n s : a 1 6 = " h t t p : / / s c h e m a s . m i c r o s o f t . c o m / o f f i c e / d r a w i n g / 2 0 1 0 / m a i n "   i d = " { A 1 5 9 6 B 3 4 - 5 8 C 2 - 4 4 4 E - A 7 8 1 - 2 C 7 9 6 4 9 5 F 0 8 0 } " / > < / a : e x t > < / a : e x t L s t > < / p : c N v P r > < p : c N v S p P r / > < p : n v P r / > < / p : n v S p P r > < p : s p P r > < a : x f r m > < a : o f f   x = " 4 7 5 5 9 3 "   y = " 2 3 7 4 4 5 " / > < a : e x t   c x = " 1 1 5 1 8 7 "   c y = " 4 2 9 2 7 3 " / > < / a : x f r m > < a : c u s t G e o m > < a : a v L s t / > < a : g d L s t / > < a : a h L s t / > < a : c x n L s t / > < a : r e c t   b = " b "   l = " 0 "   r = " r "   t = " 0 " / > < a : p a t h L s t > < a : p a t h   h = " 4 2 9 2 7 3 "   w = " 1 1 5 1 8 7 " > < a : m o v e T o > < a : p t   x = " 0 "   y = " 4 2 9 2 7 3 " / > < / a : m o v e T o > < a : l n T o > < a : p t   x = " 1 4 9 5 6 "   y = " 3 2 4 2 4 0 " / > < / a : l n T o > < a : l n T o > < a : p t   x = " 9 9 3 7 0 "   y = " 5 7 5 2 3 " / > < / a : l n T o > < a : l n T o > < a : p t   x = " 1 1 5 1 8 7 "   y = " 0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1 7 "   n a m e = " " > < a : e x t L s t > < a : e x t   u r i = " { C 4 2 4 5 2 B 2 - 1 F 3 1 - 4 7 B 0 - A D E 6 - 7 D 8 A B D F A C 7 8 9 } " > < a 1 6 : c r e a t i o n I d   x m l n s : a 1 6 = " h t t p : / / s c h e m a s . m i c r o s o f t . c o m / o f f i c e / d r a w i n g / 2 0 1 0 / m a i n "   i d = " { 5 8 E 8 9 5 1 C - B A 7 7 - 4 1 9 9 - 9 3 D 2 - B F 1 4 9 3 C 3 4 9 6 8 } " / > < / a : e x t > < / a : e x t L s t > < / p : c N v P r > < p : c N v S p P r / > < p : n v P r / > < / p : n v S p P r > < p : s p P r > < a : x f r m > < a : o f f   x = " 5 0 7 3 2 1 "   y = " 2 6 6 7 4 2 " / > < a : e x t   c x = " 1 4 1 3 4 8 "   c y = " 2 0 9 1 0 7 " / > < / a : x f r m > < a : c u s t G e o m > < a : a v L s t / > < a : g d L s t / > < a : a h L s t / > < a : c x n L s t / > < a : r e c t   b = " b "   l = " 0 "   r = " r "   t = " 0 " / > < a : p a t h L s t > < a : p a t h   h = " 2 0 9 1 0 7 "   w = " 1 4 1 3 4 9 " > < a : m o v e T o > < a : p t   x = " 6 5 7 6 2 "   y = " 3 4 4 8 7 " / > < / a : m o v e T o > < a : c u b i c B e z T o > < a : p t   x = " 7 4 9 3 1 "   y = " 1 8 4 1 4 " / > < a : p t   x = " 8 5 1 6 2 "   y = " 9 1 0 5 " / > < a : p t   x = " 9 6 4 5 4 "   y = " 6 5 6 0 " / > < / a : c u b i c B e z T o > < a : m o v e T o > < a : p t   x = " 6 8 0 1 9 "   y = " 2 8 0 5 8 " / > < / a : m o v e T o > < a : c u b i c B e z T o > < a : p t   x = " 6 4 7 7 6 "   y = " 1 9 1 4 8 " / > < a : p t   x = " 6 1 3 7 2 "   y = " 9 7 9 6 " / > < a : p t   x = " 5 7 8 0 7 "   y = " 0 " / > < / a : c u b i c B e z T o > < a : m o v e T o > < a : p t   x = " 1 1 9 2 0 "   y = " 2 0 2 5 6 2 " / > < / a : m o v e T o > < a : c u b i c B e z T o > < a : p t   x = " 2 1 8 6 5 "   y = " 1 5 7 4 1 7 " / > < a : p t   x = " 1 7 8 9 2 "   y = " 1 2 4 8 5 9 " / > < a : p t   x = " 0 "   y = " 1 0 4 8 8 7 " / > < / a : c u b i c B e z T o > < a : m o v e T o > < a : p t   x = " 9 9 3 7 "   y = " 2 0 9 1 0 7 " / > < / a : m o v e T o > < a : c u b i c B e z T o > < a : p t   x = " 2 1 9 0 9 "   y = " 1 8 5 3 5 0 " / > < a : p t   x = " 3 7 9 3 0 "   y = " 1 7 0 7 5 8 " / > < a : p t   x = " 5 7 9 9 9 "   y = " 1 6 5 3 3 1 " / > < / a : c u b i c B e z T o > < a : m o v e T o > < a : p t   x = " 1 2 1 0 0 8 "   y = " 1 6 6 8 9 1 " / > < / a : m o v e T o > < a : l n T o > < a : p t   x = " 1 4 1 3 4 9 "   y = " 1 5 4 3 0 3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1 8 "   n a m e = " " > < a : e x t L s t > < a : e x t   u r i = " { B F 7 4 0 3 1 0 - B D 4 E - 4 C 2 9 - A C B 6 - 1 C 6 2 6 0 6 5 8 B F C } " > < a 1 6 : c r e a t i o n I d   x m l n s : a 1 6 = " h t t p : / / s c h e m a s . m i c r o s o f t . c o m / o f f i c e / d r a w i n g / 2 0 1 0 / m a i n "   i d = " { 6 5 5 8 A C 3 3 - 2 1 7 A - 4 C D 8 - B 1 E D - F B 3 6 D 7 0 7 8 E 5 9 } " / > < / a : e x t > < / a : e x t L s t > < / p : c N v P r > < p : c N v S p P r / > < p : n v P r / > < / p : n v S p P r > < p : s p P r > < a : x f r m > < a : o f f   x = " 5 4 7 7 6 4 "   y = " 4 1 0 0 5 3 " / > < a : e x t   c x = " 6 5 1 3 5 "   c y = " 2 1 1 1 7 6 " / > < / a : x f r m > < a : c u s t G e o m > < a : a v L s t / > < a : g d L s t / > < a : a h L s t / > < a : c x n L s t / > < a : r e c t   b = " b "   l = " 0 "   r = " r "   t = " 0 " / > < a : p a t h L s t > < a : p a t h   h = " 2 1 1 1 7 7 "   w = " 6 5 1 3 6 " > < a : m o v e T o > < a : p t   x = " 0 "   y = " 2 1 1 1 7 7 " / > < / a : m o v e T o > < a : c u b i c B e z T o > < a : p t   x = " 8 8 7 2 "   y = " 1 6 7 3 7 9 " / > < a : p t   x = " 1 2 2 8 1 "   y = " 1 3 6 7 7 3 " / > < a : p t   x = " 1 0 2 2 9 "   y = " 1 1 9 3 5 8 " / > < / a : c u b i c B e z T o > < a : c u b i c B e z T o > < a : p t   x = " 7 1 5 0 "   y = " 9 3 2 3 4 " / > < a : p t   x = " 2 1 0 7 "   y = " 0 " / > < a : p t   x = " 3 6 2 6 6 "   y = " 1 6 2 9 3 " / > < / a : c u b i c B e z T o > < a : c u b i c B e z T o > < a : p t   x = " 5 5 5 8 4 "   y = " 9 6 2 5 " / > < a : p t   x = " 6 5 1 3 6 "   y = " 2 0 9 3 4 " / > < a : p t   x = " 6 4 9 2 3 "   y = " 5 0 2 1 9 " / > < / a : c u b i c B e z T o > < a : c u b i c B e z T o > < a : p t   x = " 6 4 7 1 0 "   y = " 7 9 5 0 5 " / > < a : p t   x = " 4 3 0 6 9 "   y = " 1 3 3 1 5 7 " / > < a : p t   x = " 0 "   y = " 2 1 1 1 7 7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1 9 "   n a m e = " " > < a : e x t L s t > < a : e x t   u r i = " { C D B 5 8 6 5 C - B 2 0 5 - 4 A 0 2 - 8 1 B 5 - 6 C A 4 2 5 4 3 8 7 6 0 } " > < a 1 6 : c r e a t i o n I d   x m l n s : a 1 6 = " h t t p : / / s c h e m a s . m i c r o s o f t . c o m / o f f i c e / d r a w i n g / 2 0 1 0 / m a i n "   i d = " { 4 9 3 A 1 3 B 0 - 6 7 7 9 - 4 A B F - A A 5 4 - A 7 3 F B 0 8 6 D 1 3 C } " / > < / a : e x t > < / a : e x t L s t > < / p : c N v P r > < p : c N v S p P r / > < p : n v P r / > < / p : n v S p P r > < p : s p P r > < a : x f r m > < a : o f f   x = " 6 0 8 1 4 9 "   y = " 4 2 9 1 1 0 " / > < a : e x t   c x = " 1 7 0 8 2 8 "   c y = " 1 0 1 8 5 3 " / > < / a : x f r m > < a : c u s t G e o m > < a : a v L s t / > < a : g d L s t / > < a : a h L s t / > < a : c x n L s t / > < a : r e c t   b = " b "   l = " 0 "   r = " r "   t = " 0 " / > < a : p a t h L s t > < a : p a t h   h = " 1 0 1 8 5 3 "   w = " 1 7 0 8 2 8 " > < a : m o v e T o > < a : p t   x = " 0 "   y = " 4 7 7 1 " / > < / a : m o v e T o > < a : c u b i c B e z T o > < a : p t   x = " 8 0 9 8 "   y = " 2 9 1 2 4 " / > < a : p t   x = " 3 0 1 1 2 "   y = " 4 7 0 7 4 " / > < a : p t   x = " 6 6 0 4 2 "   y = " 5 8 6 2 1 " / > < / a : c u b i c B e z T o > < a : c u b i c B e z T o > < a : p t   x = " 1 1 9 9 3 7 "   y = " 7 5 9 4 2 " / > < a : p t   x = " 1 5 8 8 9 0 "   y = " 8 9 7 3 6 " / > < a : p t   x = " 1 6 6 6 3 4 "   y = " 9 7 5 9 6 " / > < / a : c u b i c B e z T o > < a : c u b i c B e z T o > < a : p t   x = " 1 7 0 8 2 8 "   y = " 1 0 1 8 5 3 " / > < a : p t   x = " 1 3 9 0 0 4 "   y = " 5 6 0 6 2 " / > < a : p t   x = " 5 3 1 1 5 "   y = " 9 6 3 4 " / > < / a : c u b i c B e z T o > < a : c u b i c B e z T o > < a : p t   x = " 3 8 2 9 2 "   y = " 1 6 2 1 " / > < a : p t   x = " 2 0 5 8 7 "   y = " 0 " / > < a : p t   x = " 0 "   y = " 4 7 7 1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2 0 "   n a m e = " " > < a : e x t L s t > < a : e x t   u r i = " { 7 A D A 2 E C D - 1 5 2 2 - 4 7 2 8 - 9 6 8 7 - 8 4 1 B 0 5 0 8 9 C 6 B } " > < a 1 6 : c r e a t i o n I d   x m l n s : a 1 6 = " h t t p : / / s c h e m a s . m i c r o s o f t . c o m / o f f i c e / d r a w i n g / 2 0 1 0 / m a i n "   i d = " { 5 7 7 7 E 6 F 0 - C B F 1 - 4 B 1 B - 9 C 9 0 - F 2 D 6 D 9 7 C 1 8 A 4 } " / > < / a : e x t > < / a : e x t L s t > < / p : c N v P r > < p : c N v S p P r / > < p : n v P r / > < / p : n v S p P r > < p : s p P r > < a : x f r m > < a : o f f   x = " 6 4 2 4 5 5 "   y = " 3 8 0 7 9 3 " / > < a : e x t   c x = " 2 3 4 6 9 1 "   c y = " 6 1 6 6 4 " / > < / a : x f r m > < a : c u s t G e o m > < a : a v L s t / > < a : g d L s t / > < a : a h L s t / > < a : c x n L s t / > < a : r e c t   b = " b "   l = " 0 "   r = " r "   t = " 0 " / > < a : p a t h L s t > < a : p a t h   h = " 6 1 6 6 4 "   w = " 2 3 4 6 9 1 " > < a : m o v e T o > < a : p t   x = " 0 "   y = " 4 5 1 1 0 " / > < / a : m o v e T o > < a : c u b i c B e z T o > < a : p t   x = " 1 1 4 4 8 "   y = " 5 6 4 4 8 " / > < a : p t   x = " 3 0 0 8 7 "   y = " 6 1 6 6 4 " / > < a : p t   x = " 5 5 9 1 6 "   y = " 6 0 7 5 8 " / > < / a : c u b i c B e z T o > < a : c u b i c B e z T o > < a : p t   x = " 9 4 6 6 0 "   y = " 5 9 3 9 8 " / > < a : p t   x = " 1 1 6 5 7 7 "   y = " 4 5 6 0 1 " / > < a : p t   x = " 1 2 1 5 2 9 "   y = " 4 3 7 9 8 " / > < / a : c u b i c B e z T o > < a : c u b i c B e z T o > < a : p t   x = " 1 2 6 4 8 1 "   y = " 4 1 9 9 6 " / > < a : p t   x = " 1 6 9 2 1 7 "   y = " 2 4 6 6 0 " / > < a : p t   x = " 1 8 5 0 6 7 "   y = " 2 9 2 6 2 " / > < / a : c u b i c B e z T o > < a : c u b i c B e z T o > < a : p t   x = " 2 0 0 9 1 7 "   y = " 3 3 8 6 5 " / > < a : p t   x = " 2 0 5 3 3 7 "   y = " 3 4 0 9 0 " / > < a : p t   x = " 2 2 0 0 1 4 "   y = " 3 9 9 1 6 " / > < / a : c u b i c B e z T o > < a : c u b i c B e z T o > < a : p t   x = " 2 3 4 6 9 1 "   y = " 4 5 7 4 2 " / > < a : p t   x = " 1 8 0 7 2 6 "   y = " 9 8 6 4 " / > < a : p t   x = " 1 1 3 0 9 9 "   y = " 3 9 4 6 " / > < / a : c u b i c B e z T o > < a : c u b i c B e z T o > < a : p t   x = " 6 8 0 1 5 "   y = " 0 " / > < a : p t   x = " 3 0 3 1 5 "   y = " 1 3 7 2 2 " / > < a : p t   x = " 0 "   y = " 4 5 1 1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2 1 "   n a m e = " " > < a : e x t L s t > < a : e x t   u r i = " { 4 5 8 7 7 E 3 3 - 8 F 9 6 - 4 9 A 0 - 8 8 8 6 - 9 0 D A 6 D 9 3 B A 3 1 } " > < a 1 6 : c r e a t i o n I d   x m l n s : a 1 6 = " h t t p : / / s c h e m a s . m i c r o s o f t . c o m / o f f i c e / d r a w i n g / 2 0 1 0 / m a i n "   i d = " { F 3 5 8 6 8 2 E - F 9 D 7 - 4 9 F C - B 8 D 7 - 4 7 9 1 9 E B 9 8 0 E D } " / > < / a : e x t > < / a : e x t L s t > < / p : c N v P r > < p : c N v S p P r / > < p : n v P r / > < / p : n v S p P r > < p : s p P r > < a : x f r m > < a : o f f   x = " 4 4 6 9 4 4 "   y = " 3 5 7 5 3 5 " / > < a : e x t   c x = " 6 1 9 0 1 "   c y = " 1 6 3 4 3 5 " / > < / a : x f r m > < a : c u s t G e o m > < a : a v L s t / > < a : g d L s t / > < a : a h L s t / > < a : c x n L s t / > < a : r e c t   b = " b "   l = " 0 "   r = " r "   t = " 0 " / > < a : p a t h L s t > < a : p a t h   h = " 1 6 3 4 3 5 "   w = " 6 1 9 0 1 " > < a : m o v e T o > < a : p t   x = " 3 4 0 8 3 "   y = " 1 6 3 4 3 5 " / > < / a : m o v e T o > < a : c u b i c B e z T o > < a : p t   x = " 3 1 2 6 5 "   y = " 1 2 7 2 3 4 " / > < a : p t   x = " 2 8 0 4 9 "   y = " 1 0 1 5 1 9 " / > < a : p t   x = " 2 4 4 3 8 "   y = " 8 6 2 8 8 " / > < / a : c u b i c B e z T o > < a : c u b i c B e z T o > < a : p t   x = " 1 9 0 2 1 "   y = " 6 3 4 4 3 " / > < a : p t   x = " 0 "   y = " 6 8 9 0 " / > < a : p t   x = " 3 1 3 5 1 "   y = " 6 4 3 9 " / > < / a : c u b i c B e z T o > < a : c u b i c B e z T o > < a : p t   x = " 4 2 1 0 1 "   y = " 0 " / > < a : p t   x = " 5 0 3 6 1 "   y = " 7 0 0 7 " / > < a : p t   x = " 5 6 1 3 1 "   y = " 2 7 4 5 8 " / > < / a : c u b i c B e z T o > < a : c u b i c B e z T o > < a : p t   x = " 6 1 9 0 1 "   y = " 4 7 9 1 0 " / > < a : p t   x = " 5 9 5 6 0 "   y = " 7 8 0 2 5 " / > < a : p t   x = " 4 9 1 0 8 "   y = " 1 1 7 8 0 5 " / > < / a : c u b i c B e z T o > < a : l n T o > < a : p t   x = " 3 4 0 8 3 "   y = " 1 6 3 4 3 5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2 2 "   n a m e = " " > < a : e x t L s t > < a : e x t   u r i = " { C 3 A 7 E A F 8 - 4 3 7 2 - 4 2 4 2 - 8 B 5 4 - F 6 F 6 3 C 5 C F E A A } " > < a 1 6 : c r e a t i o n I d   x m l n s : a 1 6 = " h t t p : / / s c h e m a s . m i c r o s o f t . c o m / o f f i c e / d r a w i n g / 2 0 1 0 / m a i n "   i d = " { 3 D 6 A 5 F B D - 5 3 4 C - 4 5 F 6 - A 3 9 0 - 8 B 4 1 F C 1 6 D 1 3 B } " / > < / a : e x t > < / a : e x t L s t > < / p : c N v P r > < p : c N v S p P r / > < p : n v P r / > < / p : n v S p P r > < p : s p P r > < a : x f r m > < a : o f f   x = " 5 4 7 6 5 3 "   y = " 3 3 2 7 1 0 " / > < a : e x t   c x = " 2 3 3 1 9 0 "   c y = " 3 5 9 2 0 " / > < / a : x f r m > < a : c u s t G e o m > < a : a v L s t / > < a : g d L s t / > < a : a h L s t / > < a : c x n L s t / > < a : r e c t   b = " b "   l = " 0 "   r = " r "   t = " 0 " / > < a : p a t h L s t > < a : p a t h   h = " 3 5 9 2 0 "   w = " 2 3 3 1 9 0 " > < a : m o v e T o > < a : p t   x = " 5 1 1 6 8 "   y = " 5 8 5 6 " / > < / a : m o v e T o > < a : c u b i c B e z T o > < a : p t   x = " 2 3 5 8 6 "   y = " 1 3 7 0 0 " / > < a : p t   x = " 0 "   y = " 2 8 8 4 5 " / > < a : p t   x = " 4 3 7 0 6 "   y = " 3 5 4 1 8 " / > < / a : c u b i c B e z T o > < a : c u b i c B e z T o > < a : p t   x = " 6 0 3 4 0 "   y = " 3 5 9 2 0 " / > < a : p t   x = " 8 1 7 8 4 "   y = " 3 3 2 8 6 " / > < a : p t   x = " 1 0 8 0 4 0 "   y = " 2 7 5 1 5 " / > < / a : c u b i c B e z T o > < a : c u b i c B e z T o > < a : p t   x = " 1 4 7 4 2 3 "   y = " 1 8 8 5 9 " / > < a : p t   x = " 2 2 4 4 3 5 "   y = " 1 5 5 5 2 " / > < a : p t   x = " 2 3 3 1 9 0 "   y = " 2 1 2 9 4 " / > < / a : c u b i c B e z T o > < a : c u b i c B e z T o > < a : p t   x = " 1 7 1 9 9 0 "   y = " 7 0 0 8 " / > < a : p t   x = " 1 3 2 5 4 9 "   y = " 0 " / > < a : p t   x = " 1 1 4 8 6 7 "   y = " 2 7 1 " / > < / a : c u b i c B e z T o > < a : c u b i c B e z T o > < a : p t   x = " 8 8 3 4 4 "   y = " 6 7 8 " / > < a : p t   x = " 6 5 2 8 8 "   y = " 2 1 2 5 " / > < a : p t   x = " 5 1 1 6 8 "   y = " 5 8 5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2 3 "   n a m e = " " > < a : e x t L s t > < a : e x t   u r i = " { 5 6 F D 1 B F 5 - 0 D D 5 - 4 4 3 2 - B 7 6 7 - 8 A A 9 8 7 7 0 E F 8 4 } " > < a 1 6 : c r e a t i o n I d   x m l n s : a 1 6 = " h t t p : / / s c h e m a s . m i c r o s o f t . c o m / o f f i c e / d r a w i n g / 2 0 1 0 / m a i n "   i d = " { 2 6 2 5 D B A 3 - 4 B C 1 - 4 4 0 2 - 9 A A B - 8 4 1 A A 6 3 4 1 7 D 6 } " / > < / a : e x t > < / a : e x t L s t > < / p : c N v P r > < p : c N v S p P r / > < p : n v P r / > < / p : n v S p P r > < p : s p P r > < a : x f r m > < a : o f f   x = " 4 8 0 9 3 3 "   y = " 3 4 8 0 5 9 " / > < a : e x t   c x = " 2 2 8 3 3 3 "   c y = " 4 1 7 9 5 " / > < / a : x f r m > < a : c u s t G e o m > < a : a v L s t / > < a : g d L s t / > < a : a h L s t / > < a : c x n L s t / > < a : r e c t   b = " b "   l = " 0 "   r = " r "   t = " 0 " / > < a : p a t h L s t > < a : p a t h   h = " 4 1 7 9 5 "   w = " 2 2 8 3 3 3 " > < a : m o v e T o > < a : p t   x = " 3 7 5 7 5 "   y = " 3 6 0 5 8 " / > < / a : m o v e T o > < a : c u b i c B e z T o > < a : p t   x = " 1 0 9 5 5 "   y = " 3 1 2 9 8 " / > < a : p t   x = " 0 "   y = " 2 3 9 9 3 " / > < a : p t   x = " 4 7 1 1 "   y = " 1 4 1 4 4 " / > < / a : c u b i c B e z T o > < a : c u b i c B e z T o > < a : p t   x = " 3 3 2 6 "   y = " 4 4 7 0 " / > < a : p t   x = " 1 5 6 0 8 "   y = " 0 " / > < a : p t   x = " 4 1 5 5 6 "   y = " 7 3 3 " / > < / a : c u b i c B e z T o > < a : c u b i c B e z T o > < a : p t   x = " 6 7 5 0 3 "   y = " 1 4 6 7 " / > < a : p t   x = " 1 0 6 4 6 5 "   y = " 7 0 3 0 " / > < a : p t   x = " 1 5 8 4 4 2 "   y = " 1 7 4 2 2 " / > < / a : c u b i c B e z T o > < a : c u b i c B e z T o > < a : p t   x = " 1 9 4 5 9 8 "   y = " 2 8 7 5 5 " / > < a : p t   x = " 2 1 7 8 9 5 "   y = " 3 4 1 9 9 " / > < a : p t   x = " 2 2 8 3 3 3 "   y = " 3 3 7 5 6 " / > < / a : c u b i c B e z T o > < a : c u b i c B e z T o > < a : p t   x = " 1 7 7 3 1 9 "   y = " 3 8 3 6 9 " / > < a : p t   x = " 1 4 3 3 0 9 "   y = " 4 0 8 9 9 " / > < a : p t   x = " 1 2 6 3 0 2 "   y = " 4 1 3 4 7 " / > < / a : c u b i c B e z T o > < a : c u b i c B e z T o > < a : p t   x = " 1 0 9 2 9 5 "   y = " 4 1 7 9 5 " / > < a : p t   x = " 7 9 7 1 9 "   y = " 4 0 0 3 2 " / > < a : p t   x = " 3 7 5 7 5 "   y = " 3 6 0 5 8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2 4 "   n a m e = " " > < a : e x t L s t > < a : e x t   u r i = " { 2 3 E 8 3 2 F 1 - 4 8 D B - 4 C B 8 - 8 0 A 4 - 2 4 E D 6 C E F F 2 B C } " > < a 1 6 : c r e a t i o n I d   x m l n s : a 1 6 = " h t t p : / / s c h e m a s . m i c r o s o f t . c o m / o f f i c e / d r a w i n g / 2 0 1 0 / m a i n "   i d = " { 9 B 7 8 2 7 5 9 - D F E C - 4 5 9 E - 9 C D E - 9 9 F F 2 4 7 1 8 D 4 7 } " / > < / a : e x t > < / a : e x t L s t > < / p : c N v P r > < p : c N v S p P r / > < p : n v P r / > < / p : n v S p P r > < p : s p P r > < a : x f r m > < a : o f f   x = " 5 9 6 6 3 1 "   y = " 2 3 7 8 2 1 " / > < a : e x t   c x = " 2 7 4 3 2 1 "   c y = " 5 7 4 1 8 " / > < / a : x f r m > < a : c u s t G e o m > < a : a v L s t / > < a : g d L s t / > < a : a h L s t / > < a : c x n L s t / > < a : r e c t   b = " b "   l = " 0 "   r = " r "   t = " 0 " / > < a : p a t h L s t > < a : p a t h   h = " 5 7 4 1 8 "   w = " 2 7 4 3 2 1 " > < a : m o v e T o > < a : p t   x = " 1 1 0 1 3 "   y = " 2 8 0 6 9 " / > < / a : m o v e T o > < a : c u b i c B e z T o > < a : p t   x = " 0 "   y = " 3 9 1 1 7 " / > < a : p t   x = " 1 7 5 0 "   y = " 4 6 8 8 1 " / > < a : p t   x = " 1 6 2 6 4 "   y = " 5 1 3 6 1 " / > < / a : c u b i c B e z T o > < a : c u b i c B e z T o > < a : p t   x = " 3 0 7 7 8 "   y = " 5 5 8 4 1 " / > < a : p t   x = " 5 0 8 9 2 "   y = " 5 7 4 1 8 " / > < a : p t   x = " 7 6 6 0 5 "   y = " 5 6 0 9 3 " / > < / a : c u b i c B e z T o > < a : c u b i c B e z T o > < a : p t   x = " 1 1 4 7 3 7 "   y = " 5 2 0 0 7 " / > < a : p t   x = " 1 4 0 0 8 9 "   y = " 4 9 0 1 0 " / > < a : p t   x = " 1 5 2 6 6 1 "   y = " 4 7 1 0 2 " / > < / a : c u b i c B e z T o > < a : c u b i c B e z T o > < a : p t   x = " 1 7 1 5 2 0 "   y = " 4 4 2 4 0 " / > < a : p t   x = " 2 5 9 4 7 9 "   y = " 2 9 4 1 6 " / > < a : p t   x = " 2 7 4 3 2 1 "   y = " 2 4 9 6 4 " / > < / a : c u b i c B e z T o > < a : l n T o > < a : p t   x = " 1 6 1 7 1 3 "   y = " 4 3 0 0 " / > < / a : l n T o > < a : c u b i c B e z T o > < a : p t   x = " 1 2 5 2 8 0 "   y = " 0 " / > < a : p t   x = " 9 4 2 4 3 "   y = " 3 2 " / > < a : p t   x = " 6 8 6 0 3 "   y = " 4 3 9 7 " / > < / a : c u b i c B e z T o > < a : c u b i c B e z T o > < a : p t   x = " 4 2 9 6 2 "   y = " 8 7 6 2 " / > < a : p t   x = " 2 3 7 6 6 "   y = " 1 6 6 5 2 " / > < a : p t   x = " 1 1 0 1 3 "   y = " 2 8 0 6 9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2 5 "   n a m e = " " > < a : e x t L s t > < a : e x t   u r i = " { E 8 A 0 F 9 8 A - 4 B A 1 - 4 A 5 4 - A E 1 2 - D 1 F 5 E C 1 8 F 3 4 C } " > < a 1 6 : c r e a t i o n I d   x m l n s : a 1 6 = " h t t p : / / s c h e m a s . m i c r o s o f t . c o m / o f f i c e / d r a w i n g / 2 0 1 0 / m a i n "   i d = " { E 8 A 5 6 8 5 2 - 4 B F 8 - 4 1 A D - 9 0 4 D - F 9 9 2 B B A E B C 6 2 } " / > < / a : e x t > < / a : e x t L s t > < / p : c N v P r > < p : c N v S p P r / > < p : n v P r / > < / p : n v S p P r > < p : s p P r > < a : x f r m > < a : o f f   x = " 5 8 8 9 3 4 "   y = " 1 0 0 7 9 3 " / > < a : e x t   c x = " 1 5 3 6 3 1 "   c y = " 1 4 6 9 3 4 " / > < / a : x f r m > < a : c u s t G e o m > < a : a v L s t / > < a : g d L s t / > < a : a h L s t / > < a : c x n L s t / > < a : r e c t   b = " b "   l = " 0 "   r = " r "   t = " 0 " / > < a : p a t h L s t > < a : p a t h   h = " 1 4 6 9 3 5 "   w = " 1 5 3 6 3 1 " > < a : m o v e T o > < a : p t   x = " 0 "   y = " 1 4 6 9 3 5 " / > < / a : m o v e T o > < a : c u b i c B e z T o > < a : p t   x = " 2 3 8 6 5 "   y = " 1 3 8 4 2 1 " / > < a : p t   x = " 5 0 5 5 8 "   y = " 1 1 9 4 7 1 " / > < a : p t   x = " 8 0 0 7 8 "   y = " 9 0 0 8 6 " / > < / a : c u b i c B e z T o > < a : c u b i c B e z T o > < a : p t   x = " 1 0 9 5 9 8 "   y = " 6 0 7 0 1 " / > < a : p t   x = " 1 3 4 1 1 5 "   y = " 3 0 6 7 2 " / > < a : p t   x = " 1 5 3 6 3 1 "   y = " 0 " / > < / a : c u b i c B e z T o > < a : c u b i c B e z T o > < a : p t   x = " 1 0 7 1 4 4 "   y = " 3 4 4 5 3 " / > < a : p t   x = " 7 3 8 2 1 "   y = " 6 1 3 1 9 " / > < a : p t   x = " 5 3 6 6 1 "   y = " 8 0 6 0 0 " / > < / a : c u b i c B e z T o > < a : c u b i c B e z T o > < a : p t   x = " 3 3 5 0 2 "   y = " 9 9 8 8 1 " / > < a : p t   x = " 1 5 6 1 5 "   y = " 1 2 1 9 9 2 " / > < a : p t   x = " 0 "   y = " 1 4 6 9 3 5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2 6 "   n a m e = " " > < a : e x t L s t > < a : e x t   u r i = " { F 8 C F B 6 E 0 - 7 D 1 B - 4 4 0 A - B E F 8 - B F 5 7 6 A C 7 9 E 0 0 } " > < a 1 6 : c r e a t i o n I d   x m l n s : a 1 6 = " h t t p : / / s c h e m a s . m i c r o s o f t . c o m / o f f i c e / d r a w i n g / 2 0 1 0 / m a i n "   i d = " { C E 6 2 E 0 D B - 2 8 1 A - 4 B B 0 - 8 4 1 7 - B F F B A F B 7 5 6 C 3 } " / > < / a : e x t > < / a : e x t L s t > < / p : c N v P r > < p : c N v S p P r / > < p : n v P r / > < / p : n v S p P r > < p : s p P r > < a : x f r m > < a : o f f   x = " 5 8 8 6 8 6 "   y = " 9 8 2 1 " / > < a : e x t   c x = " 1 5 0 8 5 1 "   c y = " 2 2 9 5 1 2 " / > < / a : x f r m > < a : c u s t G e o m > < a : a v L s t / > < a : g d L s t / > < a : a h L s t / > < a : c x n L s t / > < a : r e c t   b = " b "   l = " 0 "   r = " r "   t = " 0 " / > < a : p a t h L s t > < a : p a t h   h = " 2 2 9 5 1 2 "   w = " 1 5 0 8 5 2 " > < a : m o v e T o > < a : p t   x = " 6 0 1 5 "   y = " 2 2 9 5 1 2 " / > < / a : m o v e T o > < a : c u b i c B e z T o > < a : p t   x = " 0 "   y = " 2 0 9 7 2 0 " / > < a : p t   x = " 4 2 8 7 "   y = " 1 8 7 7 4 7 " / > < a : p t   x = " 1 8 8 7 8 "   y = " 1 6 3 5 9 2 " / > < / a : c u b i c B e z T o > < a : c u b i c B e z T o > < a : p t   x = " 3 3 4 6 8 "   y = " 1 3 9 4 3 8 " / > < a : p t   x = " 4 5 8 0 4 "   y = " 1 1 8 7 5 8 " / > < a : p t   x = " 5 5 8 8 5 "   y = " 1 0 1 5 5 3 " / > < / a : c u b i c B e z T o > < a : c u b i c B e z T o > < a : p t   x = " 1 0 2 8 2 9 "   y = " 4 1 5 3 7 " / > < a : p t   x = " 1 3 4 4 8 4 "   y = " 7 6 8 5 " / > < a : p t   x = " 1 5 0 8 5 2 "   y = " 0 " / > < / a : c u b i c B e z T o > < a : c u b i c B e z T o > < a : p t   x = " 1 3 8 3 6 4 "   y = " 1 5 7 0 0 " / > < a : p t   x = " 1 3 1 1 3 7 "   y = " 2 7 2 2 1 " / > < a : p t   x = " 1 2 9 1 7 0 "   y = " 3 4 5 6 3 " / > < / a : c u b i c B e z T o > < a : c u b i c B e z T o > < a : p t   x = " 1 2 6 2 1 9 "   y = " 4 5 5 7 5 " / > < a : p t   x = " 1 0 7 3 6 8 "   y = " 7 4 1 5 6 " / > < a : p t   x = " 1 0 0 3 4 9 "   y = " 8 8 2 3 3 " / > < / a : c u b i c B e z T o > < a : c u b i c B e z T o > < a : p t   x = " 9 5 6 6 9 "   y = " 9 7 6 1 8 " / > < a : p t   x = " 8 5 4 9 0 "   y = " 1 1 4 8 1 2 " / > < a : p t   x = " 6 9 8 1 2 "   y = " 1 3 9 8 1 6 " / > < / a : c u b i c B e z T o > < a : c u b i c B e z T o > < a : p t   x = " 5 5 9 5 3 "   y = " 1 6 5 7 8 8 " / > < a : p t   x = " 4 5 2 4 7 "   y = " 1 8 4 0 8 3 " / > < a : p t   x = " 3 7 6 9 5 "   y = " 1 9 4 7 0 1 " / > < / a : c u b i c B e z T o > < a : c u b i c B e z T o > < a : p t   x = " 3 0 1 4 2 "   y = " 2 0 5 3 2 0 " / > < a : p t   x = " 1 9 5 8 3 "   y = " 2 1 6 9 2 4 " / > < a : p t   x = " 6 0 1 5 "   y = " 2 2 9 5 1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2 7 "   n a m e = " " > < a : e x t L s t > < a : e x t   u r i = " { E 3 F 3 1 2 A 8 - 5 B B B - 4 A 2 6 - A 5 2 C - 5 9 B B 2 2 4 B F 5 A 4 } " > < a 1 6 : c r e a t i o n I d   x m l n s : a 1 6 = " h t t p : / / s c h e m a s . m i c r o s o f t . c o m / o f f i c e / d r a w i n g / 2 0 1 0 / m a i n "   i d = " { 2 7 6 4 8 8 4 A - B F C 0 - 4 D C D - B 7 7 3 - E 2 9 7 6 A 4 E 5 D B B } " / > < / a : e x t > < / a : e x t L s t > < / p : c N v P r > < p : c N v S p P r / > < p : n v P r / > < / p : n v S p P r > < p : s p P r > < a : x f r m > < a : o f f   x = " 5 0 1 3 3 7 "   y = " 1 4 5 0 " / > < a : e x t   c x = " 6 7 4 3 8 "   c y = " 2 7 3 5 3 8 " / > < / a : x f r m > < a : c u s t G e o m > < a : a v L s t / > < a : g d L s t / > < a : a h L s t / > < a : c x n L s t / > < a : r e c t   b = " b "   l = " 0 "   r = " r "   t = " 0 " / > < a : p a t h L s t > < a : p a t h   h = " 2 7 3 5 3 8 "   w = " 6 7 4 3 8 " > < a : m o v e T o > < a : p t   x = " 6 7 4 3 8 "   y = " 2 7 3 5 3 8 " / > < / a : m o v e T o > < a : c u b i c B e z T o > < a : p t   x = " 4 3 2 8 0 "   y = " 2 5 0 1 8 8 " / > < a : p t   x = " 2 7 9 5 8 "   y = " 2 1 9 8 4 8 " / > < a : p t   x = " 2 1 4 7 3 "   y = " 1 8 2 5 1 8 " / > < / a : c u b i c B e z T o > < a : c u b i c B e z T o > < a : p t   x = " 1 1 7 4 6 "   y = " 1 2 6 5 2 3 " / > < a : p t   x = " 0 "   y = " 1 2 1 7 7 3 " / > < a : p t   x = " 2 3 5 0 "   y = " 7 9 6 8 4 " / > < / a : c u b i c B e z T o > < a : c u b i c B e z T o > < a : p t   x = " 4 7 0 0 "   y = " 3 7 5 9 6 " / > < a : p t   x = " 9 3 4 1 "   y = " 1 5 9 1 4 " / > < a : p t   x = " 5 2 8 6 "   y = " 0 " / > < / a : c u b i c B e z T o > < a : c u b i c B e z T o > < a : p t   x = " 1 6 6 9 6 "   y = " 3 8 4 8 3 " / > < a : p t   x = " 2 7 6 5 5 "   y = " 6 4 2 7 5 " / > < a : p t   x = " 3 8 1 6 5 "   y = " 7 7 3 7 6 " / > < / a : c u b i c B e z T o > < a : c u b i c B e z T o > < a : p t   x = " 4 8 6 7 5 "   y = " 9 0 4 7 8 " / > < a : p t   x = " 5 7 6 9 5 "   y = " 1 2 3 1 4 6 " / > < a : p t   x = " 6 5 2 2 4 "   y = " 1 7 5 3 8 2 " / > < / a : c u b i c B e z T o > < a : l n T o > < a : p t   x = " 6 7 4 3 8 "   y = " 2 7 3 5 3 8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1 2 8 "   n a m e = " " > < a : e x t L s t > < a : e x t   u r i = " { F 4 C B 2 7 5 8 - E B F E - 4 B 5 D - 8 3 6 F - A A 6 E 8 0 F 6 1 B F C } " > < a 1 6 : c r e a t i o n I d   x m l n s : a 1 6 = " h t t p : / / s c h e m a s . m i c r o s o f t . c o m / o f f i c e / d r a w i n g / 2 0 1 0 / m a i n "   i d = " { 4 F 9 1 9 C E 6 - 2 9 D 9 - 4 2 B 8 - A 9 3 8 - 7 D E 1 0 7 F F 8 4 3 1 } " / > < / a : e x t > < / a : e x t L s t > < / p : c N v P r > < p : c N v G r p S p P r / > < p : n v P r / > < / p : n v G r p S p P r > < p : g r p S p P r > < a : x f r m > < a : o f f   x = " 6 9 4 5 9 4 "   y = " 3 5 6 3 8 0 1 " / > < a : e x t   c x = " 4 3 0 2 0 2 "   c y = " 6 6 5 2 6 8 " / > < a : c h O f f   x = " 6 9 4 5 9 4 "   y = " 3 5 6 3 8 0 1 " / > < a : c h E x t   c x = " 4 3 0 2 0 2 "   c y = " 6 6 5 2 6 8 " / > < / a : x f r m > < a : g r p F i l l / > < / p : g r p S p P r > < p : s p > < p : n v S p P r > < p : c N v P r   i d = " 1 2 9 "   n a m e = " " > < a : e x t L s t > < a : e x t   u r i = " { 2 5 C F 8 9 B 7 - 8 E 2 E - 4 C 7 C - 8 3 5 B - C 5 6 C 1 B 0 9 6 C 1 3 } " > < a 1 6 : c r e a t i o n I d   x m l n s : a 1 6 = " h t t p : / / s c h e m a s . m i c r o s o f t . c o m / o f f i c e / d r a w i n g / 2 0 1 0 / m a i n "   i d = " { 2 3 0 E 4 7 6 2 - F 2 6 F - 4 1 A A - 9 A 8 E - B E 3 D 3 7 C D 1 7 9 F } " / > < / a : e x t > < / a : e x t L s t > < / p : c N v P r > < p : c N v S p P r / > < p : n v P r / > < / p : n v S p P r > < p : s p P r > < a : x f r m > < a : o f f   x = " 7 2 3 2 4 4 "   y = " 3 7 9 9 7 9 6 " / > < a : e x t   c x = " 1 1 5 1 8 7 "   c y = " 4 2 9 2 7 2 " / > < / a : x f r m > < a : c u s t G e o m > < a : a v L s t / > < a : g d L s t / > < a : a h L s t / > < a : c x n L s t / > < a : r e c t   b = " b "   l = " 0 "   r = " r "   t = " 0 " / > < a : p a t h L s t > < a : p a t h   h = " 4 2 9 2 7 3 "   w = " 1 1 5 1 8 7 " > < a : m o v e T o > < a : p t   x = " 0 "   y = " 4 2 9 2 7 3 " / > < / a : m o v e T o > < a : l n T o > < a : p t   x = " 1 4 9 5 6 "   y = " 3 2 4 2 4 0 " / > < / a : l n T o > < a : l n T o > < a : p t   x = " 9 9 3 7 0 "   y = " 5 7 5 2 3 " / > < / a : l n T o > < a : l n T o > < a : p t   x = " 1 1 5 1 8 7 "   y = " 0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3 0 "   n a m e = " " > < a : e x t L s t > < a : e x t   u r i = " { 3 B B 3 3 6 9 3 - 1 3 F 7 - 4 D F 6 - B A 5 9 - 3 9 4 D 3 9 1 5 E 3 2 C } " > < a 1 6 : c r e a t i o n I d   x m l n s : a 1 6 = " h t t p : / / s c h e m a s . m i c r o s o f t . c o m / o f f i c e / d r a w i n g / 2 0 1 0 / m a i n "   i d = " { 7 F 8 E 6 F A C - 5 B A 6 - 4 8 9 8 - 9 7 E D - E 9 4 9 3 6 4 8 9 E 4 D } " / > < / a : e x t > < / a : e x t L s t > < / p : c N v P r > < p : c N v S p P r / > < p : n v P r / > < / p : n v S p P r > < p : s p P r > < a : x f r m > < a : o f f   x = " 7 5 4 9 7 1 "   y = " 3 8 2 9 0 9 2 " / > < a : e x t   c x = " 1 4 1 3 4 8 "   c y = " 2 0 9 1 0 7 " / > < / a : x f r m > < a : c u s t G e o m > < a : a v L s t / > < a : g d L s t / > < a : a h L s t / > < a : c x n L s t / > < a : r e c t   b = " b "   l = " 0 "   r = " r "   t = " 0 " / > < a : p a t h L s t > < a : p a t h   h = " 2 0 9 1 0 7 "   w = " 1 4 1 3 4 9 " > < a : m o v e T o > < a : p t   x = " 6 5 7 6 2 "   y = " 3 4 4 8 7 " / > < / a : m o v e T o > < a : c u b i c B e z T o > < a : p t   x = " 7 4 9 3 1 "   y = " 1 8 4 1 3 " / > < a : p t   x = " 8 5 1 6 2 "   y = " 9 1 0 4 " / > < a : p t   x = " 9 6 4 5 4 "   y = " 6 5 6 0 " / > < / a : c u b i c B e z T o > < a : m o v e T o > < a : p t   x = " 6 8 0 1 9 "   y = " 2 8 0 5 8 " / > < / a : m o v e T o > < a : c u b i c B e z T o > < a : p t   x = " 6 4 7 7 6 "   y = " 1 9 1 4 8 " / > < a : p t   x = " 6 1 3 7 2 "   y = " 9 7 9 5 " / > < a : p t   x = " 5 7 8 0 7 "   y = " 0 " / > < / a : c u b i c B e z T o > < a : m o v e T o > < a : p t   x = " 1 1 9 2 0 "   y = " 2 0 2 5 6 2 " / > < / a : m o v e T o > < a : c u b i c B e z T o > < a : p t   x = " 2 1 8 6 6 "   y = " 1 5 7 4 1 7 " / > < a : p t   x = " 1 7 8 9 2 "   y = " 1 2 4 8 5 9 " / > < a : p t   x = " 0 "   y = " 1 0 4 8 8 7 " / > < / a : c u b i c B e z T o > < a : m o v e T o > < a : p t   x = " 9 9 3 7 "   y = " 2 0 9 1 0 7 " / > < / a : m o v e T o > < a : c u b i c B e z T o > < a : p t   x = " 2 1 9 0 9 "   y = " 1 8 5 3 5 0 " / > < a : p t   x = " 3 7 9 3 0 "   y = " 1 7 0 7 5 8 " / > < a : p t   x = " 5 7 9 9 9 "   y = " 1 6 5 3 3 0 " / > < / a : c u b i c B e z T o > < a : m o v e T o > < a : p t   x = " 1 2 1 0 0 8 "   y = " 1 6 6 8 9 1 " / > < / a : m o v e T o > < a : l n T o > < a : p t   x = " 1 4 1 3 4 9 "   y = " 1 5 4 3 0 3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3 1 "   n a m e = " " > < a : e x t L s t > < a : e x t   u r i = " { B B A 5 3 0 0 C - 7 6 8 E - 4 8 D A - A E D 6 - 3 8 7 8 4 B D 0 0 8 5 C } " > < a 1 6 : c r e a t i o n I d   x m l n s : a 1 6 = " h t t p : / / s c h e m a s . m i c r o s o f t . c o m / o f f i c e / d r a w i n g / 2 0 1 0 / m a i n "   i d = " { 7 3 E 5 4 7 F E - 1 5 7 5 - 4 6 2 C - 9 2 F C - 9 C 0 1 2 9 6 2 4 0 6 8 } " / > < / a : e x t > < / a : e x t L s t > < / p : c N v P r > < p : c N v S p P r / > < p : n v P r / > < / p : n v S p P r > < p : s p P r > < a : x f r m > < a : o f f   x = " 7 9 5 4 1 4 "   y = " 3 9 7 2 4 0 3 " / > < a : e x t   c x = " 6 5 1 3 5 "   c y = " 2 1 1 1 7 6 " / > < / a : x f r m > < a : c u s t G e o m > < a : a v L s t / > < a : g d L s t / > < a : a h L s t / > < a : c x n L s t / > < a : r e c t   b = " b "   l = " 0 "   r = " r "   t = " 0 " / > < a : p a t h L s t > < a : p a t h   h = " 2 1 1 1 7 7 "   w = " 6 5 1 3 6 " > < a : m o v e T o > < a : p t   x = " 0 "   y = " 2 1 1 1 7 7 " / > < / a : m o v e T o > < a : c u b i c B e z T o > < a : p t   x = " 8 8 7 2 "   y = " 1 6 7 3 7 9 " / > < a : p t   x = " 1 2 2 8 2 "   y = " 1 3 6 7 7 3 " / > < a : p t   x = " 1 0 2 2 9 "   y = " 1 1 9 3 5 8 " / > < / a : c u b i c B e z T o > < a : c u b i c B e z T o > < a : p t   x = " 7 1 5 0 "   y = " 9 3 2 3 4 " / > < a : p t   x = " 2 1 0 8 "   y = " 0 " / > < a : p t   x = " 3 6 2 6 6 "   y = " 1 6 2 9 3 " / > < / a : c u b i c B e z T o > < a : c u b i c B e z T o > < a : p t   x = " 5 5 5 8 4 "   y = " 9 6 2 5 " / > < a : p t   x = " 6 5 1 3 6 "   y = " 2 0 9 3 4 " / > < a : p t   x = " 6 4 9 2 3 "   y = " 5 0 2 1 9 " / > < / a : c u b i c B e z T o > < a : c u b i c B e z T o > < a : p t   x = " 6 4 7 1 0 "   y = " 7 9 5 0 5 " / > < a : p t   x = " 4 3 0 6 9 "   y = " 1 3 3 1 5 7 " / > < a : p t   x = " 0 "   y = " 2 1 1 1 7 7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3 2 "   n a m e = " " > < a : e x t L s t > < a : e x t   u r i = " { 4 4 B 9 3 E F 7 - 9 8 C F - 4 D D 7 - 8 2 1 2 - F 2 9 5 0 8 A F 2 1 4 2 } " > < a 1 6 : c r e a t i o n I d   x m l n s : a 1 6 = " h t t p : / / s c h e m a s . m i c r o s o f t . c o m / o f f i c e / d r a w i n g / 2 0 1 0 / m a i n "   i d = " { C 2 1 E 2 D 3 2 - F F 7 E - 4 D 6 2 - 9 2 1 6 - E C 2 6 C 3 4 8 3 3 3 6 } " / > < / a : e x t > < / a : e x t L s t > < / p : c N v P r > < p : c N v S p P r / > < p : n v P r / > < / p : n v S p P r > < p : s p P r > < a : x f r m > < a : o f f   x = " 8 5 5 7 9 9 "   y = " 3 9 9 1 4 6 0 " / > < a : e x t   c x = " 1 7 0 8 2 8 "   c y = " 1 0 1 8 5 3 " / > < / a : x f r m > < a : c u s t G e o m > < a : a v L s t / > < a : g d L s t / > < a : a h L s t / > < a : c x n L s t / > < a : r e c t   b = " b "   l = " 0 "   r = " r "   t = " 0 " / > < a : p a t h L s t > < a : p a t h   h = " 1 0 1 8 5 3 "   w = " 1 7 0 8 2 8 " > < a : m o v e T o > < a : p t   x = " 0 "   y = " 4 7 7 1 " / > < / a : m o v e T o > < a : c u b i c B e z T o > < a : p t   x = " 8 0 9 8 "   y = " 2 9 1 2 4 " / > < a : p t   x = " 3 0 1 1 2 "   y = " 4 7 0 7 4 " / > < a : p t   x = " 6 6 0 4 2 "   y = " 5 8 6 2 1 " / > < / a : c u b i c B e z T o > < a : c u b i c B e z T o > < a : p t   x = " 1 1 9 9 3 7 "   y = " 7 5 9 4 2 " / > < a : p t   x = " 1 5 8 8 9 0 "   y = " 8 9 7 3 6 " / > < a : p t   x = " 1 6 6 6 3 4 "   y = " 9 7 5 9 6 " / > < / a : c u b i c B e z T o > < a : c u b i c B e z T o > < a : p t   x = " 1 7 0 8 2 8 "   y = " 1 0 1 8 5 3 " / > < a : p t   x = " 1 3 9 0 0 4 "   y = " 5 6 0 6 2 " / > < a : p t   x = " 5 3 1 1 5 "   y = " 9 6 3 4 " / > < / a : c u b i c B e z T o > < a : c u b i c B e z T o > < a : p t   x = " 3 8 2 9 2 "   y = " 1 6 2 1 " / > < a : p t   x = " 2 0 5 8 7 "   y = " 0 " / > < a : p t   x = " 0 "   y = " 4 7 7 1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3 3 "   n a m e = " " > < a : e x t L s t > < a : e x t   u r i = " { E 5 D 1 C 9 C C - 8 8 E F - 4 D 3 8 - B C E 2 - 4 B 9 7 2 8 C 3 C 3 D 6 } " > < a 1 6 : c r e a t i o n I d   x m l n s : a 1 6 = " h t t p : / / s c h e m a s . m i c r o s o f t . c o m / o f f i c e / d r a w i n g / 2 0 1 0 / m a i n "   i d = " { 6 F C C 3 F A 6 - A B 3 F - 4 8 9 E - A 1 1 9 - 5 A A D F 4 D 5 C 7 A B } " / > < / a : e x t > < / a : e x t L s t > < / p : c N v P r > < p : c N v S p P r / > < p : n v P r / > < / p : n v S p P r > < p : s p P r > < a : x f r m > < a : o f f   x = " 8 9 0 1 0 5 "   y = " 3 9 4 3 1 4 3 " / > < a : e x t   c x = " 2 3 4 6 9 1 "   c y = " 6 1 6 6 3 " / > < / a : x f r m > < a : c u s t G e o m > < a : a v L s t / > < a : g d L s t / > < a : a h L s t / > < a : c x n L s t / > < a : r e c t   b = " b "   l = " 0 "   r = " r "   t = " 0 " / > < a : p a t h L s t > < a : p a t h   h = " 6 1 6 6 4 "   w = " 2 3 4 6 9 1 " > < a : m o v e T o > < a : p t   x = " 0 "   y = " 4 5 1 1 1 " / > < / a : m o v e T o > < a : c u b i c B e z T o > < a : p t   x = " 1 1 4 4 8 "   y = " 5 6 4 4 8 " / > < a : p t   x = " 3 0 0 8 7 "   y = " 6 1 6 6 4 " / > < a : p t   x = " 5 5 9 1 6 "   y = " 6 0 7 5 8 " / > < / a : c u b i c B e z T o > < a : c u b i c B e z T o > < a : p t   x = " 9 4 6 6 0 "   y = " 5 9 3 9 8 " / > < a : p t   x = " 1 1 6 5 7 7 "   y = " 4 5 6 0 1 " / > < a : p t   x = " 1 2 1 5 2 9 "   y = " 4 3 7 9 8 " / > < / a : c u b i c B e z T o > < a : c u b i c B e z T o > < a : p t   x = " 1 2 6 4 8 1 "   y = " 4 1 9 9 6 " / > < a : p t   x = " 1 6 9 2 1 7 "   y = " 2 4 6 6 0 " / > < a : p t   x = " 1 8 5 0 6 7 "   y = " 2 9 2 6 2 " / > < / a : c u b i c B e z T o > < a : c u b i c B e z T o > < a : p t   x = " 2 0 0 9 1 7 "   y = " 3 3 8 6 5 " / > < a : p t   x = " 2 0 5 3 3 7 "   y = " 3 4 0 8 9 " / > < a : p t   x = " 2 2 0 0 1 4 "   y = " 3 9 9 1 6 " / > < / a : c u b i c B e z T o > < a : c u b i c B e z T o > < a : p t   x = " 2 3 4 6 9 1 "   y = " 4 5 7 4 2 " / > < a : p t   x = " 1 8 0 7 2 6 "   y = " 9 8 6 4 " / > < a : p t   x = " 1 1 3 0 9 9 "   y = " 3 9 4 6 " / > < / a : c u b i c B e z T o > < a : c u b i c B e z T o > < a : p t   x = " 6 8 0 1 5 "   y = " 0 " / > < a : p t   x = " 3 0 3 1 5 "   y = " 1 3 7 2 2 " / > < a : p t   x = " 0 "   y = " 4 5 1 1 1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3 4 "   n a m e = " " > < a : e x t L s t > < a : e x t   u r i = " { 7 8 6 1 1 D 1 5 - 3 B 5 1 - 4 F 8 8 - 9 7 7 9 - 8 4 5 0 9 A F 4 4 5 C 4 } " > < a 1 6 : c r e a t i o n I d   x m l n s : a 1 6 = " h t t p : / / s c h e m a s . m i c r o s o f t . c o m / o f f i c e / d r a w i n g / 2 0 1 0 / m a i n "   i d = " { E 3 7 3 D C D C - 2 9 7 5 - 4 D 5 B - B 1 6 6 - B 2 8 7 2 C F C 2 D B 4 } " / > < / a : e x t > < / a : e x t L s t > < / p : c N v P r > < p : c N v S p P r / > < p : n v P r / > < / p : n v S p P r > < p : s p P r > < a : x f r m > < a : o f f   x = " 6 9 4 5 9 4 "   y = " 3 9 1 9 8 8 6 " / > < a : e x t   c x = " 6 1 9 0 1 "   c y = " 1 6 3 4 3 5 " / > < / a : x f r m > < a : c u s t G e o m > < a : a v L s t / > < a : g d L s t / > < a : a h L s t / > < a : c x n L s t / > < a : r e c t   b = " b "   l = " 0 "   r = " r "   t = " 0 " / > < a : p a t h L s t > < a : p a t h   h = " 1 6 3 4 3 5 "   w = " 6 1 9 0 1 " > < a : m o v e T o > < a : p t   x = " 3 4 0 8 3 "   y = " 1 6 3 4 3 5 " / > < / a : m o v e T o > < a : c u b i c B e z T o > < a : p t   x = " 3 1 2 6 5 "   y = " 1 2 7 2 3 4 " / > < a : p t   x = " 2 8 0 5 0 "   y = " 1 0 1 5 1 9 " / > < a : p t   x = " 2 4 4 3 8 "   y = " 8 6 2 8 8 " / > < / a : c u b i c B e z T o > < a : c u b i c B e z T o > < a : p t   x = " 1 9 0 2 1 "   y = " 6 3 4 4 3 " / > < a : p t   x = " 0 "   y = " 6 8 9 0 " / > < a : p t   x = " 3 1 3 5 1 "   y = " 6 4 3 9 " / > < / a : c u b i c B e z T o > < a : c u b i c B e z T o > < a : p t   x = " 4 2 1 0 1 "   y = " 0 " / > < a : p t   x = " 5 0 3 6 1 "   y = " 7 0 0 7 " / > < a : p t   x = " 5 6 1 3 1 "   y = " 2 7 4 5 8 " / > < / a : c u b i c B e z T o > < a : c u b i c B e z T o > < a : p t   x = " 6 1 9 0 1 "   y = " 4 7 9 1 0 " / > < a : p t   x = " 5 9 5 6 0 "   y = " 7 8 0 2 5 " / > < a : p t   x = " 4 9 1 0 8 "   y = " 1 1 7 8 0 5 " / > < / a : c u b i c B e z T o > < a : l n T o > < a : p t   x = " 3 4 0 8 3 "   y = " 1 6 3 4 3 5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3 5 "   n a m e = " " > < a : e x t L s t > < a : e x t   u r i = " { A 9 D 5 8 9 0 D - 0 3 1 1 - 4 0 B 2 - A 1 3 A - 6 B 5 0 4 9 5 3 C 5 F F } " > < a 1 6 : c r e a t i o n I d   x m l n s : a 1 6 = " h t t p : / / s c h e m a s . m i c r o s o f t . c o m / o f f i c e / d r a w i n g / 2 0 1 0 / m a i n "   i d = " { D D A 9 F 3 F 3 - D E 6 0 - 4 E F B - A 4 D 7 - 0 3 F 0 8 1 8 1 D C F B } " / > < / a : e x t > < / a : e x t L s t > < / p : c N v P r > < p : c N v S p P r / > < p : n v P r / > < / p : n v S p P r > < p : s p P r > < a : x f r m > < a : o f f   x = " 7 9 5 3 0 3 "   y = " 3 8 9 5 0 6 0 " / > < a : e x t   c x = " 2 3 3 1 9 0 "   c y = " 3 5 9 2 0 " / > < / a : x f r m > < a : c u s t G e o m > < a : a v L s t / > < a : g d L s t / > < a : a h L s t / > < a : c x n L s t / > < a : r e c t   b = " b "   l = " 0 "   r = " r "   t = " 0 " / > < a : p a t h L s t > < a : p a t h   h = " 3 5 9 2 0 "   w = " 2 3 3 1 9 0 " > < a : m o v e T o > < a : p t   x = " 5 1 1 6 9 "   y = " 5 8 5 6 " / > < / a : m o v e T o > < a : c u b i c B e z T o > < a : p t   x = " 2 3 5 8 6 "   y = " 1 3 7 0 0 " / > < a : p t   x = " 0 "   y = " 2 8 8 4 5 " / > < a : p t   x = " 4 3 7 0 6 "   y = " 3 5 4 1 8 " / > < / a : c u b i c B e z T o > < a : c u b i c B e z T o > < a : p t   x = " 6 0 3 4 0 "   y = " 3 5 9 2 0 " / > < a : p t   x = " 8 1 7 8 4 "   y = " 3 3 2 8 6 " / > < a : p t   x = " 1 0 8 0 4 0 "   y = " 2 7 5 1 5 " / > < / a : c u b i c B e z T o > < a : c u b i c B e z T o > < a : p t   x = " 1 4 7 4 2 3 "   y = " 1 8 8 5 9 " / > < a : p t   x = " 2 2 4 4 3 5 "   y = " 1 5 5 5 3 " / > < a : p t   x = " 2 3 3 1 9 0 "   y = " 2 1 2 9 4 " / > < / a : c u b i c B e z T o > < a : c u b i c B e z T o > < a : p t   x = " 1 7 1 9 9 0 "   y = " 7 0 0 8 " / > < a : p t   x = " 1 3 2 5 4 9 "   y = " 0 " / > < a : p t   x = " 1 1 4 8 6 7 "   y = " 2 7 1 " / > < / a : c u b i c B e z T o > < a : c u b i c B e z T o > < a : p t   x = " 8 8 3 4 4 "   y = " 6 7 8 " / > < a : p t   x = " 6 5 2 8 8 "   y = " 2 1 2 5 " / > < a : p t   x = " 5 1 1 6 9 "   y = " 5 8 5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3 6 "   n a m e = " " > < a : e x t L s t > < a : e x t   u r i = " { 7 6 C F F 4 F F - C F 0 F - 4 4 6 2 - 8 8 B 3 - 8 3 3 6 1 C 1 3 7 0 1 A } " > < a 1 6 : c r e a t i o n I d   x m l n s : a 1 6 = " h t t p : / / s c h e m a s . m i c r o s o f t . c o m / o f f i c e / d r a w i n g / 2 0 1 0 / m a i n "   i d = " { B 9 9 9 0 2 2 0 - 8 4 C B - 4 6 5 E - 8 A 5 F - D 5 A C 3 9 4 2 2 6 A 5 } " / > < / a : e x t > < / a : e x t L s t > < / p : c N v P r > < p : c N v S p P r / > < p : n v P r / > < / p : n v S p P r > < p : s p P r > < a : x f r m > < a : o f f   x = " 7 2 8 5 8 4 "   y = " 3 9 1 0 4 1 0 " / > < a : e x t   c x = " 2 2 8 3 3 3 "   c y = " 4 1 7 9 5 " / > < / a : x f r m > < a : c u s t G e o m > < a : a v L s t / > < a : g d L s t / > < a : a h L s t / > < a : c x n L s t / > < a : r e c t   b = " b "   l = " 0 "   r = " r "   t = " 0 " / > < a : p a t h L s t > < a : p a t h   h = " 4 1 7 9 5 "   w = " 2 2 8 3 3 3 " > < a : m o v e T o > < a : p t   x = " 3 7 5 7 5 "   y = " 3 6 0 5 8 " / > < / a : m o v e T o > < a : c u b i c B e z T o > < a : p t   x = " 1 0 9 5 5 "   y = " 3 1 2 9 8 " / > < a : p t   x = " 0 "   y = " 2 3 9 9 3 " / > < a : p t   x = " 4 7 1 1 "   y = " 1 4 1 4 4 " / > < / a : c u b i c B e z T o > < a : c u b i c B e z T o > < a : p t   x = " 3 3 2 7 "   y = " 4 4 7 0 " / > < a : p t   x = " 1 5 6 0 8 "   y = " 0 " / > < a : p t   x = " 4 1 5 5 6 "   y = " 7 3 3 " / > < / a : c u b i c B e z T o > < a : c u b i c B e z T o > < a : p t   x = " 6 7 5 0 3 "   y = " 1 4 6 7 " / > < a : p t   x = " 1 0 6 4 6 5 "   y = " 7 0 3 0 " / > < a : p t   x = " 1 5 8 4 4 2 "   y = " 1 7 4 2 2 " / > < / a : c u b i c B e z T o > < a : c u b i c B e z T o > < a : p t   x = " 1 9 4 5 9 8 "   y = " 2 8 7 5 5 " / > < a : p t   x = " 2 1 7 8 9 5 "   y = " 3 4 1 9 9 " / > < a : p t   x = " 2 2 8 3 3 3 "   y = " 3 3 7 5 6 " / > < / a : c u b i c B e z T o > < a : c u b i c B e z T o > < a : p t   x = " 1 7 7 3 1 9 "   y = " 3 8 3 6 9 " / > < a : p t   x = " 1 4 3 3 0 9 "   y = " 4 0 8 9 9 " / > < a : p t   x = " 1 2 6 3 0 2 "   y = " 4 1 3 4 7 " / > < / a : c u b i c B e z T o > < a : c u b i c B e z T o > < a : p t   x = " 1 0 9 2 9 5 "   y = " 4 1 7 9 5 " / > < a : p t   x = " 7 9 7 1 9 "   y = " 4 0 0 3 2 " / > < a : p t   x = " 3 7 5 7 5 "   y = " 3 6 0 5 8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3 7 "   n a m e = " " > < a : e x t L s t > < a : e x t   u r i = " { 9 2 5 6 F F A 7 - C 8 9 0 - 4 9 F E - 8 B 4 5 - 6 9 0 7 C 1 3 F B 2 6 D } " > < a 1 6 : c r e a t i o n I d   x m l n s : a 1 6 = " h t t p : / / s c h e m a s . m i c r o s o f t . c o m / o f f i c e / d r a w i n g / 2 0 1 0 / m a i n "   i d = " { A C 3 2 A F 9 8 - 6 2 0 E - 4 1 E 0 - B 3 D 4 - C 9 5 4 4 3 4 B C B 1 4 } " / > < / a : e x t > < / a : e x t L s t > < / p : c N v P r > < p : c N v S p P r / > < p : n v P r / > < / p : n v S p P r > < p : s p P r > < a : x f r m > < a : o f f   x = " 8 4 4 2 8 2 "   y = " 3 8 0 0 1 7 1 " / > < a : e x t   c x = " 2 7 4 3 2 1 "   c y = " 5 7 4 1 8 " / > < / a : x f r m > < a : c u s t G e o m > < a : a v L s t / > < a : g d L s t / > < a : a h L s t / > < a : c x n L s t / > < a : r e c t   b = " b "   l = " 0 "   r = " r "   t = " 0 " / > < a : p a t h L s t > < a : p a t h   h = " 5 7 4 1 9 "   w = " 2 7 4 3 2 1 " > < a : m o v e T o > < a : p t   x = " 1 1 0 1 3 "   y = " 2 8 0 6 9 " / > < / a : m o v e T o > < a : c u b i c B e z T o > < a : p t   x = " 0 "   y = " 3 9 1 1 7 " / > < a : p t   x = " 1 7 5 0 "   y = " 4 6 8 8 1 " / > < a : p t   x = " 1 6 2 6 4 "   y = " 5 1 3 6 1 " / > < / a : c u b i c B e z T o > < a : c u b i c B e z T o > < a : p t   x = " 3 0 7 7 8 "   y = " 5 5 8 4 1 " / > < a : p t   x = " 5 0 8 9 2 "   y = " 5 7 4 1 9 " / > < a : p t   x = " 7 6 6 0 5 "   y = " 5 6 0 9 3 " / > < / a : c u b i c B e z T o > < a : c u b i c B e z T o > < a : p t   x = " 1 1 4 7 3 7 "   y = " 5 2 0 0 7 " / > < a : p t   x = " 1 4 0 0 8 9 "   y = " 4 9 0 1 0 " / > < a : p t   x = " 1 5 2 6 6 1 "   y = " 4 7 1 0 2 " / > < / a : c u b i c B e z T o > < a : c u b i c B e z T o > < a : p t   x = " 1 7 1 5 2 0 "   y = " 4 4 2 4 0 " / > < a : p t   x = " 2 5 9 4 7 9 "   y = " 2 9 4 1 6 " / > < a : p t   x = " 2 7 4 3 2 1 "   y = " 2 4 9 6 4 " / > < / a : c u b i c B e z T o > < a : l n T o > < a : p t   x = " 1 6 1 7 1 3 "   y = " 4 3 0 1 " / > < / a : l n T o > < a : c u b i c B e z T o > < a : p t   x = " 1 2 5 2 8 0 "   y = " 0 " / > < a : p t   x = " 9 4 2 4 3 "   y = " 3 2 " / > < a : p t   x = " 6 8 6 0 3 "   y = " 4 3 9 7 " / > < / a : c u b i c B e z T o > < a : c u b i c B e z T o > < a : p t   x = " 4 2 9 6 2 "   y = " 8 7 6 2 " / > < a : p t   x = " 2 3 7 6 6 "   y = " 1 6 6 5 2 " / > < a : p t   x = " 1 1 0 1 3 "   y = " 2 8 0 6 9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3 8 "   n a m e = " " > < a : e x t L s t > < a : e x t   u r i = " { A F C C 1 6 F 1 - D B 6 2 - 4 8 A 7 - 8 E 5 A - 2 F D 3 C 3 3 4 4 C 3 5 } " > < a 1 6 : c r e a t i o n I d   x m l n s : a 1 6 = " h t t p : / / s c h e m a s . m i c r o s o f t . c o m / o f f i c e / d r a w i n g / 2 0 1 0 / m a i n "   i d = " { E A 5 C F D F 8 - 0 F D 4 - 4 5 2 4 - B F B 1 - A 3 6 8 8 B E 2 E 1 D A } " / > < / a : e x t > < / a : e x t L s t > < / p : c N v P r > < p : c N v S p P r / > < p : n v P r / > < / p : n v S p P r > < p : s p P r > < a : x f r m > < a : o f f   x = " 8 3 6 5 8 5 "   y = " 3 6 6 3 1 4 3 " / > < a : e x t   c x = " 1 5 3 6 3 1 "   c y = " 1 4 6 9 3 4 " / > < / a : x f r m > < a : c u s t G e o m > < a : a v L s t / > < a : g d L s t / > < a : a h L s t / > < a : c x n L s t / > < a : r e c t   b = " b "   l = " 0 "   r = " r "   t = " 0 " / > < a : p a t h L s t > < a : p a t h   h = " 1 4 6 9 3 5 "   w = " 1 5 3 6 3 1 " > < a : m o v e T o > < a : p t   x = " 0 "   y = " 1 4 6 9 3 5 " / > < / a : m o v e T o > < a : c u b i c B e z T o > < a : p t   x = " 2 3 8 6 5 "   y = " 1 3 8 4 2 1 " / > < a : p t   x = " 5 0 5 5 8 "   y = " 1 1 9 4 7 1 " / > < a : p t   x = " 8 0 0 7 8 "   y = " 9 0 0 8 6 " / > < / a : c u b i c B e z T o > < a : c u b i c B e z T o > < a : p t   x = " 1 0 9 5 9 8 "   y = " 6 0 7 0 1 " / > < a : p t   x = " 1 3 4 1 1 5 "   y = " 3 0 6 7 2 " / > < a : p t   x = " 1 5 3 6 3 1 "   y = " 0 " / > < / a : c u b i c B e z T o > < a : c u b i c B e z T o > < a : p t   x = " 1 0 7 1 4 4 "   y = " 3 4 4 5 3 " / > < a : p t   x = " 7 3 8 2 1 "   y = " 6 1 3 2 0 " / > < a : p t   x = " 5 3 6 6 1 "   y = " 8 0 6 0 0 " / > < / a : c u b i c B e z T o > < a : c u b i c B e z T o > < a : p t   x = " 3 3 5 0 2 "   y = " 9 9 8 8 1 " / > < a : p t   x = " 1 5 6 1 5 "   y = " 1 2 1 9 9 2 " / > < a : p t   x = " 0 "   y = " 1 4 6 9 3 5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3 9 "   n a m e = " " > < a : e x t L s t > < a : e x t   u r i = " { 3 9 D 2 6 3 5 3 - 8 1 9 2 - 4 B F 8 - B 0 6 4 - 7 D 6 A 2 1 8 C 6 2 D 2 } " > < a 1 6 : c r e a t i o n I d   x m l n s : a 1 6 = " h t t p : / / s c h e m a s . m i c r o s o f t . c o m / o f f i c e / d r a w i n g / 2 0 1 0 / m a i n "   i d = " { C 7 D F 7 3 9 9 - 9 9 0 3 - 4 C 8 5 - B A 1 0 - B 4 5 C E 0 F 8 3 6 8 3 } " / > < / a : e x t > < / a : e x t L s t > < / p : c N v P r > < p : c N v S p P r / > < p : n v P r / > < / p : n v S p P r > < p : s p P r > < a : x f r m > < a : o f f   x = " 8 3 6 3 3 7 "   y = " 3 5 7 2 1 7 1 " / > < a : e x t   c x = " 1 5 0 8 5 1 "   c y = " 2 2 9 5 1 2 " / > < / a : x f r m > < a : c u s t G e o m > < a : a v L s t / > < a : g d L s t / > < a : a h L s t / > < a : c x n L s t / > < a : r e c t   b = " b "   l = " 0 "   r = " r "   t = " 0 " / > < a : p a t h L s t > < a : p a t h   h = " 2 2 9 5 1 2 "   w = " 1 5 0 8 5 2 " > < a : m o v e T o > < a : p t   x = " 6 0 1 5 "   y = " 2 2 9 5 1 2 " / > < / a : m o v e T o > < a : c u b i c B e z T o > < a : p t   x = " 0 "   y = " 2 0 9 7 2 0 " / > < a : p t   x = " 4 2 8 7 "   y = " 1 8 7 7 4 7 " / > < a : p t   x = " 1 8 8 7 8 "   y = " 1 6 3 5 9 2 " / > < / a : c u b i c B e z T o > < a : c u b i c B e z T o > < a : p t   x = " 3 3 4 6 8 "   y = " 1 3 9 4 3 8 " / > < a : p t   x = " 4 5 8 0 4 "   y = " 1 1 8 7 5 8 " / > < a : p t   x = " 5 5 8 8 5 "   y = " 1 0 1 5 5 3 " / > < / a : c u b i c B e z T o > < a : c u b i c B e z T o > < a : p t   x = " 1 0 2 8 2 9 "   y = " 4 1 5 3 6 " / > < a : p t   x = " 1 3 4 4 8 4 "   y = " 7 6 8 5 " / > < a : p t   x = " 1 5 0 8 5 2 "   y = " 0 " / > < / a : c u b i c B e z T o > < a : c u b i c B e z T o > < a : p t   x = " 1 3 8 3 6 4 "   y = " 1 5 7 0 0 " / > < a : p t   x = " 1 3 1 1 3 7 "   y = " 2 7 2 2 1 " / > < a : p t   x = " 1 2 9 1 7 0 "   y = " 3 4 5 6 2 " / > < / a : c u b i c B e z T o > < a : c u b i c B e z T o > < a : p t   x = " 1 2 6 2 1 9 "   y = " 4 5 5 7 5 " / > < a : p t   x = " 1 0 7 3 6 8 "   y = " 7 4 1 5 6 " / > < a : p t   x = " 1 0 0 3 4 9 "   y = " 8 8 2 3 3 " / > < / a : c u b i c B e z T o > < a : c u b i c B e z T o > < a : p t   x = " 9 5 6 6 9 "   y = " 9 7 6 1 8 " / > < a : p t   x = " 8 5 4 9 0 "   y = " 1 1 4 8 1 2 " / > < a : p t   x = " 6 9 8 1 2 "   y = " 1 3 9 8 1 6 " / > < / a : c u b i c B e z T o > < a : c u b i c B e z T o > < a : p t   x = " 5 5 9 5 3 "   y = " 1 6 5 7 8 8 " / > < a : p t   x = " 4 5 2 4 7 "   y = " 1 8 4 0 8 3 " / > < a : p t   x = " 3 7 6 9 5 "   y = " 1 9 4 7 0 1 " / > < / a : c u b i c B e z T o > < a : c u b i c B e z T o > < a : p t   x = " 3 0 1 4 2 "   y = " 2 0 5 3 2 0 " / > < a : p t   x = " 1 9 5 8 3 "   y = " 2 1 6 9 2 4 " / > < a : p t   x = " 6 0 1 5 "   y = " 2 2 9 5 1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4 0 "   n a m e = " " > < a : e x t L s t > < a : e x t   u r i = " { E A 7 6 F B C 7 - 3 F 8 5 - 4 2 2 9 - 9 8 B 1 - B 9 0 A B 1 7 E B 8 9 C } " > < a 1 6 : c r e a t i o n I d   x m l n s : a 1 6 = " h t t p : / / s c h e m a s . m i c r o s o f t . c o m / o f f i c e / d r a w i n g / 2 0 1 0 / m a i n "   i d = " { A 1 A 4 1 E C 4 - D 3 E 3 - 4 F 3 5 - 8 1 7 7 - 5 1 7 A 0 1 E 5 7 7 5 F } " / > < / a : e x t > < / a : e x t L s t > < / p : c N v P r > < p : c N v S p P r / > < p : n v P r / > < / p : n v S p P r > < p : s p P r > < a : x f r m > < a : o f f   x = " 7 4 8 9 8 8 "   y = " 3 5 6 3 8 0 1 " / > < a : e x t   c x = " 6 7 4 3 8 "   c y = " 2 7 3 5 3 8 " / > < / a : x f r m > < a : c u s t G e o m > < a : a v L s t / > < a : g d L s t / > < a : a h L s t / > < a : c x n L s t / > < a : r e c t   b = " b "   l = " 0 "   r = " r "   t = " 0 " / > < a : p a t h L s t > < a : p a t h   h = " 2 7 3 5 3 8 "   w = " 6 7 4 3 8 " > < a : m o v e T o > < a : p t   x = " 6 7 4 3 8 "   y = " 2 7 3 5 3 8 " / > < / a : m o v e T o > < a : c u b i c B e z T o > < a : p t   x = " 4 3 2 8 0 "   y = " 2 5 0 1 8 8 " / > < a : p t   x = " 2 7 9 5 8 "   y = " 2 1 9 8 4 8 " / > < a : p t   x = " 2 1 4 7 3 "   y = " 1 8 2 5 1 8 " / > < / a : c u b i c B e z T o > < a : c u b i c B e z T o > < a : p t   x = " 1 1 7 4 6 "   y = " 1 2 6 5 2 3 " / > < a : p t   x = " 0 "   y = " 1 2 1 7 7 3 " / > < a : p t   x = " 2 3 5 0 "   y = " 7 9 6 8 4 " / > < / a : c u b i c B e z T o > < a : c u b i c B e z T o > < a : p t   x = " 4 7 0 0 "   y = " 3 7 5 9 5 " / > < a : p t   x = " 9 3 4 1 "   y = " 1 5 9 1 4 " / > < a : p t   x = " 5 2 8 6 "   y = " 0 " / > < / a : c u b i c B e z T o > < a : c u b i c B e z T o > < a : p t   x = " 1 6 6 9 6 "   y = " 3 8 4 8 3 " / > < a : p t   x = " 2 7 6 5 5 "   y = " 6 4 2 7 5 " / > < a : p t   x = " 3 8 1 6 5 "   y = " 7 7 3 7 6 " / > < / a : c u b i c B e z T o > < a : c u b i c B e z T o > < a : p t   x = " 4 8 6 7 5 "   y = " 9 0 4 7 8 " / > < a : p t   x = " 5 7 6 9 5 "   y = " 1 2 3 1 4 6 " / > < a : p t   x = " 6 5 2 2 4 "   y = " 1 7 5 3 8 1 " / > < / a : c u b i c B e z T o > < a : l n T o > < a : p t   x = " 6 7 4 3 8 "   y = " 2 7 3 5 3 8 " / > < / a : l n T o > < a : c l o s e / > < / a : p a t h > < / a : p a t h L s t > < / a : c u s t G e o m > < a : s o l i d F i l l > < a : s r g b C l r   v a l = " 4 f 9 5 3 9 " / > < / a : s o l i d F i l l > < / p : s p P r > < / p : s p > < / p : g r p S p > < p : g r p S p > < p : n v G r p S p P r > < p : c N v P r   i d = " 1 4 1 "   n a m e = " " > < a : e x t L s t > < a : e x t   u r i = " { 2 0 B A B B 3 A - 2 F 5 E - 4 A A 4 - 9 2 5 E - D C 8 D 2 3 7 7 4 F 1 C } " > < a 1 6 : c r e a t i o n I d   x m l n s : a 1 6 = " h t t p : / / s c h e m a s . m i c r o s o f t . c o m / o f f i c e / d r a w i n g / 2 0 1 0 / m a i n "   i d = " { 8 F 7 1 2 B 8 0 - B 4 1 3 - 4 1 0 D - A 5 4 D - E A B 1 9 0 1 F 8 D F 6 } " / > < / a : e x t > < / a : e x t L s t > < / p : c N v P r > < p : c N v G r p S p P r / > < p : n v P r / > < / p : n v G r p S p P r > < p : g r p S p P r > < a : x f r m > < a : o f f   x = " 3 0 3 9 5 0 "   y = " 3 5 6 3 8 0 1 " / > < a : e x t   c x = " 4 3 0 2 0 2 "   c y = " 6 6 5 2 6 8 " / > < a : c h O f f   x = " 3 0 3 9 5 0 "   y = " 3 5 6 3 8 0 1 " / > < a : c h E x t   c x = " 4 3 0 2 0 2 "   c y = " 6 6 5 2 6 8 " / > < / a : x f r m > < a : g r p F i l l / > < / p : g r p S p P r > < p : s p > < p : n v S p P r > < p : c N v P r   i d = " 1 4 2 "   n a m e = " " > < a : e x t L s t > < a : e x t   u r i = " { D C 8 5 B C 6 7 - 2 4 9 1 - 4 3 0 1 - A 7 D 3 - 0 2 4 9 5 3 2 F F F F 4 } " > < a 1 6 : c r e a t i o n I d   x m l n s : a 1 6 = " h t t p : / / s c h e m a s . m i c r o s o f t . c o m / o f f i c e / d r a w i n g / 2 0 1 0 / m a i n "   i d = " { E 8 B 0 1 5 0 2 - C 3 C 7 - 4 5 C 4 - 8 B 4 A - 3 5 7 B 9 C 8 F 6 9 E D } " / > < / a : e x t > < / a : e x t L s t > < / p : c N v P r > < p : c N v S p P r / > < p : n v P r / > < / p : n v S p P r > < p : s p P r > < a : x f r m > < a : o f f   x = " 5 9 0 3 1 6 "   y = " 3 7 9 9 7 9 6 " / > < a : e x t   c x = " 1 1 5 1 8 7 "   c y = " 4 2 9 2 7 2 " / > < / a : x f r m > < a : c u s t G e o m > < a : a v L s t / > < a : g d L s t / > < a : a h L s t / > < a : c x n L s t / > < a : r e c t   b = " b "   l = " 0 "   r = " r "   t = " 0 " / > < a : p a t h L s t > < a : p a t h   h = " 4 2 9 2 7 3 "   w = " 1 1 5 1 8 7 " > < a : m o v e T o > < a : p t   x = " 1 1 5 1 8 7 "   y = " 4 2 9 2 7 3 " / > < / a : m o v e T o > < a : l n T o > < a : p t   x = " 1 0 0 2 3 1 "   y = " 3 2 4 2 4 0 " / > < / a : l n T o > < a : l n T o > < a : p t   x = " 1 5 8 1 7 "   y = " 5 7 5 2 3 " / > < / a : l n T o > < a : l n T o > < a : p t   x = " 0 "   y = " 0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4 3 "   n a m e = " " > < a : e x t L s t > < a : e x t   u r i = " { C D D 5 E 2 4 3 - B F B 7 - 4 C 1 6 - A A B A - 2 8 E 4 3 0 0 9 8 9 B E } " > < a 1 6 : c r e a t i o n I d   x m l n s : a 1 6 = " h t t p : / / s c h e m a s . m i c r o s o f t . c o m / o f f i c e / d r a w i n g / 2 0 1 0 / m a i n "   i d = " { D 8 2 8 D E C 0 - 3 F D 9 - 4 0 7 B - 8 5 7 B - A D 2 F 9 C 8 C D 6 8 8 } " / > < / a : e x t > < / a : e x t L s t > < / p : c N v P r > < p : c N v S p P r / > < p : n v P r / > < / p : n v S p P r > < p : s p P r > < a : x f r m > < a : o f f   x = " 5 3 2 4 2 6 "   y = " 3 8 2 9 0 9 2 " / > < a : e x t   c x = " 1 4 1 3 4 8 "   c y = " 2 0 9 1 0 7 " / > < / a : x f r m > < a : c u s t G e o m > < a : a v L s t / > < a : g d L s t / > < a : a h L s t / > < a : c x n L s t / > < a : r e c t   b = " b "   l = " 0 "   r = " r "   t = " 0 " / > < a : p a t h L s t > < a : p a t h   h = " 2 0 9 1 0 7 "   w = " 1 4 1 3 4 9 " > < a : m o v e T o > < a : p t   x = " 7 5 5 8 7 "   y = " 3 4 4 8 7 " / > < / a : m o v e T o > < a : c u b i c B e z T o > < a : p t   x = " 6 6 4 1 8 "   y = " 1 8 4 1 3 " / > < a : p t   x = " 5 6 1 8 7 "   y = " 9 1 0 4 " / > < a : p t   x = " 4 4 8 9 5 "   y = " 6 5 6 0 " / > < / a : c u b i c B e z T o > < a : m o v e T o > < a : p t   x = " 7 3 3 2 9 "   y = " 2 8 0 5 8 " / > < / a : m o v e T o > < a : c u b i c B e z T o > < a : p t   x = " 7 6 5 7 2 "   y = " 1 9 1 4 8 " / > < a : p t   x = " 7 9 9 7 6 "   y = " 9 7 9 5 " / > < a : p t   x = " 8 3 5 4 2 "   y = " 0 " / > < / a : c u b i c B e z T o > < a : m o v e T o > < a : p t   x = " 1 2 9 4 2 9 "   y = " 2 0 2 5 6 2 " / > < / a : m o v e T o > < a : c u b i c B e z T o > < a : p t   x = " 1 1 9 4 8 3 "   y = " 1 5 7 4 1 7 " / > < a : p t   x = " 1 2 3 4 5 7 "   y = " 1 2 4 8 5 9 " / > < a : p t   x = " 1 4 1 3 4 9 "   y = " 1 0 4 8 8 7 " / > < / a : c u b i c B e z T o > < a : m o v e T o > < a : p t   x = " 1 3 1 4 1 2 "   y = " 2 0 9 1 0 7 " / > < / a : m o v e T o > < a : c u b i c B e z T o > < a : p t   x = " 1 1 9 4 4 0 "   y = " 1 8 5 3 5 0 " / > < a : p t   x = " 1 0 3 4 1 9 "   y = " 1 7 0 7 5 8 " / > < a : p t   x = " 8 3 3 5 0 "   y = " 1 6 5 3 3 0 " / > < / a : c u b i c B e z T o > < a : m o v e T o > < a : p t   x = " 2 0 3 4 1 "   y = " 1 6 6 8 9 1 " / > < / a : m o v e T o > < a : l n T o > < a : p t   x = " 0 "   y = " 1 5 4 3 0 3 " / > < / a : l n T o > < / a : p a t h > < / a : p a t h L s t > < / a : c u s t G e o m > < a : g r p F i l l / > < a : l n   w = " 4 7 6 3 " > < a : s o l i d F i l l > < a : s r g b C l r   v a l = " 4 1 8 3 2 d " / > < / a : s o l i d F i l l > < a : p r s t D a s h   v a l = " s o l i d " / > < / a : l n > < / p : s p P r > < / p : s p > < p : s p > < p : n v S p P r > < p : c N v P r   i d = " 1 4 4 "   n a m e = " " > < a : e x t L s t > < a : e x t   u r i = " { 5 E 9 9 1 3 1 E - 4 2 E F - 4 7 D E - 9 4 2 B - 5 A B 5 D B 3 1 1 C A B } " > < a 1 6 : c r e a t i o n I d   x m l n s : a 1 6 = " h t t p : / / s c h e m a s . m i c r o s o f t . c o m / o f f i c e / d r a w i n g / 2 0 1 0 / m a i n "   i d = " { 4 0 D 9 8 8 9 6 - 5 5 3 2 - 4 B 5 3 - B 9 A F - F 1 D 5 5 9 7 E A 2 1 3 } " / > < / a : e x t > < / a : e x t L s t > < / p : c N v P r > < p : c N v S p P r / > < p : n v P r / > < / p : n v S p P r > < p : s p P r > < a : x f r m > < a : o f f   x = " 5 6 8 1 9 7 "   y = " 3 9 7 2 4 0 3 " / > < a : e x t   c x = " 6 5 1 3 5 "   c y = " 2 1 1 1 7 6 " / > < / a : x f r m > < a : c u s t G e o m > < a : a v L s t / > < a : g d L s t / > < a : a h L s t / > < a : c x n L s t / > < a : r e c t   b = " b "   l = " 0 "   r = " r "   t = " 0 " / > < a : p a t h L s t > < a : p a t h   h = " 2 1 1 1 7 7 "   w = " 6 5 1 3 6 " > < a : m o v e T o > < a : p t   x = " 6 5 1 3 6 "   y = " 2 1 1 1 7 7 " / > < / a : m o v e T o > < a : c u b i c B e z T o > < a : p t   x = " 5 6 2 6 4 "   y = " 1 6 7 3 7 9 " / > < a : p t   x = " 5 2 8 5 4 "   y = " 1 3 6 7 7 3 " / > < a : p t   x = " 5 4 9 0 7 "   y = " 1 1 9 3 5 8 " / > < / a : c u b i c B e z T o > < a : c u b i c B e z T o > < a : p t   x = " 5 7 9 8 6 "   y = " 9 3 2 3 4 " / > < a : p t   x = " 6 3 0 2 8 "   y = " 0 " / > < a : p t   x = " 2 8 8 6 9 "   y = " 1 6 2 9 3 " / > < / a : c u b i c B e z T o > < a : c u b i c B e z T o > < a : p t   x = " 9 5 5 2 "   y = " 9 6 2 5 " / > < a : p t   x = " 0 "   y = " 2 0 9 3 4 " / > < a : p t   x = " 2 1 3 "   y = " 5 0 2 1 9 " / > < / a : c u b i c B e z T o > < a : c u b i c B e z T o > < a : p t   x = " 4 2 6 "   y = " 7 9 5 0 5 " / > < a : p t   x = " 2 2 0 6 7 "   y = " 1 3 3 1 5 7 " / > < a : p t   x = " 6 5 1 3 6 "   y = " 2 1 1 1 7 7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4 5 "   n a m e = " " > < a : e x t L s t > < a : e x t   u r i = " { 4 8 6 6 3 C 4 E - 7 C F C - 4 A 5 5 - 9 6 1 6 - B C C 2 1 B 5 E 2 F 6 1 } " > < a 1 6 : c r e a t i o n I d   x m l n s : a 1 6 = " h t t p : / / s c h e m a s . m i c r o s o f t . c o m / o f f i c e / d r a w i n g / 2 0 1 0 / m a i n "   i d = " { D E 3 4 8 D C B - 7 1 E 6 - 4 6 B 1 - A 2 B B - 1 0 B 7 0 0 5 D D 5 F 8 } " / > < / a : e x t > < / a : e x t L s t > < / p : c N v P r > < p : c N v S p P r / > < p : n v P r / > < / p : n v S p P r > < p : s p P r > < a : x f r m > < a : o f f   x = " 4 0 2 1 1 9 "   y = " 3 9 9 1 4 6 0 " / > < a : e x t   c x = " 1 7 0 8 2 8 "   c y = " 1 0 1 8 5 3 " / > < / a : x f r m > < a : c u s t G e o m > < a : a v L s t / > < a : g d L s t / > < a : a h L s t / > < a : c x n L s t / > < a : r e c t   b = " b "   l = " 0 "   r = " r "   t = " 0 " / > < a : p a t h L s t > < a : p a t h   h = " 1 0 1 8 5 3 "   w = " 1 7 0 8 2 8 " > < a : m o v e T o > < a : p t   x = " 1 7 0 8 2 8 "   y = " 4 7 7 1 " / > < / a : m o v e T o > < a : c u b i c B e z T o > < a : p t   x = " 1 6 2 7 3 0 "   y = " 2 9 1 2 4 " / > < a : p t   x = " 1 4 0 7 1 6 "   y = " 4 7 0 7 4 " / > < a : p t   x = " 1 0 4 7 8 6 "   y = " 5 8 6 2 1 " / > < / a : c u b i c B e z T o > < a : c u b i c B e z T o > < a : p t   x = " 5 0 8 9 1 "   y = " 7 5 9 4 2 " / > < a : p t   x = " 1 1 9 3 8 "   y = " 8 9 7 3 6 " / > < a : p t   x = " 4 1 9 4 "   y = " 9 7 5 9 6 " / > < / a : c u b i c B e z T o > < a : c u b i c B e z T o > < a : p t   x = " 0 "   y = " 1 0 1 8 5 3 " / > < a : p t   x = " 3 1 8 2 4 "   y = " 5 6 0 6 2 " / > < a : p t   x = " 1 1 7 7 1 4 "   y = " 9 6 3 4 " / > < / a : c u b i c B e z T o > < a : c u b i c B e z T o > < a : p t   x = " 1 3 2 5 3 6 "   y = " 1 6 2 1 " / > < a : p t   x = " 1 5 0 2 4 1 "   y = " 0 " / > < a : p t   x = " 1 7 0 8 2 8 "   y = " 4 7 7 1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4 6 "   n a m e = " " > < a : e x t L s t > < a : e x t   u r i = " { A A 9 A 4 7 5 F - A C F 0 - 4 9 A 2 - B B 6 6 - F 6 3 D 5 D 2 E 3 0 0 C } " > < a 1 6 : c r e a t i o n I d   x m l n s : a 1 6 = " h t t p : / / s c h e m a s . m i c r o s o f t . c o m / o f f i c e / d r a w i n g / 2 0 1 0 / m a i n "   i d = " { 8 3 F 8 B A 9 9 - 4 D 5 3 - 4 E 3 9 - 8 3 C 6 - 3 3 F 1 0 1 D 1 2 3 7 1 } " / > < / a : e x t > < / a : e x t L s t > < / p : c N v P r > < p : c N v S p P r / > < p : n v P r / > < / p : n v S p P r > < p : s p P r > < a : x f r m > < a : o f f   x = " 3 0 3 9 5 0 "   y = " 3 9 4 3 1 4 3 " / > < a : e x t   c x = " 2 3 4 6 9 1 "   c y = " 6 1 6 6 3 " / > < / a : x f r m > < a : c u s t G e o m > < a : a v L s t / > < a : g d L s t / > < a : a h L s t / > < a : c x n L s t / > < a : r e c t   b = " b "   l = " 0 "   r = " r "   t = " 0 " / > < a : p a t h L s t > < a : p a t h   h = " 6 1 6 6 4 "   w = " 2 3 4 6 9 1 " > < a : m o v e T o > < a : p t   x = " 2 3 4 6 9 1 "   y = " 4 5 1 1 1 " / > < / a : m o v e T o > < a : c u b i c B e z T o > < a : p t   x = " 2 2 3 2 4 3 "   y = " 5 6 4 4 8 " / > < a : p t   x = " 2 0 4 6 0 4 "   y = " 6 1 6 6 4 " / > < a : p t   x = " 1 7 8 7 7 5 "   y = " 6 0 7 5 8 " / > < / a : c u b i c B e z T o > < a : c u b i c B e z T o > < a : p t   x = " 1 4 0 0 3 1 "   y = " 5 9 3 9 8 " / > < a : p t   x = " 1 1 8 1 1 4 "   y = " 4 5 6 0 1 " / > < a : p t   x = " 1 1 3 1 6 2 "   y = " 4 3 7 9 8 " / > < / a : c u b i c B e z T o > < a : c u b i c B e z T o > < a : p t   x = " 1 0 8 2 1 0 "   y = " 4 1 9 9 6 " / > < a : p t   x = " 6 5 4 7 4 "   y = " 2 4 6 6 0 " / > < a : p t   x = " 4 9 6 2 4 "   y = " 2 9 2 6 2 " / > < / a : c u b i c B e z T o > < a : c u b i c B e z T o > < a : p t   x = " 3 3 7 7 4 "   y = " 3 3 8 6 5 " / > < a : p t   x = " 2 9 3 5 4 "   y = " 3 4 0 8 9 " / > < a : p t   x = " 1 4 6 7 7 "   y = " 3 9 9 1 6 " / > < / a : c u b i c B e z T o > < a : c u b i c B e z T o > < a : p t   x = " 0 "   y = " 4 5 7 4 2 " / > < a : p t   x = " 5 3 9 6 5 "   y = " 9 8 6 4 " / > < a : p t   x = " 1 2 1 5 9 2 "   y = " 3 9 4 6 " / > < / a : c u b i c B e z T o > < a : c u b i c B e z T o > < a : p t   x = " 1 6 6 6 7 6 "   y = " 0 " / > < a : p t   x = " 2 0 4 3 7 6 "   y = " 1 3 7 2 2 " / > < a : p t   x = " 2 3 4 6 9 1 "   y = " 4 5 1 1 1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4 7 "   n a m e = " " > < a : e x t L s t > < a : e x t   u r i = " { 5 1 6 C F 9 2 F - F A 9 D - 4 3 0 A - 9 6 6 C - 0 C 8 8 C D 5 7 A 1 E A } " > < a 1 6 : c r e a t i o n I d   x m l n s : a 1 6 = " h t t p : / / s c h e m a s . m i c r o s o f t . c o m / o f f i c e / d r a w i n g / 2 0 1 0 / m a i n "   i d = " { D 2 3 C 0 C D F - 9 C 2 2 - 4 2 F B - A 8 1 5 - 4 6 B 5 E B D B 6 1 5 1 } " / > < / a : e x t > < / a : e x t L s t > < / p : c N v P r > < p : c N v S p P r / > < p : n v P r / > < / p : n v S p P r > < p : s p P r > < a : x f r m > < a : o f f   x = " 6 7 2 2 5 1 "   y = " 3 9 1 9 8 8 6 " / > < a : e x t   c x = " 6 1 9 0 1 "   c y = " 1 6 3 4 3 5 " / > < / a : x f r m > < a : c u s t G e o m > < a : a v L s t / > < a : g d L s t / > < a : a h L s t / > < a : c x n L s t / > < a : r e c t   b = " b "   l = " 0 "   r = " r "   t = " 0 " / > < a : p a t h L s t > < a : p a t h   h = " 1 6 3 4 3 5 "   w = " 6 1 9 0 1 " > < a : m o v e T o > < a : p t   x = " 2 7 8 1 8 "   y = " 1 6 3 4 3 5 " / > < / a : m o v e T o > < a : c u b i c B e z T o > < a : p t   x = " 3 0 6 3 6 "   y = " 1 2 7 2 3 4 " / > < a : p t   x = " 3 3 8 5 1 "   y = " 1 0 1 5 1 9 " / > < a : p t   x = " 3 7 4 6 3 "   y = " 8 6 2 8 8 " / > < / a : c u b i c B e z T o > < a : c u b i c B e z T o > < a : p t   x = " 4 2 8 8 0 "   y = " 6 3 4 4 3 " / > < a : p t   x = " 6 1 9 0 1 "   y = " 6 8 9 0 " / > < a : p t   x = " 3 0 5 5 0 "   y = " 6 4 3 9 " / > < / a : c u b i c B e z T o > < a : c u b i c B e z T o > < a : p t   x = " 1 9 8 0 0 "   y = " 0 " / > < a : p t   x = " 1 1 5 4 0 "   y = " 7 0 0 7 " / > < a : p t   x = " 5 7 7 0 "   y = " 2 7 4 5 8 " / > < / a : c u b i c B e z T o > < a : c u b i c B e z T o > < a : p t   x = " 0 "   y = " 4 7 9 1 0 " / > < a : p t   x = " 2 3 4 1 "   y = " 7 8 0 2 5 " / > < a : p t   x = " 1 2 7 9 3 "   y = " 1 1 7 8 0 5 " / > < / a : c u b i c B e z T o > < a : l n T o > < a : p t   x = " 2 7 8 1 8 "   y = " 1 6 3 4 3 5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4 8 "   n a m e = " " > < a : e x t L s t > < a : e x t   u r i = " { 1 C 0 0 6 D 0 D - C B A 3 - 4 8 1 A - 9 0 A 2 - 5 5 1 1 A E E 8 F F 7 4 } " > < a 1 6 : c r e a t i o n I d   x m l n s : a 1 6 = " h t t p : / / s c h e m a s . m i c r o s o f t . c o m / o f f i c e / d r a w i n g / 2 0 1 0 / m a i n "   i d = " { D 8 9 E E C 7 A - 7 1 3 6 - 4 3 0 A - B 7 B 2 - 9 B 7 1 8 2 4 A 0 3 D 6 } " / > < / a : e x t > < / a : e x t L s t > < / p : c N v P r > < p : c N v S p P r / > < p : n v P r / > < / p : n v S p P r > < p : s p P r > < a : x f r m > < a : o f f   x = " 4 0 0 2 5 3 "   y = " 3 8 9 5 0 6 0 " / > < a : e x t   c x = " 2 3 3 1 9 0 "   c y = " 3 5 9 2 0 " / > < / a : x f r m > < a : c u s t G e o m > < a : a v L s t / > < a : g d L s t / > < a : a h L s t / > < a : c x n L s t / > < a : r e c t   b = " b "   l = " 0 "   r = " r "   t = " 0 " / > < a : p a t h L s t > < a : p a t h   h = " 3 5 9 2 0 "   w = " 2 3 3 1 9 0 " > < a : m o v e T o > < a : p t   x = " 1 8 2 0 2 2 "   y = " 5 8 5 6 " / > < / a : m o v e T o > < a : c u b i c B e z T o > < a : p t   x = " 2 0 9 6 0 4 "   y = " 1 3 7 0 0 " / > < a : p t   x = " 2 3 3 1 9 0 "   y = " 2 8 8 4 5 " / > < a : p t   x = " 1 8 9 4 8 4 "   y = " 3 5 4 1 8 " / > < / a : c u b i c B e z T o > < a : c u b i c B e z T o > < a : p t   x = " 1 7 2 8 5 1 "   y = " 3 5 9 2 0 " / > < a : p t   x = " 1 5 1 4 0 6 "   y = " 3 3 2 8 6 " / > < a : p t   x = " 1 2 5 1 5 1 "   y = " 2 7 5 1 5 " / > < / a : c u b i c B e z T o > < a : c u b i c B e z T o > < a : p t   x = " 8 5 7 6 8 "   y = " 1 8 8 5 9 " / > < a : p t   x = " 8 7 5 5 "   y = " 1 5 5 5 3 " / > < a : p t   x = " 0 "   y = " 2 1 2 9 4 " / > < / a : c u b i c B e z T o > < a : c u b i c B e z T o > < a : p t   x = " 6 1 2 0 0 "   y = " 7 0 0 8 " / > < a : p t   x = " 1 0 0 6 4 1 "   y = " 0 " / > < a : p t   x = " 1 1 8 3 2 3 "   y = " 2 7 1 " / > < / a : c u b i c B e z T o > < a : c u b i c B e z T o > < a : p t   x = " 1 4 4 8 4 6 "   y = " 6 7 8 " / > < a : p t   x = " 1 6 7 9 0 2 "   y = " 2 1 2 5 " / > < a : p t   x = " 1 8 2 0 2 2 "   y = " 5 8 5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4 9 "   n a m e = " " > < a : e x t L s t > < a : e x t   u r i = " { 9 9 D 0 4 C 4 3 - 5 5 B 0 - 4 D 0 C - 8 5 1 5 - 3 B 8 2 9 2 E 3 2 E D 7 } " > < a 1 6 : c r e a t i o n I d   x m l n s : a 1 6 = " h t t p : / / s c h e m a s . m i c r o s o f t . c o m / o f f i c e / d r a w i n g / 2 0 1 0 / m a i n "   i d = " { 4 1 4 5 1 1 7 5 - D 2 1 0 - 4 7 7 9 - 9 C 9 0 - 9 1 F D B C 9 6 4 7 F A } " / > < / a : e x t > < / a : e x t L s t > < / p : c N v P r > < p : c N v S p P r / > < p : n v P r / > < / p : n v S p P r > < p : s p P r > < a : x f r m > < a : o f f   x = " 4 7 1 8 3 0 "   y = " 3 9 1 0 4 1 0 " / > < a : e x t   c x = " 2 2 8 3 3 3 "   c y = " 4 1 7 9 5 " / > < / a : x f r m > < a : c u s t G e o m > < a : a v L s t / > < a : g d L s t / > < a : a h L s t / > < a : c x n L s t / > < a : r e c t   b = " b "   l = " 0 "   r = " r "   t = " 0 " / > < a : p a t h L s t > < a : p a t h   h = " 4 1 7 9 5 "   w = " 2 2 8 3 3 3 " > < a : m o v e T o > < a : p t   x = " 1 9 0 7 5 8 "   y = " 3 6 0 5 8 " / > < / a : m o v e T o > < a : c u b i c B e z T o > < a : p t   x = " 2 1 7 3 7 8 "   y = " 3 1 2 9 8 " / > < a : p t   x = " 2 2 8 3 3 3 "   y = " 2 3 9 9 3 " / > < a : p t   x = " 2 2 3 6 2 2 "   y = " 1 4 1 4 4 " / > < / a : c u b i c B e z T o > < a : c u b i c B e z T o > < a : p t   x = " 2 2 5 0 0 7 "   y = " 4 4 7 0 " / > < a : p t   x = " 2 1 2 7 2 5 "   y = " 0 " / > < a : p t   x = " 1 8 6 7 7 8 "   y = " 7 3 3 " / > < / a : c u b i c B e z T o > < a : c u b i c B e z T o > < a : p t   x = " 1 6 0 8 3 0 "   y = " 1 4 6 7 " / > < a : p t   x = " 1 2 1 8 6 8 "   y = " 7 0 3 0 " / > < a : p t   x = " 6 9 8 9 1 "   y = " 1 7 4 2 2 " / > < / a : c u b i c B e z T o > < a : c u b i c B e z T o > < a : p t   x = " 3 3 7 3 5 "   y = " 2 8 7 5 5 " / > < a : p t   x = " 1 0 4 3 8 "   y = " 3 4 1 9 9 " / > < a : p t   x = " 0 "   y = " 3 3 7 5 6 " / > < / a : c u b i c B e z T o > < a : c u b i c B e z T o > < a : p t   x = " 5 1 0 1 4 "   y = " 3 8 3 6 9 " / > < a : p t   x = " 8 5 0 2 4 "   y = " 4 0 8 9 9 " / > < a : p t   x = " 1 0 2 0 3 1 "   y = " 4 1 3 4 7 " / > < / a : c u b i c B e z T o > < a : c u b i c B e z T o > < a : p t   x = " 1 1 9 0 3 8 "   y = " 4 1 7 9 5 " / > < a : p t   x = " 1 4 8 6 1 4 "   y = " 4 0 0 3 2 " / > < a : p t   x = " 1 9 0 7 5 8 "   y = " 3 6 0 5 8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5 0 "   n a m e = " " > < a : e x t L s t > < a : e x t   u r i = " { 8 A 2 0 5 F 6 2 - C 8 D 6 - 4 E F 6 - 9 5 C 1 - 0 3 0 D 1 7 E 4 E E 4 7 } " > < a 1 6 : c r e a t i o n I d   x m l n s : a 1 6 = " h t t p : / / s c h e m a s . m i c r o s o f t . c o m / o f f i c e / d r a w i n g / 2 0 1 0 / m a i n "   i d = " { 5 B 3 5 5 7 6 8 - E 9 6 4 - 4 6 2 1 - 9 6 9 3 - 7 4 D 6 E 6 A F 7 2 9 D } " / > < / a : e x t > < / a : e x t L s t > < / p : c N v P r > < p : c N v S p P r / > < p : n v P r / > < / p : n v S p P r > < p : s p P r > < a : x f r m > < a : o f f   x = " 3 1 0 1 4 3 "   y = " 3 8 0 0 1 7 1 " / > < a : e x t   c x = " 2 7 4 3 2 1 "   c y = " 5 7 4 1 8 " / > < / a : x f r m > < a : c u s t G e o m > < a : a v L s t / > < a : g d L s t / > < a : a h L s t / > < a : c x n L s t / > < a : r e c t   b = " b "   l = " 0 "   r = " r "   t = " 0 " / > < a : p a t h L s t > < a : p a t h   h = " 5 7 4 1 9 "   w = " 2 7 4 3 2 1 " > < a : m o v e T o > < a : p t   x = " 2 6 3 3 0 8 "   y = " 2 8 0 6 9 " / > < / a : m o v e T o > < a : c u b i c B e z T o > < a : p t   x = " 2 7 4 3 2 1 "   y = " 3 9 1 1 7 " / > < a : p t   x = " 2 7 2 5 7 1 "   y = " 4 6 8 8 1 " / > < a : p t   x = " 2 5 8 0 5 7 "   y = " 5 1 3 6 1 " / > < / a : c u b i c B e z T o > < a : c u b i c B e z T o > < a : p t   x = " 2 4 3 5 4 4 "   y = " 5 5 8 4 1 " / > < a : p t   x = " 2 2 3 4 3 0 "   y = " 5 7 4 1 9 " / > < a : p t   x = " 1 9 7 7 1 6 "   y = " 5 6 0 9 3 " / > < / a : c u b i c B e z T o > < a : c u b i c B e z T o > < a : p t   x = " 1 5 9 5 8 4 "   y = " 5 2 0 0 7 " / > < a : p t   x = " 1 3 4 2 3 2 "   y = " 4 9 0 1 0 " / > < a : p t   x = " 1 2 1 6 6 0 "   y = " 4 7 1 0 2 " / > < / a : c u b i c B e z T o > < a : c u b i c B e z T o > < a : p t   x = " 1 0 2 8 0 2 "   y = " 4 4 2 4 0 " / > < a : p t   x = " 1 4 8 4 2 "   y = " 2 9 4 1 6 " / > < a : p t   x = " 0 "   y = " 2 4 9 6 4 " / > < / a : c u b i c B e z T o > < a : l n T o > < a : p t   x = " 1 1 2 6 0 8 "   y = " 4 3 0 1 " / > < / a : l n T o > < a : c u b i c B e z T o > < a : p t   x = " 1 4 9 0 4 2 "   y = " 0 " / > < a : p t   x = " 1 8 0 0 7 9 "   y = " 3 2 " / > < a : p t   x = " 2 0 5 7 1 9 "   y = " 4 3 9 7 " / > < / a : c u b i c B e z T o > < a : c u b i c B e z T o > < a : p t   x = " 2 3 1 3 5 9 "   y = " 8 7 6 2 " / > < a : p t   x = " 2 5 0 5 5 6 "   y = " 1 6 6 5 2 " / > < a : p t   x = " 2 6 3 3 0 8 "   y = " 2 8 0 6 9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5 1 "   n a m e = " " > < a : e x t L s t > < a : e x t   u r i = " { C 7 F D 3 F B 7 - 2 2 9 4 - 4 C 8 B - A 3 8 8 - 4 7 B 6 7 E 0 D 3 6 B 8 } " > < a 1 6 : c r e a t i o n I d   x m l n s : a 1 6 = " h t t p : / / s c h e m a s . m i c r o s o f t . c o m / o f f i c e / d r a w i n g / 2 0 1 0 / m a i n "   i d = " { 7 E F 2 A 5 C D - 4 6 6 F - 4 C 1 4 - B D 6 3 - D C 3 A C D B E E 7 9 2 } " / > < / a : e x t > < / a : e x t L s t > < / p : c N v P r > < p : c N v S p P r / > < p : n v P r / > < / p : n v S p P r > < p : s p P r > < a : x f r m > < a : o f f   x = " 4 3 8 5 3 1 "   y = " 3 6 6 3 1 4 3 " / > < a : e x t   c x = " 1 5 3 6 3 1 "   c y = " 1 4 6 9 3 4 " / > < / a : x f r m > < a : c u s t G e o m > < a : a v L s t / > < a : g d L s t / > < a : a h L s t / > < a : c x n L s t / > < a : r e c t   b = " b "   l = " 0 "   r = " r "   t = " 0 " / > < a : p a t h L s t > < a : p a t h   h = " 1 4 6 9 3 5 "   w = " 1 5 3 6 3 1 " > < a : m o v e T o > < a : p t   x = " 1 5 3 6 3 1 "   y = " 1 4 6 9 3 5 " / > < / a : m o v e T o > < a : c u b i c B e z T o > < a : p t   x = " 1 2 9 7 6 6 "   y = " 1 3 8 4 2 1 " / > < a : p t   x = " 1 0 3 0 7 3 "   y = " 1 1 9 4 7 1 " / > < a : p t   x = " 7 3 5 5 3 "   y = " 9 0 0 8 6 " / > < / a : c u b i c B e z T o > < a : c u b i c B e z T o > < a : p t   x = " 4 4 0 3 4 "   y = " 6 0 7 0 1 " / > < a : p t   x = " 1 9 5 1 6 "   y = " 3 0 6 7 2 " / > < a : p t   x = " 0 "   y = " 0 " / > < / a : c u b i c B e z T o > < a : c u b i c B e z T o > < a : p t   x = " 4 6 4 8 7 "   y = " 3 4 4 5 3 " / > < a : p t   x = " 7 9 8 1 0 "   y = " 6 1 3 2 0 " / > < a : p t   x = " 9 9 9 7 0 "   y = " 8 0 6 0 0 " / > < / a : c u b i c B e z T o > < a : c u b i c B e z T o > < a : p t   x = " 1 2 0 1 2 9 "   y = " 9 9 8 8 1 " / > < a : p t   x = " 1 3 8 0 1 6 "   y = " 1 2 1 9 9 2 " / > < a : p t   x = " 1 5 3 6 3 1 "   y = " 1 4 6 9 3 5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5 2 "   n a m e = " " > < a : e x t L s t > < a : e x t   u r i = " { 5 5 D 7 B 1 2 A - 9 4 4 7 - 4 E 2 A - B B 6 2 - B B 8 8 2 9 4 5 F A E A } " > < a 1 6 : c r e a t i o n I d   x m l n s : a 1 6 = " h t t p : / / s c h e m a s . m i c r o s o f t . c o m / o f f i c e / d r a w i n g / 2 0 1 0 / m a i n "   i d = " { 8 0 7 0 2 F B C - 9 B 9 9 - 4 2 7 A - 8 B F 1 - F 2 1 2 7 4 7 9 E A B 4 } " / > < / a : e x t > < / a : e x t L s t > < / p : c N v P r > < p : c N v S p P r / > < p : n v P r / > < / p : n v S p P r > < p : s p P r > < a : x f r m > < a : o f f   x = " 4 4 1 5 5 8 "   y = " 3 5 7 2 1 7 1 " / > < a : e x t   c x = " 1 5 0 8 5 1 "   c y = " 2 2 9 5 1 2 " / > < / a : x f r m > < a : c u s t G e o m > < a : a v L s t / > < a : g d L s t / > < a : a h L s t / > < a : c x n L s t / > < a : r e c t   b = " b "   l = " 0 "   r = " r "   t = " 0 " / > < a : p a t h L s t > < a : p a t h   h = " 2 2 9 5 1 2 "   w = " 1 5 0 8 5 2 " > < a : m o v e T o > < a : p t   x = " 1 4 4 8 3 7 "   y = " 2 2 9 5 1 2 " / > < / a : m o v e T o > < a : c u b i c B e z T o > < a : p t   x = " 1 5 0 8 5 2 "   y = " 2 0 9 7 2 0 " / > < a : p t   x = " 1 4 6 5 6 4 "   y = " 1 8 7 7 4 7 " / > < a : p t   x = " 1 3 1 9 7 4 "   y = " 1 6 3 5 9 2 " / > < / a : c u b i c B e z T o > < a : c u b i c B e z T o > < a : p t   x = " 1 1 7 3 8 4 "   y = " 1 3 9 4 3 8 " / > < a : p t   x = " 1 0 5 0 4 8 "   y = " 1 1 8 7 5 8 " / > < a : p t   x = " 9 4 9 6 7 "   y = " 1 0 1 5 5 3 " / > < / a : c u b i c B e z T o > < a : c u b i c B e z T o > < a : p t   x = " 4 8 0 2 3 "   y = " 4 1 5 3 6 " / > < a : p t   x = " 1 6 3 6 7 "   y = " 7 6 8 5 " / > < a : p t   x = " 0 "   y = " 0 " / > < / a : c u b i c B e z T o > < a : c u b i c B e z T o > < a : p t   x = " 1 2 4 8 8 "   y = " 1 5 7 0 0 " / > < a : p t   x = " 1 9 7 1 5 "   y = " 2 7 2 2 1 " / > < a : p t   x = " 2 1 6 8 2 "   y = " 3 4 5 6 2 " / > < / a : c u b i c B e z T o > < a : c u b i c B e z T o > < a : p t   x = " 2 4 6 3 3 "   y = " 4 5 5 7 5 " / > < a : p t   x = " 4 3 4 8 3 "   y = " 7 4 1 5 6 " / > < a : p t   x = " 5 0 5 0 3 "   y = " 8 8 2 3 3 " / > < / a : c u b i c B e z T o > < a : c u b i c B e z T o > < a : p t   x = " 5 5 1 8 3 "   y = " 9 7 6 1 8 " / > < a : p t   x = " 6 5 3 6 2 "   y = " 1 1 4 8 1 2 " / > < a : p t   x = " 8 1 0 4 0 "   y = " 1 3 9 8 1 6 " / > < / a : c u b i c B e z T o > < a : c u b i c B e z T o > < a : p t   x = " 9 4 8 9 9 "   y = " 1 6 5 7 8 8 " / > < a : p t   x = " 1 0 5 6 0 4 "   y = " 1 8 4 0 8 3 " / > < a : p t   x = " 1 1 3 1 5 7 "   y = " 1 9 4 7 0 1 " / > < / a : c u b i c B e z T o > < a : c u b i c B e z T o > < a : p t   x = " 1 2 0 7 0 9 "   y = " 2 0 5 3 2 0 " / > < a : p t   x = " 1 3 1 2 6 9 "   y = " 2 1 6 9 2 4 " / > < a : p t   x = " 1 4 4 8 3 7 "   y = " 2 2 9 5 1 2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5 3 "   n a m e = " " > < a : e x t L s t > < a : e x t   u r i = " { 6 2 6 4 A 8 B 8 - 2 5 F 0 - 4 4 4 5 - 8 2 C 3 - E 2 3 A 5 8 9 9 E B 1 C } " > < a 1 6 : c r e a t i o n I d   x m l n s : a 1 6 = " h t t p : / / s c h e m a s . m i c r o s o f t . c o m / o f f i c e / d r a w i n g / 2 0 1 0 / m a i n "   i d = " { 1 8 A 8 C 1 7 A - F E 3 4 - 4 B 4 8 - 9 8 F 9 - 4 3 3 8 0 5 0 2 3 A E 8 } " / > < / a : e x t > < / a : e x t L s t > < / p : c N v P r > < p : c N v S p P r / > < p : n v P r / > < / p : n v S p P r > < p : s p P r > < a : x f r m > < a : o f f   x = " 6 1 2 3 2 1 "   y = " 3 5 6 3 8 0 1 " / > < a : e x t   c x = " 6 7 4 3 8 "   c y = " 2 7 3 5 3 8 " / > < / a : x f r m > < a : c u s t G e o m > < a : a v L s t / > < a : g d L s t / > < a : a h L s t / > < a : c x n L s t / > < a : r e c t   b = " b "   l = " 0 "   r = " r "   t = " 0 " / > < a : p a t h L s t > < a : p a t h   h = " 2 7 3 5 3 8 "   w = " 6 7 4 3 8 " > < a : m o v e T o > < a : p t   x = " 0 "   y = " 2 7 3 5 3 8 " / > < / a : m o v e T o > < a : c u b i c B e z T o > < a : p t   x = " 2 4 1 5 8 "   y = " 2 5 0 1 8 8 " / > < a : p t   x = " 3 9 4 8 0 "   y = " 2 1 9 8 4 8 " / > < a : p t   x = " 4 5 9 6 5 "   y = " 1 8 2 5 1 8 " / > < / a : c u b i c B e z T o > < a : c u b i c B e z T o > < a : p t   x = " 5 5 6 9 2 "   y = " 1 2 6 5 2 3 " / > < a : p t   x = " 6 7 4 3 8 "   y = " 1 2 1 7 7 3 " / > < a : p t   x = " 6 5 0 8 8 "   y = " 7 9 6 8 4 " / > < / a : c u b i c B e z T o > < a : c u b i c B e z T o > < a : p t   x = " 6 2 7 3 8 "   y = " 3 7 5 9 5 " / > < a : p t   x = " 5 8 0 9 8 "   y = " 1 5 9 1 4 " / > < a : p t   x = " 6 2 1 5 2 "   y = " 0 " / > < / a : c u b i c B e z T o > < a : c u b i c B e z T o > < a : p t   x = " 5 0 7 4 3 "   y = " 3 8 4 8 3 " / > < a : p t   x = " 3 9 7 8 3 "   y = " 6 4 2 7 5 " / > < a : p t   x = " 2 9 2 7 3 "   y = " 7 7 3 7 6 " / > < / a : c u b i c B e z T o > < a : c u b i c B e z T o > < a : p t   x = " 1 8 7 6 3 "   y = " 9 0 4 7 8 " / > < a : p t   x = " 9 7 4 4 "   y = " 1 2 3 1 4 6 " / > < a : p t   x = " 2 2 1 4 "   y = " 1 7 5 3 8 1 " / > < / a : c u b i c B e z T o > < a : l n T o > < a : p t   x = " 0 "   y = " 2 7 3 5 3 8 " / > < / a : l n T o > < a : c l o s e / > < / a : p a t h > < / a : p a t h L s t > < / a : c u s t G e o m > < a : s o l i d F i l l > < a : s r g b C l r   v a l = " 4 f 9 5 3 9 " / > < / a : s o l i d F i l l > < / p : s p P r > < / p : s p > < / p : g r p S p > < / p : g r p S p > < p : s p > < p : n v S p P r > < p : c N v P r   i d = " 1 5 4 "   n a m e = " T i t l e   4 " > < a : e x t L s t > < a : e x t   u r i = " { C D D 2 D E E 9 - 4 6 4 6 - 4 5 7 0 - 8 F 5 F - C F A 6 6 1 4 2 5 D 2 B } " > < a 1 6 : c r e a t i o n I d   x m l n s : a 1 6 = " h t t p : / / s c h e m a s . m i c r o s o f t . c o m / o f f i c e / d r a w i n g / 2 0 1 0 / m a i n "   i d = " { F F 8 7 B 4 1 A - 0 4 5 1 - 4 5 E 0 - A 4 9 9 - D A 6 F 7 7 6 B A 0 B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> < a : o f f   x = " 1 3 2 7 2 3 4 "   y = " 4 7 6 2 5 0 " / > < a : e x t   c x = " 6 7 6 3 7 1 3 "   c y = " 5 7 1 5 0 0 " / > < / a : x f r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5 5 "   n a m e = " C o n t e n t   P l a c e h o l d e r   2 " > < a : e x t L s t > < a : e x t   u r i = " { 7 B 0 D 3 8 3 A - B 5 C 2 - 4 7 7 F - 8 6 3 8 - 7 F E A 9 7 8 8 D A 6 5 } " > < a 1 6 : c r e a t i o n I d   x m l n s : a 1 6 = " h t t p : / / s c h e m a s . m i c r o s o f t . c o m / o f f i c e / d r a w i n g / 2 0 1 0 / m a i n "   i d = " { C 0 D B 7 D E 4 - 5 E 9 0 - 4 A C C - B 7 B 1 - 1 8 3 3 0 7 B 3 7 6 3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3 3 3 5 0 0 "   y = " 1 3 1 1 9 2 7 " / > < a : e x t   c x = " 4 0 4 8 1 2 5 "   c y = " 2 9 2 7 9 7 2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6 "   n a m e = " T e x t   P l a c e h o l d e r   3 " > < a : e x t L s t > < a : e x t   u r i = " { 2 D 8 0 7 C 1 1 - A 1 B 7 - 4 5 D B - 9 E 4 D - 4 5 8 3 2 8 5 F 7 8 7 6 } " > < a 1 6 : c r e a t i o n I d   x m l n s : a 1 6 = " h t t p : / / s c h e m a s . m i c r o s o f t . c o m / o f f i c e / d r a w i n g / 2 0 1 0 / m a i n "   i d = " { A 4 6 B 8 E 0 C - 9 7 9 5 - 4 F 5 6 - 8 1 B 9 - 8 9 9 C B 2 B 4 1 9 A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4 4 8 3 0 0 "   y = " 1 3 1 1 9 2 7 " / > < a : e x t   c x = " 2 6 4 2 6 4 8 "   c y = " 2 9 2 7 9 7 2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1 5 7 "   n a m e = " S l i d e   N u m b e r   P l a c e h o l d e r   3 " > < a : e x t L s t > < a : e x t   u r i = " { 5 F E 5 D 5 1 B - D 9 E E - 4 5 4 F - 8 E C 7 - 6 6 2 3 F 0 8 E E F 2 C } " > < a 1 6 : c r e a t i o n I d   x m l n s : a 1 6 = " h t t p : / / s c h e m a s . m i c r o s o f t . c o m / o f f i c e / d r a w i n g / 2 0 1 0 / m a i n "   i d = " { E 5 B 8 9 1 3 5 - E A 4 B - 4 5 B 2 - A 7 0 5 - 0 2 5 B 2 0 E C 8 B C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8 "   n a m e = " F o o t e r   P l a c e h o l d e r   2 " > < a : e x t L s t > < a : e x t   u r i = " { 4 E 4 0 2 A F 1 - A 1 8 7 - 4 F 3 6 - 8 A A 5 - A E 0 E C 8 A 9 4 8 6 D } " > < a 1 6 : c r e a t i o n I d   x m l n s : a 1 6 = " h t t p : / / s c h e m a s . m i c r o s o f t . c o m / o f f i c e / d r a w i n g / 2 0 1 0 / m a i n "   i d = " { B 1 8 6 2 2 4 2 - 8 2 6 5 - 4 F 5 8 - A E E A - 3 E 3 E 1 7 1 1 3 1 1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9 "   n a m e = " D a t e   P l a c e h o l d e r   1 " > < a : e x t L s t > < a : e x t   u r i = " { E 6 6 3 4 D 1 B - 6 E 2 1 - 4 C 1 1 - 8 7 7 F - 1 E 9 3 C 7 9 8 1 4 B 4 } " > < a 1 6 : c r e a t i o n I d   x m l n s : a 1 6 = " h t t p : / / s c h e m a s . m i c r o s o f t . c o m / o f f i c e / d r a w i n g / 2 0 1 0 / m a i n "   i d = " { E 8 3 A 5 5 8 6 - 0 0 0 C - 4 A D 5 - 8 8 1 7 - 0 7 B 0 2 F 2 5 4 5 A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2 C 4 8 5 C 8 - D 7 E 7 - 4 B 9 2 - 8 1 8 3 - F 2 C 8 7 8 6 2 0 D A B } " > < p 1 4 : c r e a t i o n I d   x m l n s : p 1 4 = " h t t p : / / s c h e m a s . m i c r o s o f t . c o m / o f f i c e / p o w e r p o i n t / 2 0 1 0 / m a i n "   v a l = " 1 6 5 4 8 4 2 6 4 2 3 7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8 9 2 3 4 E F 4 - A B 0 7 - 4 3 1 C - 8 6 D 7 - 7 0 1 8 8 7 1 E F 1 A E } " > < a 1 6 : c r e a t i o n I d   x m l n s : a 1 6 = " h t t p : / / s c h e m a s . m i c r o s o f t . c o m / o f f i c e / d r a w i n g / 2 0 1 0 / m a i n "   i d = " { 8 C 1 4 7 F 6 1 - 9 C B C - 4 7 2 5 - B 1 C 2 - E D A 8 6 1 5 6 D E 9 D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6 6 7 5 0 "   y = " 6 5 7 2 2 5 " / > < a : e x t   c x = " 3 0 4 9 6 6 0 "   c y = " 3 7 1 4 7 5 0 " / > < a : c h O f f   x = " 6 6 6 7 5 0 "   y = " 6 5 7 2 2 5 " / > < a : c h E x t   c x = " 3 0 4 9 6 6 0 "   c y = " 3 7 1 4 7 5 0 " / > < / a : x f r m > < / p : g r p S p P r > < p : c x n S p > < p : n v C x n S p P r > < p : c N v P r   i d = " 3 "   n a m e = " " > < a : e x t L s t > < a : e x t   u r i = " { 0 8 3 A 5 6 D B - 4 5 7 2 - 4 A 1 E - B 9 E 1 - 9 F 0 3 3 6 E 7 0 4 A 0 } " > < a 1 6 : c r e a t i o n I d   x m l n s : a 1 6 = " h t t p : / / s c h e m a s . m i c r o s o f t . c o m / o f f i c e / d r a w i n g / 2 0 1 0 / m a i n "   i d = " { D 1 C 9 1 8 8 B - F 8 C 2 - 4 8 F A - 9 0 0 0 - A A 3 1 0 A 7 8 1 2 6 3 } " / > < / a : e x t > < / a : e x t L s t > < / p : c N v P r > < p : c N v C x n S p P r / > < p : n v P r / > < / p : n v C x n S p P r > < p : s p P r > < a : x f r m   f l i p H = " t r u e "   f l i p V = " t r u e "   r o t = " 1 0 8 0 0 0 0 0 " > < a : o f f   x = " 7 9 0 5 7 5 "   y = " 6 5 7 2 2 5 " / > < a : e x t   c x = " 0 "   c y = " 3 7 1 4 7 5 0 " / > < / a : x f r m > < a : p r s t G e o m   p r s t = " l i n e " > < a : a v L s t / > < / a : p r s t G e o m > < a : l n   c a p = " f l a t "   w = " 1 9 0 5 0 " > < a : s o l i d F i l l > < a : s c h e m e C l r   v a l = " a c c e n t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"   n a m e = " " > < a : e x t L s t > < a : e x t   u r i = " { E 0 A C 9 9 5 4 - 0 7 E E - 4 D 5 0 - A B 4 E - 4 E D 5 4 E 7 1 1 C 1 0 } " > < a 1 6 : c r e a t i o n I d   x m l n s : a 1 6 = " h t t p : / / s c h e m a s . m i c r o s o f t . c o m / o f f i c e / d r a w i n g / 2 0 1 0 / m a i n "   i d = " { E 2 E 9 B B 7 7 - C A 4 1 - 4 E 3 0 - 8 9 3 9 - B E 1 2 C D 0 D 1 2 6 5 } " / > < / a : e x t > < / a : e x t L s t > < / p : c N v P r > < p : c N v C x n S p P r / > < p : n v P r / > < / p : n v C x n S p P r > < p : s p P r > < a : x f r m   f l i p H = " t r u e "   f l i p V = " t r u e "   r o t = " 1 0 8 0 0 0 0 0 " > < a : o f f   x = " 3 6 0 0 4 1 1 "   y = " 6 5 7 2 2 5 " / > < a : e x t   c x = " 0 "   c y = " 3 7 1 4 7 5 0 " / > < / a : x f r m > < a : p r s t G e o m   p r s t = " l i n e " > < a : a v L s t / > < / a : p r s t G e o m > < a : l n   c a p = " f l a t "   w = " 1 9 0 5 0 " > < a : s o l i d F i l l > < a : s c h e m e C l r   v a l = " a c c e n t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1 B 5 3 F C E 4 - 1 B 2 0 - 4 A F 5 - 9 8 8 3 - 0 B A 1 9 6 B 9 1 6 5 C } " > < a 1 6 : c r e a t i o n I d   x m l n s : a 1 6 = " h t t p : / / s c h e m a s . m i c r o s o f t . c o m / o f f i c e / d r a w i n g / 2 0 1 0 / m a i n "   i d = " { D 4 9 2 D 7 A 5 - 3 0 A 8 - 4 F D 6 - 8 1 3 6 - 0 0 B 5 E 7 2 1 4 D A 9 } " / > < / a : e x t > < / a : e x t L s t > < / p : c N v P r > < p : c N v C x n S p P r / > < p : n v P r / > < / p : n v C x n S p P r > < p : s p P r > < a : x f r m   f l i p H = " t r u e "   f l i p V = " t r u e "   r o t = " 1 0 8 0 0 0 0 0 " > < a : o f f   x = " 6 6 6 7 5 0 "   y = " 7 7 4 6 8 7 " / > < a : e x t   c x = " 3 0 4 9 6 6 0 "   c y = " 0 " / > < / a : x f r m > < a : p r s t G e o m   p r s t = " l i n e " > < a : a v L s t / > < / a : p r s t G e o m > < a : l n   c a p = " f l a t "   w = " 1 9 0 5 0 " > < a : s o l i d F i l l > < a : s c h e m e C l r   v a l = " a c c e n t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4 6 C 8 D A 4 0 - 2 3 B 1 - 4 2 1 3 - 8 A 9 E - 7 1 0 F B E 5 B C 9 C 0 } " > < a 1 6 : c r e a t i o n I d   x m l n s : a 1 6 = " h t t p : / / s c h e m a s . m i c r o s o f t . c o m / o f f i c e / d r a w i n g / 2 0 1 0 / m a i n "   i d = " { 5 4 1 6 F 7 1 5 - C 0 6 A - 4 2 F 6 - 8 1 C C - E 9 2 F E B 1 E E 9 E 6 } " / > < / a : e x t > < / a : e x t L s t > < / p : c N v P r > < p : c N v C x n S p P r / > < p : n v P r / > < / p : n v C x n S p P r > < p : s p P r > < a : x f r m   f l i p H = " t r u e "   f l i p V = " t r u e "   r o t = " 1 0 8 0 0 0 0 0 " > < a : o f f   x = " 6 6 6 7 5 0 "   y = " 4 2 4 1 7 8 7 " / > < a : e x t   c x = " 3 0 4 9 6 6 0 "   c y = " 0 " / > < / a : x f r m > < a : p r s t G e o m   p r s t = " l i n e " > < a : a v L s t / > < / a : p r s t G e o m > < a : l n   c a p = " f l a t "   w = " 1 9 0 5 0 " > < a : s o l i d F i l l > < a : s c h e m e C l r   v a l = " a c c e n t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/ p : g r p S p > < p : s p > < p : n v S p P r > < p : c N v P r   i d = " 7 "   n a m e = " T i t l e   2 " > < a : e x t L s t > < a : e x t   u r i = " { 4 D 1 D A B 2 1 - 9 F 5 9 - 4 A 7 2 - 8 D 5 C - F 5 7 E C E 7 F F 8 4 1 } " > < a 1 6 : c r e a t i o n I d   x m l n s : a 1 6 = " h t t p : / / s c h e m a s . m i c r o s o f t . c o m / o f f i c e / d r a w i n g / 2 0 1 0 / m a i n "   i d = " { F B F B 2 F 6 2 - B 8 C 2 - 4 0 9 9 - 8 C 8 3 - 7 D F 0 7 2 E 2 4 7 C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3 8 6 2 5 "   y = " 7 4 2 9 5 0 " / > < a : e x t   c x = " 4 0 0 0 5 0 0 "   c y = " 7 4 6 2 6 9 " / > < / a : x f r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T e x t   P l a c e h o l d e r   3 " > < a : e x t L s t > < a : e x t   u r i = " { C 4 7 2 1 2 C F - 3 3 6 A - 4 6 7 1 - 9 C F E - B 3 3 9 7 3 A 6 D D 1 E } " > < a 1 6 : c r e a t i o n I d   x m l n s : a 1 6 = " h t t p : / / s c h e m a s . m i c r o s o f t . c o m / o f f i c e / d r a w i n g / 2 0 1 0 / m a i n "   i d = " { 2 1 A 1 7 2 8 4 - D A F 8 - 4 8 0 B - B 3 D D - D 5 D C 2 F 3 1 6 1 0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2 2 9 7 5 8 "   y = " 1 6 1 9 2 5 0 " / > < a : e x t   c x = " 4 0 1 4 7 6 0 "   c y = " 2 6 1 9 3 7 5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6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6 " > < a : e x t L s t > < a : e x t   u r i = " { D 9 B 9 0 0 2 3 - 1 A 6 9 - 4 B 0 7 - B 2 9 1 - 8 B A B 7 B 6 2 7 9 0 6 } " > < a 1 6 : c r e a t i o n I d   x m l n s : a 1 6 = " h t t p : / / s c h e m a s . m i c r o s o f t . c o m / o f f i c e / d r a w i n g / 2 0 1 0 / m a i n "   i d = " { 5 A 5 7 9 9 1 7 - 1 7 3 6 - 4 6 B 4 - 8 1 5 2 - 1 B E 9 5 5 0 3 4 F 6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9 0 4 8 7 5 "   y = " 8 9 5 3 5 0 " / > < a : e x t   c x = " 2 5 7 1 7 5 0 "   c y = " 3 2 3 8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0 "   n a m e = " S l i d e   N u m b e r   P l a c e h o l d e r   4 " > < a : e x t L s t > < a : e x t   u r i = " { E A A C 3 4 1 8 - D 9 F 0 - 4 7 6 2 - 8 0 5 9 - C 0 D D F 7 2 E 3 1 B E } " > < a 1 6 : c r e a t i o n I d   x m l n s : a 1 6 = " h t t p : / / s c h e m a s . m i c r o s o f t . c o m / o f f i c e / d r a w i n g / 2 0 1 0 / m a i n "   i d = " { 6 7 4 B 8 1 6 8 - 3 7 E 5 - 4 2 6 8 - A 5 9 F - C 9 7 7 E 4 C D F D 1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3 " > < a : e x t L s t > < a : e x t   u r i = " { 9 B E 6 4 A C 4 - B 6 0 7 - 4 D 6 6 - 9 E 7 E - 9 7 F 7 F 2 8 2 8 4 A 5 } " > < a 1 6 : c r e a t i o n I d   x m l n s : a 1 6 = " h t t p : / / s c h e m a s . m i c r o s o f t . c o m / o f f i c e / d r a w i n g / 2 0 1 0 / m a i n "   i d = " { 8 1 B A 2 7 B A - B 3 4 6 - 4 4 5 6 - B 4 5 A - E C 3 3 5 1 6 3 D 1 8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1 " > < a : e x t L s t > < a : e x t   u r i = " { 1 0 3 9 A F 2 8 - 2 9 F 4 - 4 4 0 F - 8 A E 2 - 1 3 C 4 4 E 4 2 2 A 3 5 } " > < a 1 6 : c r e a t i o n I d   x m l n s : a 1 6 = " h t t p : / / s c h e m a s . m i c r o s o f t . c o m / o f f i c e / d r a w i n g / 2 0 1 0 / m a i n "   i d = " { 1 1 A 2 3 6 6 9 - D 3 C B - 4 0 9 D - 8 6 2 F - 9 2 7 1 D 2 1 6 B E F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7 1 9 2 D 6 0 - 8 7 3 A - 4 F 7 3 - B 8 A 7 - 1 0 8 E 8 B D B B A 3 3 } " > < p 1 4 : c r e a t i o n I d   x m l n s : p 1 4 = " h t t p : / / s c h e m a s . m i c r o s o f t . c o m / o f f i c e / p o w e r p o i n t / 2 0 1 0 / m a i n "   v a l = " 1 6 5 4 8 4 2 6 4 2 4 1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t h e m e / t h e m e 1 . x m l "   T y p e = " h t t p : / / s c h e m a s . o p e n x m l f o r m a t s . o r g / o f f i c e D o c u m e n t / 2 0 0 6 / r e l a t i o n s h i p s / t h e m e " / > < R e l a t i o n s h i p   I d = " r I d 1 9 "   T a r g e t = " . . / m e d i a / i m a g e 1 3 . j p g "   T y p e = " h t t p : / / s c h e m a s . o p e n x m l f o r m a t s . o r g / o f f i c e D o c u m e n t / 2 0 0 6 / r e l a t i o n s h i p s / i m a g e " / > < R e l a t i o n s h i p   I d = " r I d 2 0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9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0 5 D B B F 3 C - 7 8 C 8 - 4 E 7 6 - A A 2 8 - 8 A C F B 4 7 7 A 9 5 A } " > < a 1 6 : c r e a t i o n I d   x m l n s : a 1 6 = " h t t p : / / s c h e m a s . m i c r o s o f t . c o m / o f f i c e / d r a w i n g / 2 0 1 0 / m a i n "   i d = " { E 3 F 6 2 7 A 9 - A E E C - 4 1 8 8 - 9 6 A 7 - 6 A F F C 0 C 1 E 6 A 2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7 7 3 2 7 3 6 "   y = " - 1 1 3 7 9 6 4 " / > < a : e x t   c x = " 1 5 0 9 3 0 9 "   c y = " 2 2 2 0 6 2 0 " / > < a : c h O f f   x = " 7 5 8 1 9 0 0 "   y = " - 1 2 0 9 6 7 5 " / > < a : c h E x t   c x = " 1 6 5 8 5 8 1 "   c y = " 2 4 4 0 2 4 2 " / > < / a : x f r m > < / p : g r p S p P r > < p : g r p S p > < p : n v G r p S p P r > < p : c N v P r   i d = " 3 "   n a m e = " " > < a : e x t L s t > < a : e x t   u r i = " { B D 1 1 0 4 9 8 - 0 A 5 7 - 4 A 7 F - 9 E B E - D 7 A 4 D 6 B 6 D 7 6 1 } " > < a 1 6 : c r e a t i o n I d   x m l n s : a 1 6 = " h t t p : / / s c h e m a s . m i c r o s o f t . c o m / o f f i c e / d r a w i n g / 2 0 1 0 / m a i n "   i d = " { 2 0 9 1 5 1 5 B - E 8 9 D - 4 5 1 C - B A F 2 - 5 9 0 1 0 E C 0 D 1 7 3 } " / > < / a : e x t > < / a : e x t L s t > < / p : c N v P r > < p : c N v G r p S p P r / > < p : n v P r / > < / p : n v G r p S p P r > < p : g r p S p P r > < a : x f r m   r o t = " 0 " > < a : o f f   x = " 7 5 8 1 9 0 0 "   y = " - 1 2 0 9 6 7 5 " / > < a : e x t   c x = " 1 6 3 4 2 2 8 "   c y = " 2 0 7 0 3 9 4 " / > < a : c h O f f   x = " 1 6 9 7 "   y = " 6 8 4 4 " / > < a : c h E x t   c x = " 1 6 3 4 2 2 8 "   c y = " 2 0 7 0 3 9 4 " / > < / a : x f r m > < a : n o F i l l / > < / p : g r p S p P r > < p : s p > < p : n v S p P r > < p : c N v P r   i d = " 4 "   n a m e = " " > < a : e x t L s t > < a : e x t   u r i = " { 2 2 2 1 7 7 F A - 0 D A F - 4 1 C 8 - 8 0 C 8 - C 1 7 7 E 6 A 9 8 A 8 9 } " > < a 1 6 : c r e a t i o n I d   x m l n s : a 1 6 = " h t t p : / / s c h e m a s . m i c r o s o f t . c o m / o f f i c e / d r a w i n g / 2 0 1 0 / m a i n "   i d = " { D 5 B 9 D 5 1 C - D F 1 3 - 4 9 1 E - 8 C 5 9 - A 2 9 8 C B 7 D 8 5 E D } " / > < / a : e x t > < / a : e x t L s t > < / p : c N v P r > < p : c N v S p P r / > < p : n v P r / > < / p : n v S p P r > < p : s p P r > < a : x f r m > < a : o f f   x = " 3 2 0 0 2 9 "   y = " 4 3 9 9 9 4 " / > < a : e x t   c x = " 4 2 0 9 3 1 "   c y = " 8 7 7 3 4 9 " / > < / a : x f r m > < a : c u s t G e o m > < a : a v L s t / > < a : g d L s t / > < a : a h L s t / > < a : c x n L s t / > < a : r e c t   b = " b "   l = " 0 "   r = " r "   t = " 0 " / > < a : p a t h L s t > < a : p a t h   h = " 8 7 7 3 5 0 "   w = " 4 2 0 9 3 2 " > < a : m o v e T o > < a : p t   x = " 4 2 0 9 3 2 "   y = " 0 " / > < / a : m o v e T o > < a : c u b i c B e z T o > < a : p t   x = " 3 4 5 3 4 1 "   y = " 2 8 0 4 4 3 " / > < a : p t   x = " 2 6 0 7 8 7 "   y = " 4 9 3 5 1 0 " / > < a : p t   x = " 1 6 7 2 6 8 "   y = " 6 3 9 1 9 9 " / > < / a : c u b i c B e z T o > < a : c u b i c B e z T o > < a : p t   x = " 8 6 0 2 3 "   y = " 7 5 1 5 9 6 " / > < a : p t   x = " 3 0 2 6 7 "   y = " 8 3 0 9 8 0 " / > < a : p t   x = " 0 "   y = " 8 7 7 3 5 0 " / > < / a : c u b i c B e z T o > < / a : p a t h > < / a : p a t h L s t > < / a : c u s t G e o m > < a : g r p F i l l / > < a : l n   w = " 1 9 0 5 0 " > < a : s o l i d F i l l > < a : s r g b C l r   v a l = " 4 1 8 3 2 d " / > < / a : s o l i d F i l l > < a : p r s t D a s h   v a l = " s o l i d " / > < / a : l n > < / p : s p P r > < / p : s p > < p : s p > < p : n v S p P r > < p : c N v P r   i d = " 5 "   n a m e = " " > < a : e x t L s t > < a : e x t   u r i = " { 2 7 F 4 C 5 7 0 - 8 3 E 2 - 4 B 2 F - 8 4 7 1 - 0 A 9 E 8 D C 0 8 1 0 E } " > < a 1 6 : c r e a t i o n I d   x m l n s : a 1 6 = " h t t p : / / s c h e m a s . m i c r o s o f t . c o m / o f f i c e / d r a w i n g / 2 0 1 0 / m a i n "   i d = " { 0 4 7 7 2 0 6 0 - 6 5 1 C - 4 E 3 0 - 9 8 4 6 - 5 7 2 F 4 3 8 3 8 7 B 5 } " / > < / a : e x t > < / a : e x t L s t > < / p : c N v P r > < p : c N v S p P r / > < p : n v P r / > < / p : n v S p P r > < p : s p P r > < a : x f r m > < a : o f f   x = " 4 9 4 7 8 0 "   y = " 9 0 4 6 4 0 " / > < a : e x t   c x = " 1 2 3 8 4 6 "   c y = " 8 0 1 0 5 1 " / > < / a : x f r m > < a : c u s t G e o m > < a : a v L s t / > < a : g d L s t / > < a : a h L s t / > < a : c x n L s t / > < a : r e c t   b = " b "   l = " 0 "   r = " r "   t = " 0 " / > < a : p a t h L s t > < a : p a t h   h = " 8 0 1 0 5 2 "   w = " 1 2 3 8 4 7 " > < a : m o v e T o > < a : p t   x = " 5 2 2 3 "   y = " 4 5 4 0 7 8 " / > < / a : m o v e T o > < a : c u b i c B e z T o > < a : p t   x = " 6 0 3 2 8 "   y = " 6 4 2 6 0 7 " / > < a : p t   x = " 9 8 2 5 7 "   y = " 7 5 8 2 6 5 " / > < a : p t   x = " 1 1 9 0 1 1 "   y = " 8 0 1 0 5 2 " / > < / a : c u b i c B e z T o > < a : m o v e T o > < a : p t   x = " 9 1 1 4 8 "   y = " 0 " / > < / a : m o v e T o > < a : c u b i c B e z T o > < a : p t   x = " 8 1 4 9 2 "   y = " 5 5 8 9 1 " / > < a : p t   x = " 9 2 3 9 2 "   y = " 1 1 1 0 3 3 " / > < a : p t   x = " 1 2 3 8 4 7 "   y = " 1 6 5 4 2 6 " / > < / a : c u b i c B e z T o > < a : m o v e T o > < a : p t   x = " 1 4 1 7 9 "   y = " 1 4 9 2 5 0 " / > < / a : m o v e T o > < a : l n T o > < a : p t   x = " 0 "   y = " 6 9 6 8 1 6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6 "   n a m e = " " > < a : e x t L s t > < a : e x t   u r i = " { 4 2 7 5 8 D A 1 - 9 D D 2 - 4 B 4 C - B A F 6 - F C C 9 5 6 F A 7 C B 7 } " > < a 1 6 : c r e a t i o n I d   x m l n s : a 1 6 = " h t t p : / / s c h e m a s . m i c r o s o f t . c o m / o f f i c e / d r a w i n g / 2 0 1 0 / m a i n "   i d = " { 5 E D F 3 0 6 C - 9 1 C C - 4 D 9 D - B A 1 6 - 6 8 F 8 E 9 8 2 C 7 B 8 } " / > < / a : e x t > < / a : e x t L s t > < / p : c N v P r > < p : c N v S p P r / > < p : n v P r / > < / p : n v S p P r > < p : s p P r > < a : x f r m > < a : o f f   x = " 7 8 8 7 0 1 "   y = " 2 0 0 2 9 0 " / > < a : e x t   c x = " 3 6 3 4 9 5 "   c y = " 2 8 3 8 4 3 " / > < / a : x f r m > < a : c u s t G e o m > < a : a v L s t / > < a : g d L s t / > < a : a h L s t / > < a : c x n L s t / > < a : r e c t   b = " b "   l = " 0 "   r = " r "   t = " 0 " / > < a : p a t h L s t > < a : p a t h   h = " 2 8 3 8 4 4 "   w = " 3 6 3 4 9 6 " > < a : m o v e T o > < a : p t   x = " 0 "   y = " 2 4 8 1 9 5 " / > < / a : m o v e T o > < a : c u b i c B e z T o > < a : p t   x = " 4 7 9 9 2 "   y = " 1 9 9 9 8 5 " / > < a : p t   x = " 8 9 8 1 6 "   y = " 1 6 6 4 8 9 " / > < a : p t   x = " 1 2 5 4 7 0 "   y = " 1 4 7 7 0 8 " / > < / a : c u b i c B e z T o > < a : c u b i c B e z T o > < a : p t   x = " 1 7 8 9 5 1 "   y = " 1 1 9 5 3 6 " / > < a : p t   x = " 2 1 3 3 4 6 "   y = " 1 0 5 6 2 0 " / > < a : p t   x = " 2 8 5 8 0 4 "   y = " 6 0 0 0 0 " / > < / a : c u b i c B e z T o > < a : c u b i c B e z T o > < a : p t   x = " 3 3 4 1 1 0 "   y = " 2 9 5 8 6 " / > < a : p t   x = " 3 6 0 0 0 7 "   y = " 9 5 8 6 " / > < a : p t   x = " 3 6 3 4 9 6 "   y = " 0 " / > < / a : c u b i c B e z T o > < a : c u b i c B e z T o > < a : p t   x = " 3 1 6 5 4 0 "   y = " 9 2 9 8 4 " / > < a : p t   x = " 2 3 7 7 7 6 "   y = " 1 7 8 4 1 3 " / > < a : p t   x = " 1 2 7 2 0 2 "   y = " 2 5 6 2 8 9 " / > < / a : c u b i c B e z T o > < a : c u b i c B e z T o > < a : p t   x = " 8 0 7 1 8 "   y = " 2 8 3 6 7 7 " / > < a : p t   x = " 4 0 1 6 8 "   y = " 2 8 3 8 4 4 " / > < a : p t   x = " 5 5 5 3 "   y = " 2 5 6 7 8 9 " / > < / a : c u b i c B e z T o > < a : l n T o > < a : p t   x = " 0 "   y = " 2 4 8 1 9 5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7 "   n a m e = " " > < a : e x t L s t > < a : e x t   u r i = " { 9 7 7 B 6 5 8 8 - 4 8 A 0 - 4 B C 5 - 8 7 D 8 - 0 8 3 A 8 4 7 F 6 1 2 9 } " > < a 1 6 : c r e a t i o n I d   x m l n s : a 1 6 = " h t t p : / / s c h e m a s . m i c r o s o f t . c o m / o f f i c e / d r a w i n g / 2 0 1 0 / m a i n "   i d = " { C 6 6 6 C 3 E A - D F B 6 - 4 B 2 9 - A 8 A D - 7 D 3 9 4 9 A 9 1 C E 0 } " / > < / a : e x t > < / a : e x t L s t > < / p : c N v P r > < p : c N v S p P r / > < p : n v P r / > < / p : n v S p P r > < p : s p P r > < a : x f r m > < a : o f f   x = " 6 8 9 4 1 2 "   y = " 6 8 4 4 " / > < a : e x t   c x = " 2 3 9 1 8 6 "   c y = " 4 8 3 9 6 6 " / > < / a : x f r m > < a : c u s t G e o m > < a : a v L s t / > < a : g d L s t / > < a : a h L s t / > < a : c x n L s t / > < a : r e c t   b = " b "   l = " 0 "   r = " r "   t = " 0 " / > < a : p a t h L s t > < a : p a t h   h = " 4 8 3 9 6 7 "   w = " 2 3 9 1 8 7 " > < a : m o v e T o > < a : p t   x = " 2 3 9 1 8 7 "   y = " 0 " / > < / a : m o v e T o > < a : c u b i c B e z T o > < a : p t   x = " 2 3 8 7 1 7 "   y = " 1 2 9 0 " / > < a : p t   x = " 2 2 2 8 8 9 "   y = " 4 4 7 7 7 " / > < a : p t   x = " 1 9 1 7 0 3 "   y = " 1 3 0 4 6 1 " / > < / a : c u b i c B e z T o > < a : c u b i c B e z T o > < a : p t   x = " 1 7 3 5 4 9 "   y = " 1 8 0 3 3 9 " / > < a : p t   x = " 1 4 7 8 9 7 "   y = " 3 4 9 8 5 8 " / > < a : p t   x = " 1 3 4 6 2 9 "   y = " 3 9 1 2 0 2 " / > < / a : c u b i c B e z T o > < a : c u b i c B e z T o > < a : p t   x = " 1 1 3 7 0 8 "   y = " 4 5 6 3 9 2 " / > < a : p t   x = " 8 4 4 9 7 "   y = " 4 8 3 9 6 7 " / > < a : p t   x = " 4 7 4 7 7 "   y = " 4 4 4 0 1 6 " / > < / a : c u b i c B e z T o > < a : c u b i c B e z T o > < a : p t   x = " 3 6 4 0 1 "   y = " 4 4 9 4 6 3 " / > < a : p t   x = " 0 "   y = " 4 4 9 7 3 3 " / > < a : p t   x = " 1 4 3 0 "   y = " 4 1 1 9 5 8 " / > < / a : c u b i c B e z T o > < a : c u b i c B e z T o > < a : p t   x = " 3 2 3 4 "   y = " 3 6 4 2 7 1 " / > < a : p t   x = " 3 6 7 7 4 "   y = " 2 5 6 7 1 6 " / > < a : p t   x = " 6 9 3 0 8 "   y = " 2 0 8 6 9 6 " / > < / a : c u b i c B e z T o > < a : c u b i c B e z T o > < a : p t   x = " 1 2 7 5 8 7 "   y = " 1 2 2 6 7 8 " / > < a : p t   x = " 1 8 4 2 1 3 "   y = " 5 3 1 1 3 " / > < a : p t   x = " 2 3 9 1 8 7 "   y = " 0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8 "   n a m e = " " > < a : e x t L s t > < a : e x t   u r i = " { 3 2 6 A 0 D 7 A - B 9 E D - 4 0 A D - B A 2 F - 1 0 C 3 F 4 C 1 6 0 C F } " > < a 1 6 : c r e a t i o n I d   x m l n s : a 1 6 = " h t t p : / / s c h e m a s . m i c r o s o f t . c o m / o f f i c e / d r a w i n g / 2 0 1 0 / m a i n "   i d = " { 4 2 2 9 9 E E 4 - 0 F 0 4 - 4 0 E 7 - B B 8 7 - F F E C 2 0 E 1 9 2 5 9 } " / > < / a : e x t > < / a : e x t L s t > < / p : c N v P r > < p : c N v S p P r / > < p : n v P r / > < / p : n v S p P r > < p : s p P r > < a : x f r m > < a : o f f   x = " 9 5 2 3 9 0 "   y = " 3 0 7 8 9 8 " / > < a : e x t   c x = " 3 0 2 1 6 9 "   c y = " 1 5 6 8 2 5 " / > < / a : x f r m > < a : c u s t G e o m > < a : a v L s t / > < a : g d L s t / > < a : a h L s t / > < a : c x n L s t / > < a : r e c t   b = " b "   l = " 0 "   r = " r "   t = " 0 " / > < a : p a t h L s t > < a : p a t h   h = " 1 5 6 8 2 5 "   w = " 3 0 2 1 6 9 " > < a : m o v e T o > < a : p t   x = " 0 "   y = " 1 1 7 9 6 5 " / > < / a : m o v e T o > < a : c u b i c B e z T o > < a : p t   x = " 4 2 4 5 5 "   y = " 9 1 3 0 2 " / > < a : p t   x = " 7 8 0 4 1 "   y = " 7 4 1 8 2 " / > < a : p t   x = " 1 0 6 7 5 8 "   y = " 6 6 6 0 7 " / > < / a : c u b i c B e z T o > < a : c u b i c B e z T o > < a : p t   x = " 1 4 9 8 3 3 "   y = " 5 5 2 4 3 " / > < a : p t   x = " 1 7 6 8 3 8 "   y = " 5 0 9 5 2 " / > < a : p t   x = " 2 3 6 4 3 3 "   y = " 3 0 2 0 5 " / > < / a : c u b i c B e z T o > < a : c u b i c B e z T o > < a : p t   x = " 2 7 6 1 6 3 "   y = " 1 6 3 7 3 " / > < a : p t   x = " 2 9 8 0 7 5 "   y = " 6 3 0 5 " / > < a : p t   x = " 3 0 2 1 6 9 "   y = " 0 " / > < / a : c u b i c B e z T o > < a : c u b i c B e z T o > < a : p t   x = " 2 5 3 0 3 6 "   y = " 5 8 9 8 6 " / > < a : p t   x = " 1 8 2 3 1 3 "   y = " 1 0 7 2 7 4 " / > < a : p t   x = " 9 0 0 0 1 "   y = " 1 4 4 8 6 5 " / > < / a : c u b i c B e z T o > < a : c u b i c B e z T o > < a : p t   x = " 5 2 0 8 0 "   y = " 1 5 6 8 2 5 " / > < a : p t   x = " 2 2 9 3 4 "   y = " 1 5 0 2 2 2 " / > < a : p t   x = " 2 5 6 3 "   y = " 1 2 5 0 5 6 " / > < / a : c u b i c B e z T o > < a : l n T o > < a : p t   x = " 0 "   y = " 1 1 7 9 6 5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9 "   n a m e = " " > < a : e x t L s t > < a : e x t   u r i = " { B B 0 0 D 1 9 7 - 5 5 A 7 - 4 7 8 D - A 6 F 2 - 0 4 5 9 6 1 8 E 3 0 B C } " > < a 1 6 : c r e a t i o n I d   x m l n s : a 1 6 = " h t t p : / / s c h e m a s . m i c r o s o f t . c o m / o f f i c e / d r a w i n g / 2 0 1 0 / m a i n "   i d = " { D 0 E 6 4 7 2 6 - 5 9 5 C - 4 7 9 6 - 8 9 E E - 5 D A 5 A 6 9 D 4 5 E 2 } " / > < / a : e x t > < / a : e x t L s t > < / p : c N v P r > < p : c N v S p P r / > < p : n v P r / > < / p : n v S p P r > < p : s p P r > < a : x f r m > < a : o f f   x = " 4 7 6 2 3 2 "   y = " 1 5 3 3 6 6 3 " / > < a : e x t   c x = " 2 4 1 1 7 1 "   c y = " 8 8 7 8 6 " / > < / a : x f r m > < a : c u s t G e o m > < a : a v L s t / > < a : g d L s t / > < a : a h L s t / > < a : c x n L s t / > < a : r e c t   b = " b "   l = " 0 "   r = " r "   t = " 0 " / > < a : p a t h L s t > < a : p a t h   h = " 8 8 7 8 7 "   w = " 2 4 1 1 7 1 " > < a : m o v e T o > < a : p t   x = " 0 "   y = " 4 5 3 0 7 " / > < / a : m o v e T o > < a : c u b i c B e z T o > < a : p t   x = " 2 6 3 4 4 "   y = " 2 7 7 3 1 " / > < a : p t   x = " 5 0 8 9 4 "   y = " 1 8 1 5 4 " / > < a : p t   x = " 7 3 6 5 1 "   y = " 1 6 5 7 7 " / > < / a : c u b i c B e z T o > < a : c u b i c B e z T o > < a : p t   x = " 1 0 7 7 8 5 "   y = " 1 4 2 1 1 " / > < a : p t   x = " 1 4 1 0 5 0 "   y = " 2 0 3 1 1 " / > < a : p t   x = " 1 8 8 5 0 1 "   y = " 1 3 2 6 5 " / > < / a : c u b i c B e z T o > < a : c u b i c B e z T o > < a : p t   x = " 2 2 0 1 3 5 "   y = " 8 5 6 8 " / > < a : p t   x = " 2 3 7 6 9 2 "   y = " 4 1 4 7 " / > < a : p t   x = " 2 4 1 1 7 1 "   y = " 0 " / > < / a : c u b i c B e z T o > < a : c u b i c B e z T o > < a : p t   x = " 1 9 2 6 2 9 "   y = " 4 4 1 8 5 " / > < a : p t   x = " 1 3 1 4 8 4 "   y = " 7 3 7 8 0 " / > < a : p t   x = " 5 7 7 3 7 "   y = " 8 8 7 8 7 " / > < / a : c u b i c B e z T o > < a : c u b i c B e z T o > < a : p t   x = " 3 5 1 3 8 "   y = " 8 5 3 9 7 " / > < a : p t   x = " 1 6 4 5 3 "   y = " 7 2 8 0 0 " / > < a : p t   x = " 1 6 8 2 "   y = " 5 0 9 9 6 " / > < / a : c u b i c B e z T o > < a : l n T o > < a : p t   x = " 0 "   y = " 4 5 3 0 7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0 "   n a m e = " " > < a : e x t L s t > < a : e x t   u r i = " { E 1 1 9 3 6 6 1 - 6 3 F 9 - 4 C 6 9 - A 1 1 6 - F C B 0 2 A D D F F 8 0 } " > < a 1 6 : c r e a t i o n I d   x m l n s : a 1 6 = " h t t p : / / s c h e m a s . m i c r o s o f t . c o m / o f f i c e / d r a w i n g / 2 0 1 0 / m a i n "   i d = " { 6 D 8 C C 7 3 9 - 6 1 9 1 - 4 4 7 8 - B 6 D 7 - D E A 6 6 E 0 B 2 F A C } " / > < / a : e x t > < / a : e x t L s t > < / p : c N v P r > < p : c N v S p P r / > < p : n v P r / > < / p : n v S p P r > < p : s p P r > < a : x f r m > < a : o f f   x = " 5 8 9 5 8 3 "   y = " 1 5 9 4 8 9 1 " / > < a : e x t   c x = " 2 6 7 0 5 0 "   c y = " 1 5 7 0 2 1 " / > < / a : x f r m > < a : c u s t G e o m > < a : a v L s t / > < a : g d L s t / > < a : a h L s t / > < a : c x n L s t / > < a : r e c t   b = " b "   l = " 0 "   r = " r "   t = " 0 " / > < a : p a t h L s t > < a : p a t h   h = " 1 5 7 0 2 1 "   w = " 2 6 7 0 5 1 " > < a : m o v e T o > < a : p t   x = " 2 0 2 8 9 "   y = " 1 2 1 9 2 5 " / > < / a : m o v e T o > < a : c u b i c B e z T o > < a : p t   x = " 0 "   y = " 9 5 6 5 8 " / > < a : p t   x = " 4 5 8 3 7 "   y = " 7 0 3 1 5 " / > < a : p t   x = " 7 8 7 3 3 "   y = " 6 0 9 0 4 " / > < / a : c u b i c B e z T o > < a : c u b i c B e z T o > < a : p t   x = " 1 1 1 6 3 0 "   y = " 5 1 4 9 2 " / > < a : p t   x = " 1 3 7 2 5 6 "   y = " 5 4 6 3 8 " / > < a : p t   x = " 1 8 2 2 0 5 "   y = " 3 7 8 8 0 " / > < / a : c u b i c B e z T o > < a : c u b i c B e z T o > < a : p t   x = " 2 1 2 1 7 2 "   y = " 2 6 7 0 9 " / > < a : p t   x = " 2 4 0 4 5 4 "   y = " 1 4 0 8 2 " / > < a : p t   x = " 2 6 7 0 5 1 "   y = " 0 " / > < / a : c u b i c B e z T o > < a : c u b i c B e z T o > < a : p t   x = " 2 1 9 5 1 6 "   y = " 6 4 3 6 8 " / > < a : p t   x = " 1 6 1 2 4 1 "   y = " 1 1 1 5 5 8 " / > < a : p t   x = " 9 2 2 2 5 "   y = " 1 4 1 5 6 9 " / > < / a : c u b i c B e z T o > < a : c u b i c B e z T o > < a : p t   x = " 4 9 0 5 5 "   y = " 1 5 7 0 2 1 " / > < a : p t   x = " 2 5 0 7 7 "   y = " 1 5 0 4 7 3 " / > < a : p t   x = " 2 0 2 8 9 "   y = " 1 2 1 9 2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1 "   n a m e = " " > < a : e x t L s t > < a : e x t   u r i = " { 8 0 E C 5 6 4 2 - 8 2 8 E - 4 C 8 2 - A C F D - 2 0 9 E 5 5 2 A 7 B 7 F } " > < a 1 6 : c r e a t i o n I d   x m l n s : a 1 6 = " h t t p : / / s c h e m a s . m i c r o s o f t . c o m / o f f i c e / d r a w i n g / 2 0 1 0 / m a i n "   i d = " { 1 C 4 5 3 C 6 0 - 9 D E F - 4 C C 4 - A 0 6 1 - 1 2 6 6 5 3 7 D 3 F 1 0 } " / > < / a : e x t > < / a : e x t L s t > < / p : c N v P r > < p : c N v S p P r / > < p : n v P r / > < / p : n v S p P r > < p : s p P r > < a : x f r m > < a : o f f   x = " 6 0 3 5 7 2 "   y = " 1 7 9 3 6 9 8 " / > < a : e x t   c x = " 8 3 4 5 7 "   c y = " 2 8 3 5 4 0 " / > < / a : x f r m > < a : c u s t G e o m > < a : a v L s t / > < a : g d L s t / > < a : a h L s t / > < a : c x n L s t / > < a : r e c t   b = " b "   l = " 0 "   r = " r "   t = " 0 " / > < a : p a t h L s t > < a : p a t h   h = " 2 8 3 5 4 0 "   w = " 8 3 4 5 7 " > < a : m o v e T o > < a : p t   x = " 4 2 2 6 8 "   y = " 1 1 1 7 9 " / > < / a : m o v e T o > < a : c u b i c B e z T o > < a : p t   x = " 7 3 5 1 9 "   y = " 0 " / > < a : p t   x = " 8 3 4 5 7 "   y = " 5 1 4 2 5 " / > < a : p t   x = " 8 2 2 4 2 "   y = " 8 5 6 2 0 " / > < / a : c u b i c B e z T o > < a : c u b i c B e z T o > < a : p t   x = " 8 1 0 2 7 "   y = " 1 1 9 8 1 5 " / > < a : p t   x = " 7 0 1 1 7 "   y = " 1 4 3 2 1 4 " / > < a : p t   x = " 7 2 1 6 4 "   y = " 1 9 1 1 4 2 " / > < / a : c u b i c B e z T o > < a : c u b i c B e z T o > < a : p t   x = " 7 3 5 2 9 "   y = " 2 2 3 0 9 4 " / > < a : p t   x = " 7 6 7 9 8 "   y = " 2 5 3 8 9 3 " / > < a : p t   x = " 8 1 9 7 2 "   y = " 2 8 3 5 4 0 " / > < / a : c u b i c B e z T o > < a : c u b i c B e z T o > < a : p t   x = " 3 5 4 4 3 "   y = " 2 1 8 4 4 1 " / > < a : p t   x = " 8 5 7 1 "   y = " 1 4 8 4 3 6 " / > < a : p t   x = " 1 3 5 5 "   y = " 7 3 5 2 4 " / > < / a : c u b i c B e z T o > < a : c u b i c B e z T o > < a : p t   x = " 0 "   y = " 2 7 6 9 2 " / > < a : p t   x = " 1 3 6 3 7 "   y = " 6 9 1 1 " / > < a : p t   x = " 4 2 2 6 8 "   y = " 1 1 1 7 9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2 "   n a m e = " " > < a : e x t L s t > < a : e x t   u r i = " { 8 1 8 5 F 9 D 3 - A 4 1 1 - 4 7 1 A - 8 B 7 3 - 6 1 6 8 4 6 1 9 6 5 2 C } " > < a 1 6 : c r e a t i o n I d   x m l n s : a 1 6 = " h t t p : / / s c h e m a s . m i c r o s o f t . c o m / o f f i c e / d r a w i n g / 2 0 1 0 / m a i n "   i d = " { 2 D 7 F 7 0 E A - 4 F 0 A - 4 6 B 9 - B 9 B 6 - 4 A 3 B 9 E 3 D 1 7 B A } " / > < / a : e x t > < / a : e x t L s t > < / p : c N v P r > < p : c N v S p P r / > < p : n v P r / > < / p : n v S p P r > < p : s p P r > < a : x f r m > < a : o f f   x = " 4 7 6 9 2 3 "   y = " 1 7 2 5 7 9 0 " / > < a : e x t   c x = " 7 9 9 1 5 "   c y = " 2 4 9 0 0 0 " / > < / a : x f r m > < a : c u s t G e o m > < a : a v L s t / > < a : g d L s t / > < a : a h L s t / > < a : c x n L s t / > < a : r e c t   b = " b "   l = " 0 "   r = " r "   t = " 0 " / > < a : p a t h L s t > < a : p a t h   h = " 2 4 9 0 0 1 "   w = " 7 9 9 1 6 " > < a : m o v e T o > < a : p t   x = " 3 6 6 5 1 "   y = " 1 0 7 8 7 " / > < / a : m o v e T o > < a : c u b i c B e z T o > < a : p t   x = " 6 3 7 8 0 "   y = " 0 " / > < a : p t   x = " 7 4 0 9 6 "   y = " 4 4 9 0 2 " / > < a : p t   x = " 7 4 0 7 7 "   y = " 7 5 0 0 0 " / > < / a : c u b i c B e z T o > < a : c u b i c B e z T o > < a : p t   x = " 7 4 0 5 9 "   y = " 1 0 5 0 9 9 " / > < a : p t   x = " 6 5 1 8 6 "   y = " 1 2 6 0 0 4 " / > < a : p t   x = " 6 8 4 5 7 "   y = " 1 6 8 0 7 4 " / > < / a : c u b i c B e z T o > < a : c u b i c B e z T o > < a : p t   x = " 7 0 6 3 8 "   y = " 1 9 6 1 2 1 " / > < a : p t   x = " 7 4 4 5 7 "   y = " 2 2 3 0 9 7 " / > < a : p t   x = " 7 9 9 1 6 "   y = " 2 4 9 0 0 1 " / > < / a : c u b i c B e z T o > < a : c u b i c B e z T o > < a : p t   x = " 3 7 0 1 4 "   y = " 1 9 3 2 0 0 " / > < a : p t   x = " 1 1 2 4 1 "   y = " 1 3 2 4 8 4 " / > < a : p t   x = " 2 5 9 8 "   y = " 6 6 8 5 0 " / > < / a : c u b i c B e z T o > < a : c u b i c B e z T o > < a : p t   x = " 0 "   y = " 2 6 6 0 1 " / > < a : p t   x = " 1 1 3 5 1 "   y = " 7 9 1 3 " / > < a : p t   x = " 3 6 6 5 1 "   y = " 1 0 7 8 7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3 "   n a m e = " " > < a : e x t L s t > < a : e x t   u r i = " { 7 1 5 D 3 2 F 0 - D C 0 4 - 4 8 E 9 - 9 5 D 1 - 0 F 7 8 E D 7 E 7 6 F 8 } " > < a 1 6 : c r e a t i o n I d   x m l n s : a 1 6 = " h t t p : / / s c h e m a s . m i c r o s o f t . c o m / o f f i c e / d r a w i n g / 2 0 1 0 / m a i n "   i d = " { 0 3 F C E 1 2 1 - 4 E F 1 - 4 9 4 B - 9 D 2 B - 7 0 0 0 9 2 D 9 4 4 0 8 } " / > < / a : e x t > < / a : e x t L s t > < / p : c N v P r > < p : c N v S p P r / > < p : n v P r / > < / p : n v S p P r > < p : s p P r > < a : x f r m > < a : o f f   x = " 6 1 2 6 6 3 "   y = " 1 7 1 5 5 7 5 " / > < a : e x t   c x = " 2 2 1 0 5 4 "   c y = " 2 2 1 3 5 8 " / > < / a : x f r m > < a : c u s t G e o m > < a : a v L s t / > < a : g d L s t / > < a : a h L s t / > < a : c x n L s t / > < a : r e c t   b = " b "   l = " 0 "   r = " r "   t = " 0 " / > < a : p a t h L s t > < a : p a t h   h = " 2 2 1 3 5 8 "   w = " 2 2 1 0 5 4 " > < a : m o v e T o > < a : p t   x = " 2 5 4 3 4 "   y = " 2 7 7 3 6 " / > < / a : m o v e T o > < a : c u b i c B e z T o > < a : p t   x = " 4 3 6 6 4 "   y = " 0 " / > < a : p t   x = " 8 2 5 5 0 "   y = " 3 5 0 8 9 " / > < a : p t   x = " 1 0 2 1 5 8 "   y = " 6 3 1 2 9 " / > < / a : c u b i c B e z T o > < a : c u b i c B e z T o > < a : p t   x = " 1 2 1 7 6 7 "   y = " 9 1 1 6 9 " / > < a : p t   x = " 1 2 7 1 3 6 "   y = " 1 1 6 4 2 3 " / > < a : p t   x = " 1 5 7 6 1 5 "   y = " 1 5 3 4 6 8 " / > < / a : c u b i c B e z T o > < a : c u b i c B e z T o > < a : p t   x = " 1 7 7 9 3 4 "   y = " 1 7 8 1 6 5 " / > < a : p t   x = " 1 9 9 0 8 0 "   y = " 2 0 0 7 9 5 " / > < a : p t   x = " 2 2 1 0 5 4 "   y = " 2 2 1 3 5 8 " / > < / a : c u b i c B e z T o > < a : c u b i c B e z T o > < a : p t   x = " 1 4 4 7 1 7 "   y = " 1 9 7 3 6 9 " / > < a : p t   x = " 8 1 1 2 6 "   y = " 1 5 7 6 3 3 " / > < a : p t   x = " 3 0 2 8 0 "   y = " 1 0 2 1 4 8 " / > < / a : c u b i c B e z T o > < a : c u b i c B e z T o > < a : p t   x = " 1 6 1 5 "   y = " 6 6 3 6 0 " / > < a : p t   x = " 0 "   y = " 4 1 5 5 6 " / > < a : p t   x = " 2 5 4 3 4 "   y = " 2 7 7 3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4 "   n a m e = " " > < a : e x t L s t > < a : e x t   u r i = " { 0 E 0 5 3 0 C 5 - 9 E E F - 4 3 3 B - 9 A A 0 - A 3 1 A E 2 5 7 9 8 6 A } " > < a 1 6 : c r e a t i o n I d   x m l n s : a 1 6 = " h t t p : / / s c h e m a s . m i c r o s o f t . c o m / o f f i c e / d r a w i n g / 2 0 1 0 / m a i n "   i d = " { 3 6 3 4 9 A 3 1 - E 9 4 A - 4 F 5 A - 8 1 C 9 - C E 3 5 7 7 E D 2 5 0 6 } " / > < / a : e x t > < / a : e x t L s t > < / p : c N v P r > < p : c N v S p P r / > < p : n v P r / > < / p : n v S p P r > < p : s p P r > < a : x f r m > < a : o f f   x = " 5 7 5 0 9 6 "   y = " 1 0 6 6 1 5 1 " / > < a : e x t   c x = " 2 3 7 2 8 3 "   c y = " 4 2 8 0 5 5 " / > < / a : x f r m > < a : c u s t G e o m > < a : a v L s t / > < a : g d L s t / > < a : a h L s t / > < a : c x n L s t / > < a : r e c t   b = " b "   l = " 0 "   r = " r "   t = " 0 " / > < a : p a t h L s t > < a : p a t h   h = " 4 2 8 0 5 5 "   w = " 2 3 7 2 8 3 " > < a : m o v e T o > < a : p t   x = " 5 2 7 0 9 "   y = " 0 " / > < / a : m o v e T o > < a : c u b i c B e z T o > < a : p t   x = " 9 3 1 3 2 "   y = " 5 9 6 3 6 " / > < a : p t   x = " 1 1 9 5 0 3 "   y = " 1 0 9 8 8 6 " / > < a : p t   x = " 1 3 1 8 2 3 "   y = " 1 5 0 7 4 8 " / > < / a : c u b i c B e z T o > < a : c u b i c B e z T o > < a : p t   x = " 1 5 0 3 0 4 "   y = " 2 1 2 0 4 2 " / > < a : p t   x = " 1 5 7 8 2 0 "   y = " 2 5 0 6 1 2 " / > < a : p t   x = " 1 9 0 6 0 7 "   y = " 3 3 5 1 6 0 " / > < / a : c u b i c B e z T o > < a : c u b i c B e z T o > < a : p t   x = " 2 1 2 4 6 4 "   y = " 3 9 1 5 2 6 " / > < a : p t   x = " 2 2 8 0 2 3 "   y = " 4 2 2 4 9 1 " / > < a : p t   x = " 2 3 7 2 8 3 "   y = " 4 2 8 0 5 5 " / > < / a : c u b i c B e z T o > < a : c u b i c B e z T o > < a : p t   x = " 1 5 2 6 6 3 "   y = " 3 6 0 5 0 4 " / > < a : p t   x = " 9 4 7 3 1 "   y = " 3 0 0 8 2 6 " / > < a : p t   x = " 6 3 4 8 4 "   y = " 2 4 9 0 2 1 " / > < / a : c u b i c B e z T o > < a : c u b i c B e z T o > < a : p t   x = " 4 3 0 7 1 "   y = " 2 1 5 1 7 6 " / > < a : p t   x = " 3 2 9 2 4 "   y = " 1 8 0 8 2 2 " / > < a : p t   x = " 2 0 0 5 8 "   y = " 1 3 4 4 1 6 " / > < / a : c u b i c B e z T o > < a : c u b i c B e z T o > < a : p t   x = " 0 "   y = " 7 8 0 1 6 " / > < a : p t   x = " 7 5 3 1 "   y = " 3 4 5 5 6 " / > < a : p t   x = " 4 2 6 5 3 "   y = " 4 0 3 7 " / > < / a : c u b i c B e z T o > < a : l n T o > < a : p t   x = " 5 2 7 0 9 "   y = " 0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5 "   n a m e = " " > < a : e x t L s t > < a : e x t   u r i = " { 2 3 B C 2 9 1 9 - 1 8 B C - 4 B 4 6 - A 0 8 1 - 6 D 0 4 5 C E F C 5 E 5 } " > < a 1 6 : c r e a t i o n I d   x m l n s : a 1 6 = " h t t p : / / s c h e m a s . m i c r o s o f t . c o m / o f f i c e / d r a w i n g / 2 0 1 0 / m a i n "   i d = " { D 5 1 7 E 9 7 F - D 0 4 E - 4 1 5 1 - 8 F 3 F - F F E 0 8 4 8 2 F B 8 3 } " / > < / a : e x t > < / a : e x t L s t > < / p : c N v P r > < p : c N v S p P r / > < p : n v P r / > < / p : n v S p P r > < p : s p P r > < a : x f r m > < a : o f f   x = " 6 1 4 1 9 3 "   y = " 1 0 5 2 9 7 0 " / > < a : e x t   c x = " 2 3 3 8 2 7 "   c y = " 1 9 3 7 2 6 " / > < / a : x f r m > < a : c u s t G e o m > < a : a v L s t / > < a : g d L s t / > < a : a h L s t / > < a : c x n L s t / > < a : r e c t   b = " b "   l = " 0 "   r = " r "   t = " 0 " / > < a : p a t h L s t > < a : p a t h   h = " 1 9 3 7 2 6 "   w = " 2 3 3 8 2 8 " > < a : m o v e T o > < a : p t   x = " 1 3 7 8 2 "   y = " 0 " / > < / a : m o v e T o > < a : c u b i c B e z T o > < a : p t   x = " 5 2 1 6 1 "   y = " 2 2 0 7 6 " / > < a : p t   x = " 8 0 4 6 2 "   y = " 4 3 2 4 5 " / > < a : p t   x = " 9 8 6 8 6 "   y = " 6 3 5 0 9 " / > < / a : c u b i c B e z T o > < a : c u b i c B e z T o > < a : p t   x = " 1 2 6 0 2 1 "   y = " 9 3 9 0 5 " / > < a : p t   x = " 1 4 1 0 6 2 "   y = " 1 1 4 4 0 6 " / > < a : p t   x = " 1 8 2 5 9 7 "   y = " 1 5 3 8 9 7 " / > < / a : c u b i c B e z T o > < a : c u b i c B e z T o > < a : p t   x = " 2 1 0 2 8 8 "   y = " 1 8 0 2 2 4 " / > < a : p t   x = " 2 2 7 3 6 5 "   y = " 1 9 3 5 0 1 " / > < a : p t   x = " 2 3 3 8 2 8 "   y = " 1 9 3 7 2 6 " / > < / a : c u b i c B e z T o > < a : c u b i c B e z T o > < a : p t   x = " 1 6 9 9 3 0 "   y = " 1 8 9 8 5 3 " / > < a : p t   x = " 1 0 3 7 9 4 "   y = " 1 5 8 7 2 1 " / > < a : p t   x = " 3 5 4 2 2 "   y = " 1 0 0 3 3 0 " / > < / a : c u b i c B e z T o > < a : c u b i c B e z T o > < a : p t   x = " 8 5 8 7 "   y = " 6 7 2 3 3 " / > < a : p t   x = " 0 "   y = " 3 5 7 1 3 " / > < a : p t   x = " 9 6 6 2 "   y = " 5 7 6 9 " / > < / a : c u b i c B e z T o > < a : l n T o > < a : p t   x = " 1 3 7 8 2 "   y = "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1 6 "   n a m e = " " > < a : e x t L s t > < a : e x t   u r i = " { B 8 B A A 3 F 0 - A B 1 A - 4 2 D 1 - 8 6 1 7 - 2 D C 9 F 5 9 2 2 8 E 4 } " > < a 1 6 : c r e a t i o n I d   x m l n s : a 1 6 = " h t t p : / / s c h e m a s . m i c r o s o f t . c o m / o f f i c e / d r a w i n g / 2 0 1 0 / m a i n "   i d = " { 1 0 3 F 8 2 9 9 - A 2 7 2 - 4 5 7 A - B B 0 C - 4 2 8 D 6 D 8 0 9 2 D E } " / > < / a : e x t > < / a : e x t L s t > < / p : c N v P r > < p : c N v S p P r / > < p : n v P r / > < / p : n v S p P r > < p : s p P r > < a : x f r m > < a : o f f   x = " 9 4 8 8 2 8 "   y = " 4 3 5 6 0 8 " / > < a : e x t   c x = " 3 6 7 6 3 6 "   c y = " 8 2 2 8 0 " / > < / a : x f r m > < a : c u s t G e o m > < a : a v L s t / > < a : g d L s t / > < a : a h L s t / > < a : c x n L s t / > < a : r e c t   b = " b "   l = " 0 "   r = " r "   t = " 0 " / > < a : p a t h L s t > < a : p a t h   h = " 8 2 2 8 1 "   w = " 3 6 7 6 3 6 " > < a : m o v e T o > < a : p t   x = " 6 1 5 "   y = " 9 3 5 0 " / > < / a : m o v e T o > < a : c u b i c B e z T o > < a : p t   x = " 5 6 8 3 0 "   y = " 1 3 2 0 " / > < a : p t   x = " 1 0 1 5 4 0 "   y = " 0 " / > < a : p t   x = " 1 3 4 7 4 5 "   y = " 5 3 9 1 " / > < / a : c u b i c B e z T o > < a : c u b i c B e z T o > < a : p t   x = " 1 8 4 5 5 3 "   y = " 1 3 4 7 7 " / > < a : p t   x = " 2 1 4 4 7 4 "   y = " 2 1 4 7 9 " / > < a : p t   x = " 2 8 5 6 9 9 "   y = " 2 7 4 6 6 " / > < / a : c u b i c B e z T o > < a : c u b i c B e z T o > < a : p t   x = " 3 3 3 1 8 2 "   y = " 3 1 4 5 7 " / > < a : p t   x = " 3 6 0 4 9 5 "   y = " 3 1 1 3 4 " / > < a : p t   x = " 3 6 7 6 3 6 "   y = " 2 6 4 9 6 " / > < / a : c u b i c B e z T o > < a : c u b i c B e z T o > < a : p t   x = " 2 8 9 6 1 9 "   y = " 6 4 8 9 6 " / > < a : p t   x = " 1 9 4 1 9 1 "   y = " 8 2 2 8 1 " / > < a : p t   x = " 8 1 3 5 2 "   y = " 7 8 6 5 0 " / > < / a : c u b i c B e z T o > < a : c u b i c B e z T o > < a : p t   x = " 3 6 6 0 3 "   y = " 7 3 5 5 5 " / > < a : p t   x = " 9 4 8 6 "   y = " 5 3 2 9 5 " / > < a : p t   x = " 0 "   y = " 1 7 8 6 9 " / > < / a : c u b i c B e z T o > < a : l n T o > < a : p t   x = " 6 1 5 "   y = " 9 3 5 0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7 "   n a m e = " " > < a : e x t L s t > < a : e x t   u r i = " { 7 E 8 5 A 0 B 5 - D 0 4 2 - 4 6 4 7 - 9 3 9 D - 7 B B 9 F 3 A 2 F 4 B 4 } " > < a 1 6 : c r e a t i o n I d   x m l n s : a 1 6 = " h t t p : / / s c h e m a s . m i c r o s o f t . c o m / o f f i c e / d r a w i n g / 2 0 1 0 / m a i n "   i d = " { B 3 6 7 B 0 3 2 - 0 2 3 2 - 4 B A A - B 9 A E - D 3 F D 9 5 7 6 E 0 1 8 } " / > < / a : e x t > < / a : e x t L s t > < / p : c N v P r > < p : c N v S p P r / > < p : n v P r / > < / p : n v S p P r > < p : s p P r > < a : x f r m > < a : o f f   x = " 4 5 7 3 1 9 "   y = " 4 9 9 5 6 5 " / > < a : e x t   c x = " 1 7 0 9 3 5 "   c y = " 2 8 5 8 3 0 " / > < / a : x f r m > < a : c u s t G e o m > < a : a v L s t / > < a : g d L s t / > < a : a h L s t / > < a : c x n L s t / > < a : r e c t   b = " b "   l = " 0 "   r = " r "   t = " 0 " / > < a : p a t h L s t > < a : p a t h   h = " 2 8 5 8 3 0 "   w = " 1 7 0 9 3 6 " > < a : m o v e T o > < a : p t   x = " 0 "   y = " 0 " / > < / a : m o v e T o > < a : c u b i c B e z T o > < a : p t   x = " 2 0 2 6 9 "   y = " 8 4 0 5 3 " / > < a : p t   x = " 3 3 7 1 5 "   y = " 1 3 5 3 3 4 " / > < a : p t   x = " 4 0 3 3 8 "   y = " 1 5 3 8 4 3 " / > < / a : c u b i c B e z T o > < a : c u b i c B e z T o > < a : p t   x = " 5 0 2 7 2 "   y = " 1 8 1 6 0 7 " / > < a : p t   x = " 7 2 7 2 3 "   y = " 2 8 5 8 3 0 " / > < a : p t   x = " 1 2 8 5 5 5 "   y = " 2 6 0 1 5 5 " / > < / a : c u b i c B e z T o > < a : c u b i c B e z T o > < a : p t   x = " 1 6 1 5 4 0 "   y = " 2 6 4 3 9 8 " / > < a : p t   x = " 1 7 0 9 3 6 "   y = " 2 5 1 0 3 0 " / > < a : p t   x = " 1 5 6 7 4 0 "   y = " 2 2 0 0 5 1 " / > < / a : c u b i c B e z T o > < a : c u b i c B e z T o > < a : p t   x = " 1 3 5 4 4 7 "   y = " 1 7 3 5 8 2 " / > < a : p t   x = " 8 3 9 1 8 "   y = " 1 2 4 8 8 1 " / > < a : p t   x = " 6 5 4 7 8 "   y = " 1 0 2 3 0 6 " / > < / a : c u b i c B e z T o > < a : c u b i c B e z T o > < a : p t   x = " 5 3 1 8 4 "   y = " 8 7 2 5 7 " / > < a : p t   x = " 3 1 3 5 8 "   y = " 5 3 1 5 4 " / > < a : p t   x = " 0 "   y = " 0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1 8 "   n a m e = " " > < a : e x t L s t > < a : e x t   u r i = " { B D F 9 7 2 1 8 - 9 7 1 7 - 4 3 9 A - A C B C - 3 3 7 6 C B 3 5 D D 8 6 } " > < a 1 6 : c r e a t i o n I d   x m l n s : a 1 6 = " h t t p : / / s c h e m a s . m i c r o s o f t . c o m / o f f i c e / d r a w i n g / 2 0 1 0 / m a i n "   i d = " { C 6 B 1 D A 1 B - E 3 5 3 - 4 E 8 C - B A 7 E - 7 5 8 4 B 5 4 A E 2 1 A } " / > < / a : e x t > < / a : e x t L s t > < / p : c N v P r > < p : c N v S p P r / > < p : n v P r / > < / p : n v S p P r > < p : s p P r > < a : x f r m > < a : o f f   x = " 6 1 3 4 0 8 "   y = " 6 4 9 6 7 1 " / > < a : e x t   c x = " 2 6 0 8 8 9 "   c y = " 1 5 0 6 5 1 " / > < / a : x f r m > < a : c u s t G e o m > < a : a v L s t / > < a : g d L s t / > < a : a h L s t / > < a : c x n L s t / > < a : r e c t   b = " b "   l = " 0 "   r = " r "   t = " 0 " / > < a : p a t h L s t > < a : p a t h   h = " 1 5 0 6 5 2 "   w = " 2 6 0 8 9 0 " > < a : m o v e T o > < a : p t   x = " 2 6 0 8 9 0 "   y = " 5 6 6 4 " / > < / a : m o v e T o > < a : c u b i c B e z T o > < a : p t   x = " 1 9 0 0 4 7 "   y = " 0 " / > < a : p t   x = " 1 3 1 1 9 3 "   y = " 9 0 8 7 " / > < a : p t   x = " 8 4 3 2 8 "   y = " 3 2 9 2 4 " / > < / a : c u b i c B e z T o > < a : c u b i c B e z T o > < a : p t   x = " 1 4 0 3 0 "   y = " 6 8 6 8 0 " / > < a : p t   x = " 0 "   y = " 9 8 2 5 9 " / > < a : p t   x = " 2 7 3 4 1 "   y = " 1 1 0 4 4 0 " / > < / a : c u b i c B e z T o > < a : c u b i c B e z T o > < a : p t   x = " 3 0 4 7 6 "   y = " 1 4 3 8 2 4 " / > < a : p t   x = " 4 5 3 2 5 "   y = " 1 5 0 6 5 2 " / > < a : p t   x = " 7 1 8 8 9 "   y = " 1 3 0 9 2 3 " / > < / a : c u b i c B e z T o > < a : c u b i c B e z T o > < a : p t   x = " 9 5 2 3 1 "   y = " 1 1 1 6 1 1 " / > < a : p t   x = " 1 2 3 4 6 4 "   y = " 9 0 6 5 1 " / > < a : p t   x = " 1 6 0 7 5 1 "   y = " 6 0 7 4 0 " / > < / a : c u b i c B e z T o > < a : c u b i c B e z T o > < a : p t   x = " 1 8 3 9 3 8 "   y = " 4 0 1 9 1 " / > < a : p t   x = " 2 1 7 3 1 7 "   y = " 2 1 8 3 2 " / > < a : p t   x = " 2 6 0 8 9 0 "   y = " 5 6 6 4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1 9 "   n a m e = " " > < a : e x t L s t > < a : e x t   u r i = " { A 7 0 4 3 D D 4 - 6 3 D C - 4 C E F - 8 D 8 9 - 6 9 4 5 4 0 2 E 5 F 9 B } " > < a 1 6 : c r e a t i o n I d   x m l n s : a 1 6 = " h t t p : / / s c h e m a s . m i c r o s o f t . c o m / o f f i c e / d r a w i n g / 2 0 1 0 / m a i n "   i d = " { 0 C 7 0 3 5 9 5 - B 9 0 4 - 4 7 3 B - B 6 3 8 - D 5 E A C 5 B 9 1 A 7 E } " / > < / a : e x t > < / a : e x t L s t > < / p : c N v P r > < p : c N v S p P r / > < p : n v P r / > < / p : n v S p P r > < p : s p P r > < a : x f r m > < a : o f f   x = " 5 4 8 5 6 4 "   y = " 4 8 2 8 7 5 " / > < a : e x t   c x = " 1 0 0 3 8 9 "   c y = " 2 8 8 2 5 9 " / > < / a : x f r m > < a : c u s t G e o m > < a : a v L s t / > < a : g d L s t / > < a : a h L s t / > < a : c x n L s t / > < a : r e c t   b = " b "   l = " 0 "   r = " r "   t = " 0 " / > < a : p a t h L s t > < a : p a t h   h = " 2 8 8 2 6 0 "   w = " 1 0 0 3 8 9 " > < a : m o v e T o > < a : p t   x = " 3 4 6 9 1 "   y = " 0 " / > < / a : m o v e T o > < a : c u b i c B e z T o > < a : p t   x = " 1 0 4 4 8 "   y = " 7 8 8 1 6 " / > < a : p t   x = " 0 "   y = " 1 4 0 2 5 2 " / > < a : p t   x = " 3 3 4 8 "   y = " 1 8 4 3 0 7 " / > < / a : c u b i c B e z T o > < a : c u b i c B e z T o > < a : p t   x = " 8 3 7 1 "   y = " 2 5 0 3 9 0 " / > < a : p t   x = " 4 5 9 3 5 "   y = " 2 8 8 2 6 0 " / > < a : p t   x = " 7 0 5 1 8 "   y = " 2 7 3 0 1 0 " / > < / a : c u b i c B e z T o > < a : c u b i c B e z T o > < a : p t   x = " 9 5 1 0 2 "   y = " 2 5 7 7 6 0 " / > < a : p t   x = " 1 0 0 3 8 9 "   y = " 2 4 3 2 3 3 " / > < a : p t   x = " 9 4 3 1 5 "   y = " 2 0 7 6 2 9 " / > < / a : c u b i c B e z T o > < a : c u b i c B e z T o > < a : p t   x = " 8 8 2 4 1 "   y = " 1 7 2 0 2 5 " / > < a : p t   x = " 7 4 6 0 5 "   y = " 1 5 4 6 8 1 " / > < a : p t   x = " 5 9 9 0 0 "   y = " 1 0 6 8 1 8 " / > < / a : c u b i c B e z T o > < a : c u b i c B e z T o > < a : p t   x = " 5 0 0 9 6 "   y = " 7 4 9 1 0 " / > < a : p t   x = " 4 1 6 9 3 "   y = " 3 9 3 0 4 " / > < a : p t   x = " 3 4 6 9 1 "   y = " 0 " / > < / a : c u b i c B e z T o > < a : c l o s e / > < / a : p a t h > < / a : p a t h L s t > < / a : c u s t G e o m > < a : s o l i d F i l l > < a : s r g b C l r   v a l = " 8 f c 5 5 d " / > < / a : s o l i d F i l l > < / p : s p P r > < / p : s p > < p : g r p S p > < p : n v G r p S p P r > < p : c N v P r   i d = " 2 0 "   n a m e = " " > < a : e x t L s t > < a : e x t   u r i = " { F D B B 8 1 1 1 - 9 D 0 A - 4 9 7 C - B A C F - D 1 A C D B 8 A C 2 9 9 } " > < a 1 6 : c r e a t i o n I d   x m l n s : a 1 6 = " h t t p : / / s c h e m a s . m i c r o s o f t . c o m / o f f i c e / d r a w i n g / 2 0 1 0 / m a i n "   i d = " { 2 1 D 7 B 3 1 B - 9 0 D 1 - 4 3 6 A - 9 5 8 D - E 0 A 0 5 3 3 F C E A 0 } " / > < / a : e x t > < / a : e x t L s t > < / p : c N v P r > < p : c N v G r p S p P r / > < p : n v P r / > < / p : n v G r p S p P r > < p : g r p S p P r > < a : x f r m > < a : o f f   x = " 6 4 8 9 8 4 "   y = " 6 2 6 0 1 1 " / > < a : e x t   c x = " 9 8 6 9 4 0 "   c y = " 8 6 2 3 3 7 " / > < a : c h O f f   x = " 6 4 8 9 8 4 "   y = " 6 2 6 0 1 1 " / > < a : c h E x t   c x = " 9 8 6 9 4 0 "   c y = " 8 6 2 3 3 7 " / > < / a : x f r m > < a : g r p F i l l / > < / p : g r p S p P r > < p : s p > < p : n v S p P r > < p : c N v P r   i d = " 2 1 "   n a m e = " " > < a : e x t L s t > < a : e x t   u r i = " { C 6 C 0 9 E 8 D - 2 0 E 8 - 4 0 8 4 - A 6 0 E - 3 4 6 9 0 F 3 C 7 6 A A } " > < a 1 6 : c r e a t i o n I d   x m l n s : a 1 6 = " h t t p : / / s c h e m a s . m i c r o s o f t . c o m / o f f i c e / d r a w i n g / 2 0 1 0 / m a i n "   i d = " { 3 D A C 0 9 9 5 - 5 E F 8 - 4 B D B - A 9 8 E - 0 D 5 C 8 7 A D E B A 6 } " / > < / a : e x t > < / a : e x t L s t > < / p : c N v P r > < p : c N v S p P r / > < p : n v P r / > < / p : n v S p P r > < p : s p P r > < a : x f r m > < a : o f f   x = " 6 4 8 9 8 4 "   y = " 7 3 3 4 8 2 " / > < a : e x t   c x = " 3 9 3 5 6 7 "   c y = " 4 3 8 0 0 1 " / > < / a : x f r m > < a : c u s t G e o m > < a : a v L s t / > < a : g d L s t / > < a : a h L s t / > < a : c x n L s t / > < a : r e c t   b = " b "   l = " 0 "   r = " r "   t = " 0 " / > < a : p a t h L s t > < a : p a t h   h = " 4 3 8 0 0 1 "   w = " 3 9 3 5 6 8 " > < a : m o v e T o > < a : p t   x = " 0 "   y = " 0 " / > < / a : m o v e T o > < a : c u b i c B e z T o > < a : p t   x = " 1 1 4 1 1 5 "   y = " 1 6 6 0 1 1 " / > < a : p t   x = " 2 4 5 3 0 4 "   y = " 3 1 2 0 1 1 " / > < a : p t   x = " 3 9 3 5 6 8 "   y = " 4 3 8 0 0 1 " / > < / a : c u b i c B e z T o > < / a : p a t h > < / a : p a t h L s t > < / a : c u s t G e o m > < a : g r p F i l l / > < a : l n   w = " 1 9 0 5 0 " > < a : s o l i d F i l l > < a : s r g b C l r   v a l = " 4 1 8 3 2 d " / > < / a : s o l i d F i l l > < a : p r s t D a s h   v a l = " s o l i d " / > < / a : l n > < / p : s p P r > < / p : s p > < p : s p > < p : n v S p P r > < p : c N v P r   i d = " 2 2 "   n a m e = " " > < a : e x t L s t > < a : e x t   u r i = " { 1 4 2 E B F 9 A - 8 C D D - 4 9 9 9 - A 5 D 5 - C C 6 8 1 7 1 0 2 7 2 B } " > < a 1 6 : c r e a t i o n I d   x m l n s : a 1 6 = " h t t p : / / s c h e m a s . m i c r o s o f t . c o m / o f f i c e / d r a w i n g / 2 0 1 0 / m a i n "   i d = " { F 3 7 0 B 8 6 2 - 1 5 C 2 - 4 C 0 A - 8 C A 6 - 5 3 D 2 B C 7 D 8 C 8 9 } " / > < / a : e x t > < / a : e x t L s t > < / p : c N v P r > < p : c N v S p P r / > < p : n v P r / > < / p : n v S p P r > < p : s p P r > < a : x f r m > < a : o f f   x = " 7 3 6 5 5 5 "   y = " 8 5 5 9 2 7 " / > < a : e x t   c x = " 5 8 3 0 3 2 "   c y = " 8 2 5 4 7 " / > < / a : x f r m > < a : c u s t G e o m > < a : a v L s t / > < a : g d L s t / > < a : a h L s t / > < a : c x n L s t / > < a : r e c t   b = " b "   l = " 0 "   r = " r "   t = " 0 " / > < a : p a t h L s t > < a : p a t h   h = " 8 2 5 4 8 "   w = " 5 8 3 0 3 2 " > < a : m o v e T o > < a : p t   x = " 0 "   y = " 0 " / > < / a : m o v e T o > < a : c u b i c B e z T o > < a : p t   x = " 1 9 4 1 2 7 "   y = " 5 3 8 2 0 " / > < a : p t   x = " 3 8 8 4 7 1 "   y = " 8 1 3 3 6 " / > < a : p t   x = " 5 8 3 0 3 2 "   y = " 8 2 5 4 8 " / > < / a : c u b i c B e z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2 3 "   n a m e = " " > < a : e x t L s t > < a : e x t   u r i = " { 7 3 E D 8 E 9 1 - C E 0 6 - 4 C C 5 - 9 7 4 F - 7 5 8 F 6 6 D 7 4 4 C 3 } " > < a 1 6 : c r e a t i o n I d   x m l n s : a 1 6 = " h t t p : / / s c h e m a s . m i c r o s o f t . c o m / o f f i c e / d r a w i n g / 2 0 1 0 / m a i n "   i d = " { 0 F 4 8 3 B B 4 - B F B F - 4 7 7 4 - 8 E 7 3 - 1 E 4 D A A 3 6 B 3 D 8 } " / > < / a : e x t > < / a : e x t L s t > < / p : c N v P r > < p : c N v S p P r / > < p : n v P r / > < / p : n v S p P r > < p : s p P r > < a : x f r m > < a : o f f   x = " 7 4 9 2 9 1 "   y = " 6 5 5 6 4 3 " / > < a : e x t   c x = " 3 6 8 7 6 0 "   c y = " 2 4 7 8 7 9 " / > < / a : x f r m > < a : c u s t G e o m > < a : a v L s t / > < a : g d L s t / > < a : a h L s t / > < a : c x n L s t / > < a : r e c t   b = " b "   l = " 0 "   r = " r "   t = " 0 " / > < a : p a t h L s t > < a : p a t h   h = " 2 4 7 8 8 0 "   w = " 3 6 8 7 6 1 " > < a : m o v e T o > < a : p t   x = " 0 "   y = " 2 0 7 1 5 3 " / > < / a : m o v e T o > < a : c u b i c B e z T o > < a : p t   x = " 4 9 9 8 1 "   y = " 1 6 5 0 2 1 " / > < a : p t   x = " 9 2 8 2 3 "   y = " 1 3 6 4 5 8 " / > < a : p t   x = " 1 2 8 5 2 8 "   y = " 1 2 1 4 6 5 " / > < / a : c u b i c B e z T o > < a : c u b i c B e z T o > < a : p t   x = " 1 8 2 0 8 5 "   y = " 9 8 9 7 5 " / > < a : p t   x = " 2 1 6 1 7 7 "   y = " 8 8 5 3 5 " / > < a : p t   x = " 2 8 9 3 6 2 "   y = " 5 0 9 3 0 " / > < / a : c u b i c B e z T o > < a : c u b i c B e z T o > < a : p t   x = " 3 3 8 1 5 2 "   y = " 2 5 8 6 1 " / > < a : p t   x = " 3 6 4 6 1 8 "   y = " 8 8 8 4 " / > < a : p t   x = " 3 6 8 7 6 1 "   y = " 0 " / > < / a : c u b i c B e z T o > < a : c u b i c B e z T o > < a : p t   x = " 3 1 6 0 2 3 "   y = " 8 5 0 8 0 " / > < a : p t   x = " 2 3 3 4 6 7 "   y = " 1 6 0 2 6 5 " / > < a : p t   x = " 1 2 1 0 9 3 "   y = " 2 2 5 5 5 5 " / > < / a : c u b i c B e z T o > < a : c u b i c B e z T o > < a : p t   x = " 7 4 2 9 9 "   y = " 2 4 7 8 8 0 " / > < a : p t   x = " 3 5 4 6 7 "   y = " 2 4 4 6 4 3 " / > < a : p t   x = " 4 5 9 6 "   y = " 2 1 5 8 4 5 " / > < / a : c u b i c B e z T o > < a : l n T o > < a : p t   x = " 0 "   y = " 2 0 7 1 5 3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4 "   n a m e = " " > < a : e x t L s t > < a : e x t   u r i = " { F 5 D F 4 1 5 6 - 1 0 0 C - 4 B 1 5 - 8 D 9 7 - F D 1 9 4 7 A 9 7 6 8 E } " > < a 1 6 : c r e a t i o n I d   x m l n s : a 1 6 = " h t t p : / / s c h e m a s . m i c r o s o f t . c o m / o f f i c e / d r a w i n g / 2 0 1 0 / m a i n "   i d = " { 7 6 6 B B F E C - E 4 5 3 - 4 0 5 6 - 9 3 0 B - F 0 5 2 C 9 E C 7 F 1 8 } " / > < / a : e x t > < / a : e x t L s t > < / p : c N v P r > < p : c N v S p P r / > < p : n v P r / > < / p : n v S p P r > < p : s p P r > < a : x f r m > < a : o f f   x = " 1 0 0 8 7 9 9 "   y = " 1 1 7 3 7 4 0 " / > < a : e x t   c x = " 2 5 4 6 0 7 "   c y = " 3 1 4 6 0 9 " / > < / a : x f r m > < a : c u s t G e o m > < a : a v L s t / > < a : g d L s t / > < a : a h L s t / > < a : c x n L s t / > < a : r e c t   b = " b "   l = " 0 "   r = " r "   t = " 0 " / > < a : p a t h L s t > < a : p a t h   h = " 3 1 4 6 0 9 "   w = " 2 5 4 6 0 7 " > < a : m o v e T o > < a : p t   x = " 4 7 7 4 9 "   y = " 0 " / > < / a : m o v e T o > < a : c u b i c B e z T o > < a : p t   x = " 8 8 2 6 7 "   y = " 4 1 7 6 8 " / > < a : p t   x = " 1 1 6 2 9 2 "   y = " 7 8 0 4 0 " / > < a : p t   x = " 1 3 1 8 2 4 "   y = " 1 0 8 8 1 7 " / > < / a : c u b i c B e z T o > < a : c u b i c B e z T o > < a : p t   x = " 1 5 5 1 2 2 "   y = " 1 5 4 9 8 1 " / > < a : p t   x = " 1 6 6 5 1 1 "   y = " 1 8 4 6 0 7 " / > < a : p t   x = " 2 0 4 4 4 9 "   y = " 2 4 7 2 6 3 " / > < / a : c u b i c B e z T o > < a : c u b i c B e z T o > < a : p t   x = " 2 2 9 7 4 1 "   y = " 2 8 9 0 3 3 " / > < a : p t   x = " 2 4 6 4 6 1 "   y = " 3 1 1 4 8 2 " / > < a : p t   x = " 2 5 4 6 0 7 "   y = " 3 1 4 6 0 9 " / > < / a : c u b i c B e z T o > < a : c u b i c B e z T o > < a : p t   x = " 1 4 5 5 7 9 "   y = " 2 3 8 0 2 4 " / > < a : p t   x = " 7 7 6 9 7 "   y = " 1 8 0 8 3 1 " / > < a : p t   x = " 5 0 9 6 3 "   y = " 1 4 3 0 3 1 " / > < / a : c u b i c B e z T o > < a : c u b i c B e z T o > < a : p t   x = " 1 0 8 6 1 "   y = " 8 6 3 3 1 " / > < a : p t   x = " 0 "   y = " 4 7 4 6 0 " / > < a : p t   x = " 2 9 6 6 7 "   y = " 2 8 3 0 " / > < / a : c u b i c B e z T o > < a : l n T o > < a : p t   x = " 4 7 7 4 9 "   y = " 0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5 "   n a m e = " " > < a : e x t L s t > < a : e x t   u r i = " { 0 5 6 B D 5 A A - 2 5 D 0 - 4 B 8 F - 8 0 7 A - B 9 7 C 0 8 F 2 4 9 D 2 } " > < a 1 6 : c r e a t i o n I d   x m l n s : a 1 6 = " h t t p : / / s c h e m a s . m i c r o s o f t . c o m / o f f i c e / d r a w i n g / 2 0 1 0 / m a i n "   i d = " { 8 8 8 4 B 8 8 7 - 2 9 0 F - 4 E F 9 - B 5 B 9 - B 2 C D 2 4 7 2 B 9 D 7 } " / > < / a : e x t > < / a : e x t L s t > < / p : c N v P r > < p : c N v S p P r / > < p : n v P r / > < / p : n v S p P r > < p : s p P r > < a : x f r m > < a : o f f   x = " 1 0 2 5 3 9 5 "   y = " 1 1 6 3 9 7 2 " / > < a : e x t   c x = " 2 9 1 4 3 3 "   c y = " 7 4 4 4 4 " / > < / a : x f r m > < a : c u s t G e o m > < a : a v L s t / > < a : g d L s t / > < a : a h L s t / > < a : c x n L s t / > < a : r e c t   b = " b "   l = " 0 "   r = " r "   t = " 0 " / > < a : p a t h L s t > < a : p a t h   h = " 7 4 4 4 4 "   w = " 2 9 1 4 3 4 " > < a : m o v e T o > < a : p t   x = " 6 6 "   y = " 3 9 3 0 " / > < / a : m o v e T o > < a : c u b i c B e z T o > < a : p t   x = " 4 4 1 6 6 "   y = " 0 " / > < a : p t   x = " 7 9 4 9 2 "   y = " 1 1 0 8 " / > < a : p t   x = " 1 0 6 0 4 2 "   y = " 7 2 5 5 " / > < / a : c u b i c B e z T o > < a : c u b i c B e z T o > < a : p t   x = " 1 4 5 8 6 8 "   y = " 1 6 4 7 5 " / > < a : p t   x = " 1 6 9 9 4 8 "   y = " 2 4 6 4 1 " / > < a : p t   x = " 2 2 6 6 2 3 "   y = " 3 3 1 6 7 " / > < / a : c u b i c B e z T o > < a : c u b i c B e z T o > < a : p t   x = " 2 6 4 4 0 6 "   y = " 3 8 8 5 0 " / > < a : p t   x = " 2 8 6 0 1 0 "   y = " 3 9 9 3 1 " / > < a : p t   x = " 2 9 1 4 3 4 "   y = " 3 6 4 0 8 " / > < / a : c u b i c B e z T o > < a : c u b i c B e z T o > < a : p t   x = " 2 3 1 5 7 8 "   y = " 6 4 6 3 7 " / > < a : p t   x = " 1 5 6 9 0 0 "   y = " 7 4 4 4 4 " / > < a : p t   x = " 6 7 4 0 1 "   y = " 6 5 8 3 0 " / > < / a : c u b i c B e z T o > < a : c u b i c B e z T o > < a : p t   x = " 3 1 7 2 7 "   y = " 5 9 3 6 0 " / > < a : p t   x = " 9 2 6 0 "   y = " 4 1 0 8 9 " / > < a : p t   x = " 0 "   y = " 1 1 0 1 8 " / > < / a : c u b i c B e z T o > < a : l n T o > < a : p t   x = " 6 6 "   y = " 3 9 3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6 "   n a m e = " " > < a : e x t L s t > < a : e x t   u r i = " { 5 5 C 3 A E 5 0 - 5 3 5 8 - 4 0 D A - 9 4 2 8 - 7 7 1 D 0 3 5 7 F F 4 3 } " > < a 1 6 : c r e a t i o n I d   x m l n s : a 1 6 = " h t t p : / / s c h e m a s . m i c r o s o f t . c o m / o f f i c e / d r a w i n g / 2 0 1 0 / m a i n "   i d = " { E 6 F B B 0 A B - B 9 B 7 - 4 7 C D - 9 0 B 7 - 7 7 7 1 9 3 F 4 9 D 6 5 } " / > < / a : e x t > < / a : e x t L s t > < / p : c N v P r > < p : c N v S p P r / > < p : n v P r / > < / p : n v S p P r > < p : s p P r > < a : x f r m > < a : o f f   x = " 8 0 3 4 6 4 "   y = " 8 5 5 9 9 7 " / > < a : e x t   c x = " 4 8 5 8 8 5 "   c y = " 1 0 0 0 3 1 " / > < / a : x f r m > < a : c u s t G e o m > < a : a v L s t / > < a : g d L s t / > < a : a h L s t / > < a : c x n L s t / > < a : r e c t   b = " b "   l = " 0 "   r = " r "   t = " 0 " / > < a : p a t h L s t > < a : p a t h   h = " 1 0 0 0 3 1 "   w = " 4 8 5 8 8 5 " > < a : m o v e T o > < a : p t   x = " 1 5 0 9 "   y = " 1 9 9 3 0 " / > < / a : m o v e T o > < a : c u b i c B e z T o > < a : p t   x = " 7 6 5 6 8 "   y = " 5 2 9 8 " / > < a : p t   x = " 1 3 5 8 5 2 "   y = " 0 " / > < a : p t   x = " 1 7 9 3 6 2 "   y = " 4 0 3 5 " / > < / a : c u b i c B e z T o > < a : c u b i c B e z T o > < a : p t   x = " 2 4 4 6 2 5 "   y = " 1 0 0 8 7 " / > < a : p t   x = " 2 8 3 5 7 5 "   y = " 1 7 6 5 5 " / > < a : p t   x = " 3 7 7 3 5 7 "   y = " 1 9 3 3 4 " / > < / a : c u b i c B e z T o > < a : c u b i c B e z T o > < a : p t   x = " 4 3 9 8 7 8 "   y = " 2 0 4 5 3 " / > < a : p t   x = " 4 7 6 0 5 5 "   y = " 1 7 8 2 0 " / > < a : p t   x = " 4 8 5 8 8 5 "   y = " 1 1 4 3 6 " / > < / a : c u b i c B e z T o > < a : c u b i c B e z T o > < a : p t   x = " 3 7 9 4 9 3 "   y = " 6 5 8 3 6 " / > < a : p t   x = " 2 5 1 7 6 9 "   y = " 9 5 3 6 8 " / > < a : p t   x = " 1 0 2 7 1 6 "   y = " 1 0 0 0 3 1 " / > < / a : c u b i c B e z T o > < a : c u b i c B e z T o > < a : p t   x = " 4 3 9 0 3 "   y = " 9 7 3 0 9 " / > < a : p t   x = " 9 6 6 5 "   y = " 7 4 1 7 8 " / > < a : p t   x = " 0 "   y = " 3 0 6 3 7 " / > < / a : c u b i c B e z T o > < a : l n T o > < a : p t   x = " 1 5 0 9 "   y = " 1 9 9 3 0 " / > < / a : l n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7 "   n a m e = " " > < a : e x t L s t > < a : e x t   u r i = " { 0 9 F C 6 4 F 0 - 4 0 F E - 4 C C B - B E 3 C - B D 0 4 A D 9 8 3 8 A A } " > < a 1 6 : c r e a t i o n I d   x m l n s : a 1 6 = " h t t p : / / s c h e m a s . m i c r o s o f t . c o m / o f f i c e / d r a w i n g / 2 0 1 0 / m a i n "   i d = " { 9 C B F 9 D 0 D - 9 3 E E - 4 9 6 A - A 8 E 1 - C 9 8 7 2 C 2 3 5 C 2 F } " / > < / a : e x t > < / a : e x t L s t > < / p : c N v P r > < p : c N v S p P r / > < p : n v P r / > < / p : n v S p P r > < p : s p P r > < a : x f r m > < a : o f f   x = " 1 2 8 9 7 0 5 "   y = " 9 0 1 6 0 5 " / > < a : e x t   c x = " 3 4 6 2 1 9 "   c y = " 1 1 6 0 4 5 " / > < / a : x f r m > < a : c u s t G e o m > < a : a v L s t / > < a : g d L s t / > < a : a h L s t / > < a : c x n L s t / > < a : r e c t   b = " b "   l = " 0 "   r = " r "   t = " 0 " / > < a : p a t h L s t > < a : p a t h   h = " 1 1 6 0 4 5 "   w = " 3 4 6 2 2 0 " > < a : m o v e T o > < a : p t   x = " 3 4 6 2 2 0 "   y = " 1 1 6 0 4 5 " / > < / a : m o v e T o > < a : c u b i c B e z T o > < a : p t   x = " 2 5 6 1 0 7 "   y = " 6 2 6 9 1 " / > < a : p t   x = " 1 8 4 4 5 8 "   y = " 3 0 0 1 1 " / > < a : p t   x = " 1 3 1 2 7 3 "   y = " 1 8 0 0 7 " / > < / a : c u b i c B e z T o > < a : c u b i c B e z T o > < a : p t   x = " 5 1 4 9 5 "   y = " 0 " / > < a : p t   x = " 0 "   y = " 2 6 2 5 3 " / > < a : p t   x = " 1 4 1 2 2 "   y = " 5 7 5 5 0 " / > < / a : c u b i c B e z T o > < a : c u b i c B e z T o > < a : p t   x = " 2 8 2 4 3 "   y = " 8 8 8 4 8 " / > < a : p t   x = " 4 4 7 1 6 "   y = " 9 9 5 4 5 " / > < a : p t   x = " 8 8 2 6 0 "   y = " 1 0 5 6 9 6 " / > < / a : c u b i c B e z T o > < a : c u b i c B e z T o > < a : p t   x = " 1 3 1 8 0 3 "   y = " 1 1 1 8 4 7 " / > < a : p t   x = " 1 5 4 7 9 3 "   y = " 1 0 3 5 8 5 " / > < a : p t   x = " 2 1 4 4 1 8 "   y = " 1 0 4 9 5 7 " / > < / a : c u b i c B e z T o > < a : c u b i c B e z T o > < a : p t   x = " 2 5 4 1 6 8 "   y = " 1 0 5 8 7 2 " / > < a : p t   x = " 2 9 8 1 0 2 "   y = " 1 0 9 5 6 8 " / > < a : p t   x = " 3 4 6 2 2 0 "   y = " 1 1 6 0 4 5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2 8 "   n a m e = " " > < a : e x t L s t > < a : e x t   u r i = " { D F 6 D A 1 E C - A B 0 3 - 4 A C C - 8 6 6 E - 9 C 3 0 0 3 A 3 7 5 F D } " > < a 1 6 : c r e a t i o n I d   x m l n s : a 1 6 = " h t t p : / / s c h e m a s . m i c r o s o f t . c o m / o f f i c e / d r a w i n g / 2 0 1 0 / m a i n "   i d = " { B D 8 7 3 B 1 0 - 2 5 F 0 - 4 D A 4 - 9 E 0 3 - D B 3 9 4 7 1 C A A D F } " / > < / a : e x t > < / a : e x t L s t > < / p : c N v P r > < p : c N v S p P r / > < p : n v P r / > < / p : n v S p P r > < p : s p P r > < a : x f r m > < a : o f f   x = " 1 2 8 6 5 1 7 "   y = " 9 4 1 4 1 6 " / > < a : e x t   c x = " 3 3 5 6 2 2 "   c y = " 1 6 1 8 6 9 " / > < / a : x f r m > < a : c u s t G e o m > < a : a v L s t / > < a : g d L s t / > < a : a h L s t / > < a : c x n L s t / > < a : r e c t   b = " b "   l = " 0 "   r = " r "   t = " 0 " / > < a : p a t h L s t > < a : p a t h   h = " 1 6 1 8 6 9 "   w = " 3 3 5 6 2 2 " > < a : m o v e T o > < a : p t   x = " 8 8 8 6 "   y = " 0 " / > < / a : m o v e T o > < a : c u b i c B e z T o > < a : p t   x = " 6 3 0 3 9 "   y = " 1 4 3 7 9 " / > < a : p t   x = " 1 0 4 1 5 6 "   y = " 3 0 4 1 7 " / > < a : p t   x = " 1 3 2 2 3 6 "   y = " 4 8 1 1 5 " / > < / a : c u b i c B e z T o > < a : c u b i c B e z T o > < a : p t   x = " 1 7 4 3 5 6 "   y = " 7 4 6 6 2 " / > < a : p t   x = " 1 9 8 4 4 7 "   y = " 9 3 4 6 5 " / > < a : p t   x = " 2 6 0 8 2 9 "   y = " 1 2 6 3 6 2 " / > < / a : c u b i c B e z T o > < a : c u b i c B e z T o > < a : p t   x = " 3 0 2 4 1 7 "   y = " 1 4 8 2 9 3 " / > < a : p t   x = " 3 2 7 3 4 8 "   y = " 1 5 8 5 2 9 " / > < a : p t   x = " 3 3 5 6 2 2 "   y = " 1 5 7 0 7 0 " / > < / a : c u b i c B e z T o > < a : c u b i c B e z T o > < a : p t   x = " 2 4 9 9 5 9 "   y = " 1 6 1 8 6 9 " / > < a : p t   x = " 1 5 6 5 8 4 "   y = " 1 4 0 8 6 9 " / > < a : p t   x = " 5 5 4 9 8 "   y = " 9 4 0 6 7 " / > < / a : c u b i c B e z T o > < a : c u b i c B e z T o > < a : p t   x = " 1 6 8 1 8 "   y = " 7 2 1 8 9 " / > < a : p t   x = " 0 "   y = " 4 3 3 3 3 " / > < a : p t   x = " 5 0 4 3 "   y = " 7 5 0 0 " / > < / a : c u b i c B e z T o > < a : l n T o > < a : p t   x = " 8 8 8 6 "   y = "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2 9 "   n a m e = " " > < a : e x t L s t > < a : e x t   u r i = " { 9 0 B 8 4 A 0 D - 2 D 2 C - 4 1 E 2 - A 1 5 0 - E 3 9 B 3 E 3 7 6 3 7 B } " > < a 1 6 : c r e a t i o n I d   x m l n s : a 1 6 = " h t t p : / / s c h e m a s . m i c r o s o f t . c o m / o f f i c e / d r a w i n g / 2 0 1 0 / m a i n "   i d = " { 9 7 5 A 1 C 1 E - D A 2 6 - 4 6 3 F - B D 4 B - E B 4 4 B D C 9 4 6 8 8 } " / > < / a : e x t > < / a : e x t L s t > < / p : c N v P r > < p : c N v S p P r / > < p : n v P r / > < / p : n v S p P r > < p : s p P r > < a : x f r m > < a : o f f   x = " 7 7 0 0 5 4 "   y = " 8 7 9 1 0 2 " / > < a : e x t   c x = " 2 7 3 2 2 6 "   c y = " 3 4 9 8 9 9 " / > < / a : x f r m > < a : c u s t G e o m > < a : a v L s t / > < a : g d L s t / > < a : a h L s t / > < a : c x n L s t / > < a : r e c t   b = " b "   l = " 0 "   r = " r "   t = " 0 " / > < a : p a t h L s t > < a : p a t h   h = " 3 4 9 8 9 9 "   w = " 2 7 3 2 2 6 " > < a : m o v e T o > < a : p t   x = " 3 4 3 1 5 "   y = " 0 " / > < / a : m o v e T o > < a : c u b i c B e z T o > < a : p t   x = " 8 0 7 2 2 "   y = " 4 6 1 9 7 " / > < a : p t   x = " 1 1 2 9 6 4 "   y = " 8 6 4 5 6 " / > < a : p t   x = " 1 3 1 0 4 3 "   y = " 1 2 0 7 7 7 " / > < / a : c u b i c B e z T o > < a : c u b i c B e z T o > < a : p t   x = " 1 5 8 1 6 1 "   y = " 1 7 2 2 5 8 " / > < a : p t   x = " 1 7 1 5 5 7 "   y = " 2 0 5 3 6 6 " / > < a : p t   x = " 2 1 5 4 7 1 "   y = " 2 7 5 1 1 4 " / > < / a : c u b i c B e z T o > < a : c u b i c B e z T o > < a : p t   x = " 2 4 4 7 4 7 "   y = " 3 2 1 6 1 2 " / > < a : p t   x = " 2 6 3 9 9 9 "   y = " 3 4 6 5 4 1 " / > < a : p t   x = " 2 7 3 2 2 6 "   y = " 3 4 9 8 9 9 " / > < / a : c u b i c B e z T o > < a : c u b i c B e z T o > < a : p t   x = " 1 8 3 7 2 1 "   y = " 3 0 4 7 0 0 " / > < a : p t   x = " 1 0 1 4 8 7 "   y = " 2 2 8 8 8 2 " / > < a : p t   x = " 2 6 5 2 4 "   y = " 1 2 2 4 4 4 " / > < / a : c u b i c B e z T o > < a : c u b i c B e z T o > < a : p t   x = " 1 6 1 "   y = " 7 7 6 9 9 " / > < a : p t   x = " 0 "   y = " 3 8 6 6 6 " / > < a : p t   x = " 2 6 0 4 2 "   y = " 5 3 4 6 " / > < / a : c u b i c B e z T o > < a : l n T o > < a : p t   x = " 3 4 3 1 5 "   y = " 0 " / > < / a : l n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3 0 "   n a m e = " " > < a : e x t L s t > < a : e x t   u r i = " { 5 7 2 C C 3 E 0 - 5 F 8 3 - 4 9 E 6 - 8 3 2 8 - 0 3 6 B A 8 3 5 6 1 1 4 } " > < a 1 6 : c r e a t i o n I d   x m l n s : a 1 6 = " h t t p : / / s c h e m a s . m i c r o s o f t . c o m / o f f i c e / d r a w i n g / 2 0 1 0 / m a i n "   i d = " { 8 D D B 0 9 5 0 - 2 4 3 4 - 4 E 8 8 - B C 7 7 - 0 9 0 5 9 0 F E 0 2 3 C } " / > < / a : e x t > < / a : e x t L s t > < / p : c N v P r > < p : c N v S p P r / > < p : n v P r / > < / p : n v S p P r > < p : s p P r > < a : x f r m > < a : o f f   x = " 6 9 4 4 3 2 "   y = " 6 2 6 0 1 1 " / > < a : e x t   c x = " 2 6 1 5 1 9 "   c y = " 2 7 4 6 8 7 " / > < / a : x f r m > < a : c u s t G e o m > < a : a v L s t / > < a : g d L s t / > < a : a h L s t / > < a : c x n L s t / > < a : r e c t   b = " b "   l = " 0 "   r = " r "   t = " 0 " / > < a : p a t h L s t > < a : p a t h   h = " 2 7 4 6 8 8 "   w = " 2 6 1 5 2 0 " > < a : m o v e T o > < a : p t   x = " 2 6 1 5 2 0 "   y = " 0 " / > < / a : m o v e T o > < a : c u b i c B e z T o > < a : p t   x = " 2 4 2 6 8 5 "   y = " 9 2 9 " / > < a : p t   x = " 2 2 2 4 0 8 "   y = " 1 5 3 9 3 " / > < a : p t   x = " 2 0 0 6 8 7 "   y = " 4 3 3 9 2 " / > < / a : c u b i c B e z T o > < a : c u b i c B e z T o > < a : p t   x = " 1 2 8 9 3 0 "   y = " 9 9 7 0 4 " / > < a : p t   x = " 9 1 5 2 1 "   y = " 1 2 9 9 1 5 " / > < a : p t   x = " 8 8 4 6 0 "   y = " 1 3 4 0 2 7 " / > < / a : c u b i c B e z T o > < a : c u b i c B e z T o > < a : p t   x = " 8 3 8 7 0 "   y = " 1 4 0 1 9 5 " / > < a : p t   x = " 0 "   y = " 2 1 6 1 8 9 " / > < a : p t   x = " 4 4 3 3 6 "   y = " 2 4 8 8 1 1 " / > < / a : c u b i c B e z T o > < a : c u b i c B e z T o > < a : p t   x = " 6 4 7 3 2 "   y = " 2 7 4 6 8 8 " / > < a : p t   x = " 8 9 6 3 9 "   y = " 2 6 6 5 5 9 " / > < a : p t   x = " 1 1 9 0 5 5 "   y = " 2 2 4 4 2 4 " / > < / a : c u b i c B e z T o > < a : c u b i c B e z T o > < a : p t   x = " 1 4 3 9 3 0 "   y = " 1 8 6 7 5 3 " / > < a : p t   x = " 1 5 9 9 1 5 "   y = " 1 6 0 2 5 3 " / > < a : p t   x = " 1 6 7 0 1 3 "   y = " 1 4 4 9 2 3 " / > < / a : c u b i c B e z T o > < a : c u b i c B e z T o > < a : p t   x = " 1 7 7 6 5 9 "   y = " 1 2 1 9 2 8 " / > < a : p t   x = " 2 1 8 7 6 6 "   y = " 5 2 6 6 8 " / > < a : p t   x = " 2 2 9 0 5 4 "   y = " 3 7 9 4 3 " / > < / a : c u b i c B e z T o > < a : c u b i c B e z T o > < a : p t   x = " 2 3 5 9 1 3 "   y = " 2 8 1 2 6 " / > < a : p t   x = " 2 4 6 7 3 4 "   y = " 1 5 4 7 9 " / > < a : p t   x = " 2 6 1 5 2 0 "   y = "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3 1 "   n a m e = " " > < a : e x t L s t > < a : e x t   u r i = " { 9 0 9 F B E 6 3 - F F D A - 4 D 4 6 - 8 A 1 F - D 2 8 3 3 D 6 3 8 3 A F } " > < a 1 6 : c r e a t i o n I d   x m l n s : a 1 6 = " h t t p : / / s c h e m a s . m i c r o s o f t . c o m / o f f i c e / d r a w i n g / 2 0 1 0 / m a i n "   i d = " { 1 1 F 0 0 7 A A - 5 7 3 9 - 4 B B A - A 3 F F - 8 2 3 E 2 6 D 1 9 5 1 1 } " / > < / a : e x t > < / a : e x t L s t > < / p : c N v P r > < p : c N v S p P r / > < p : n v P r / > < / p : n v S p P r > < p : s p P r > < a : x f r m > < a : o f f   x = " 9 9 9 0 4 2 "   y = " 1 0 7 6 2 6 5 " / > < a : e x t   c x = " 2 5 8 6 2 9 "   c y = " 1 0 3 1 0 9 " / > < / a : x f r m > < a : c u s t G e o m > < a : a v L s t / > < a : g d L s t / > < a : a h L s t / > < a : c x n L s t / > < a : r e c t   b = " b "   l = " 0 "   r = " r "   t = " 0 " / > < a : p a t h L s t > < a : p a t h   h = " 1 0 3 1 1 0 "   w = " 2 5 8 6 3 0 " > < a : m o v e T o > < a : p t   x = " 2 5 8 6 3 0 "   y = " 7 4 7 6 " / > < / a : m o v e T o > < a : c u b i c B e z T o > < a : p t   x = " 2 4 6 2 7 4 "   y = " 0 " / > < a : p t   x = " 2 2 7 2 0 5 "   y = " 4 9 9 " / > < a : p t   x = " 2 0 1 4 2 3 "   y = " 8 9 7 4 " / > < / a : c u b i c B e z T o > < a : c u b i c B e z T o > < a : p t   x = " 1 3 1 7 4 6 "   y = " 1 3 9 9 7 " / > < a : p t   x = " 9 5 0 5 6 "   y = " 1 7 1 5 8 " / > < a : p t   x = " 9 1 3 5 2 "   y = " 1 8 4 5 8 " / > < / a : c u b i c B e z T o > < a : c u b i c B e z T o > < a : p t   x = " 8 5 7 9 6 "   y = " 2 0 4 0 8 " / > < a : p t   x = " 0 "   y = " 3 2 7 4 1 " / > < a : p t   x = " 1 4 1 7 9 "   y = " 7 2 4 4 1 " / > < / a : c u b i c B e z T o > < a : c u b i c B e z T o > < a : p t   x = " 1 6 0 4 7 "   y = " 9 7 6 0 5 " / > < a : p t   x = " 3 5 3 4 2 "   y = " 1 0 3 1 1 0 " / > < a : p t   x = " 7 2 0 6 4 "   y = " 8 8 9 5 6 " / > < / a : c u b i c B e z T o > < a : c u b i c B e z T o > < a : p t   x = " 1 0 3 9 9 0 "   y = " 7 5 6 9 1 " / > < a : p t   x = " 1 2 5 4 8 9 "   y = " 6 5 7 1 1 " / > < a : p t   x = " 1 3 6 5 6 1 "   y = " 5 9 0 1 7 " / > < / a : c u b i c B e z T o > < a : c u b i c B e z T o > < a : p t   x = " 1 5 3 1 6 8 "   y = " 4 8 9 7 6 " / > < a : p t   x = " 2 0 8 9 2 9 "   y = " 2 2 6 0 7 " / > < a : p t   x = " 2 2 1 7 6 7 "   y = " 1 7 6 6 3 " / > < / a : c u b i c B e z T o > < a : c u b i c B e z T o > < a : p t   x = " 2 3 0 3 2 6 "   y = " 1 4 3 6 7 " / > < a : p t   x = " 2 4 2 6 1 4 "   y = " 1 0 9 7 2 " / > < a : p t   x = " 2 5 8 6 3 0 "   y = " 7 4 7 6 " / > < / a : c u b i c B e z T o > < a : c l o s e / > < / a : p a t h > < / a : p a t h L s t > < / a : c u s t G e o m > < a : s o l i d F i l l > < a : s r g b C l r   v a l = " 8 f c 5 5 d " / > < / a : s o l i d F i l l > < / p : s p P r > < / p : s p > < / p : g r p S p > < p : s p > < p : n v S p P r > < p : c N v P r   i d = " 3 2 "   n a m e = " " > < a : e x t L s t > < a : e x t   u r i = " { D 9 D 1 C B F E - A 9 5 3 - 4 5 3 7 - 9 E 1 E - 6 2 C 7 A F D 6 4 5 6 0 } " > < a 1 6 : c r e a t i o n I d   x m l n s : a 1 6 = " h t t p : / / s c h e m a s . m i c r o s o f t . c o m / o f f i c e / d r a w i n g / 2 0 1 0 / m a i n "   i d = " { A F F 6 4 7 3 C - A F 0 1 - 4 A 9 C - 9 F 5 6 - F 1 D 8 A 1 B 6 A C B 3 } " / > < / a : e x t > < / a : e x t L s t > < / p : c N v P r > < p : c N v S p P r / > < p : n v P r / > < / p : n v S p P r > < p : s p P r > < a : x f r m > < a : o f f   x = " 1 7 1 4 0 5 "   y = " 9 7 6 8 1 2 " / > < a : e x t   c x = " 3 7 4 8 3 2 "   c y = " 2 3 7 1 0 1 " / > < / a : x f r m > < a : c u s t G e o m > < a : a v L s t / > < a : g d L s t / > < a : a h L s t / > < a : c x n L s t / > < a : r e c t   b = " b "   l = " 0 "   r = " r "   t = " 0 " / > < a : p a t h L s t > < a : p a t h   h = " 2 3 7 1 0 2 "   w = " 3 7 4 8 3 2 " > < a : m o v e T o > < a : p t   x = " 0 "   y = " 2 3 7 1 0 2 " / > < / a : m o v e T o > < a : c u b i c B e z T o > < a : p t   x = " 1 3 7 3 2 5 "   y = " 9 1 3 5 8 " / > < a : p t   x = " 2 6 2 2 6 9 "   y = " 1 2 3 2 4 " / > < a : p t   x = " 3 7 4 8 3 2 "   y = " 0 " / > < / a : c u b i c B e z T o > < a : c u b i c B e z T o > < a : p t   x = " 3 1 2 2 2 9 "   y = " 9 0 0 2 6 " / > < a : p t   x = " 1 8 7 2 8 5 "   y = " 1 6 9 0 6 0 " / > < a : p t   x = " 0 "   y = " 2 3 7 1 0 2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3 3 "   n a m e = " " > < a : e x t L s t > < a : e x t   u r i = " { E 3 4 8 6 4 D 6 - 5 8 4 6 - 4 A 5 D - A 7 5 1 - C F 2 6 8 3 1 E E 2 0 0 } " > < a 1 6 : c r e a t i o n I d   x m l n s : a 1 6 = " h t t p : / / s c h e m a s . m i c r o s o f t . c o m / o f f i c e / d r a w i n g / 2 0 1 0 / m a i n "   i d = " { F 0 B 3 1 0 6 E - D 1 D 8 - 4 9 1 4 - B 8 E A - 5 C 6 9 7 5 A 6 7 7 1 D } " / > < / a : e x t > < / a : e x t L s t > < / p : c N v P r > < p : c N v S p P r / > < p : n v P r / > < / p : n v S p P r > < p : s p P r > < a : x f r m > < a : o f f   x = " 1 4 9 7 8 2 "   y = " 9 3 8 2 3 0 " / > < a : e x t   c x = " 3 7 2 9 1 4 "   c y = " 1 3 3 5 9 2 " / > < / a : x f r m > < a : c u s t G e o m > < a : a v L s t / > < a : g d L s t / > < a : a h L s t / > < a : c x n L s t / > < a : r e c t   b = " b "   l = " 0 "   r = " r "   t = " 0 " / > < a : p a t h L s t > < a : p a t h   h = " 1 3 3 5 9 2 "   w = " 3 7 2 9 1 4 " > < a : m o v e T o > < a : p t   x = " 0 "   y = " 1 2 8 7 4 3 " / > < / a : m o v e T o > < a : c u b i c B e z T o > < a : p t   x = " 1 4 7 5 0 3 "   y = " 3 2 5 0 3 " / > < a : p t   x = " 2 7 1 8 0 8 "   y = " 0 " / > < a : p t   x = " 3 7 2 9 1 4 "   y = " 3 1 2 3 5 " / > < / a : c u b i c B e z T o > < a : c u b i c B e z T o > < a : p t   x = " 2 8 8 0 3 7 "   y = " 1 0 1 0 9 0 " / > < a : p t   x = " 1 6 3 7 3 2 "   y = " 1 3 3 5 9 2 " / > < a : p t   x = " 0 "   y = " 1 2 8 7 4 3 " / > < / a : c u b i c B e z T o > < a : c l o s e / > < / a : p a t h > < / a : p a t h L s t > < / a : c u s t G e o m > < a : s o l i d F i l l > < a : s r g b C l r   v a l = " 3 1 7 c 2 5 " / > < / a : s o l i d F i l l > < / p : s p P r > < / p : s p > < p : s p > < p : n v S p P r > < p : c N v P r   i d = " 3 4 "   n a m e = " " > < a : e x t L s t > < a : e x t   u r i = " { 4 1 7 6 8 D E 8 - F 8 2 4 - 4 A 2 5 - B 7 9 C - 6 0 5 3 B 2 5 6 4 D B 9 } " > < a 1 6 : c r e a t i o n I d   x m l n s : a 1 6 = " h t t p : / / s c h e m a s . m i c r o s o f t . c o m / o f f i c e / d r a w i n g / 2 0 1 0 / m a i n "   i d = " { 6 5 7 9 5 9 8 4 - 7 F 7 3 - 4 3 D 9 - 9 0 5 B - 6 B 1 E F 6 5 3 9 5 2 1 } " / > < / a : e x t > < / a : e x t L s t > < / p : c N v P r > < p : c N v S p P r / > < p : n v P r / > < / p : n v S p P r > < p : s p P r > < a : x f r m > < a : o f f   x = " 3 1 0 9 3 9 "   y = " 1 2 7 0 5 1 7 " / > < a : e x t   c x = " 1 4 8 7 8 8 "   c y = " 5 1 3 9 1 4 " / > < / a : x f r m > < a : c u s t G e o m > < a : a v L s t / > < a : g d L s t / > < a : a h L s t / > < a : c x n L s t / > < a : r e c t   b = " b "   l = " 0 "   r = " r "   t = " 0 " / > < a : p a t h L s t > < a : p a t h   h = " 5 1 3 9 1 5 "   w = " 1 4 8 7 8 8 " > < a : m o v e T o > < a : p t   x = " 9 2 3 3 2 "   y = " 5 1 3 9 1 5 " / > < / a : m o v e T o > < a : c u b i c B e z T o > < a : p t   x = " 7 4 7 9 7 "   y = " 4 4 2 2 1 8 " / > < a : p t   x = " 6 1 5 6 3 "   y = " 3 9 1 5 9 3 " / > < a : p t   x = " 5 2 6 3 0 "   y = " 3 6 2 0 3 8 " / > < / a : c u b i c B e z T o > < a : c u b i c B e z T o > < a : p t   x = " 7 1 5 3 "   y = " 2 1 1 5 9 2 " / > < a : p t   x = " 0 "   y = " 9 9 0 3 6 " / > < a : p t   x = " 5 9 5 1 9 "   y = " 0 " / > < / a : c u b i c B e z T o > < a : c u b i c B e z T o > < a : p t   x = " 1 3 7 8 5 0 "   y = " 9 7 4 4 5 " / > < a : p t   x = " 1 4 8 7 8 8 "   y = " 2 6 8 7 5 0 " / > < a : p t   x = " 9 2 3 3 2 "   y = " 5 1 3 9 1 5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3 5 "   n a m e = " " > < a : e x t L s t > < a : e x t   u r i = " { D F F 5 F B 4 C - 1 4 2 1 - 4 A D 5 - 9 9 E 5 - A 5 6 1 D 5 0 4 A 5 1 B } " > < a 1 6 : c r e a t i o n I d   x m l n s : a 1 6 = " h t t p : / / s c h e m a s . m i c r o s o f t . c o m / o f f i c e / d r a w i n g / 2 0 1 0 / m a i n "   i d = " { B D F B 9 0 6 7 - 5 A F 8 - 4 E 0 4 - 8 C 6 8 - 5 9 B 0 4 9 A 1 C E 5 5 } " / > < / a : e x t > < / a : e x t L s t > < / p : c N v P r > < p : c N v S p P r / > < p : n v P r / > < / p : n v S p P r > < p : s p P r > < a : x f r m > < a : o f f   x = " 4 6 4 9 3 3 "   y = " 1 5 8 4 4 5 0 " / > < a : e x t   c x = " 1 1 8 2 4 5 "   c y = " 3 1 8 2 7 6 " / > < / a : x f r m > < a : c u s t G e o m > < a : a v L s t / > < a : g d L s t / > < a : a h L s t / > < a : c x n L s t / > < a : r e c t   b = " b "   l = " 0 "   r = " r "   t = " 0 " / > < a : p a t h L s t > < a : p a t h   h = " 3 1 8 2 7 6 "   w = " 1 1 8 2 4 6 " > < a : m o v e T o > < a : p t   x = " 1 1 8 2 4 6 "   y = " 3 1 8 2 7 6 " / > < / a : m o v e T o > < a : c u b i c B e z T o > < a : p t   x = " 9 6 8 1 9 "   y = " 2 7 5 7 5 4 " / > < a : p t   x = " 8 1 1 5 3 "   y = " 2 4 5 8 5 2 " / > < a : p t   x = " 7 1 2 4 9 "   y = " 2 2 8 5 7 1 " / > < / a : c u b i c B e z T o > < a : c u b i c B e z T o > < a : p t   x = " 2 0 8 3 0 "   y = " 1 4 0 6 0 2 " / > < a : p t   x = " 0 "   y = " 7 0 8 9 0 " / > < a : p t   x = " 2 3 0 4 0 "   y = " 0 " / > < / a : c u b i c B e z T o > < a : c u b i c B e z T o > < a : p t   x = " 8 6 4 2 0 "   y = " 4 9 8 8 5 " / > < a : p t   x = " 1 1 8 1 5 5 "   y = " 1 5 5 9 7 7 " / > < a : p t   x = " 1 1 8 2 4 6 "   y = " 3 1 8 2 7 6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3 6 "   n a m e = " " > < a : e x t L s t > < a : e x t   u r i = " { 6 0 F D 6 0 F D - A 3 3 6 - 4 C 6 2 - A 5 A 8 - 9 1 0 3 0 2 A F 7 3 7 2 } " > < a 1 6 : c r e a t i o n I d   x m l n s : a 1 6 = " h t t p : / / s c h e m a s . m i c r o s o f t . c o m / o f f i c e / d r a w i n g / 2 0 1 0 / m a i n "   i d = " { E E 8 F 5 5 2 6 - 9 B 2 1 - 4 6 6 3 - 8 B C B - D 6 4 7 E B 3 2 2 C 5 B } " / > < / a : e x t > < / a : e x t L s t > < / p : c N v P r > < p : c N v S p P r / > < p : n v P r / > < / p : n v S p P r > < p : s p P r > < a : x f r m > < a : o f f   x = " 1 6 9 7 "   y = " 1 3 2 4 8 3 3 " / > < a : e x t   c x = " 3 0 5 9 1 3 "   c y = " 1 7 7 9 7 7 " / > < / a : x f r m > < a : c u s t G e o m > < a : a v L s t / > < a : g d L s t / > < a : a h L s t / > < a : c x n L s t / > < a : r e c t   b = " b "   l = " 0 "   r = " r "   t = " 0 " / > < a : p a t h L s t > < a : p a t h   h = " 1 7 7 9 7 7 "   w = " 3 0 5 9 1 3 " > < a : m o v e T o > < a : p t   x = " 0 "   y = " 1 7 7 9 7 7 " / > < / a : m o v e T o > < a : c u b i c B e z T o > < a : p t   x = " 1 0 8 7 9 9 "   y = " 5 7 7 5 2 " / > < a : p t   x = " 2 1 0 7 7 0 "   y = " 0 " / > < a : p t   x = " 3 0 5 9 1 3 "   y = " 4 7 2 0 " / > < / a : c u b i c B e z T o > < a : c u b i c B e z T o > < a : p t   x = " 2 4 6 3 7 0 "   y = " 8 6 8 7 6 " / > < a : p t   x = " 1 4 4 3 9 9 "   y = " 1 4 4 6 2 8 " / > < a : p t   x = " 0 "   y = " 1 7 7 9 7 7 " / > < / a : c u b i c B e z T o > < a : c l o s e / > < / a : p a t h > < / a : p a t h L s t > < / a : c u s t G e o m > < a : s o l i d F i l l > < a : s r g b C l r   v a l = " 3 1 7 c 2 5 " / > < / a : s o l i d F i l l > < / p : s p P r > < / p : s p > < p : s p > < p : n v S p P r > < p : c N v P r   i d = " 3 7 "   n a m e = " " > < a : e x t L s t > < a : e x t   u r i = " { F 5 F 2 4 8 3 7 - F 0 E B - 4 7 6 5 - 9 1 4 B - 2 C 3 8 0 F A 8 2 C 9 7 } " > < a 1 6 : c r e a t i o n I d   x m l n s : a 1 6 = " h t t p : / / s c h e m a s . m i c r o s o f t . c o m / o f f i c e / d r a w i n g / 2 0 1 0 / m a i n "   i d = " { F 9 5 6 A 2 E B - B 7 9 F - 4 A 6 4 - 8 3 E C - 9 B D F 5 4 D D D 6 2 D } " / > < / a : e x t > < / a : e x t L s t > < / p : c N v P r > < p : c N v S p P r / > < p : n v P r / > < / p : n v S p P r > < p : s p P r > < a : x f r m > < a : o f f   x = " 2 3 5 8 7 7 "   y = " 1 3 1 4 0 1 3 " / > < a : e x t   c x = " 9 6 1 8 2 "   c y = " 2 3 1 5 4 7 " / > < / a : x f r m > < a : c u s t G e o m > < a : a v L s t / > < a : g d L s t / > < a : a h L s t / > < a : c x n L s t / > < a : r e c t   b = " b "   l = " 0 "   r = " r "   t = " 0 " / > < a : p a t h L s t > < a : p a t h   h = " 2 3 1 5 4 8 "   w = " 9 6 1 8 3 " > < a : m o v e T o > < a : p t   x = " 9 6 1 8 3 "   y = " 1 4 8 9 " / > < / a : m o v e T o > < a : c u b i c B e z T o > < a : p t   x = " 9 0 4 4 5 "   y = " 3 8 1 0 1 " / > < a : p t   x = " 8 2 3 9 2 "   y = " 6 6 5 6 6 " / > < a : p t   x = " 7 2 0 2 3 "   y = " 8 6 8 8 5 " / > < / a : c u b i c B e z T o > < a : c u b i c B e z T o > < a : p t   x = " 5 6 4 7 1 "   y = " 1 1 7 3 6 2 " / > < a : p t   x = " 4 4 9 6 2 "   y = " 1 3 5 2 6 5 " / > < a : p t   x = " 2 6 5 6 2 "   y = " 1 7 9 5 6 8 " / > < / a : c u b i c B e z T o > < a : c u b i c B e z T o > < a : p t   x = " 1 4 2 9 6 "   y = " 2 0 9 1 0 3 " / > < a : p t   x = " 9 0 4 4 "   y = " 2 2 6 4 3 0 " / > < a : p t   x = " 1 0 8 0 6 "   y = " 2 3 1 5 4 8 " / > < / a : c u b i c B e z T o > < a : c u b i c B e z T o > < a : p t   x = " 0 "   y = " 1 7 7 2 1 9 " / > < a : p t   x = " 7 1 5 7 "   y = " 1 1 4 5 8 4 " / > < a : p t   x = " 3 2 2 7 6 "   y = " 4 3 6 4 1 " / > < / a : c u b i c B e z T o > < a : c u b i c B e z T o > < a : p t   x = " 4 4 7 5 4 "   y = " 1 5 9 7 9 " / > < a : p t   x = " 6 4 1 4 2 "   y = " 1 4 3 2 " / > < a : p t   x = " 9 0 4 4 0 "   y = " 0 " / > < / a : c u b i c B e z T o > < a : l n T o > < a : p t   x = " 9 6 1 8 3 "   y = " 1 4 8 9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3 8 "   n a m e = " " > < a : e x t L s t > < a : e x t   u r i = " { 3 5 A 1 3 5 7 1 - 0 C 9 E - 4 4 4 1 - 9 3 6 1 - 1 E 3 2 9 8 B A 1 8 9 E } " > < a 1 6 : c r e a t i o n I d   x m l n s : a 1 6 = " h t t p : / / s c h e m a s . m i c r o s o f t . c o m / o f f i c e / d r a w i n g / 2 0 1 0 / m a i n "   i d = " { 5 F E 2 F E 3 0 - 5 1 3 9 - 4 F A 1 - B 4 4 C - E A C 3 8 5 F B 1 4 1 0 } " / > < / a : e x t > < / a : e x t L s t > < / p : c N v P r > < p : c N v S p P r / > < p : n v P r / > < / p : n v S p P r > < p : s p P r > < a : x f r m > < a : o f f   x = " 3 1 0 3 6 "   y = " 1 2 3 3 5 8 6 " / > < a : e x t   c x = " 3 4 1 0 3 9 "   c y = " 8 2 8 3 4 " / > < / a : x f r m > < a : c u s t G e o m > < a : a v L s t / > < a : g d L s t / > < a : a h L s t / > < a : c x n L s t / > < a : r e c t   b = " b "   l = " 0 "   r = " r "   t = " 0 " / > < a : p a t h L s t > < a : p a t h   h = " 8 2 8 3 4 "   w = " 3 4 1 0 3 9 " > < a : m o v e T o > < a : p t   x = " 0 "   y = " 1 0 9 8 6 " / > < / a : m o v e T o > < a : c u b i c B e z T o > < a : p t   x = " 2 5 9 4 0 "   y = " 2 0 8 6 9 " / > < a : p t   x = " 5 0 4 8 8 "   y = " 2 2 2 0 2 " / > < a : p t   x = " 7 3 6 4 2 "   y = " 1 4 9 8 3 " / > < / a : c u b i c B e z T o > < a : c u b i c B e z T o > < a : p t   x = " 1 0 8 3 7 3 "   y = " 4 1 5 4 " / > < a : p t   x = " 2 3 9 7 0 2 "   y = " 0 " / > < a : p t   x = " 2 6 0 6 2 0 "   y = " 1 9 8 1 " / > < / a : c u b i c B e z T o > < a : c u b i c B e z T o > < a : p t   x = " 2 7 4 5 6 5 "   y = " 3 3 0 2 " / > < a : p t   x = " 3 0 1 3 7 1 "   y = " 3 6 7 1 " / > < a : p t   x = " 3 4 1 0 3 9 "   y = " 3 0 9 0 " / > < / a : c u b i c B e z T o > < a : c u b i c B e z T o > < a : p t   x = " 3 0 8 3 0 9 "   y = " 5 2 0 9 3 " / > < a : p t   x = " 2 4 9 2 1 1 "   y = " 7 8 6 7 5 " / > < a : p t   x = " 1 6 3 7 4 6 "   y = " 8 2 8 3 4 " / > < / a : c u b i c B e z T o > < a : c u b i c B e z T o > < a : p t   x = " 1 0 8 1 8 5 "   y = " 7 5 4 1 0 " / > < a : p t   x = " 5 3 6 0 2 "   y = " 5 1 4 6 1 " / > < a : p t   x = " 0 "   y = " 1 0 9 8 6 " / > < / a : c u b i c B e z T o > < a : c l o s e / > < / a : p a t h > < / a : p a t h L s t > < / a : c u s t G e o m > < a : s o l i d F i l l > < a : s r g b C l r   v a l = " b d e 3 7 a " / > < / a : s o l i d F i l l > < / p : s p P r > < / p : s p > < / p : g r p S p > < p : g r p S p > < p : n v G r p S p P r > < p : c N v P r   i d = " 3 9 "   n a m e = " " > < a : e x t L s t > < a : e x t   u r i = " { 8 4 6 4 9 2 C 1 - 1 D 7 8 - 4 C 2 5 - B C 9 1 - 1 3 5 F B 7 8 0 E 8 5 C } " > < a 1 6 : c r e a t i o n I d   x m l n s : a 1 6 = " h t t p : / / s c h e m a s . m i c r o s o f t . c o m / o f f i c e / d r a w i n g / 2 0 1 0 / m a i n "   i d = " { 6 2 5 5 F C F A - 1 8 4 7 - 4 9 6 A - 8 B 6 D - 5 2 7 9 5 E 9 8 8 2 6 7 } " / > < / a : e x t > < / a : e x t L s t > < / p : c N v P r > < p : c N v G r p S p P r / > < p : n v P r / > < / p : n v G r p S p P r > < p : g r p S p P r > < a : x f r m   r o t = " 0 " > < a : o f f   x = " 8 3 5 0 8 3 1 "   y = " - 4 1 8 7 5 8 " / > < a : e x t   c x = " 8 8 9 6 5 0 "   c y = " 1 6 4 9 3 2 5 " / > < a : c h O f f   x = " 7 7 0 6 2 8 "   y = " 7 9 7 7 6 0 " / > < a : c h E x t   c x = " 8 8 9 6 5 0 "   c y = " 1 6 4 9 3 2 5 " / > < / a : x f r m > < a : n o F i l l / > < / p : g r p S p P r > < p : s p > < p : n v S p P r > < p : c N v P r   i d = " 4 0 "   n a m e = " " > < a : e x t L s t > < a : e x t   u r i = " { 6 8 4 A 4 7 4 E - D 7 5 9 - 4 F C 3 - 9 8 E 8 - 2 D F 7 5 3 1 F 6 0 4 8 } " > < a 1 6 : c r e a t i o n I d   x m l n s : a 1 6 = " h t t p : / / s c h e m a s . m i c r o s o f t . c o m / o f f i c e / d r a w i n g / 2 0 1 0 / m a i n "   i d = " { 6 6 B C 2 1 4 1 - C 0 6 7 - 4 8 4 B - A F 0 0 - 8 B 4 4 8 B E 4 D C F E } " / > < / a : e x t > < / a : e x t L s t > < / p : c N v P r > < p : c N v S p P r / > < p : n v P r / > < / p : n v S p P r > < p : s p P r > < a : x f r m > < a : o f f   x = " 1 2 2 1 2 8 0 "   y = " 7 9 7 7 6 0 " / > < a : e x t   c x = " 2 9 6 3 6 2 "   c y = " 1 1 4 5 6 7 2 " / > < / a : x f r m > < a : c u s t G e o m > < a : a v L s t / > < a : g d L s t / > < a : a h L s t / > < a : c x n L s t / > < a : r e c t   b = " b "   l = " 0 "   r = " r "   t = " 0 " / > < a : p a t h L s t > < a : p a t h   h = " 1 1 4 5 6 7 3 "   w = " 2 9 6 3 6 2 " > < a : m o v e T o > < a : p t   x = " 2 6 4 2 2 4 "   y = " 0 " / > < / a : m o v e T o > < a : c u b i c B e z T o > < a : p t   x = " 2 6 9 1 2 6 "   y = " 1 9 7 4 1 2 " / > < a : p t   x = " 2 6 6 6 4 1 "   y = " 3 5 4 3 6 5 " / > < a : p t   x = " 2 5 6 7 7 1 "   y = " 4 7 0 8 6 0 " / > < / a : c u b i c B e z T o > < a : c u b i c B e z T o > < a : p t   x = " 2 4 6 9 0 0 "   y = " 5 8 7 3 5 4 " / > < a : p t   x = " 2 2 5 5 8 0 "   y = " 7 7 2 6 3 5 " / > < a : p t   x = " 1 9 2 8 1 0 "   y = " 1 0 2 6 7 0 2 " / > < / a : c u b i c B e z T o > < a : l n T o > < a : p t   x = " 1 8 3 7 2 1 "   y = " 1 1 4 5 6 7 3 " / > < / a : l n T o > < a : m o v e T o > < a : p t   x = " 1 9 4 1 2 1 "   y = " 1 0 1 3 6 9 5 " / > < / a : m o v e T o > < a : c u b i c B e z T o > < a : p t   x = " 1 8 2 2 5 4 "   y = " 1 0 4 8 7 5 1 " / > < a : p t   x = " 1 6 5 7 2 0 "   y = " 1 0 7 0 9 3 1 " / > < a : p t   x = " 1 4 4 5 2 2 "   y = " 1 0 8 0 2 3 6 " / > < / a : c u b i c B e z T o > < a : m o v e T o > < a : p t   x = " 1 9 2 1 4 2 "   y = " 1 0 2 7 1 7 9 " / > < / a : m o v e T o > < a : c u b i c B e z T o > < a : p t   x = " 2 0 1 9 0 9 "   y = " 1 0 4 3 4 3 4 " / > < a : p t   x = " 2 1 2 1 6 1 "   y = " 1 0 6 0 4 9 7 " / > < a : p t   x = " 2 2 2 8 9 9 "   y = " 1 0 7 8 3 6 7 " / > < / a : c u b i c B e z T o > < a : m o v e T o > < a : p t   x = " 2 3 5 6 8 5 "   y = " 6 6 3 1 7 4 " / > < / a : m o v e T o > < a : c u b i c B e z T o > < a : p t   x = " 2 3 3 3 8 8 "   y = " 7 5 5 6 0 1 " / > < a : p t   x = " 2 5 3 6 1 4 "   y = " 8 1 8 0 0 5 " / > < a : p t   x = " 2 9 6 3 6 2 "   y = " 8 5 0 3 8 7 " / > < / a : c u b i c B e z T o > < a : m o v e T o > < a : p t   x = " 2 3 7 0 8 1 "   y = " 6 4 9 5 6 8 " / > < / a : m o v e T o > < a : c u b i c B e z T o > < a : p t   x = " 2 2 2 6 4 3 "   y = " 7 0 0 7 7 9 " / > < a : p t   x = " 1 9 6 7 5 9 "   y = " 7 3 5 5 4 1 " / > < a : p t   x = " 1 5 9 4 3 0 "   y = " 7 5 3 8 5 4 " / > < / a : c u b i c B e z T o > < a : m o v e T o > < a : p t   x = " 3 5 1 3 1 "   y = " 7 7 4 8 3 5 " / > < / a : m o v e T o > < a : l n T o > < a : p t   x = " 0 "   y = " 8 0 7 3 1 1 " / > < / a : l n T o > < / a : p a t h > < / a : p a t h L s t > < / a : c u s t G e o m > < a : g r p F i l l / > < a : l n > < a : s o l i d F i l l > < a : s r g b C l r   v a l = " 4 1 8 3 2 d " / > < / a : s o l i d F i l l > < a : p r s t D a s h   v a l = " s o l i d " / > < / a : l n > < / p : s p P r > < / p : s p > < p : s p > < p : n v S p P r > < p : c N v P r   i d = " 4 1 "   n a m e = " " > < a : e x t L s t > < a : e x t   u r i = " { 2 D 5 F 1 D 0 5 - 0 4 F 2 - 4 3 3 0 - 8 A D 0 - 7 D 0 F F A E 7 6 7 F 1 } " > < a 1 6 : c r e a t i o n I d   x m l n s : a 1 6 = " h t t p : / / s c h e m a s . m i c r o s o f t . c o m / o f f i c e / d r a w i n g / 2 0 1 0 / m a i n "   i d = " { F 8 1 7 3 3 C 4 - A 9 9 0 - 4 3 9 F - B 4 0 5 - F 3 2 4 E E 4 7 C E 3 6 } " / > < / a : e x t > < / a : e x t L s t > < / p : c N v P r > < p : c N v S p P r / > < p : n v P r / > < / p : n v S p P r > < p : s p P r > < a : x f r m > < a : o f f   x = " 1 2 6 6 1 9 7 "   y = " 1 1 7 3 5 5 1 " / > < a : e x t   c x = " 1 5 3 2 4 4 "   c y = " 4 1 6 9 0 8 " / > < / a : x f r m > < a : c u s t G e o m > < a : a v L s t / > < a : g d L s t / > < a : a h L s t / > < a : c x n L s t / > < a : r e c t   b = " b "   l = " 0 "   r = " r "   t = " 0 " / > < a : p a t h L s t > < a : p a t h   h = " 4 1 6 9 0 8 "   w = " 1 5 3 2 4 4 " > < a : m o v e T o > < a : p t   x = " 7 6 7 9 3 "   y = " 0 " / > < / a : m o v e T o > < a : c u b i c B e z T o > < a : p t   x = " 7 6 0 8 9 "   y = " 8 9 3 7 1 " / > < a : p t   x = " 8 1 0 7 5 "   y = " 1 5 0 7 6 0 " / > < a : p t   x = " 9 1 7 5 1 "   y = " 1 8 4 1 6 8 " / > < / a : c u b i c B e z T o > < a : c u b i c B e z T o > < a : p t   x = " 1 0 7 7 6 4 "   y = " 2 3 4 2 7 9 " / > < a : p t   x = " 1 5 3 2 4 4 "   y = " 4 1 5 3 9 8 " / > < a : p t   x = " 7 9 9 6 4 "   y = " 3 9 6 4 4 6 " / > < / a : c u b i c B e z T o > < a : c u b i c B e z T o > < a : p t   x = " 4 4 5 8 3 "   y = " 4 1 6 9 0 8 " / > < a : p t   x = " 2 1 5 1 5 "   y = " 3 9 8 3 5 2 " / > < a : p t   x = " 1 0 7 5 7 "   y = " 3 4 0 7 7 6 " / > < / a : c u b i c B e z T o > < a : c u b i c B e z T o > < a : p t   x = " 0 "   y = " 2 8 3 2 0 0 " / > < a : p t   x = " 2 2 0 1 2 "   y = " 1 6 9 6 0 8 " / > < a : p t   x = " 7 6 7 9 3 "   y = "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2 "   n a m e = " " > < a : e x t L s t > < a : e x t   u r i = " { 2 2 8 8 0 9 6 4 - 9 2 6 9 - 4 D 4 9 - A 4 C 6 - F 9 F D 1 4 6 7 F 8 D C } " > < a 1 6 : c r e a t i o n I d   x m l n s : a 1 6 = " h t t p : / / s c h e m a s . m i c r o s o f t . c o m / o f f i c e / d r a w i n g / 2 0 1 0 / m a i n "   i d = " { 5 1 0 4 0 6 5 1 - E B 1 7 - 4 6 E E - 8 0 7 C - 9 3 3 B A C 3 7 5 0 4 F } " / > < / a : e x t > < / a : e x t L s t > < / p : c N v P r > < p : c N v S p P r / > < p : n v P r / > < / p : n v S p P r > < p : s p P r > < a : x f r m > < a : o f f   x = " 9 2 3 5 0 7 "   y = " 1 4 3 9 0 0 2 " / > < a : e x t   c x = " 3 7 2 4 2 7 "   c y = " 1 4 6 2 0 3 " / > < / a : x f r m > < a : c u s t G e o m > < a : a v L s t / > < a : g d L s t / > < a : a h L s t / > < a : c x n L s t / > < a : r e c t   b = " b "   l = " 0 "   r = " r "   t = " 0 " / > < a : p a t h L s t > < a : p a t h   h = " 1 4 6 2 0 3 "   w = " 3 7 2 4 2 7 " > < a : m o v e T o > < a : p t   x = " 3 7 2 4 2 7 "   y = " 1 2 5 4 0 6 " / > < / a : m o v e T o > < a : c u b i c B e z T o > < a : p t   x = " 3 4 7 2 3 5 "   y = " 8 0 6 8 5 " / > < a : p t   x = " 2 9 7 1 6 5 "   y = " 5 3 8 4 6 " / > < a : p t   x = " 2 2 2 2 1 9 "   y = " 4 4 8 8 7 " / > < / a : c u b i c B e z T o > < a : c u b i c B e z T o > < a : p t   x = " 1 0 9 8 0 0 "   y = " 3 1 4 4 9 " / > < a : p t   x = " 2 8 0 6 1 "   y = " 1 9 2 3 4 " / > < a : p t   x = " 9 8 5 9 "   y = " 6 7 5 8 " / > < / a : c u b i c B e z T o > < a : c u b i c B e z T o > < a : p t   x = " 0 "   y = " 0 " / > < a : p t   x = " 7 9 9 5 4 "   y = " 7 7 7 5 5 " / > < a : p t   x = " 2 6 6 2 9 4 "   y = " 1 3 6 1 2 9 " / > < / a : c u b i c B e z T o > < a : c u b i c B e z T o > < a : p t   x = " 2 9 8 4 5 3 "   y = " 1 4 6 2 0 3 " / > < a : p t   x = " 3 3 3 8 3 1 "   y = " 1 4 2 6 2 9 " / > < a : p t   x = " 3 7 2 4 2 7 "   y = " 1 2 5 4 0 6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4 3 "   n a m e = " " > < a : e x t L s t > < a : e x t   u r i = " { 4 C 5 2 E 5 8 B - 9 E B D - 4 5 A 9 - A D 2 0 - 8 9 F A B 9 0 0 1 1 D 2 } " > < a 1 6 : c r e a t i o n I d   x m l n s : a 1 6 = " h t t p : / / s c h e m a s . m i c r o s o f t . c o m / o f f i c e / d r a w i n g / 2 0 1 0 / m a i n "   i d = " { 7 2 E E 8 0 6 F - 7 A 0 9 - 4 9 3 8 - B 1 1 5 - 7 D E A 0 0 F 7 A 0 3 3 } " / > < / a : e x t > < / a : e x t L s t > < / p : c N v P r > < p : c N v S p P r / > < p : n v P r / > < / p : n v S p P r > < p : s p P r > < a : x f r m > < a : o f f   x = " 7 7 0 6 2 8 "   y = " 1 5 7 2 1 4 5 " / > < a : e x t   c x = " 4 6 0 9 9 9 "   c y = " 1 5 9 1 8 3 " / > < / a : x f r m > < a : c u s t G e o m > < a : a v L s t / > < a : g d L s t / > < a : a h L s t / > < a : c x n L s t / > < a : r e c t   b = " b "   l = " 0 "   r = " r "   t = " 0 " / > < a : p a t h L s t > < a : p a t h   h = " 1 5 9 1 8 3 "   w = " 4 6 0 9 9 9 " > < a : m o v e T o > < a : p t   x = " 4 6 0 9 9 9 "   y = " 2 1 0 1 7 " / > < / a : m o v e T o > < a : c u b i c B e z T o > < a : p t   x = " 4 3 4 1 9 6 "   y = " 3 1 2 7 " / > < a : p t   x = " 3 9 5 6 1 3 "   y = " 0 " / > < a : p t   x = " 3 4 5 2 5 0 "   y = " 1 1 6 3 6 " / > < / a : c u b i c B e z T o > < a : c u b i c B e z T o > < a : p t   x = " 2 6 9 7 0 5 "   y = " 2 9 0 9 1 " / > < a : p t   x = " 2 3 1 9 4 1 "   y = " 6 4 5 4 3 " / > < a : p t   x = " 2 2 2 9 0 7 "   y = " 6 9 9 7 1 " / > < / a : c u b i c B e z T o > < a : c u b i c B e z T o > < a : p t   x = " 2 1 3 8 7 4 "   y = " 7 5 3 9 9 " / > < a : p t   x = " 1 3 6 5 8 8 "   y = " 1 2 5 7 4 3 " / > < a : p t   x = " 1 0 3 7 1 4 "   y = " 1 2 2 7 5 6 " / > < / a : c u b i c B e z T o > < a : c u b i c B e z T o > < a : p t   x = " 7 0 8 4 0 "   y = " 1 1 9 7 6 9 " / > < a : p t   x = " 6 2 0 7 7 "   y = " 1 2 1 0 1 4 " / > < a : p t   x = " 3 1 0 3 8 "   y = " 1 1 5 1 7 7 " / > < / a : c u b i c B e z T o > < a : c u b i c B e z T o > < a : p t   x = " 0 "   y = " 1 0 9 3 4 0 " / > < a : p t   x = " 1 1 9 6 3 9 "   y = " 1 5 9 1 8 3 " / > < a : p t   x = " 2 5 4 6 6 6 "   y = " 1 4 4 9 9 5 " / > < / a : c u b i c B e z T o > < a : c u b i c B e z T o > < a : p t   x = " 3 4 4 6 8 4 "   y = " 1 3 5 5 3 6 " / > < a : p t   x = " 4 1 3 4 6 2 "   y = " 9 4 2 1 0 " / > < a : p t   x = " 4 6 0 9 9 9 "   y = " 2 1 0 1 7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4 "   n a m e = " " > < a : e x t L s t > < a : e x t   u r i = " { 0 5 3 D 9 9 B B - 5 F 0 6 - 4 9 8 0 - 8 0 B D - 2 8 8 F 2 D 9 9 B 6 E E } " > < a 1 6 : c r e a t i o n I d   x m l n s : a 1 6 = " h t t p : / / s c h e m a s . m i c r o s o f t . c o m / o f f i c e / d r a w i n g / 2 0 1 0 / m a i n "   i d = " { 6 6 6 6 6 8 6 2 - D C 5 5 - 4 F D D - 8 4 9 F - 9 8 8 2 C F 2 A 5 9 8 4 } " / > < / a : e x t > < / a : e x t L s t > < / p : c N v P r > < p : c N v S p P r / > < p : n v P r / > < / p : n v S p P r > < p : s p P r > < a : x f r m > < a : o f f   x = " 1 4 9 4 8 4 8 "   y = " 1 3 4 4 9 1 7 " / > < a : e x t   c x = " 1 4 4 0 7 7 "   c y = " 3 2 3 9 2 4 " / > < / a : x f r m > < a : c u s t G e o m > < a : a v L s t / > < a : g d L s t / > < a : a h L s t / > < a : c x n L s t / > < a : r e c t   b = " b "   l = " 0 "   r = " r "   t = " 0 " / > < a : p a t h L s t > < a : p a t h   h = " 3 2 3 9 2 4 "   w = " 1 4 4 0 7 8 " > < a : m o v e T o > < a : p t   x = " 1 7 4 2 4 "   y = " 0 " / > < / a : m o v e T o > < a : c u b i c B e z T o > < a : p t   x = " 3 6 7 7 2 "   y = " 6 9 9 9 5 " / > < a : p t   x = " 5 2 8 9 8 "   y = " 1 1 9 2 5 5 " / > < a : p t   x = " 6 5 8 0 0 "   y = " 1 4 7 7 7 8 " / > < / a : c u b i c B e z T o > < a : c u b i c B e z T o > < a : p t   x = " 8 5 1 5 4 "   y = " 1 9 0 5 6 2 " / > < a : p t   x = " 1 4 4 0 7 8 "   y = " 2 9 4 3 3 1 " / > < a : p t   x = " 8 2 7 0 1 "   y = " 3 0 7 1 8 1 " / > < / a : c u b i c B e z T o > < a : c u b i c B e z T o > < a : p t   x = " 6 4 0 5 3 "   y = " 3 2 3 9 2 4 " / > < a : p t   x = " 4 5 1 6 2 "   y = " 3 1 3 3 2 1 " / > < a : p t   x = " 2 6 0 2 9 "   y = " 2 7 5 3 7 1 " / > < / a : c u b i c B e z T o > < a : c u b i c B e z T o > < a : p t   x = " 6 8 9 7 "   y = " 2 3 7 4 2 1 " / > < a : p t   x = " 0 "   y = " 1 7 7 4 0 3 " / > < a : p t   x = " 5 3 4 0 "   y = " 9 5 3 1 7 " / > < / a : c u b i c B e z T o > < a : l n T o > < a : p t   x = " 1 7 4 2 4 "   y = " 0 " / > < / a : l n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4 5 "   n a m e = " " > < a : e x t L s t > < a : e x t   u r i = " { 7 2 4 C 5 B D 9 - 0 7 2 7 - 4 C 0 3 - B 9 8 8 - 2 7 D 9 8 1 C 2 F F F 5 } " > < a 1 6 : c r e a t i o n I d   x m l n s : a 1 6 = " h t t p : / / s c h e m a s . m i c r o s o f t . c o m / o f f i c e / d r a w i n g / 2 0 1 0 / m a i n "   i d = " { 7 A F E 4 8 9 C - A E 9 5 - 4 D 0 F - A 8 E 4 - 3 7 4 1 E D 9 D 3 0 8 8 } " / > < / a : e x t > < / a : e x t L s t > < / p : c N v P r > < p : c N v S p P r / > < p : n v P r / > < / p : n v S p P r > < p : s p P r > < a : x f r m > < a : o f f   x = " 9 8 7 3 7 4 "   y = " 1 6 8 3 3 1 7 " / > < a : e x t   c x = " 4 5 4 9 3 0 "   c y = " 1 1 1 7 4 4 " / > < / a : x f r m > < a : c u s t G e o m > < a : a v L s t / > < a : g d L s t / > < a : a h L s t / > < a : c x n L s t / > < a : r e c t   b = " b "   l = " 0 "   r = " r "   t = " 0 " / > < a : p a t h L s t > < a : p a t h   h = " 1 1 1 7 4 5 "   w = " 4 5 4 9 3 1 " > < a : m o v e T o > < a : p t   x = " 3 6 3 2 4 7 "   y = " 6 4 6 6 0 " / > < / a : m o v e T o > < a : c u b i c B e z T o > < a : p t   x = " 4 1 4 4 0 5 "   y = " 3 8 7 3 4 " / > < a : p t   x = " 4 5 4 9 3 1 "   y = " 0 " / > < a : p t   x = " 3 6 6 6 1 6 "   y = " 3 7 7 4 " / > < / a : c u b i c B e z T o > < a : c u b i c B e z T o > < a : p t   x = " 3 3 3 7 6 8 "   y = " 9 1 3 5 " / > < a : p t   x = " 2 9 2 6 7 3 "   y = " 2 2 4 9 1 " / > < a : p t   x = " 2 4 3 3 2 9 "   y = " 4 3 8 4 0 " / > < / a : c u b i c B e z T o > < a : c u b i c B e z T o > < a : p t   x = " 1 6 9 3 1 3 "   y = " 7 5 8 6 3 " / > < a : p t   x = " 1 9 3 8 0 "   y = " 1 1 1 7 4 5 " / > < a : p t   x = " 0 "   y = " 1 0 3 8 1 3 " / > < / a : c u b i c B e z T o > < a : c u b i c B e z T o > < a : p t   x = " 1 2 5 6 0 4 "   y = " 1 0 8 5 0 6 " / > < a : p t   x = " 2 0 5 7 1 1 "   y = " 1 0 7 2 1 3 " / > < a : p t   x = " 2 4 0 3 2 1 "   y = " 9 9 9 3 3 " / > < / a : c u b i c B e z T o > < a : c u b i c B e z T o > < a : p t   x = " 2 9 2 2 3 7 "   y = " 8 9 0 1 2 " / > < a : p t   x = " 3 3 6 9 5 0 "   y = " 7 7 3 7 4 " / > < a : p t   x = " 3 6 3 2 4 7 "   y = " 6 4 6 6 0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4 6 "   n a m e = " " > < a : e x t L s t > < a : e x t   u r i = " { A 1 D 6 8 2 5 5 - E 2 B D - 4 B E E - 9 D 2 B - 5 8 5 6 4 0 6 9 D D 6 9 } " > < a 1 6 : c r e a t i o n I d   x m l n s : a 1 6 = " h t t p : / / s c h e m a s . m i c r o s o f t . c o m / o f f i c e / d r a w i n g / 2 0 1 0 / m a i n "   i d = " { 0 8 0 A B E 4 6 - C 0 3 6 - 4 B 3 6 - 8 9 2 6 - E B 4 1 5 4 E 7 9 3 A E } " / > < / a : e x t > < / a : e x t L s t > < / p : c N v P r > < p : c N v S p P r / > < p : n v P r / > < / p : n v S p P r > < p : s p P r > < a : x f r m > < a : o f f   x = " 1 1 1 7 2 8 3 "   y = " 1 6 2 7 0 8 4 " / > < a : e x t   c x = " 4 5 2 9 2 1 "   c y = " 8 4 0 9 4 " / > < / a : x f r m > < a : c u s t G e o m > < a : a v L s t / > < a : g d L s t / > < a : a h L s t / > < a : c x n L s t / > < a : r e c t   b = " b "   l = " 0 "   r = " r "   t = " 0 " / > < a : p a t h L s t > < a : p a t h   h = " 8 4 0 9 4 "   w = " 4 5 2 9 2 1 " > < a : m o v e T o > < a : p t   x = " 3 7 3 6 2 8 "   y = " 8 1 4 " / > < / a : m o v e T o > < a : c u b i c B e z T o > < a : p t   x = " 4 2 7 7 0 7 "   y = " 0 " / > < a : p t   x = " 4 5 2 0 0 2 "   y = " 1 0 1 6 1 " / > < a : p t   x = " 4 4 6 5 1 2 "   y = " 3 1 2 9 6 " / > < / a : c u b i c B e z T o > < a : c u b i c B e z T o > < a : p t   x = " 4 5 2 9 2 1 "   y = " 4 9 7 5 9 " / > < a : p t   x = " 4 3 0 5 1 5 "   y = " 6 3 2 2 2 " / > < a : p t   x = " 3 7 9 2 9 4 "   y = " 7 1 6 8 4 " / > < / a : c u b i c B e z T o > < a : c u b i c B e z T o > < a : p t   x = " 3 2 8 0 7 2 "   y = " 8 0 1 4 7 " / > < a : p t   x = " 2 4 9 4 5 7 "   y = " 8 4 0 9 4 " / > < a : p t   x = " 1 4 3 4 4 7 "   y = " 8 3 5 2 7 " / > < / a : c u b i c B e z T o > < a : c u b i c B e z T o > < a : p t   x = " 6 8 1 3 8 "   y = " 7 5 0 7 6 " / > < a : p t   x = " 2 0 3 2 3 "   y = " 7 3 2 7 7 " / > < a : p t   x = " 0 "   y = " 7 8 1 3 0 " / > < / a : c u b i c B e z T o > < a : c u b i c B e z T o > < a : p t   x = " 9 8 3 9 3 "   y = " 4 9 6 0 7 " / > < a : p t   x = " 1 6 4 1 9 8 "   y = " 3 1 6 6 0 " / > < a : p t   x = " 1 9 7 4 1 6 "   y = " 2 4 2 9 0 " / > < / a : c u b i c B e z T o > < a : c u b i c B e z T o > < a : p t   x = " 2 3 0 6 3 5 "   y = " 1 6 9 2 0 " / > < a : p t   x = " 2 8 9 3 7 2 "   y = " 9 0 9 5 " / > < a : p t   x = " 3 7 3 6 2 8 "   y = " 8 1 4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4 7 "   n a m e = " " > < a : e x t L s t > < a : e x t   u r i = " { 3 E B 7 2 4 8 5 - B 0 C B - 4 8 6 F - 8 3 D 8 - A B 3 6 3 5 F 0 B 8 7 1 } " > < a 1 6 : c r e a t i o n I d   x m l n s : a 1 6 = " h t t p : / / s c h e m a s . m i c r o s o f t . c o m / o f f i c e / d r a w i n g / 2 0 1 0 / m a i n "   i d = " { D B 4 F E 7 0 3 - 5 B 3 9 - 4 9 6 F - 8 3 A B - 2 9 6 8 D 7 F 3 4 F 0 C } " / > < / a : e x t > < / a : e x t L s t > < / p : c N v P r > < p : c N v S p P r / > < p : n v P r / > < / p : n v S p P r > < p : s p P r > < a : x f r m > < a : o f f   x = " 8 4 5 2 7 6 "   y = " 1 8 4 7 0 4 4 " / > < a : e x t   c x = " 5 3 3 1 6 1 "   c y = " 1 5 3 5 6 0 " / > < / a : x f r m > < a : c u s t G e o m > < a : a v L s t / > < a : g d L s t / > < a : a h L s t / > < a : c x n L s t / > < a : r e c t   b = " b "   l = " 0 "   r = " r "   t = " 0 " / > < a : p a t h L s t > < a : p a t h   h = " 1 5 3 5 6 1 "   w = " 5 3 3 1 6 2 " > < a : m o v e T o > < a : p t   x = " 5 1 5 7 5 6 "   y = " 4 6 9 8 2 " / > < / a : m o v e T o > < a : c u b i c B e z T o > < a : p t   x = " 5 3 3 1 6 2 "   y = " 2 1 0 8 9 " / > < a : p t   x = " 5 2 6 7 6 2 "   y = " 6 5 1 4 " / > < a : p t   x = " 4 9 6 5 5 9 "   y = " 3 2 5 7 " / > < / a : c u b i c B e z T o > < a : c u b i c B e z T o > < a : p t   x = " 4 6 6 3 5 5 "   y = " 0 " / > < a : p t   x = " 4 2 6 2 6 4 "   y = " 4 5 7 9 " / > < a : p t   x = " 3 7 6 2 8 8 "   y = " 1 6 9 9 4 " / > < / a : c u b i c B e z T o > < a : c u b i c B e z T o > < a : p t   x = " 3 0 2 9 8 4 "   y = " 3 9 5 6 7 " / > < a : p t   x = " 2 5 4 3 5 6 "   y = " 5 5 1 2 6 " / > < a : p t   x = " 2 3 0 4 0 1 "   y = " 6 3 6 7 0 " / > < / a : c u b i c B e z T o > < a : c u b i c B e z T o > < a : p t   x = " 1 9 4 4 7 0 "   y = " 7 6 4 8 6 " / > < a : p t   x = " 2 7 4 4 1 "   y = " 1 3 9 1 5 6 " / > < a : p t   x = " 0 "   y = " 1 5 3 5 6 1 " / > < / a : c u b i c B e z T o > < a : l n T o > < a : p t   x = " 2 2 8 9 6 4 "   y = " 1 5 1 1 5 5 " / > < / a : l n T o > < a : c u b i c B e z T o > < a : p t   x = " 3 0 2 1 3 3 "   y = " 1 4 5 6 9 4 " / > < a : p t   x = " 3 6 3 0 5 4 "   y = " 1 3 3 7 8 7 " / > < a : p t   x = " 4 1 1 7 2 7 "   y = " 1 1 5 4 3 2 " / > < / a : c u b i c B e z T o > < a : c u b i c B e z T o > < a : p t   x = " 4 6 0 4 0 0 "   y = " 9 7 0 7 9 " / > < a : p t   x = " 4 9 5 0 7 6 "   y = " 7 4 2 6 2 " / > < a : p t   x = " 5 1 5 7 5 6 "   y = " 4 6 9 8 2 " / > < / a : c u b i c B e z T o > < a : c l o s e / > < / a : p a t h > < / a : p a t h L s t > < / a : c u s t G e o m > < a : s o l i d F i l l > < a : s r g b C l r   v a l = " b d e 3 7 a " / > < / a : s o l i d F i l l > < / p : s p P r > < / p : s p > < p : s p > < p : n v S p P r > < p : c N v P r   i d = " 4 8 "   n a m e = " " > < a : e x t L s t > < a : e x t   u r i = " { 9 B B F E F F E - 7 2 F 6 - 4 6 2 4 - 8 4 B 4 - 3 3 1 9 A C C C 0 1 B 0 } " > < a 1 6 : c r e a t i o n I d   x m l n s : a 1 6 = " h t t p : / / s c h e m a s . m i c r o s o f t . c o m / o f f i c e / d r a w i n g / 2 0 1 0 / m a i n "   i d = " { 3 9 C 2 2 8 7 D - D 1 8 0 - 4 6 B A - 9 3 B A - 3 D A 3 5 A A 9 9 7 A B } " / > < / a : e x t > < / a : e x t L s t > < / p : c N v P r > < p : c N v S p P r / > < p : n v P r / > < / p : n v S p P r > < p : s p P r > < a : x f r m > < a : o f f   x = " 1 1 5 9 1 5 2 "   y = " 1 9 2 2 5 4 2 " / > < a : e x t   c x = " 2 4 5 5 4 4 "   c y = " 3 4 7 0 9 8 " / > < / a : x f r m > < a : c u s t G e o m > < a : a v L s t / > < a : g d L s t / > < a : a h L s t / > < a : c x n L s t / > < a : r e c t   b = " b "   l = " 0 "   r = " r "   t = " 0 " / > < a : p a t h L s t > < a : p a t h   h = " 3 4 7 0 9 9 "   w = " 2 4 5 5 4 4 " > < a : m o v e T o > < a : p t   x = " 2 4 5 5 4 4 "   y = " 0 " / > < / a : m o v e T o > < a : c u b i c B e z T o > < a : p t   x = " 2 0 1 9 3 9 "   y = " 2 5 8 2 2 " / > < a : p t   x = " 1 5 6 7 6 7 "   y = " 7 3 2 1 2 " / > < a : p t   x = " 1 1 0 0 2 6 "   y = " 1 4 2 1 6 8 " / > < / a : c u b i c B e z T o > < a : c u b i c B e z T o > < a : p t   x = " 6 3 2 8 5 "   y = " 2 1 1 1 2 4 " / > < a : p t   x = " 2 6 6 0 9 "   y = " 2 7 9 4 3 4 " / > < a : p t   x = " 0 "   y = " 3 4 7 0 9 9 " / > < / a : c u b i c B e z T o > < a : c u b i c B e z T o > < a : p t   x = " 7 8 1 1 8 "   y = " 2 6 1 7 1 9 " / > < a : p t   x = " 1 3 3 2 8 8 "   y = " 1 9 6 2 5 6 " / > < a : p t   x = " 1 6 5 5 0 8 "   y = " 1 5 0 7 1 0 " / > < / a : c u b i c B e z T o > < a : c u b i c B e z T o > < a : p t   x = " 1 9 7 7 2 8 "   y = " 1 0 5 1 6 4 " / > < a : p t   x = " 2 2 4 4 0 7 "   y = " 5 4 9 2 7 " / > < a : p t   x = " 2 4 5 5 4 4 "   y = " 0 " / > < / a : c u b i c B e z T o > < a : c l o s e / > < / a : p a t h > < / a : p a t h L s t > < / a : c u s t G e o m > < a : s o l i d F i l l > < a : s r g b C l r   v a l = " 4 f 9 5 3 9 " / > < / a : s o l i d F i l l > < / p : s p P r > < / p : s p > < p : s p > < p : n v S p P r > < p : c N v P r   i d = " 4 9 "   n a m e = " " > < a : e x t L s t > < a : e x t   u r i = " { 9 E 7 3 1 B D 1 - 0 8 1 9 - 4 0 9 A - A 0 5 3 - D 4 E 1 8 1 6 5 8 8 6 9 } " > < a 1 6 : c r e a t i o n I d   x m l n s : a 1 6 = " h t t p : / / s c h e m a s . m i c r o s o f t . c o m / o f f i c e / d r a w i n g / 2 0 1 0 / m a i n "   i d = " { C F 2 8 5 9 D 1 - C 5 7 8 - 4 E 4 F - 9 6 C F - 0 2 0 9 6 E 5 B 4 D E 9 } " / > < / a : e x t > < / a : e x t L s t > < / p : c N v P r > < p : c N v S p P r / > < p : n v P r / > < / p : n v S p P r > < p : s p P r > < a : x f r m > < a : o f f   x = " 1 1 9 9 8 1 3 "   y = " 1 9 4 1 2 2 3 " / > < a : e x t   c x = " 2 1 6 1 2 7 "   c y = " 5 0 5 8 6 3 " / > < / a : x f r m > < a : c u s t G e o m > < a : a v L s t / > < a : g d L s t / > < a : a h L s t / > < a : c x n L s t / > < a : r e c t   b = " b "   l = " 0 "   r = " r "   t = " 0 " / > < a : p a t h L s t > < a : p a t h   h = " 5 0 5 8 6 3 "   w = " 2 1 6 1 2 7 " > < a : m o v e T o > < a : p t   x = " 1 9 6 7 6 5 "   y = " 0 " / > < / a : m o v e T o > < a : c u b i c B e z T o > < a : p t   x = " 2 1 6 1 2 7 "   y = " 3 6 5 6 2 " / > < a : p t   x = " 2 1 6 0 9 5 "   y = " 8 1 3 3 7 " / > < a : p t   x = " 1 9 6 6 6 9 "   y = " 1 3 4 3 2 6 " / > < / a : c u b i c B e z T o > < a : c u b i c B e z T o > < a : p t   x = " 1 7 7 2 4 2 "   y = " 1 8 7 3 1 5 " / > < a : p t   x = " 1 6 0 9 1 6 "   y = " 2 3 2 6 2 2 " / > < a : p t   x = " 1 4 7 6 8 9 "   y = " 2 7 0 2 4 7 " / > < / a : c u b i c B e z T o > < a : c u b i c B e z T o > < a : p t   x = " 7 8 4 3 0 "   y = " 4 0 5 9 9 0 " / > < a : p t   x = " 2 9 2 0 1 "   y = " 4 8 4 5 2 9 " / > < a : p t   x = " 0 "   y = " 5 0 5 8 6 3 " / > < / a : c u b i c B e z T o > < a : c u b i c B e z T o > < a : p t   x = " 1 8 5 2 5 "   y = " 4 7 0 2 7 5 " / > < a : p t   x = " 2 8 3 1 8 "   y = " 4 4 4 8 9 8 " / > < a : p t   x = " 2 9 3 7 8 "   y = " 4 2 9 7 3 4 " / > < / a : c u b i c B e z T o > < a : c u b i c B e z T o > < a : p t   x = " 3 0 9 6 8 "   y = " 4 0 6 9 8 8 " / > < a : p t   x = " 5 7 0 7 0 "   y = " 3 4 3 6 8 2 " / > < a : p t   x = " 6 5 4 7 9 "   y = " 3 1 3 3 6 6 " / > < / a : c u b i c B e z T o > < a : c u b i c B e z T o > < a : p t   x = " 7 1 0 8 5 "   y = " 2 9 3 1 5 6 " / > < a : p t   x = " 8 4 5 0 7 "   y = " 2 5 5 5 1 5 " / > < a : p t   x = " 1 0 5 7 4 6 "   y = " 2 0 0 4 4 2 " / > < / a : c u b i c B e z T o > < a : c u b i c B e z T o > < a : p t   x = " 1 2 3 0 4 3 "   y = " 1 4 4 1 6 5 " / > < a : p t   x = " 1 3 7 0 7 9 "   y = " 1 0 4 1 6 2 " / > < a : p t   x = " 1 4 7 8 5 4 "   y = " 8 0 4 3 3 " / > < / a : c u b i c B e z T o > < a : c u b i c B e z T o > < a : p t   x = " 1 5 8 6 2 9 "   y = " 5 6 7 0 3 " / > < a : p t   x = " 1 7 4 9 3 3 "   y = " 2 9 8 9 3 " / > < a : p t   x = " 1 9 6 7 6 5 "   y = " 0 " / > < / a : c u b i c B e z T o > < a : c l o s e / > < / a : p a t h > < / a : p a t h L s t > < / a : c u s t G e o m > < a : s o l i d F i l l > < a : s r g b C l r   v a l = " 8 f c 5 5 d " / > < / a : s o l i d F i l l > < / p : s p P r > < / p : s p > < p : s p > < p : n v S p P r > < p : c N v P r   i d = " 5 0 "   n a m e = " " > < a : e x t L s t > < a : e x t   u r i = " { 7 A 3 7 6 6 2 A - 2 E A 0 - 4 8 6 0 - A 2 5 0 - 5 8 E E C F 4 5 9 8 0 A } " > < a 1 6 : c r e a t i o n I d   x m l n s : a 1 6 = " h t t p : / / s c h e m a s . m i c r o s o f t . c o m / o f f i c e / d r a w i n g / 2 0 1 0 / m a i n "   i d = " { E 1 B 9 B F D 0 - 6 D 3 C - 4 A F 6 - 9 F 5 2 - 4 0 1 F 6 E 1 D C 4 B 9 } " / > < / a : e x t > < / a : e x t L s t > < / p : c N v P r > < p : c N v S p P r / > < p : n v P r / > < / p : n v S p P r > < p : s p P r > < a : x f r m > < a : o f f   x = " 1 4 3 3 8 7 0 "   y = " 1 8 6 1 3 2 9 " / > < a : e x t   c x = " 2 2 6 4 0 8 "   c y = " 5 1 3 3 0 6 " / > < / a : x f r m > < a : c u s t G e o m > < a : a v L s t / > < a : g d L s t / > < a : a h L s t / > < a : c x n L s t / > < a : r e c t   b = " b "   l = " 0 "   r = " r "   t = " 0 " / > < a : p a t h L s t > < a : p a t h   h = " 5 1 3 3 0 7 "   w = " 2 2 6 4 0 8 " > < a : m o v e T o > < a : p t   x = " 0 "   y = " 0 " / > < / a : m o v e T o > < a : c u b i c B e z T o > < a : p t   x = " 5 6 3 4 0 "   y = " 3 6 6 2 2 " / > < a : p t   x = " 9 7 9 9 9 "   y = " 9 0 3 4 1 " / > < a : p t   x = " 1 2 4 9 7 6 "   y = " 1 6 1 1 5 5 " / > < / a : c u b i c B e z T o > < a : c u b i c B e z T o > < a : p t   x = " 1 6 5 4 4 2 "   y = " 2 6 7 3 7 6 " / > < a : p t   x = " 1 9 0 3 1 5 "   y = " 2 7 2 2 1 9 " / > < a : p t   x = " 2 0 1 7 6 3 "   y = " 3 5 5 7 4 6 " / > < / a : c u b i c B e z T o > < a : c u b i c B e z T o > < a : p t   x = " 2 1 3 2 1 0 "   y = " 4 3 9 2 7 4 " / > < a : p t   x = " 2 1 2 3 7 5 "   y = " 4 8 3 6 1 1 " / > < a : p t   x = " 2 2 6 4 0 8 "   y = " 5 1 3 3 0 7 " / > < / a : c u b i c B e z T o > < a : c u b i c B e z T o > < a : p t   x = " 1 8 9 3 2 2 "   y = " 4 4 2 1 1 0 " / > < a : p t   x = " 1 5 7 9 6 3 "   y = " 3 9 5 6 5 6 " / > < a : p t   x = " 1 3 2 3 3 0 "   y = " 3 7 3 9 4 5 " / > < / a : c u b i c B e z T o > < a : c u b i c B e z T o > < a : p t   x = " 1 0 6 6 9 6 "   y = " 3 5 2 2 3 4 " / > < a : p t   x = " 7 6 5 2 1 "   y = " 2 9 1 5 3 9 " / > < a : p t   x = " 4 1 8 0 5 "   y = " 1 9 1 8 6 2 " / > < / a : c u b i c B e z T o > < a : l n T o > < a : p t   x = " 0 "   y = " 0 " / > < / a : l n T o > < a : c l o s e / > < / a : p a t h > < / a : p a t h L s t > < / a : c u s t G e o m > < a : s o l i d F i l l > < a : s r g b C l r   v a l = " 4 f 9 5 3 9 " / > < / a : s o l i d F i l l > < / p : s p P r > < / p : s p > < / p : g r p S p > < / p : g r p S p > < p : s p > < p : n v S p P r > < p : c N v P r   i d = " 5 1 "   n a m e = " T i t l e   P l a c e h o l d e r   1 " > < a : e x t L s t > < a : e x t   u r i = " { 7 F 7 8 7 2 F 6 - 8 A 5 B - 4 D 7 8 - B 7 D 9 - C E C 3 3 9 5 6 5 8 6 2 } " > < a 1 6 : c r e a t i o n I d   x m l n s : a 1 6 = " h t t p : / / s c h e m a s . m i c r o s o f t . c o m / o f f i c e / d r a w i n g / 2 0 1 0 / m a i n "   i d = " { 3 A E 6 4 0 7 9 - F 2 1 4 - 4 C F B - 9 A D F - 8 2 F 9 A E 6 8 A 8 F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9 0 5 7 5 "   y = " 4 7 6 2 5 0 " / > < a : e x t   c x = " 7 5 6 2 8 5 0 "   c y = " 5 7 1 5 0 0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2 "   n a m e = " T e x t   P l a c e h o l d e r   2 " > < a : e x t L s t > < a : e x t   u r i = " { C A 6 5 2 3 F 3 - B E 8 6 - 4 4 7 D - 9 6 D 5 - 0 5 8 9 1 C E 9 3 C 7 9 } " > < a 1 6 : c r e a t i o n I d   x m l n s : a 1 6 = " h t t p : / / s c h e m a s . m i c r o s o f t . c o m / o f f i c e / d r a w i n g / 2 0 1 0 / m a i n "   i d = " { F 9 3 B B B 0 1 - 8 F 4 2 - 4 6 A 6 - 8 E 4 D - F E E D 9 3 8 0 2 7 2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9 0 5 7 5 "   y = " 1 2 3 0 5 6 7 " / > < a : e x t   c x = " 7 5 6 2 8 5 0 "   c y = " 3 1 0 3 3 0 7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3 "   n a m e = " S l i d e   N u m b e r   P l a c e h o l d e r   5 " > < a : e x t L s t > < a : e x t   u r i = " { 4 E 0 B 1 9 D 3 - 6 3 6 F - 4 6 E 7 - 9 F 8 D - 8 A 7 A 1 B F 7 E 5 4 2 } " > < a 1 6 : c r e a t i o n I d   x m l n s : a 1 6 = " h t t p : / / s c h e m a s . m i c r o s o f t . c o m / o f f i c e / d r a w i n g / 2 0 1 0 / m a i n "   i d = " { E A 9 3 6 8 8 3 - 5 3 A 7 - 4 D 3 B - 8 B 0 A - 2 6 9 A 5 D E B 9 D 8 C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8 6 3 9 4 1 3 "   y = " 4 7 6 2 5 0 0 " / > < a : e x t   c x = " 3 9 0 2 8 7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i = " 0 "   l a n g = " e n - U S "   s z = " 8 0 0 " > < a : s o l i d F i l l > < a : s c h e m e C l r   v a l = " t x 1 " > < a : l u m M o d   v a l = " 7 5 0 0 0 " / > < a : l u m O f f   v a l = " 2 5 0 0 0 " / > < / a : s c h e m e C l r > < / a : s o l i d F i l l > < a : l a t i n   t y p e f a c e = " O p e n   S a n s - l i g h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4 "   n a m e = " F o o t e r   P l a c e h o l d e r   4 " > < a : e x t L s t > < a : e x t   u r i = " { 9 7 5 C 4 C B B - F 6 D 3 - 4 F C D - B 4 4 0 - 5 F D 2 4 5 8 9 6 C 8 D } " > < a 1 6 : c r e a t i o n I d   x m l n s : a 1 6 = " h t t p : / / s c h e m a s . m i c r o s o f t . c o m / o f f i c e / d r a w i n g / 2 0 1 0 / m a i n "   i d = " { B A 0 C A E 5 F - 6 2 9 5 - 4 9 2 F - 8 E 6 A - 8 7 9 6 9 7 E 0 1 9 0 2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0 9 5 6 2 5 "   y = " 4 6 6 7 2 5 0 " / > < a : e x t   c x = " 2 9 5 2 7 5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t x 1 " > < a : l u m M o d   v a l = " 7 5 0 0 0 " / > < a : l u m O f f   v a l = " 2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5 "   n a m e = " D a t e   P l a c e h o l d e r   3 " > < a : e x t L s t > < a : e x t   u r i = " { A 8 4 6 E 0 E 9 - 1 D 2 9 - 4 4 9 B - B 6 A F - C 1 3 6 C 3 A 4 9 4 A E } " > < a 1 6 : c r e a t i o n I d   x m l n s : a 1 6 = " h t t p : / / s c h e m a s . m i c r o s o f t . c o m / o f f i c e / d r a w i n g / 2 0 1 0 / m a i n "   i d = " { 7 C A 1 D B D F - B 8 C 9 - 4 A A A - 8 8 C 8 - 6 F 6 2 4 7 2 B E F 4 0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9 8 6 1 "   y = " 4 6 6 7 2 5 0 " / > < a : e x t   c x = " 1 9 0 5 0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t x 1 " > < a : l u m M o d   v a l = " 7 5 0 0 0 " / > < a : l u m O f f   v a l = " 2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0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/ p : s l d L a y o u t I d L s t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0 "   d i r t y = " 0 "   i = " 0 "   l a n g = " e n - U S "   s z = " 3 2 0 0 " > < a : s o l i d F i l l > < a : s c h e m e C l r   v a l = " a c c e n t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2 " / > < / a : b u C l r > < a : b u S z P c t   v a l = " 1 0 0 0 0 0 " / > < a : b u F o n t   t y p e f a c e = " S o u r c e   S a n s   P r o " / > < a : b u C h a r   c h a r = "'6 " / > < a : d e f R P r   b = " 0 "   d i r t y = " 0 "   i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2 4 2 8 3 B 8 - 8 1 7 B - 4 3 F 2 - B 6 5 1 - 5 A E D 6 D 9 E 2 D D F } " > < a 1 6 : c r e a t i o n I d   x m l n s : a 1 6 = " h t t p : / / s c h e m a s . m i c r o s o f t . c o m / o f f i c e / d r a w i n g / 2 0 1 0 / m a i n "   i d = " { F 3 D 4 2 D F B - 2 F 6 8 - 4 8 5 5 - 9 2 A 2 - B 4 5 2 A 6 B 3 1 1 2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4 2 4 1 4 "   y = " 1 2 8 0 6 2 6 " / > < a : e x t   c x = " 4 4 0 8 7 1 3 "   c y = " 1 5 9 3 5 7 0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/ > < a : r > < a : r P r   d i r t y = " 0 "   l a n g = " e n - U S "   s z = " 4 0 0 0 " / > < a : t >                             < / a : t > < / a : r > < a : b r > < a : r P r   d i r t y = " 0 "   l a n g = " e n - U S "   s z = " 4 0 0 0 " / > < / a : b r > < a : b r > < a : r P r   d i r t y = " 0 "   l a n g = " e n - U S "   s z = " 4 0 0 0 " / > < / a : b r > < a : b r > < a : r P r   d i r t y = " 0 "   l a n g = " e n - U S "   s z = " 4 0 0 0 " / > < / a : b r > < a : r > < a : r P r   b = " 1 "   d i r t y = " 0 "   l a n g = " e n - U S "   s z = " 4 0 0 0 " > < a : l a t i n   t y p e f a c e = " + m j - l t " / > < / a : r P r > < a : t > R A T I N G S   < / a : t > < / a : r > < a : r > < a : r P r   b = " 1 "   d i r t y = " 0 "   l a n g = " e n - U S "   s z = " 4 0 0 0 " > < a : l a t i n   t y p e f a c e = " + m j - l t " / > < / a : r P r > < a : t > P R E D I C T I O N < / a : t > < / a : r > < a : r > < a : r P r   b = " 1 "   d i r t y = " 0 "   l a n g = " e n - U S "   s z = " 4 0 0 0 " > < a : l a t i n   t y p e f a c e = " + m j - l t " / > < / a : r P r > < a : t >   P R O J E C T < / a : t > < / a : r > < a : e n d P a r a R P r   b = " 1 "   d i r t y = " 0 "   l a n g = " e n - U S "   s z = " 4 0 0 0 " > < a : l a t i n   t y p e f a c e = " + m j - l t " / > < / a : e n d P a r a R P r > < / a : p > < / p : t x B o d y > < / p : s p > < p : s p > < p : n v S p P r > < p : c N v P r   i d = " 3 "   n a m e = " S u b t i t l e   2 " > < a : e x t L s t > < a : e x t   u r i = " { 5 3 0 6 0 8 3 F - 6 B 9 4 - 4 0 4 6 - 9 0 7 4 - C F 8 1 6 1 6 5 E B 2 8 } " > < a 1 6 : c r e a t i o n I d   x m l n s : a 1 6 = " h t t p : / / s c h e m a s . m i c r o s o f t . c o m / o f f i c e / d r a w i n g / 2 0 1 0 / m a i n "   i d = " { D 4 E 0 0 2 E 7 - D 2 3 0 - 4 B 9 2 - 8 3 B D - 9 4 8 6 1 D 7 9 5 2 0 E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5 3 5 0 2 8 8 "   y = " 4 1 7 3 8 9 3 " / > < a : e x t   c x = " 3 3 3 5 4 4 5 "   c y = " 8 6 6 7 5 6 " / > < / a : x f r m > < / p : s p P r > < p : t x B o d y > < a : b o d y P r   r t l C o l = " 0 " / > < a : l s t S t y l e / > < a : p > < a : p P r / > < a : r > < a : r P r   d i r t y = " 0 "   l a n g = " e n - U S " / > < a : t > S u b m i t t e d   b y :   P u r a m   N a g   R a j u < / a : t > < / a : r > < / a : p > < a : p > < a : p P r / > < a : r > < a : r P r   d i r t y = " 0 "   l a n g = " e n - U S " / > < a : t > I n t e r n s h i p - 2 3 < / a : t > < / a : r > < a : e n d P a r a R P r   d i r t y = " 0 "   l a n g = " e n - U S " / > < / a : p > < / p : t x B o d y > < / p : s p > < / p : s p T r e e > < p : e x t L s t > < p : e x t   u r i = " { 5 E E 5 6 B A 1 - 6 6 D 5 - 4 A F D - 8 7 5 2 - 8 7 E 0 0 D 3 A 4 8 6 E } " > < p 1 4 : c r e a t i o n I d   x m l n s : p 1 4 = " h t t p : / / s c h e m a s . m i c r o s o f t . c o m / o f f i c e / p o w e r p o i n t / 2 0 1 0 / m a i n "   v a l = " 1 6 5 4 8 4 2 6 4 2 4 6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T e x t & # 1 0 ; & # 1 0 ; D e s c r i p t i o n   a u t o m a t i c a l l y   g e n e r a t e d "   i d = " 2 "   n a m e = " P i c t u r e   2 " > < a : e x t L s t > < a : e x t   u r i = " { E 5 C C 5 A A 8 - A 9 B 7 - 4 E 8 3 - A E 4 2 - 5 C 4 3 A E 7 4 7 5 9 C } " > < a 1 6 : c r e a t i o n I d   x m l n s : a 1 6 = " h t t p : / / s c h e m a s . m i c r o s o f t . c o m / o f f i c e / d r a w i n g / 2 0 1 0 / m a i n "   i d = " { C 5 B 8 2 C 5 8 - A 8 C 3 - 4 2 F 9 - A 4 8 0 - 6 8 9 4 6 A 7 B 2 B A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6 2 5 2 5 2 "   y = " 1 2 0 8 6 7 " / > < a : e x t   c x = " 5 7 3 6 9 2 0 "   c y = " 4 0 3 2 7 7 0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9 3 B 2 0 8 B D - D 2 6 E - 4 0 4 A - 8 9 D E - 0 E E 9 0 E 5 A 1 5 4 9 } " > < a 1 6 : c r e a t i o n I d   x m l n s : a 1 6 = " h t t p : / / s c h e m a s . m i c r o s o f t . c o m / o f f i c e / d r a w i n g / 2 0 1 0 / m a i n "   i d = " { 3 9 0 6 E 5 4 0 - 0 A 0 9 - 4 7 F 2 - B 8 1 2 - 3 0 E 6 7 1 E 0 3 1 B 7 } " / > < / a : e x t > < / a : e x t L s t > < / p : c N v P r > < p : c N v S p P r   t x B o x = " 1 " / > < p : n v P r / > < / p : n v S p P r > < p : s p P r > < a : x f r m   r o t = " 0 " > < a : o f f   x = " 1 8 9 9 2 5 9 "   y = " 4 5 3 7 5 5 3 " / > < a : e x t   c x = " 6 6 6 8 5 4 2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  a l g n = " l " / > < a : r > < a : r P r   d i r t y = " 0 "   l a n g = " e n - I N "   s z = " 2 8 0 0 " > < a : l a t i n   t y p e f a c e = " C a l i b r i " / > < / a : r P r > < a : t > g e t t i n g   s e n s e   o f   r e v i e w   L o u d   w o r d s   i n   R a t i n g   4 : < / a : t > < / a : r > < a : r > < a : r P r   d i r t y = " 0 "   l a n g = " e n - I N "   s z = " 2 8 0 0 " > < a : l a t i n   t y p e f a c e = " C a l i b r i " / > < / a : r P r > < a : t > � < / a : t > < / a : r > < a : e n d P a r a R P r   d i r t y = " 0 "   l a n g = " e n - I N "   s z = " 2 8 0 0 " > < a : l a t i n   t y p e f a c e = " C a l i b r i " / > < / a : e n d P a r a R P r > < / a : p > < / p : t x B o d y > < / p : s p > < / p : s p T r e e > < p : e x t L s t > < p : e x t   u r i = " { 6 0 5 8 4 2 1 6 - 6 2 5 8 - 4 1 5 F - A B 0 B - C 5 9 9 6 A 0 A A A 1 8 } " > < p 1 4 : c r e a t i o n I d   x m l n s : p 1 4 = " h t t p : / / s c h e m a s . m i c r o s o f t . c o m / o f f i c e / p o w e r p o i n t / 2 0 1 0 / m a i n "   v a l = " 1 6 5 4 8 4 2 6 4 2 5 0 2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T e x t & # 1 0 ; & # 1 0 ; D e s c r i p t i o n   a u t o m a t i c a l l y   g e n e r a t e d "   i d = " 2 "   n a m e = " P i c t u r e   2 " > < a : e x t L s t > < a : e x t   u r i = " { F 3 C 4 D 6 4 C - A 3 F 8 - 4 E 8 7 - 8 B 6 0 - 5 6 E E A D C A 0 0 9 3 } " > < a 1 6 : c r e a t i o n I d   x m l n s : a 1 6 = " h t t p : / / s c h e m a s . m i c r o s o f t . c o m / o f f i c e / d r a w i n g / 2 0 1 0 / m a i n "   i d = " { 6 A 9 1 0 9 B C - 9 0 8 C - 4 8 7 7 - 9 8 D E - 4 9 B F 5 3 C 2 C D A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6 3 3 0 8 1 "   y = " 9 9 4 9 8 " / > < a : e x t   c x = " 6 0 5 0 0 6 9 "   c y = " 4 2 2 4 2 5 7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7 2 1 B 7 6 2 9 - F D F 0 - 4 B 4 3 - A F 4 3 - 4 A 2 E C C 0 B B 0 C 7 } " > < a 1 6 : c r e a t i o n I d   x m l n s : a 1 6 = " h t t p : / / s c h e m a s . m i c r o s o f t . c o m / o f f i c e / d r a w i n g / 2 0 1 0 / m a i n "   i d = " { 9 A 9 C B 9 1 A - 8 E 8 0 - 4 F A 1 - 8 4 F B - 5 6 C A 7 0 5 3 A 0 2 E } " / > < / a : e x t > < / a : e x t L s t > < / p : c N v P r > < p : c N v S p P r   t x B o x = " 1 " / > < p : n v P r / > < / p : n v S p P r > < p : s p P r > < a : x f r m   r o t = " 0 " > < a : o f f   x = " 2 0 6 3 6 6 3 "   y = " 4 5 2 1 8 9 6 " / > < a : e x t   c x = " 5 9 7 9 6 1 2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 g e t t i n g   s e n s e   o f   r e v i e w   L o u d   w o r d s   i n   R a t i n g   5 : < / a : t > < / a : r > < a : r > < a : r P r   d i r t y = " 0 "   l a n g = " e n - U S "   s z = " 2 8 0 0 " / > < a : t > � < / a : t > < / a : r > < a : e n d P a r a R P r   d i r t y = " 0 "   l a n g = " e n - U S "   s z = " 2 8 0 0 " / > < / a : p > < / p : t x B o d y > < / p : s p > < / p : s p T r e e > < p : e x t L s t > < p : e x t   u r i = " { E B 8 6 D 0 F 9 - 0 4 2 F - 4 2 D 0 - A F 6 8 - 5 6 4 5 0 D F 3 0 7 3 0 } " > < p 1 4 : c r e a t i o n I d   x m l n s : p 1 4 = " h t t p : / / s c h e m a s . m i c r o s o f t . c o m / o f f i c e / p o w e r p o i n t / 2 0 1 0 / m a i n "   v a l = " 1 6 5 4 8 4 2 6 4 2 5 0 5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5 A F 0 8 A 2 4 - 2 9 2 C - 4 4 3 A - A F 7 1 - F 9 D C 6 3 4 3 0 5 4 B } " > < a 1 6 : c r e a t i o n I d   x m l n s : a 1 6 = " h t t p : / / s c h e m a s . m i c r o s o f t . c o m / o f f i c e / d r a w i n g / 2 0 1 0 / m a i n "   i d = " { F D 3 1 0 7 F 2 - 9 A F 3 - 4 A 7 E - 8 A B 0 - 3 0 F 3 1 9 8 8 B 2 5 2 } " / > < / a : e x t > < / a : e x t L s t > < / p : c N v P r > < p : c N v S p P r   t x B o x = " 1 " / > < p : n v P r / > < / p : n v S p P r > < p : s p P r > < a : x f r m   r o t = " 0 " > < a : o f f   x = " 4 0 7 3 7 7 "   y = " 1 3 6 2 8 0 " / > < a : e x t   c x = " 8 6 4 5 8 0 9 "   c y = " 5 3 0 9 1 4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b = " 1 "   d i r t y = " 0 "   l a n g = " e n - U S "   s z = " 4 0 0 0 " > < a : l a t i n   t y p e f a c e = " + m j - l t " / > < / a : r P r > < a : t / > < / a : r > < a : e n d P a r a R P r   b = " 1 "   d i r t y = " 0 "   l a n g = " e n - U S "   s z = " 4 0 0 0 " > < a : l a t i n   t y p e f a c e = " + m j - l t " / > < / a : e n d P a r a R P r > < / a : p > < / p : t x B o d y > < / p : s p > < p : s p > < p : n v S p P r > < p : c N v P r   i d = " 3 "   n a m e = " T e x t B o x   2 " > < a : e x t L s t > < a : e x t   u r i = " { 6 F A 8 C A 6 E - 3 4 5 D - 4 7 8 D - 9 3 4 D - B D 0 D D 0 7 A 2 8 F F } " > < a 1 6 : c r e a t i o n I d   x m l n s : a 1 6 = " h t t p : / / s c h e m a s . m i c r o s o f t . c o m / o f f i c e / d r a w i n g / 2 0 1 0 / m a i n "   i d = " { D D D 7 4 A 1 B - 5 2 5 5 - 4 8 1 1 - 9 C 4 D - 8 2 E B F 6 1 9 3 C D 9 } " / > < / a : e x t > < / a : e x t L s t > < / p : c N v P r > < p : c N v S p P r   t x B o x = " 1 " / > < p : n v P r / > < / p : n v S p P r > < p : s p P r > < a : x f r m   r o t = " 0 " > < a : o f f   x = " 1 9 7 4 0 5 1 "   y = " 2 4 0 1 5 5 " / > < a : e x t   c x = " 4 7 0 9 1 3 6 "   c y = " 8 5 4 0 7 9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b = " 1 "   d i r t y = " 0 "   l a n g = " e n - U S "   s z = " 4 0 0 0 " > < a : l a t i n   t y p e f a c e = " C a l i b r i   L i g h t " / > < / a : r P r > < a : t > D a t a � P r e p r o c e s s i n g � D o n e : < / a : t > < / a : r > < / a : p > < a : p > < a : p P r / > < a : r > < a : r P r   d i r t y = " 0 "   l a n g = " e n - I N "   s z = " 2 8 0 0 " / > < a : t / > < / a : r > < a : e n d P a r a R P r   d i r t y = " 0 "   l a n g = " e n - I N "   s z = " 2 8 0 0 " / > < / a : p > < / p : t x B o d y > < / p : s p > < p : s p > < p : n v S p P r > < p : c N v P r   i d = " 4 "   n a m e = " T e x t B o x   4 " > < a : e x t L s t > < a : e x t   u r i = " { 4 D 9 F B 1 D E - 2 A A B - 4 C 4 3 - 9 6 A E - 1 E 0 3 C C 4 1 5 9 5 C } " > < a 1 6 : c r e a t i o n I d   x m l n s : a 1 6 = " h t t p : / / s c h e m a s . m i c r o s o f t . c o m / o f f i c e / d r a w i n g / 2 0 1 0 / m a i n "   i d = " { 5 E 6 E 8 9 E 0 - 6 9 0 8 - 4 5 7 F - B 4 F 6 - 0 C A C 4 3 8 7 7 7 C 1 } " / > < / a : e x t > < / a : e x t L s t > < / p : c N v P r > < p : c N v S p P r   t x B o x = " 1 " / > < p : n v P r / > < / p : n v S p P r > < p : s p P r > < a : x f r m   r o t = " 0 " > < a : o f f   x = " 3 4 8 4 6 8 4 "   y = " 4 8 1 8 1 8 5 " / > < a : e x t   c x = " 2 6 2 8 8 9 9 "   c y = " 2 5 3 9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1 6 0 0 " > < a : l a t i n   t y p e f a c e = " W o r d V i s i _ M S F o n t S e r v i c e " / > < / a : r P r > < a : t / > < / a : r > < a : e n d P a r a R P r   d i r t y = " 0 "   l a n g = " e n - I N "   s z = " 1 6 0 0 " > < a : l a t i n   t y p e f a c e = " W o r d V i s i _ M S F o n t S e r v i c e " / > < / a : e n d P a r a R P r > < / a : p > < / p : t x B o d y > < / p : s p > < p : s p > < p : n v S p P r > < p : c N v P r   i d = " 5 "   n a m e = " T e x t B o x   3 " > < a : e x t L s t > < a : e x t   u r i = " { 0 3 D 1 5 0 0 9 - 9 E E 1 - 4 F A 5 - 9 F 2 1 - D 6 6 9 5 F 3 D 0 D E D } " > < a 1 6 : c r e a t i o n I d   x m l n s : a 1 6 = " h t t p : / / s c h e m a s . m i c r o s o f t . c o m / o f f i c e / d r a w i n g / 2 0 1 0 / m a i n "   i d = " { B 6 F A D 1 4 A - 5 D C 2 - 4 4 7 2 - A F 6 7 - 7 4 D B 7 2 E A 4 D 7 1 } " / > < / a : e x t > < / a : e x t L s t > < / p : c N v P r > < p : c N v S p P r   t x B o x = " 1 " / > < p : n v P r / > < / p : n v S p P r > < p : s p P r > < a : x f r m   r o t = " 0 " > < a : o f f   x = " 3 5 6 9 9 1 "   y = " 1 5 5 4 7 9 3 " / > < a : e x t   c x = " 7 7 0 9 7 6 9 "   c y = " 3 6 2 4 0 6 9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 W e   f i r s t   l o o k e d   f o r   t h e   n u l l   v a l u e s   p r e s e n t   i n   t h e   d a t a s e t .   W e � < / a : t > < / a : r > < a : r > < a : r P r   d i r t y = " 0 "   l a n g = " e n - U S "   s z = " 2 8 0 0 " / > < a : t >   < / a : t > < / a : r > < a : r > < a : r P r   d i r t y = " 0 "   l a n g = " e n - I N "   s z = " 2 8 0 0 " / > < a : t > n o t i c e d   t h a t   t h e r e   w e r e   n o   n u l l   v a l u e s   p r e s e n t   i n   o u r   d a t a s e t .   T h e n � < / a : t > < / a : r > < a : r > < a : r P r   d i r t y = " 0 "   l a n g = " e n - U S "   s z = " 2 8 0 0 " / > < a : t >   < / a : t > < / a : r > < a : r > < a : r P r   d i r t y = " 0 "   l a n g = " e n - I N "   s z = " 2 8 0 0 " / > < a : t > w e   p e r f o r m e d   t e x t   p r o c e s s i n g .   D a t a   u s u a l l y   c o m e s   f r o m   a   v a r i e t y   o f � < / a : t > < / a : r > < a : r > < a : r P r   d i r t y = " 0 "   l a n g = " e n - U S "   s z = " 2 8 0 0 " / > < a : t >   < / a : t > < / a : r > < a : r > < a : r P r   d i r t y = " 0 "   l a n g = " e n - I N "   s z = " 2 8 0 0 " / > < a : t > s o u r c e s   a n d   o f t e n   i n   d i f f e r e n t   f o r m a t s .   F o r   t h i s � r e a s o n � t r a n s f o r m i n g � < / a : t > < / a : r > < a : r > < a : r P r   d i r t y = " 0 "   l a n g = " e n - U S "   s z = " 2 8 0 0 " / > < a : t >   < / a : t > < / a : r > < a : r > < a : r P r   d i r t y = " 0 "   l a n g = " e n - I N "   s z = " 2 8 0 0 " / > < a : t > y o u r   r a w   d a t a   i s   e s s e n t i a l .   H o w e v e r ,   t h i s   i s   n o t   a   s i m p l e   p r o c e s s ,   a s � < / a : t > < / a : r > < a : r > < a : r P r   d i r t y = " 0 "   l a n g = " e n - U S "   s z = " 2 8 0 0 " / > < a : t >   < / a : t > < / a : r > < a : r > < a : r P r   d i r t y = " 0 "   l a n g = " e n - I N "   s z = " 2 8 0 0 " / > < a : t > t e x t   d a t a   o f t e n   c o n t a i n s   r e d u n d a n t   a n d   r e p e t i t i v e   w o r d s .   T h i s � < / a : t > < / a : r > < a : r > < a : r P r   d i r t y = " 0 "   l a n g = " e n - U S "   s z = " 2 8 0 0 " / > < a : t >   < / a : t > < / a : r > < a : r > < a : r P r   d i r t y = " 0 "   l a n g = " e n - I N "   s z = " 2 8 0 0 " / > < a : t > m e a n s   t h a t   p r o c e s s i n g   t h e   t e x t   d a t a   i s   t h e   f i r s t   s t e p   i n   o u r   s o l u t i o n . � < / a : t > < / a : r > < a : r > < a : r P r   d i r t y = " 0 "   l a n g = " e n - U S "   s z = " 2 8 0 0 " / > < a : t >   < / a : t > < / a : r > < a : r > < a : r P r   d i r t y = " 0 "   l a n g = " e n - I N "   s z = " 2 8 0 0 " / > < a : t > T h e   f u n d a m e n t a l   s t e p s   i n v o l v e d   i n   t e x t � p r e - p r o c e s s i n g � a r e ,   C l e a n i n g � < / a : t > < / a : r > < a : r > < a : r P r   d i r t y = " 0 "   l a n g = " e n - U S "   s z = " 2 8 0 0 " / > < a : t >   < / a : t > < / a : r > < a : r > < a : r P r   d i r t y = " 0 "   l a n g = " e n - I N "   s z = " 2 8 0 0 " / > < a : t > t h e   r a w   d a t a   T o k e n i z i n g   t h e   c l e a n e d   d a t a . < / a : t > < / a : r > < a : r > < a : r P r   d i r t y = " 0 "   l a n g = " e n - U S "   s z = " 2 8 0 0 " / > < a : t > � < / a : t > < / a : r > < a : e n d P a r a R P r   d i r t y = " 0 "   l a n g = " e n - U S "   s z = " 2 8 0 0 " / > < / a : p > < / p : t x B o d y > < / p : s p > < / p : s p T r e e > < p : e x t L s t > < p : e x t   u r i = " { C F 6 4 6 7 7 1 - B 4 8 F - 4 5 9 B - 8 6 2 3 - 6 E 4 3 6 9 0 9 9 1 3 5 } " > < p 1 4 : c r e a t i o n I d   x m l n s : p 1 4 = " h t t p : / / s c h e m a s . m i c r o s o f t . c o m / o f f i c e / p o w e r p o i n t / 2 0 1 0 / m a i n "   v a l = " 1 6 5 4 8 4 2 6 4 2 5 0 8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9 8 C 0 6 5 C 1 - 2 6 B A - 4 0 F 4 - 9 1 C 7 - F B 1 9 7 C 5 8 C D B 6 } " > < a 1 6 : c r e a t i o n I d   x m l n s : a 1 6 = " h t t p : / / s c h e m a s . m i c r o s o f t . c o m / o f f i c e / d r a w i n g / 2 0 1 0 / m a i n "   i d = " { 2 E 6 8 D 6 D 7 - F 7 C 1 - 4 9 8 C - 8 5 2 1 - C C 6 4 6 F 1 7 9 1 0 6 } " / > < / a : e x t > < / a : e x t L s t > < / p : c N v P r > < p : c N v S p P r   t x B o x = " 1 " / > < p : n v P r / > < / p : n v S p P r > < p : s p P r > < a : x f r m   r o t = " 0 " > < a : o f f   x = " 4 2 7 4 5 1 "   y = " 1 6 1 2 7 3 " / > < a : e x t   c x = " 8 3 6 7 3 8 6 "   c y = " 3 6 2 4 0 6 9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 P r e - p r o c e s s i n g � i n v o l v e d   t h e   f o l l o w i n g   s t e p s : < / a : t > < / a : r > < / a : p > < a : p > < a : p P r > < a : b u F o n t   t y p e f a c e = " A r i a l " / > < a : b u C h a r   c h a r = " " " / > < / a : p P r > < a : r > < a : r P r   d i r t y = " 0 "   l a n g = " e n - I N "   s z = " 2 8 0 0 " / > < a : t / > < / a : r > < / a : p > < a : p > < a : p P r > < a : b u F o n t   t y p e f a c e = " A r i a l " / > < a : b u C h a r   c h a r = " " " / > < / a : p P r > < a : r > < a : r P r   d i r t y = " 0 "   l a n g = " e n - I N "   s z = " 2 8 0 0 " / > < a : t > R e m o v i n g   P u n c t u a t i o n s   a n d   o t h e r   s p e c i a l   c h a r a c t e r s < / a : t > < / a : r > < / a : p > < a : p > < a : p P r > < a : b u F o n t   t y p e f a c e = " A r i a l " / > < a : b u C h a r   c h a r = " " " / > < / a : p P r > < a : r > < a : r P r   d i r t y = " 0 "   l a n g = " e n - I N "   s z = " 2 8 0 0 " / > < a : t / > < / a : r > < / a : p > < a : p > < a : p P r > < a : b u F o n t   t y p e f a c e = " A r i a l " / > < a : b u C h a r   c h a r = " " " / > < / a : p P r > < a : r > < a : r P r   d i r t y = " 0 "   l a n g = " e n - I N "   s z = " 2 8 0 0 " / > < a : t > R e m o v i n g   S t o p   W o r d s < / a : t > < / a : r > < / a : p > < a : p > < a : p P r > < a : b u F o n t   t y p e f a c e = " A r i a l " / > < a : b u C h a r   c h a r = " " " / > < / a : p P r > < a : r > < a : r P r   d i r t y = " 0 "   l a n g = " e n - I N "   s z = " 2 8 0 0 " / > < a : t / > < / a : r > < / a : p > < a : p > < a : p P r > < a : b u F o n t   t y p e f a c e = " A r i a l " / > < a : b u C h a r   c h a r = " " " / > < / a : p P r > < a : r > < a : r P r   d i r t y = " 0 "   l a n g = " e n - I N "   s z = " 2 8 0 0 " / > < a : t > S t e m m i n g   a n d   L e m m a t i s i n g < / a : t > < / a : r > < / a : p > < a : p > < a : p P r > < a : b u F o n t   t y p e f a c e = " A r i a l " / > < a : b u C h a r   c h a r = " " " / > < / a : p P r > < a : r > < a : r P r   d i r t y = " 0 "   l a n g = " e n - I N "   s z = " 2 8 0 0 " / > < a : t / > < / a : r > < / a : p > < a : p > < a : p P r > < a : b u F o n t   t y p e f a c e = " A r i a l " / > < a : b u C h a r   c h a r = " " " / > < / a : p P r > < a : r > < a : r P r   d i r t y = " 0 "   l a n g = " e n - I N "   s z = " 2 8 0 0 " / > < a : t > A p p l y i n g   < / a : t > < / a : r > < a : r > < a : r P r   d i r t y = " 0 "   e r r = " 1 "   l a n g = " e n - I N "   s z = " 2 8 0 0 " / > < a : t > t f i d f < / a : t > < / a : r > < a : r > < a : r P r   d i r t y = " 0 "   l a n g = " e n - I N "   s z = " 2 8 0 0 " / > < a : t >   V e c t o r i z e r < / a : t > < / a : r > < / a : p > < a : p > < a : p P r / > < a : r > < a : r P r   d i r t y = " 0 "   l a n g = " e n - I N "   s z = " 2 8 0 0 " / > < a : t / > < / a : r > < / a : p > < a : p > < a : p P r   i n d e n t = " - 2 8 5 7 5 0 "   m a r L = " 2 8 5 7 5 0 " > < a : b u F o n t   t y p e f a c e = " A r i a l " / > < a : b u C h a r   c h a r = " " " / > < / a : p P r > < a : r > < a : r P r   d i r t y = " 0 "   l a n g = " e n - I N "   s z = " 2 8 0 0 " / > < a : t > B a l a n c i n g   t h e   d a t a s e t   t h r o u g h   s m o t e   t e c h n i q u e < / a : t > < / a : r > < a : e n d P a r a R P r   d i r t y = " 0 "   l a n g = " e n - I N "   s z = " 2 8 0 0 " / > < / a : p > < / p : t x B o d y > < / p : s p > < / p : s p T r e e > < p : e x t L s t > < p : e x t   u r i = " { 0 9 C B 1 4 6 B - 1 6 6 E - 4 7 0 6 - 8 F A 4 - 7 E A A 2 C 3 F 7 4 9 A } " > < p 1 4 : c r e a t i o n I d   x m l n s : p 1 4 = " h t t p : / / s c h e m a s . m i c r o s o f t . c o m / o f f i c e / p o w e r p o i n t / 2 0 1 0 / m a i n "   v a l = " 1 6 5 4 8 4 2 6 4 2 5 1 2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B 0 5 D 5 E 1 F - 5 C 1 2 - 4 B 0 1 - B 8 0 0 - 0 3 B 1 A 6 4 D 8 D 4 0 } " > < a 1 6 : c r e a t i o n I d   x m l n s : a 1 6 = " h t t p : / / s c h e m a s . m i c r o s o f t . c o m / o f f i c e / d r a w i n g / 2 0 1 0 / m a i n "   i d = " { E B F 8 8 8 3 E - 1 1 B 5 - 4 1 0 2 - 8 A 9 5 - 5 B E F 8 B E 3 1 9 9 E } " / > < / a : e x t > < / a : e x t L s t > < / p : c N v P r > < p : c N v S p P r   t x B o x = " 1 " / > < p : n v P r / > < / p : n v S p P r > < p : s p P r > < a : x f r m   r o t = " 0 " > < a : o f f   x = " 3 8 0 4 7 8 "   y = " 1 1 4 3 0 0 " / > < a : e x t   c x = " 8 5 7 0 9 3 3 "   c y = " 9 9 2 5 7 9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b = " 1 "   d i r t y = " 0 "   l a n g = " e n - I N "   s z = " 4 0 0 0 " > < a : l a t i n   t y p e f a c e = " + m j - l t " / > < / a : r P r > < a : t > S e t   o f   a s s u m p t i o n s   r e l a t e d   t o   t h e   p r o b l e m   u n d e r   c o n s i d e r a t i o n < / a : t > < / a : r > < a : r > < a : r P r   b = " 1 "   d i r t y = " 0 "   l a n g = " e n - U S "   s z = " 4 0 0 0 " > < a : l a t i n   t y p e f a c e = " + m j - l t " / > < / a : r P r > < a : t > � < / a : t > < / a : r > < a : e n d P a r a R P r   b = " 1 "   d i r t y = " 0 "   l a n g = " e n - U S "   s z = " 4 0 0 0 " > < a : l a t i n   t y p e f a c e = " + m j - l t " / > < / a : e n d P a r a R P r > < / a : p > < / p : t x B o d y > < / p : s p > < p : s p > < p : n v S p P r > < p : c N v P r   i d = " 3 "   n a m e = " T e x t B o x   2 " > < a : e x t L s t > < a : e x t   u r i = " { 5 A 5 1 4 9 F 1 - A 9 6 5 - 4 2 C 4 - 8 9 9 4 - 3 4 3 7 F B F F F 9 7 E } " > < a 1 6 : c r e a t i o n I d   x m l n s : a 1 6 = " h t t p : / / s c h e m a s . m i c r o s o f t . c o m / o f f i c e / d r a w i n g / 2 0 1 0 / m a i n "   i d = " { 1 2 9 8 C B A 4 - 5 4 8 7 - 4 B 4 A - 8 A B 3 - B 0 E 9 F B C 0 0 1 9 F } " / > < / a : e x t > < / a : e x t L s t > < / p : c N v P r > < p : c N v S p P r   t x B o x = " 1 " / > < p : n v P r / > < / p : n v S p P r > < p : s p P r > < a : x f r m   r o t = " 0 " > < a : o f f   x = " 3 8 0 4 7 8 "   y = " 1 2 1 0 3 2 7 " / > < a : e x t   c x = " 8 4 9 2 6 4 6 "   c y = " 2 0 0 8 2 4 2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> < a : b u F o n t   t y p e f a c e = " A r i a l " / > < a : b u C h a r   c h a r = " " " / > < / a : p P r > < a : r > < a : r P r   d i r t y = " 0 "   l a n g = " e n - I N "   s z = " 2 8 0 0 " / > < a : t > B y   l o o k i n g   i n t o   t h e   t a r g e t � v a r i a b l e � l a b e l   w e   a s s u m e d   t h a t   i t   w a s �   a �   M u l t i c l a s s   c l a s s i f i c a t i o n   t y p e   o f   p r o b l e m . < / a : t > < / a : r > < / a : p > < a : p > < a : p P r / > < a : r > < a : r P r   d i r t y = " 0 "   l a n g = " e n - I N "   s z = " 2 8 0 0 " / > < a : t / > < / a : r > < / a : p > < a : p > < a : p P r > < a : b u F o n t   t y p e f a c e = " A r i a l " / > < a : b u C h a r   c h a r = " " " / > < / a : p P r > < a : r > < a : r P r   d i r t y = " 0 "   l a n g = " e n - I N "   s z = " 2 8 0 0 " / > < a : t > W e   o b s e r v e d   t h a t   d a t a s e t   w a s   i m b a l a n c e   s o   w e   w i l l   h a v e   t o   b a l a n c e � < / a : t > < / a : r > < a : r > < a : r P r   d i r t y = " 0 "   l a n g = " e n - U S "   s z = " 2 8 0 0 " / > < a : t >   < / a : t > < / a : r > < a : r > < a : r P r   d i r t y = " 0 "   l a n g = " e n - I N "   s z = " 2 8 0 0 " / > < a : t > t h e   d a t a s e t   f o r   b e t t e r   o u t c o m e . < / a : t > < / a : r > < / a : p > < a : p > < a : p P r   i n d e n t = " - 2 8 5 7 5 0 "   m a r L = " 2 8 5 7 5 0 " > < a : b u F o n t   t y p e f a c e = " A r i a l " / > < a : b u C h a r   c h a r = " " " / > < / a : p P r > < a : r > < a : r P r   d i r t y = " 0 "   l a n g = " e n - I N "   s z = " 2 8 0 0 " / > < a : t / > < / a : r > < a : e n d P a r a R P r   d i r t y = " 0 "   l a n g = " e n - I N "   s z = " 2 8 0 0 " / > < / a : p > < / p : t x B o d y > < / p : s p > < / p : s p T r e e > < p : e x t L s t > < p : e x t   u r i = " { 3 E 0 4 3 7 F E - 6 F 0 D - 4 F B B - B A 5 9 - 2 B 3 4 5 F 7 3 0 6 D 6 } " > < p 1 4 : c r e a t i o n I d   x m l n s : p 1 4 = " h t t p : / / s c h e m a s . m i c r o s o f t . c o m / o f f i c e / p o w e r p o i n t / 2 0 1 0 / m a i n "   v a l = " 1 6 5 4 8 4 2 6 4 2 5 1 5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B 0 3 A 9 B 2 9 - 5 5 1 C - 4 1 0 1 - B 7 2 7 - F 0 E 4 5 C 9 D E 3 4 B } " > < a 1 6 : c r e a t i o n I d   x m l n s : a 1 6 = " h t t p : / / s c h e m a s . m i c r o s o f t . c o m / o f f i c e / d r a w i n g / 2 0 1 0 / m a i n "   i d = " { 4 A 4 2 C 1 2 F - 0 B A D - 4 0 5 B - 9 6 5 5 - C A 4 D A 2 7 0 4 6 5 4 } " / > < / a : e x t > < / a : e x t L s t > < / p : c N v P r > < p : c N v S p P r   t x B o x = " 1 " / > < p : n v P r / > < / p : n v S p P r > < p : s p P r > < a : x f r m   r o t = " 0 " > < a : o f f   x = " 3 5 0 4 1 5 6 "   y = " 3 1 7 8 4 7 " / > < a : e x t   c x = " 2 7 1 5 0 1 5 "   c y = " 4 3 8 5 8 1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b = " 1 "   d i r t y = " 0 "   l a n g = " e n - U S "   s z = " 3 2 0 0 " > < a : l a t i n   t y p e f a c e = " C a l i b r i   L i g h t " / > < / a : r P r > < a : t > M o d e l   D a s h b o a r d < / a : t > < / a : r > < a : r > < a : r P r   b = " 1 "   d i r t y = " 0 "   l a n g = " e n - U S "   s z = " 3 2 0 0 " > < a : l a t i n   t y p e f a c e = " C a l i b r i   L i g h t " / > < / a : r P r > < a : t >  < / a : t > < / a : r > < a : e n d P a r a R P r   b = " 1 "   d i r t y = " 0 "   l a n g = " e n - U S "   s z = " 3 2 0 0 " > < a : l a t i n   t y p e f a c e = " C a l i b r i   L i g h t " / > < / a : e n d P a r a R P r > < / a : p > < / p : t x B o d y > < / p : s p > < p : s p > < p : n v S p P r > < p : c N v P r   i d = " 3 "   n a m e = " T e x t B o x   3 " > < a : e x t L s t > < a : e x t   u r i = " { C C 5 B 4 3 C 2 - 7 9 6 1 - 4 F A 4 - B 8 D 5 - 7 3 5 9 B 6 6 8 6 D B A } " > < a 1 6 : c r e a t i o n I d   x m l n s : a 1 6 = " h t t p : / / s c h e m a s . m i c r o s o f t . c o m / o f f i c e / d r a w i n g / 2 0 1 0 / m a i n "   i d = " { D 4 C C 4 6 5 A - E 0 C 1 - 4 8 0 8 - B E D 6 - A 4 3 5 9 2 2 8 1 B 4 2 } " / > < / a : e x t > < / a : e x t L s t > < / p : c N v P r > < p : c N v S p P r   t x B o x = " 1 " / > < p : n v P r / > < / p : n v S p P r > < p : s p P r > < a : x f r m   r o t = " 0 " > < a : o f f   x = " 1 2 7 2 9 5 7 "   y = " 4 3 4 1 8 3 4 " / > < a : e x t   c x = " 7 1 6 9 5 8 3 "   c y = " 7 1 5 5 8 0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 W e   o b s e r v e   t h a t   R a n d o m   f o r e s t   c l a s s i f i e r   i s   g i v i n g   i s   b e s t   r e s u l t s   s o   w e   s a v e   i t   a s   o u r   f i n a l   m o d e l . < / a : t > < / a : r > < a : e n d P a r a R P r   d i r t y = " 0 "   l a n g = " e n - I N "   s z = " 2 8 0 0 " / > < / a : p > < / p : t x B o d y > < / p : s p > < p : p i c > < p : n v P i c P r > < p : c N v P r   d e s c r = " T a b l e & # 1 0 ; & # 1 0 ; D e s c r i p t i o n   a u t o m a t i c a l l y   g e n e r a t e d "   i d = " 4 "   n a m e = " P i c t u r e   5 " > < a : e x t L s t > < a : e x t   u r i = " { C 7 1 F 3 8 0 1 - 1 D 2 2 - 4 F 1 9 - 9 A 2 6 - 2 F F 7 1 D F 3 F 9 A 1 } " > < a 1 6 : c r e a t i o n I d   x m l n s : a 1 6 = " h t t p : / / s c h e m a s . m i c r o s o f t . c o m / o f f i c e / d r a w i n g / 2 0 1 0 / m a i n "   i d = " { 3 F 1 9 4 A F C - B D 8 F - 4 4 3 B - B A C 9 - 5 0 3 C 8 0 9 6 9 1 B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6 4 0 9 1 0 "   y = " 7 8 9 0 9 8 " / > < a : e x t   c x = " 5 6 8 2 1 1 8 "   c y = " 3 4 5 5 7 0 0 " / > < / a : x f r m > < a : p r s t G e o m   p r s t = " r e c t " > < a : a v L s t / > < / a : p r s t G e o m > < a : n o F i l l / > < / p : s p P r > < / p : p i c > < / p : s p T r e e > < p : e x t L s t > < p : e x t   u r i = " { 2 9 B 5 7 8 F 8 - 4 A 6 0 - 4 E 5 4 - A 1 F 0 - 4 3 2 5 3 C E B 9 C 8 5 } " > < p 1 4 : c r e a t i o n I d   x m l n s : p 1 4 = " h t t p : / / s c h e m a s . m i c r o s o f t . c o m / o f f i c e / p o w e r p o i n t / 2 0 1 0 / m a i n "   v a l = " 1 6 5 4 8 4 2 6 4 2 5 2 0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0 6 7 B 2 0 B - 5 5 4 5 - 4 D C 8 - 8 1 4 5 - E 0 B 6 B 1 2 A F A 0 B } " > < a 1 6 : c r e a t i o n I d   x m l n s : a 1 6 = " h t t p : / / s c h e m a s . m i c r o s o f t . c o m / o f f i c e / d r a w i n g / 2 0 1 0 / m a i n "   i d = " { F C 5 F F 6 7 8 - C 1 D 1 - 4 0 A 0 - B 1 3 E - 3 7 B 0 4 7 D 9 7 B 0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+ m j - l t " / > < / a : r P r > < a : t > �   �   �   �   �   �   �   �   �   �   F i n a l i z e d   M o d e l < / a : t > < / a : r > < a : e n d P a r a R P r   b = " 1 "   d i r t y = " 0 "   l a n g = " e n - U S " > < a : l a t i n   t y p e f a c e = " + m j - l t " / > < / a : e n d P a r a R P r > < / a : p > < / p : t x B o d y > < / p : s p > < p : p i c > < p : n v P i c P r > < p : c N v P r   d e s c r = " T a b l e & # 1 0 ; & # 1 0 ; D e s c r i p t i o n   a u t o m a t i c a l l y   g e n e r a t e d "   i d = " 3 "   n a m e = " P i c t u r e   7 " > < a : e x t L s t > < a : e x t   u r i = " { 2 F 8 2 4 6 D 8 - F F 4 4 - 4 B 1 7 - A 6 7 D - 6 B 4 6 E 6 6 D 3 C 9 1 } " > < a 1 6 : c r e a t i o n I d   x m l n s : a 1 6 = " h t t p : / / s c h e m a s . m i c r o s o f t . c o m / o f f i c e / d r a w i n g / 2 0 1 0 / m a i n "   i d = " { 5 C 8 7 6 E 1 5 - F B A F - 4 2 3 0 - A A 3 6 - 6 5 C A 7 B D C A 5 9 E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9 6 7 8 "   t = " 9 6 7 8 " / > < a : s t r e t c h > < a : f i l l R e c t / > < / a : s t r e t c h > < / p : b l i p F i l l > < p : s p P r > < a : n o F i l l / > < / p : s p P r > < / p : p i c > < p : s p > < p : n v S p P r > < p : c N v P r   i d = " 4 "   n a m e = " T e x t B o x   6 " > < a : e x t L s t > < a : e x t   u r i = " { 8 C 6 2 A A 5 9 - 6 E 6 4 - 4 D 6 B - A 1 1 D - 4 3 A E F 4 6 2 6 C 6 5 } " > < a 1 6 : c r e a t i o n I d   x m l n s : a 1 6 = " h t t p : / / s c h e m a s . m i c r o s o f t . c o m / o f f i c e / d r a w i n g / 2 0 1 0 / m a i n "   i d = " { D F 3 8 C 1 E 3 - 8 6 B 2 - 4 F C 6 - 8 B 0 4 - B B 4 F B 4 2 D E 0 E A } " / > < / a : e x t > < / a : e x t L s t > < / p : c N v P r > < p : c N v S p P r   t x B o x = " 1 " / > < p : n v P r / > < / p : n v S p P r > < p : s p P r > < a : x f r m   r o t = " 0 " > < a : o f f   x = " 5 8 4 0 2 7 "   y = " 3 7 4 6 8 4 7 " / > < a : e x t   c x = " 7 8 4 2 8 5 7 "   c y = " 1 0 3 8 7 4 6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 W e   i n t e r p r e t e d   t h a t � R a n d o m   f o r e s t � c l a s s i f i e r   m o d e l   w a s   g i v i n g   u s   t h e   b e s t   r e s u l t s   w i t h   t h e   a c c u r a c y   s c o r e   o f   6 0 . 9 7   a n d � < / a : t > < / a : r > < a : r > < a : r P r   d i r t y = " 0 "   e r r = " 1 "   l a n g = " e n - I N "   s z = " 2 8 0 0 " / > < a : t > c o m p a r i t i v e l y < / a : t > < / a : r > < a : r > < a : r P r   d i r t y = " 0 "   l a n g = " e n - I N "   s z = " 2 8 0 0 " / > < a : t > � b e t t e r   f 1 - s c o r e   s o   w e   s a v e d   i t   a s   o u r   f i n a l   m o d e l . < / a : t > < / a : r > < a : e n d P a r a R P r   d i r t y = " 0 "   l a n g = " e n - I N "   s z = " 2 8 0 0 " / > < / a : p > < / p : t x B o d y > < / p : s p > < p : p i c > < p : n v P i c P r > < p : c N v P r   d e s c r = " A   p i c t u r e   c o n t a i n i n g   g r a p h i c a l   u s e r   i n t e r f a c e & # 1 0 ; & # 1 0 ; D e s c r i p t i o n   a u t o m a t i c a l l y   g e n e r a t e d "   i d = " 5 "   n a m e = " P i c t u r e   8 " > < a : e x t L s t > < a : e x t   u r i = " { 3 1 E 4 5 7 4 A - 2 E 6 A - 4 6 6 E - 9 4 2 2 - 9 6 9 9 5 D 6 1 E 4 3 5 } " > < a 1 6 : c r e a t i o n I d   x m l n s : a 1 6 = " h t t p : / / s c h e m a s . m i c r o s o f t . c o m / o f f i c e / d r a w i n g / 2 0 1 0 / m a i n "   i d = " { 5 1 E 7 7 E B 1 - 4 C 3 4 - 4 1 A 1 - 9 B A 0 - 0 6 6 9 E A 2 A E 3 3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5 0 5 4 2 5 2 "   y = " 1 0 1 7 1 8 0 " / > < a : e x t   c x = " 3 7 5 6 2 4 2 "   c y = " 2 2 3 2 3 1 5 " / > < / a : x f r m > < a : p r s t G e o m   p r s t = " r e c t " > < a : a v L s t / > < / a : p r s t G e o m > < a : n o F i l l / > < / p : s p P r > < / p : p i c > < / p : s p T r e e > < p : e x t L s t > < p : e x t   u r i = " { F 5 2 0 B 6 2 D - 0 C A A - 4 7 D B - B 4 E 7 - 0 3 7 7 A 4 7 2 7 9 5 8 } " > < p 1 4 : c r e a t i o n I d   x m l n s : p 1 4 = " h t t p : / / s c h e m a s . m i c r o s o f t . c o m / o f f i c e / p o w e r p o i n t / 2 0 1 0 / m a i n "   v a l = " 1 6 5 4 8 4 2 6 4 2 5 2 4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E 0 F C 0 0 B - 2 C E 0 - 4 6 A 6 - 8 E 3 E - 4 C E B 6 F E D C 7 6 E } " > < a 1 6 : c r e a t i o n I d   x m l n s : a 1 6 = " h t t p : / / s c h e m a s . m i c r o s o f t . c o m / o f f i c e / d r a w i n g / 2 0 1 0 / m a i n "   i d = " { D E 3 2 6 9 3 3 - 0 A 1 D - 4 D F 4 - 8 4 1 2 - 8 0 E 6 8 A D D 9 E 8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/ > < a : r > < a : r P r   b = " 1 "   d i r t y = " 0 "   l a n g = " e n - U S "   s z = " 4 0 0 0 " > < a : l a t i n   t y p e f a c e = " + m j - l t " / > < / a : r P r > < a : t > �   �   �   �   �   �   C o n c l u s i o n < / a : t > < / a : r > < a : e n d P a r a R P r   b = " 1 "   d i r t y = " 0 "   l a n g = " e n - U S "   s z = " 4 0 0 0 " > < a : l a t i n   t y p e f a c e = " + m j - l t " / > < / a : e n d P a r a R P r > < / a : p > < / p : t x B o d y > < / p : s p > < p : s p > < p : n v S p P r > < p : c N v P r   i d = " 3 "   n a m e = " C o n t e n t   P l a c e h o l d e r   2 " > < a : e x t L s t > < a : e x t   u r i = " { 2 F 5 8 7 F D 3 - A A A 0 - 4 F 1 8 - 9 0 A 9 - D C 7 B 3 5 4 1 6 E A F } " > < a 1 6 : c r e a t i o n I d   x m l n s : a 1 6 = " h t t p : / / s c h e m a s . m i c r o s o f t . c o m / o f f i c e / d r a w i n g / 2 0 1 0 / m a i n "   i d = " { C F 3 4 A B D 3 - E 0 3 0 - 4 D C C - B B 9 5 - D 1 F E 2 9 0 3 4 8 5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t "   b I n s = " 4 5 7 2 0 "   l I n s = " 9 1 4 4 0 "   r I n s = " 9 1 4 4 0 "   r t l C o l = " 0 "   t I n s = " 4 5 7 2 0 "   v e r t = " h o r z " > < a : n o r m A u t o f i t / > < / a : b o d y P r > < a : l s t S t y l e / > < a : p > < a : p P r   i n d e n t = " 0 "   m a r L = " 0 " > < a : b u N o n e / > < / a : p P r > < a : r > < a : r P r   d i r t y = " 0 "   l a n g = " e n - U S " / > < a : t > I n   t h i s   p r o j e c t   w e   h a v e   t r i e d   t o   d e t e c t   t h e   R a t i n g s   i n   c o m m e r c i a l   w e b s i t e s   o n   a   s c a l e   o f   1   t o   5   o n   t h e   b a s i s   o f   t h e   r e v i e w s   g i v e n   b y   t h e   u s e r s .   W e   m a d e   u s e   o f   n a t u r a l   l a n g u a g e   p r o c e s s i n g   a n d   m a c h i n e   l e a r n i n g   a l g o r i t h m s   i n   o r d e r   t o   d o   s o .   W e   i n t e r p r e t e d   t h a t � R a n d o m   f o r e s t � c l a s s i f i e r   m o d e l   i s   g i v i n g   u s   b e s t   r e s u l t s . < / a : t > < / a : r > < a : e n d P a r a R P r   d i r t y = " 0 "   l a n g = " e n - U S " / > < / a : p > < / p : t x B o d y > < / p : s p > < / p : s p T r e e > < p : e x t L s t > < p : e x t   u r i = " { 2 4 E 3 4 E B C - B 8 D B - 4 8 5 3 - 9 6 3 7 - 5 F C 4 3 7 B 7 F 1 C A } " > < p 1 4 : c r e a t i o n I d   x m l n s : p 1 4 = " h t t p : / / s c h e m a s . m i c r o s o f t . c o m / o f f i c e / p o w e r p o i n t / 2 0 1 0 / m a i n "   v a l = " 1 6 5 4 8 4 2 6 4 2 5 3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6 D 2 9 4 3 5 - 6 3 0 4 - 4 E 2 6 - 9 D 2 F - 3 5 2 3 A C 3 C 6 C F A } " > < a 1 6 : c r e a t i o n I d   x m l n s : a 1 6 = " h t t p : / / s c h e m a s . m i c r o s o f t . c o m / o f f i c e / d r a w i n g / 2 0 1 0 / m a i n "   i d = " { 0 E 1 2 F D 1 2 - D 3 B 9 - 4 A F D - 8 8 6 6 - 3 E F 3 C 6 6 1 C 2 B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  f o n t S c a l e = " 9 0 0 0 0 " / > < / a : b o d y P r > < a : l s t S t y l e / > < a : p > < a : p P r / > < a : r > < a : r P r   b = " 1 "   d i r t y = " 0 "   l a n g = " e n - U S " > < a : l a t i n   t y p e f a c e = " + m j - l t " / > < / a : r P r > < a : t > T a b l e   O f   C o n t e n t s   : - < / a : t > < / a : r > < a : e n d P a r a R P r   b = " 1 "   d i r t y = " 0 "   l a n g = " e n - U S " > < a : l a t i n   t y p e f a c e = " + m j - l t " / > < / a : e n d P a r a R P r > < / a : p > < / p : t x B o d y > < / p : s p > < p : s p > < p : n v S p P r > < p : c N v P r   i d = " 3 "   n a m e = " C o n t e n t   P l a c e h o l d e r   2 " > < a : e x t L s t > < a : e x t   u r i = " { B C D B 7 0 F B - 3 7 6 C - 4 F B 2 - 9 F 1 6 - F C A F 8 4 A 2 6 B C 3 } " > < a 1 6 : c r e a t i o n I d   x m l n s : a 1 6 = " h t t p : / / s c h e m a s . m i c r o s o f t . c o m / o f f i c e / d r a w i n g / 2 0 1 0 / m a i n "   i d = " { 7 E A 2 E 8 7 1 - 1 E 6 1 - 4 5 A B - 9 B E F - 2 6 D C D 4 9 0 C E 8 7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  i n d e n t = " 0 "   m a r L = " 0 " > < a : b u N o n e / > < / a : p P r > < a : r > < a : r P r   d i r t y = " 0 "   l a n g = " e n - U S " / > < a : t > 1 . �   � I n t r o d u c t i o n < / a : t > < / a : r > < / a : p > < a : p > < a : p P r   i n d e n t = " 0 "   m a r L = " 0 " > < a : b u N o n e / > < / a : p P r > < a : r > < a : r P r   d i r t y = " 0 "   l a n g = " e n - U S " / > < a : t > �   �   1 . 1   P r o b l e m   S t a t e m e n t   a n d   u n d e r s t a n d i n g < / a : t > < / a : r > < / a : p > < a : p > < a : p P r   i n d e n t = " 0 "   m a r L = " 0 " > < a : b u N o n e / > < / a : p P r > < a : r > < a : r P r   d i r t y = " 0 "   l a n g = " e n - U S " / > < a : t > 2 . �   � < / a : t > < / a : r > < a : r > < a : r P r   d i r t y = " 0 "   e r r = " 1 "   l a n g = " e n - U S " / > < a : t > E D A < / a : t > < / a : r > < a : r > < a : r P r   d i r t y = " 0 "   l a n g = " e n - U S " / > < a : t >   s t e p s   a n d   V i s u a l i z a t i o n < / a : t > < / a : r > < / a : p > < a : p > < a : p P r   i n d e n t = " 0 "   m a r L = " 0 " > < a : b u N o n e / > < / a : p P r > < a : r > < a : r P r   d i r t y = " 0 "   l a n g = " e n - U S " / > < a : t > 3 . �   � S t e p s   a n d   a s s u m p t i o n s   u s e d   t o   c o m p l e t e   t h e   p r o j e c t < / a : t > < / a : r > < / a : p > < a : p > < a : p P r   i n d e n t = " 0 "   m a r L = " 0 " > < a : b u N o n e / > < / a : p P r > < a : r > < a : r P r   d i r t y = " 0 "   l a n g = " e n - U S " / > < a : t > �   �   3 . 1   D a t a � P r e - p r o c e s s i n g � D o n e < / a : t > < / a : r > < / a : p > < a : p > < a : p P r   i n d e n t = " 0 "   m a r L = " 0 " > < a : b u N o n e / > < / a : p P r > < a : r > < a : r P r   d i r t y = " 0 "   l a n g = " e n - U S " / > < a : t > �   �   3 . 2   S e t   o f   a s s u m p t i o n s � r e l a t e d   t o   t h e   p r o b l e m   u n d e r   c o n s i d e r a t i o n < / a : t > < / a : r > < / a : p > < a : p > < a : p P r   i n d e n t = " 0 "   m a r L = " 0 " > < a : b u N o n e / > < / a : p P r > < a : r > < a : r P r   d i r t y = " 0 "   l a n g = " e n - U S " / > < a : t > 4 . �   � M o d e l   D a s h b o a r d < / a : t > < / a : r > < / a : p > < a : p > < a : p P r   i n d e n t = " 0 "   m a r L = " 0 " > < a : b u N o n e / > < / a : p P r > < a : r > < a : r P r   d i r t y = " 0 "   l a n g = " e n - U S " / > < a : t > 5 . �   � F i n a l i z e d   M o d e l < / a : t > < / a : r > < / a : p > < a : p > < a : p P r   i n d e n t = " 0 "   m a r L = " 0 " > < a : b u N o n e / > < / a : p P r > < a : r > < a : r P r   d i r t y = " 0 "   l a n g = " e n - U S " / > < a : t > 6 . �   � C o n c l u s i o n < / a : t > < / a : r > < a : e n d P a r a R P r   d i r t y = " 0 "   l a n g = " e n - U S " / > < / a : p > < / p : t x B o d y > < / p : s p > < / p : s p T r e e > < p : e x t L s t > < p : e x t   u r i = " { 0 0 2 1 A 4 B F - 9 F C 4 - 4 8 E 8 - B 6 B 8 - 2 1 1 E 9 4 1 8 B 5 E 8 } " > < p 1 4 : c r e a t i o n I d   x m l n s : p 1 4 = " h t t p : / / s c h e m a s . m i c r o s o f t . c o m / o f f i c e / p o w e r p o i n t / 2 0 1 0 / m a i n "   v a l = " 1 6 5 4 8 4 2 6 4 2 4 6 5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8 B F C 4 A 2 E - 1 C C A - 4 D F 1 - B A 1 B - 3 E 0 E 7 4 6 3 5 3 F D } " > < a 1 6 : c r e a t i o n I d   x m l n s : a 1 6 = " h t t p : / / s c h e m a s . m i c r o s o f t . c o m / o f f i c e / d r a w i n g / 2 0 1 0 / m a i n "   i d = " { 7 4 C D F C 2 D - C A E 5 - 4 5 5 B - B 5 E 9 - 6 B B 7 A 1 5 8 6 2 F 7 } " / > < / a : e x t > < / a : e x t L s t > < / p : c N v P r > < p : c N v S p P r   t x B o x = " 1 " / > < p : n v P r / > < / p : n v S p P r > < p : s p P r > < a : x f r m   r o t = " 0 " > < a : o f f   x = " 2 9 5 4 9 9 2 "   y = " 6 3 8 7 3 " / > < a : e x t   c x = " 2 9 8 1 8 8 5 "   c y = " 5 3 0 9 1 4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  a l g n = " c t r " / > < a : r > < a : r P r   b = " 1 "   d i r t y = " 0 "   l a n g = " e n - I N "   s z = " 4 0 0 0 " > < a : l a t i n   t y p e f a c e = " + m j - l t " / > < / a : r P r > < a : t > I N T R O D U C T I O N < / a : t > < / a : r > < a : r > < a : r P r   d i r t y = " 0 "   l a n g = " e n - U S "   s z = " 4 0 0 0 " / > < a : t > � < / a : t > < / a : r > < a : e n d P a r a R P r   d i r t y = " 0 "   l a n g = " e n - U S "   s z = " 4 0 0 0 " / > < / a : p > < / p : t x B o d y > < / p : s p > < p : s p > < p : n v S p P r > < p : c N v P r   i d = " 3 "   n a m e = " T e x t B o x   2 " > < a : e x t L s t > < a : e x t   u r i = " { D 8 E A 3 C B 6 - B 9 4 0 - 4 2 D 8 - A 2 0 2 - 1 C 7 C D C 0 B 8 3 3 0 } " > < a 1 6 : c r e a t i o n I d   x m l n s : a 1 6 = " h t t p : / / s c h e m a s . m i c r o s o f t . c o m / o f f i c e / d r a w i n g / 2 0 1 0 / m a i n "   i d = " { C 4 5 3 F A E F - D 2 6 6 - 4 3 6 6 - 8 B C E - 8 4 5 8 E 6 5 E 6 7 5 0 } " / > < / a : e x t > < / a : e x t L s t > < / p : c N v P r > < p : c N v S p P r   t x B o x = " 1 " / > < p : n v P r / > < / p : n v S p P r > < p : s p P r > < a : x f r m   r o t = " 0 " > < a : o f f   x = " 5 7 6 5 4 3 "   y = " 8 3 7 0 7 9 " / > < a : e x t   c x = " 8 0 5 6 4 6 8 "   c y = " 4 3 8 5 8 1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b = " 1 "   d i r t y = " 0 "   l a n g = " e n - I N "   s z = " 3 2 0 0 " > < a : l a t i n   t y p e f a c e = " + m j - l t " / > < / a : r P r > < a : t > P r o b l e m < / a : t > < / a : r > < a : r > < a : r P r   b = " 1 "   d i r t y = " 0 "   l a n g = " e n - I N "   s z = " 3 2 0 0 " > < a : l a t i n   t y p e f a c e = " + m j - l t " / > < / a : r P r > < a : t > � s t a t e m e n t   a n d   u n d e r s t a n d i n g < / a : t > < / a : r > < a : r > < a : r P r   d i r t y = " 0 "   l a n g = " e n - U S "   s z = " 3 2 0 0 " / > < a : t > � < / a : t > < / a : r > < a : e n d P a r a R P r   d i r t y = " 0 "   l a n g = " e n - U S "   s z = " 3 2 0 0 " / > < / a : p > < / p : t x B o d y > < / p : s p > < p : s p > < p : n v S p P r > < p : c N v P r   i d = " 4 "   n a m e = " T e x t B o x   3 " > < a : e x t L s t > < a : e x t   u r i = " { 1 9 0 3 5 0 3 E - 5 4 6 B - 4 E 1 7 - B C 8 1 - 9 9 F F 5 7 4 4 4 9 F 7 } " > < a 1 6 : c r e a t i o n I d   x m l n s : a 1 6 = " h t t p : / / s c h e m a s . m i c r o s o f t . c o m / o f f i c e / d r a w i n g / 2 0 1 0 / m a i n "   i d = " { 7 D 6 1 B C C E - D 4 C B - 4 D 2 9 - B E 9 4 - 2 F B 3 D A F B 9 F A 7 } " / > < / a : e x t > < / a : e x t L s t > < / p : c N v P r > < p : c N v S p P r   t x B o x = " 1 " / > < p : n v P r / > < / p : n v S p P r > < p : s p P r > < a : x f r m   r o t = " 0 " > < a : o f f   x = " 5 3 3 6 8 0 "   y = " 1 6 5 3 9 8 9 " / > < a : e x t   c x = " 8 1 9 2 6 2 0 "   c y = " 2 6 5 4 5 7 2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  a l g n = " j u s t " / > < a : r > < a : r P r   d i r t y = " 0 "   l a n g = " e n - I N "   s z = " 2 8 0 0 " / > < a : t > W e   h a v e   a   c l i e n t   w h o   h a s   a   w e b s i t e   w h e r e   p e o p l e   w r i t e   d i f f e r e n t � < / a : t > < / a : r > < a : r > < a : r P r   d i r t y = " 0 "   l a n g = " e n - U S "   s z = " 2 8 0 0 " / > < a : t >   < / a : t > < / a : r > < a : r > < a : r P r   d i r t y = " 0 "   l a n g = " e n - I N "   s z = " 2 8 0 0 " / > < a : t > r e v i e w s   f o r   t e c h n i c a l   p r o d u c t s .   N o w   t h e y   a r e   a d d i n g   a   n e w   f e a t u r e � < / a : t > < / a : r > < a : r > < a : r P r   d i r t y = " 0 "   l a n g = " e n - U S "   s z = " 2 8 0 0 " / > < a : t >   < / a : t > < / a : r > < a : r > < a : r P r   d i r t y = " 0 "   l a n g = " e n - I N "   s z = " 2 8 0 0 " / > < a : t > t o   t h e i r   w e b s i t e   i . e .   T h e   r e v i e w e r   w i l l   h a v e   t o   a d d   s t a r s ( r a t i n g )   a s � < / a : t > < / a : r > < a : r > < a : r P r   d i r t y = " 0 "   l a n g = " e n - U S "   s z = " 2 8 0 0 " / > < a : t >   < / a : t > < / a : r > < a : r > < a : r P r   d i r t y = " 0 "   l a n g = " e n - I N "   s z = " 2 8 0 0 " / > < a : t > w e l l   w i t h   t h e   r e v i e w .   T h e   r a t i n g   i s   o u t   5   s t a r s   a n d   i t   o n l y   h a s   5 � < / a : t > < / a : r > < a : r > < a : r P r   d i r t y = " 0 "   l a n g = " e n - U S "   s z = " 2 8 0 0 " / > < a : t >   < / a : t > < / a : r > < a : r > < a : r P r   d i r t y = " 0 "   l a n g = " e n - I N "   s z = " 2 8 0 0 " / > < a : t > o p t i o n s   a v a i l a b l e   1   s t a r ,   2   s t a r s ,   3   s t a r s ,   4   s t a r s ,   5   s t a r s .   N o w   t h e y � < / a : t > < / a : r > < a : r > < a : r P r   d i r t y = " 0 "   l a n g = " e n - U S "   s z = " 2 8 0 0 " / > < a : t >   < / a : t > < / a : r > < a : r > < a : r P r   d i r t y = " 0 "   l a n g = " e n - I N "   s z = " 2 8 0 0 " / > < a : t > w a n t   t o   p r e d i c t   r a t i n g s   f o r   t h e   r e v i e w s   w h i c h   w e r e � < / a : t > < / a : r > < a : r > < a : r P r   d i r t y = " 0 "   e r r = " 1 "   l a n g = " e n - I N "   s z = " 2 8 0 0 " / > < a : t > w r i i t e n < / a : t > < / a : r > < a : r > < a : r P r   d i r t y = " 0 "   l a n g = " e n - I N "   s z = " 2 8 0 0 " / > < a : t > � i n   t h e � < / a : t > < / a : r > < a : r > < a : r P r   d i r t y = " 0 "   l a n g = " e n - U S "   s z = " 2 8 0 0 " / > < a : t >   < / a : t > < / a : r > < a : r > < a : r P r   d i r t y = " 0 "   l a n g = " e n - I N "   s z = " 2 8 0 0 " / > < a : t > p a s t   a n d   t h e y   d o n  t   h a v e   r a t i n g . � S o � w e ,   w e   h a v e   t o   b u i l d � < / a : t > < / a : r > < a : r > < a : r P r   d i r t y = " 0 "   l a n g = " e n - U S "   s z = " 2 8 0 0 " / > < a : t >   < / a : t > < / a : r > < a : r > < a : r P r   d i r t y = " 0 "   l a n g = " e n - I N "   s z = " 2 8 0 0 " / > < a : t > a n � a p p l i c a t i o n   w h i c h   c a n   p r e d i c t   t h e   r a t i n g   b y   s e e i n g   t h e   r e v i e w . < / a : t > < / a : r > < a : e n d P a r a R P r   d i r t y = " 0 "   l a n g = " e n - I N "   s z = " 2 8 0 0 " / > < / a : p > < / p : t x B o d y > < / p : s p > < / p : s p T r e e > < p : e x t L s t > < p : e x t   u r i = " { 5 D 0 F B B 5 2 - 6 B 9 2 - 4 E 5 7 - 9 1 B 7 - 1 C 5 6 4 9 1 2 4 4 1 7 } " > < p 1 4 : c r e a t i o n I d   x m l n s : p 1 4 = " h t t p : / / s c h e m a s . m i c r o s o f t . c o m / o f f i c e / p o w e r p o i n t / 2 0 1 0 / m a i n "   v a l = " 1 6 5 4 8 4 2 6 4 2 4 6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3 6 8 3 0 8 9 - F D F 4 - 4 C 3 5 - B 7 7 3 - 2 9 0 D 9 5 D 0 F 6 0 B } " > < a 1 6 : c r e a t i o n I d   x m l n s : a 1 6 = " h t t p : / / s c h e m a s . m i c r o s o f t . c o m / o f f i c e / d r a w i n g / 2 0 1 0 / m a i n "   i d = " { 7 9 1 9 B F E 6 - 0 0 9 7 - 4 0 6 5 - A 4 2 4 - C 5 4 3 D A C 4 D 7 B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j u s t " / > < a : r > < a : r P r   b = " 1 "   d i r t y = " 0 "   l a n g = " e n - I N "   s z = " 3 2 0 0 " > < a : l a t i n   t y p e f a c e = " C a l i b r i " / > < / a : r P r > < a : t > �   �   �   �   �   �   �   �   �   �   �   �   �   E D A   s t e p s   a n d   V i s u a l i z a t i o n < / a : t > < / a : r > < a : e n d P a r a R P r   b = " 1 "   d i r t y = " 0 "   l a n g = " e n - I N "   s z = " 3 2 0 0 " > < a : l a t i n   t y p e f a c e = " C a l i b r i " / > < / a : e n d P a r a R P r > < / a : p > < / p : t x B o d y > < / p : s p > < p : s p > < p : n v S p P r > < p : c N v P r   i d = " 3 "   n a m e = " C o n t e n t   P l a c e h o l d e r   2 " > < a : e x t L s t > < a : e x t   u r i = " { A 3 2 8 1 6 B 1 - 8 5 7 3 - 4 6 5 C - 8 E 1 D - D 9 0 9 4 0 3 5 1 E 4 F } " > < a 1 6 : c r e a t i o n I d   x m l n s : a 1 6 = " h t t p : / / s c h e m a s . m i c r o s o f t . c o m / o f f i c e / d r a w i n g / 2 0 1 0 / m a i n "   i d = " { B 2 3 7 7 5 B 5 - E D 2 8 - 4 C B 4 - 9 8 6 0 - 3 0 C 2 D 1 6 E B 0 4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t "   b I n s = " 4 5 7 2 0 "   l I n s = " 9 1 4 4 0 "   r I n s = " 9 1 4 4 0 "   r t l C o l = " 0 "   t I n s = " 4 5 7 2 0 "   v e r t = " h o r z " > < a : n o r m A u t o f i t / > < / a : b o d y P r > < a : l s t S t y l e / > < a : p > < a : p P r   i n d e n t = " 0 "   m a r L = " 0 " > < a : b u N o n e / > < / a : p P r > < a : r > < a : r P r   b = " 1 "   d i r t y = " 0 "   l a n g = " e n - I N " > < a : l a t i n   t y p e f a c e = " + m n - l t " / > < / a : r P r > < a : t / > < / a : r > < / a : p > < a : p > < a : p P r   i n d e n t = " 0 "   m a r L = " 0 " > < a : b u N o n e / > < / a : p P r > < a : r > < a : r P r   b = " 1 "   d i r t y = " 0 "   l a n g = " e n - I N " > < a : l a t i n   t y p e f a c e = " + m n - l t " / > < / a : r P r > < a : t / > < / a : r > < / a : p > < a : p > < a : p P r   i n d e n t = " 0 "   m a r L = " 0 " > < a : b u N o n e / > < / a : p P r > < a : r > < a : r P r   b = " 1 "   d i r t y = " 0 "   l a n g = " e n - I N " > < a : l a t i n   t y p e f a c e = " + m n - l t " / > < / a : r P r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  i n d e n t = " 0 "   m a r L = " 0 " > < a : b u N o n e / > < / a : p P r > < a : r > < a : r P r   d i r t y = " 0 "   l a n g = " e n - U S " / > < a : t / > < / a : r > < / a : p > < a : p > < a : p P r > < a : b u N o n e / > < / a : p P r > < a : r > < a : r P r   d i r t y = " 0 "   l a n g = " e n - U S " / > < a : t > �   � R a t i n g   1   a n d � < / a : t > < / a : r > < a : r > < a : r P r   d i r t y = " 0 "   l a n g = " e n - U S " / > < a : t > a n d < / a : t > < / a : r > < a : r > < a : r P r   d i r t y = " 0 "   l a n g = " e n - U S " / > < a : t > � R a t i n g   2   d i s t r i b u t i o n   a f t e r   c l e a n i n g   t h e   r e v i e w s : < / a : t > < / a : r > < / a : p > < a : p > < a : p P r   i n d e n t = " 0 "   m a r L = " 0 " > < a : b u N o n e / > < / a : p P r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5 " > < a : e x t L s t > < a : e x t   u r i = " { B E 2 3 8 A 8 4 - 6 D 4 2 - 4 A 6 C - 9 D B 3 - 9 1 5 C D 7 6 B 4 6 F B } " > < a 1 6 : c r e a t i o n I d   x m l n s : a 1 6 = " h t t p : / / s c h e m a s . m i c r o s o f t . c o m / o f f i c e / d r a w i n g / 2 0 1 0 / m a i n "   i d = " { 4 F 3 8 9 D 2 6 - C E C 5 - 4 0 7 A - B 2 5 7 - 1 1 8 4 E 9 9 3 B 4 E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2 1 8 1 0 9 4 "   y = " 6 7 7 7 7 9 " / > < a : e x t   c x = " 4 4 0 6 0 2 9 "   c y = " 3 4 1 9 9 8 9 " / > < / a : x f r m > < a : p r s t G e o m   p r s t = " r e c t " > < a : a v L s t / > < / a : p r s t G e o m > < a : n o F i l l / > < / p : s p P r > < / p : p i c > < / p : s p T r e e > < p : e x t L s t > < p : e x t   u r i = " { 8 1 9 B 9 F F C - 9 7 9 8 - 4 0 9 0 - B 8 D F - 2 6 F 3 A B 2 A 4 5 C 2 } " > < p 1 4 : c r e a t i o n I d   x m l n s : p 1 4 = " h t t p : / / s c h e m a s . m i c r o s o f t . c o m / o f f i c e / p o w e r p o i n t / 2 0 1 0 / m a i n "   v a l = " 1 6 5 4 8 4 2 6 4 2 4 7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2 " > < a : e x t L s t > < a : e x t   u r i = " { E A C 9 4 1 2 4 - 5 0 4 E - 4 5 2 8 - A 1 8 2 - F C D E A E D 3 1 7 2 B } " > < a 1 6 : c r e a t i o n I d   x m l n s : a 1 6 = " h t t p : / / s c h e m a s . m i c r o s o f t . c o m / o f f i c e / d r a w i n g / 2 0 1 0 / m a i n "   i d = " { 5 4 7 0 A 3 F 7 - B 6 5 2 - 4 1 A 4 - B 7 9 9 - C C 6 8 F A 6 3 7 A B 7 } " / > < / a : e x t > < / a : e x t L s t > < / p : c N v P r > < p : c N v S p P r   t x B o x = " 1 " / > < p : n v P r / > < / p : n v S p P r > < p : s p P r > < a : x f r m   r o t = " 0 " > < a : o f f   x = " 8 2 9 8 4 "   y = " 4 3 1 0 5 1 9 " / > < a : e x t   c x = " 7 8 2 7 2 0 0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 �   �   �   �   � R a t i n g   3   a n d � < / a : t > < / a : r > < a : r > < a : r P r   d i r t y = " 0 "   e r r = " 1 "   l a n g = " e n - I N "   s z = " 2 8 0 0 " / > < a : t > a n d < / a : t > < / a : r > < a : r > < a : r P r   d i r t y = " 0 "   l a n g = " e n - I N "   s z = " 2 8 0 0 " / > < a : t > � R a t i n g   4   d i s t r i b u t i o n   a f t e r   c l e a n i n g   t h e   r e v i e w s : < / a : t > < / a : r > < a : e n d P a r a R P r   d i r t y = " 0 "   l a n g = " e n - I N "   s z = " 2 8 0 0 " / > < / a : p > < / p : t x B o d y > < / p : s p > < p : p i c > < p : n v P i c P r > < p : c N v P r   i d = " 3 "   n a m e = " P i c t u r e   4 " > < a : e x t L s t > < a : e x t   u r i = " { 7 0 4 4 C 0 8 C - 9 9 F 9 - 4 1 E 7 - A 1 4 5 - D 3 F 1 A 4 D 5 A 2 6 7 } " > < a 1 6 : c r e a t i o n I d   x m l n s : a 1 6 = " h t t p : / / s c h e m a s . m i c r o s o f t . c o m / o f f i c e / d r a w i n g / 2 0 1 0 / m a i n "   i d = " { E D 2 9 3 B 6 E - 9 A 0 B - 4 3 9 D - 9 9 4 8 - 1 E 3 1 A F F 3 0 9 D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2 0 1 6 6 9 0 "   y = " 3 7 8 5 0 4 " / > < a : e x t   c x = " 4 2 5 7 2 8 2 "   c y = " 3 6 4 2 7 5 9 " / > < / a : x f r m > < a : p r s t G e o m   p r s t = " r e c t " > < a : a v L s t / > < / a : p r s t G e o m > < a : n o F i l l / > < / p : s p P r > < / p : p i c > < / p : s p T r e e > < p : e x t L s t > < p : e x t   u r i = " { 9 9 8 4 F 6 8 7 - 6 D 1 5 - 4 2 2 6 - 9 8 D A - 7 3 8 7 2 E 2 3 D 7 9 C } " > < p 1 4 : c r e a t i o n I d   x m l n s : p 1 4 = " h t t p : / / s c h e m a s . m i c r o s o f t . c o m / o f f i c e / p o w e r p o i n t / 2 0 1 0 / m a i n "   v a l = " 1 6 5 4 8 4 2 6 4 2 4 7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2 " > < a : e x t L s t > < a : e x t   u r i = " { E A A 7 9 F E 7 - 0 6 5 0 - 4 8 B C - 8 E A D - 6 5 A 6 A 5 1 E 0 F A 9 } " > < a 1 6 : c r e a t i o n I d   x m l n s : a 1 6 = " h t t p : / / s c h e m a s . m i c r o s o f t . c o m / o f f i c e / d r a w i n g / 2 0 1 0 / m a i n "   i d = " { 2 3 4 A 5 9 6 2 - A 6 7 A - 4 3 D 4 - B D 9 5 - A B 7 D 7 7 8 E A 5 1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2 1 1 8 4 6 5 "   y = " 1 7 1 9 6 5 " / > < a : e x t   c x = " 4 5 6 2 6 0 4 "   c y = " 3 9 8 5 3 7 7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0 3 0 D 6 B 9 A - E 9 3 5 - 4 F B A - 9 2 8 1 - 3 0 1 6 7 6 A 7 C 0 5 0 } " > < a 1 6 : c r e a t i o n I d   x m l n s : a 1 6 = " h t t p : / / s c h e m a s . m i c r o s o f t . c o m / o f f i c e / d r a w i n g / 2 0 1 0 / m a i n "   i d = " { 7 0 5 9 B 1 8 4 - C F F 5 - 4 2 4 4 - B D F E - 1 C 9 9 0 A 0 9 1 1 9 F } " / > < / a : e x t > < / a : e x t L s t > < / p : c N v P r > < p : c N v S p P r   t x B o x = " 1 " / > < p : n v P r / > < / p : n v S p P r > < p : s p P r > < a : x f r m   r o t = " 0 " > < a : o f f   x = " 1 1 9 4 6 7 0 "   y = " 4 4 8 2 7 5 2 " / > < a : e x t   c x = " 7 1 9 3 0 6 9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 R a t i n g   1   a n d   R a t i n g   5   d i s t r i b u t i o n   a f t e r   c l e a n i n g   r e v i e w s : < / a : t > < / a : r > < a : r > < a : r P r   d i r t y = " 0 "   l a n g = " e n - U S "   s z = " 2 8 0 0 " / > < a : t > � < / a : t > < / a : r > < a : e n d P a r a R P r   d i r t y = " 0 "   l a n g = " e n - U S "   s z = " 2 8 0 0 " / > < / a : p > < / p : t x B o d y > < / p : s p > < / p : s p T r e e > < p : e x t L s t > < p : e x t   u r i = " { F 9 1 F C 1 7 6 - A F B F - 4 2 9 C - 8 4 D F - 5 2 2 3 4 E 5 6 3 6 5 6 } " > < p 1 4 : c r e a t i o n I d   x m l n s : p 1 4 = " h t t p : / / s c h e m a s . m i c r o s o f t . c o m / o f f i c e / p o w e r p o i n t / 2 0 1 0 / m a i n "   v a l = " 1 6 5 4 8 4 2 6 4 2 4 8 3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T e x t & # 1 0 ; & # 1 0 ; D e s c r i p t i o n   a u t o m a t i c a l l y   g e n e r a t e d "   i d = " 2 "   n a m e = " P i c t u r e   2 " > < a : e x t L s t > < a : e x t   u r i = " { 4 2 0 D 4 9 4 4 - 8 1 4 E - 4 3 0 A - 8 7 2 2 - C 6 3 5 4 D F B C B B F } " > < a 1 6 : c r e a t i o n I d   x m l n s : a 1 6 = " h t t p : / / s c h e m a s . m i c r o s o f t . c o m / o f f i c e / d r a w i n g / 2 0 1 0 / m a i n "   i d = " { F A D 0 1 B E A - 8 F 5 D - 4 D D 6 - 9 B 3 8 - 4 F C 0 A E 4 3 8 E B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5 0 7 8 2 1 "   y = " 1 4 1 0 7 1 " / > < a : e x t   c x = " 5 6 1 1 6 6 0 "   c y = " 3 7 8 8 8 1 5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A C 1 2 4 4 5 2 - 1 D 9 0 - 4 C D C - A 1 1 9 - A 5 5 5 4 3 C F 9 0 C F } " > < a 1 6 : c r e a t i o n I d   x m l n s : a 1 6 = " h t t p : / / s c h e m a s . m i c r o s o f t . c o m / o f f i c e / d r a w i n g / 2 0 1 0 / m a i n "   i d = " { 8 6 F E 9 5 C A - C 4 B 2 - 4 4 7 B - A 3 D B - F 5 9 A D 3 2 7 6 1 5 C } " / > < / a : e x t > < / a : e x t L s t > < / p : c N v P r > < p : c N v S p P r   t x B o x = " 1 " / > < p : n v P r / > < / p : n v S p P r > < p : s p P r > < a : x f r m   r o t = " 0 " > < a : o f f   x = " 1 3 5 1 2 4 5 "   y = " 4 4 2 7 9 5 0 " / > < a : e x t   c x = " 6 9 4 2 5 5 0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 G e t t i n g   s e n s e   o f   r e v i e w   L o u d   w o r d s   i n   R a t i n g   1 : < / a : t > < / a : r > < a : r > < a : r P r   d i r t y = " 0 "   l a n g = " e n - U S "   s z = " 2 8 0 0 " / > < a : t > � < / a : t > < / a : r > < a : e n d P a r a R P r   d i r t y = " 0 "   l a n g = " e n - U S "   s z = " 2 8 0 0 " / > < / a : p > < / p : t x B o d y > < / p : s p > < / p : s p T r e e > < p : e x t L s t > < p : e x t   u r i = " { 9 E 7 C 5 1 4 5 - 4 1 6 4 - 4 2 4 F - B 2 3 1 - 6 4 E E 2 9 D D 3 E 7 B } " > < p 1 4 : c r e a t i o n I d   x m l n s : p 1 4 = " h t t p : / / s c h e m a s . m i c r o s o f t . c o m / o f f i c e / p o w e r p o i n t / 2 0 1 0 / m a i n "   v a l = " 1 6 5 4 8 4 2 6 4 2 4 8 9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2 " > < a : e x t L s t > < a : e x t   u r i = " { 9 1 F E 3 1 3 0 - C D 3 E - 4 9 0 2 - 9 B 8 7 - A 2 5 5 5 1 7 4 C 8 F 3 } " > < a 1 6 : c r e a t i o n I d   x m l n s : a 1 6 = " h t t p : / / s c h e m a s . m i c r o s o f t . c o m / o f f i c e / d r a w i n g / 2 0 1 0 / m a i n "   i d = " { A 3 E 8 B E 1 F - C F 5 F - 4 5 3 A - 8 2 5 0 - 2 8 2 8 1 8 3 C F 4 F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6 4 8 7 3 8 "   y = " 1 1 1 3 2 6 " / > < a : e x t   c x = " 5 9 1 6 9 8 2 "   c y = " 4 1 6 9 2 8 5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6 6 C 5 E F 7 1 - E 3 F A - 4 8 B 7 - 9 1 8 F - 2 E 2 3 E 9 C A 4 8 4 B } " > < a 1 6 : c r e a t i o n I d   x m l n s : a 1 6 = " h t t p : / / s c h e m a s . m i c r o s o f t . c o m / o f f i c e / d r a w i n g / 2 0 1 0 / m a i n "   i d = " { D 4 2 2 A 9 D 1 - F 6 1 5 - 4 A E B - 9 F 4 2 - E 4 0 3 C F F F D 8 1 9 } " / > < / a : e x t > < / a : e x t L s t > < / p : c N v P r > < p : c N v S p P r   t x B o x = " 1 " / > < p : n v P r / > < / p : n v S p P r > < p : s p P r > < a : x f r m   r o t = " 0 " > < a : o f f   x = " 1 8 1 3 1 4 2 "   y = " 4 6 0 8 0 1 2 " / > < a : e x t   c x = " 7 3 3 3 9 8 8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 G e t t i n g   s e n s e   o f   r e v i e w   L o u d   w o r d s   i n   R a t i n g   1 : < / a : t > < / a : r > < a : e n d P a r a R P r   d i r t y = " 0 "   l a n g = " e n - I N "   s z = " 2 8 0 0 " / > < / a : p > < / p : t x B o d y > < / p : s p > < / p : s p T r e e > < p : e x t L s t > < p : e x t   u r i = " { B 5 0 6 6 A C 8 - 9 0 5 B - 4 6 8 F - A 4 A F - 3 2 F 2 C B E 3 5 2 E 0 } " > < p 1 4 : c r e a t i o n I d   x m l n s : p 1 4 = " h t t p : / / s c h e m a s . m i c r o s o f t . c o m / o f f i c e / p o w e r p o i n t / 2 0 1 0 / m a i n "   v a l = " 1 6 5 4 8 4 2 6 4 2 4 9 5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A   p i c t u r e   c o n t a i n i n g   t e x t ,   o u t d o o r & # 1 0 ; & # 1 0 ; D e s c r i p t i o n   a u t o m a t i c a l l y   g e n e r a t e d "   i d = " 2 "   n a m e = " P i c t u r e   2 " > < a : e x t L s t > < a : e x t   u r i = " { 0 E 7 3 1 0 5 5 - 8 B C F - 4 7 E D - 8 D 5 8 - 0 8 C F F 0 8 D 0 3 B 8 } " > < a 1 6 : c r e a t i o n I d   x m l n s : a 1 6 = " h t t p : / / s c h e m a s . m i c r o s o f t . c o m / o f f i c e / d r a w i n g / 2 0 1 0 / m a i n "   i d = " { 4 5 F 3 4 B C 0 - 2 6 D 6 - 4 8 A C - 8 5 4 2 - 9 2 9 5 0 9 3 C 5 1 E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4 5 3 0 1 9 "   y = " 1 0 1 3 3 7 " / > < a : e x t   c x = " 5 9 4 0 4 6 7 "   c y = " 4 1 0 3 1 4 6 " / > < / a : x f r m > < a : p r s t G e o m   p r s t = " r e c t " > < a : a v L s t / > < / a : p r s t G e o m > < a : n o F i l l / > < / p : s p P r > < / p : p i c > < p : s p > < p : n v S p P r > < p : c N v P r   i d = " 3 "   n a m e = " T e x t B o x   2 " > < a : e x t L s t > < a : e x t   u r i = " { A 8 B 6 6 F 8 1 - 7 5 7 9 - 4 F 2 6 - B F 8 F - 2 5 8 2 7 2 9 9 2 2 B 5 } " > < a 1 6 : c r e a t i o n I d   x m l n s : a 1 6 = " h t t p : / / s c h e m a s . m i c r o s o f t . c o m / o f f i c e / d r a w i n g / 2 0 1 0 / m a i n "   i d = " { 5 A 2 6 4 0 8 F - A 0 C A - 4 4 3 2 - B 6 8 B - B A 2 C 1 9 6 C C 8 8 2 } " / > < / a : e x t > < / a : e x t L s t > < / p : c N v P r > < p : c N v S p P r   t x B o x = " 1 " / > < p : n v P r / > < / p : n v S p P r > < p : s p P r > < a : x f r m   r o t = " 0 " > < a : o f f   x = " 1 7 7 3 9 9 9 "   y = " 4 5 8 4 5 2 6 " / > < a : e x t   c x = " 7 0 2 0 8 3 8 "   c y = " 3 9 2 4 1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s p c C o l = " 0 "   t I n s = " 4 5 7 2 0 "   v e r t = " h o r z "   w r a p = " s q u a r e " > < a : s p A u t o F i t / > < / a : b o d y P r > < a : l s t S t y l e / > < a : p > < a : p P r / > < a : r > < a : r P r   d i r t y = " 0 "   l a n g = " e n - I N "   s z = " 2 8 0 0 " / > < a : t > G e t t i n g   s e n s e   o f   r e v i e w   L o u d   w o r d s   i n   R a t i n g   3 : < / a : t > < / a : r > < a : r > < a : r P r   d i r t y = " 0 "   l a n g = " e n - U S "   s z = " 2 8 0 0 " / > < a : t > � < / a : t > < / a : r > < a : e n d P a r a R P r   d i r t y = " 0 "   l a n g = " e n - U S "   s z = " 2 8 0 0 " / > < / a : p > < / p : t x B o d y > < / p : s p > < / p : s p T r e e > < p : e x t L s t > < p : e x t   u r i = " { 8 5 F 1 0 F C D - 3 D 5 7 - 4 6 A 4 - B 9 F 1 - A 2 F 8 D 9 A 8 B 6 3 6 } " > < p 1 4 : c r e a t i o n I d   x m l n s : p 1 4 = " h t t p : / / s c h e m a s . m i c r o s o f t . c o m / o f f i c e / p o w e r p o i n t / 2 0 1 0 / m a i n "   v a l = " 1 6 5 4 8 4 2 6 4 2 4 9 8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5 3 : 0 : 0 "   v a l = " 2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3 : 0 : 0 "   v a l = " 6 " / > < p : t a g   n a m e = " f o n t W e i g h t : 5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3 "   v a l = " O p e n   S a n s - l i g h t " / > < p : t a g   n a m e = " w e b f o n t 5 "   v a l = " O p e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2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2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u l t u r a l " > < a : t h e m e E l e m e n t s > < a : c l r S c h e m e   n a m e = " C u l t u r a l " > < a : d k 1 > < a : s r g b C l r   v a l = " 0 0 0 0 0 0 " / > < / a : d k 1 > < a : l t 1 > < a : s r g b C l r   v a l = " f f f f f f " / > < / a : l t 1 > < a : d k 2 > < a : s r g b C l r   v a l = " 9 b 8 9 6 e " / > < / a : d k 2 > < a : l t 2 > < a : s r g b C l r   v a l = " e 9 e 2 d 8 " / > < / a : l t 2 > < a : a c c e n t 1 > < a : s r g b C l r   v a l = " f f b c 3 f " / > < / a : a c c e n t 1 > < a : a c c e n t 2 > < a : s r g b C l r   v a l = " 7 2 4 3 2 f " / > < / a : a c c e n t 2 > < a : a c c e n t 3 > < a : s r g b C l r   v a l = " a 3 5 2 2 e " / > < / a : a c c e n t 3 > < a : a c c e n t 4 > < a : s r g b C l r   v a l = " f f d 9 9 b " / > < / a : a c c e n t 4 > < a : a c c e n t 5 > < a : s r g b C l r   v a l = " d 1 5 3 2 8 " / > < / a : a c c e n t 5 > < a : a c c e n t 6 > < a : s r g b C l r   v a l = " c 4 2 c 1 d " / > < / a : a c c e n t 6 > < a : h l i n k > < a : s r g b C l r   v a l = " d 9 3 7 0 0 " / > < / a : h l i n k > < a : f o l H l i n k > < a : s r g b C l r   v a l = " 7 5 2 9 0 7 " / > < / a : f o l H l i n k > < / a : c l r S c h e m e > < a : f o n t S c h e m e   n a m e = " C u l t u r a l " > < a : m a j o r F o n t > < a : l a t i n   t y p e f a c e = " O s w a l d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C u l t u r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1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6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7 5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2 7 0 0 " > < a : s o l i d F i l l > < a : s c h e m e C l r   v a l = " a c c e n t 3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u l t u r a l " > < a : t h e m e E l e m e n t s > < a : c l r S c h e m e   n a m e = " C u l t u r a l " > < a : d k 1 > < a : s r g b C l r   v a l = " 0 0 0 0 0 0 " / > < / a : d k 1 > < a : l t 1 > < a : s r g b C l r   v a l = " f f f f f f " / > < / a : l t 1 > < a : d k 2 > < a : s r g b C l r   v a l = " 9 b 8 9 6 e " / > < / a : d k 2 > < a : l t 2 > < a : s r g b C l r   v a l = " e 9 e 2 d 8 " / > < / a : l t 2 > < a : a c c e n t 1 > < a : s r g b C l r   v a l = " f f b c 3 f " / > < / a : a c c e n t 1 > < a : a c c e n t 2 > < a : s r g b C l r   v a l = " 7 2 4 3 2 f " / > < / a : a c c e n t 2 > < a : a c c e n t 3 > < a : s r g b C l r   v a l = " a 3 5 2 2 e " / > < / a : a c c e n t 3 > < a : a c c e n t 4 > < a : s r g b C l r   v a l = " f f d 9 9 b " / > < / a : a c c e n t 4 > < a : a c c e n t 5 > < a : s r g b C l r   v a l = " d 1 5 3 2 8 " / > < / a : a c c e n t 5 > < a : a c c e n t 6 > < a : s r g b C l r   v a l = " c 4 2 c 1 d " / > < / a : a c c e n t 6 > < a : h l i n k > < a : s r g b C l r   v a l = " d 9 3 7 0 0 " / > < / a : h l i n k > < a : f o l H l i n k > < a : s r g b C l r   v a l = " 7 5 2 9 0 7 " / > < / a : f o l H l i n k > < / a : c l r S c h e m e > < a : f o n t S c h e m e   n a m e = " C u l t u r a l " > < a : m a j o r F o n t > < a : l a t i n   t y p e f a c e = " O s w a l d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C u l t u r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1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6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7 5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2 7 0 0 " > < a : s o l i d F i l l > < a : s c h e m e C l r   v a l = " a c c e n t 3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 2 0 2 2 - 0 6 - 1 0 T 1 1 : 5 5 : 4 2 Z < / d c t e r m s : c r e a t e d > < d c t e r m s : m o d i f i e d   x m l n s : x s i = " h t t p : / / w w w . w 3 . o r g / 2 0 0 1 / X M L S c h e m a - i n s t a n c e "   x s i : t y p e = " d c t e r m s : W 3 C D T F " > 2 0 2 2 - 0 6 - 1 0 T 1 2 : 0 0 : 1 1 Z < / d c t e r m s : m o d i f i e d > < / c p : c o r e P r o p e r t i e s >
</file>