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0" r:id="rId3"/>
    <p:sldId id="257" r:id="rId4"/>
    <p:sldId id="259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FF8F4-8D9D-1C9D-BE00-991205A589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Inventory Management System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9FDF4A-C836-5DBF-7DF8-5DC637496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219" y="4352544"/>
            <a:ext cx="7236541" cy="1239894"/>
          </a:xfrm>
        </p:spPr>
        <p:txBody>
          <a:bodyPr/>
          <a:lstStyle/>
          <a:p>
            <a:r>
              <a:rPr lang="en-IN" dirty="0"/>
              <a:t>2210030016, 2210030030, 2210030315, 2210030442, 2210030493</a:t>
            </a:r>
          </a:p>
        </p:txBody>
      </p:sp>
    </p:spTree>
    <p:extLst>
      <p:ext uri="{BB962C8B-B14F-4D97-AF65-F5344CB8AC3E}">
        <p14:creationId xmlns:p14="http://schemas.microsoft.com/office/powerpoint/2010/main" val="3770089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318E4E-A5AD-4880-764F-9331B3AF6CB0}"/>
              </a:ext>
            </a:extLst>
          </p:cNvPr>
          <p:cNvSpPr txBox="1"/>
          <p:nvPr/>
        </p:nvSpPr>
        <p:spPr>
          <a:xfrm>
            <a:off x="256673" y="144379"/>
            <a:ext cx="11181347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u="sng" dirty="0">
                <a:effectLst/>
                <a:highlight>
                  <a:srgbClr val="F3F3F3"/>
                </a:highlight>
                <a:latin typeface="SegoeUIVariable"/>
              </a:rPr>
              <a:t>Problem Statement:</a:t>
            </a:r>
            <a:br>
              <a:rPr lang="en-US" sz="4000" b="1" i="0" dirty="0">
                <a:effectLst/>
                <a:highlight>
                  <a:srgbClr val="F3F3F3"/>
                </a:highlight>
                <a:latin typeface="SegoeUIVariable"/>
              </a:rPr>
            </a:br>
            <a:r>
              <a:rPr lang="en-US" sz="2800" b="1" dirty="0"/>
              <a:t>Real-Time Inventory Tracking</a:t>
            </a:r>
          </a:p>
          <a:p>
            <a:r>
              <a:rPr lang="en-US" sz="2800" dirty="0"/>
              <a:t>The IMS provides constant visibility into stock levels, helping prevent stockouts and overstocking.</a:t>
            </a:r>
          </a:p>
          <a:p>
            <a:r>
              <a:rPr lang="en-US" sz="2800" b="1" dirty="0"/>
              <a:t>Automated Ordering</a:t>
            </a:r>
          </a:p>
          <a:p>
            <a:r>
              <a:rPr lang="en-US" sz="2800" dirty="0"/>
              <a:t>The system automatically generates purchase orders based on pre-defined thresholds and demand patterns.</a:t>
            </a:r>
          </a:p>
          <a:p>
            <a:r>
              <a:rPr lang="en-US" sz="2800" b="1" dirty="0"/>
              <a:t>Sales Data Analysis</a:t>
            </a:r>
          </a:p>
          <a:p>
            <a:r>
              <a:rPr lang="en-US" sz="2800" dirty="0"/>
              <a:t>Track sales trends and identify popular products, leading to informed stocking decisions.</a:t>
            </a:r>
            <a:br>
              <a:rPr lang="en-US" sz="2800" dirty="0"/>
            </a:br>
            <a:r>
              <a:rPr lang="en-US" sz="2800" b="1" dirty="0"/>
              <a:t>Expiration Date Management</a:t>
            </a:r>
          </a:p>
          <a:p>
            <a:r>
              <a:rPr lang="en-US" sz="2800" dirty="0"/>
              <a:t>The IMS helps prevent expired goods by tracking and notifying staff about approaching expiration dates.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3600" dirty="0"/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316688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C3624-B2B8-8E3C-EBF6-9D34A0D77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58840"/>
            <a:ext cx="7729728" cy="696960"/>
          </a:xfrm>
        </p:spPr>
        <p:txBody>
          <a:bodyPr>
            <a:normAutofit fontScale="90000"/>
          </a:bodyPr>
          <a:lstStyle/>
          <a:p>
            <a:r>
              <a:rPr lang="en-IN" dirty="0"/>
              <a:t>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774667-0293-A3FA-2910-963C18DE889D}"/>
              </a:ext>
            </a:extLst>
          </p:cNvPr>
          <p:cNvSpPr txBox="1"/>
          <p:nvPr/>
        </p:nvSpPr>
        <p:spPr>
          <a:xfrm>
            <a:off x="1010653" y="1219200"/>
            <a:ext cx="10321284" cy="5854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Increased Efficiency</a:t>
            </a:r>
          </a:p>
          <a:p>
            <a:r>
              <a:rPr lang="en-US" sz="2800" dirty="0"/>
              <a:t>Automating inventory management tasks frees up staff time for more critical tasks like customer service.</a:t>
            </a:r>
          </a:p>
          <a:p>
            <a:r>
              <a:rPr lang="en-US" sz="2800" b="1" dirty="0"/>
              <a:t>Reduced Costs</a:t>
            </a:r>
          </a:p>
          <a:p>
            <a:r>
              <a:rPr lang="en-US" sz="2800" dirty="0"/>
              <a:t>Optimized ordering and stock management minimize waste and unnecessary purchases, leading to cost savings.</a:t>
            </a:r>
          </a:p>
          <a:p>
            <a:r>
              <a:rPr lang="en-US" sz="2800" b="1" dirty="0"/>
              <a:t>Improved Customer Satisfaction</a:t>
            </a:r>
          </a:p>
          <a:p>
            <a:r>
              <a:rPr lang="en-US" sz="2800" dirty="0"/>
              <a:t>Reduced stockouts and faster checkout processes enhance the customer shopping experience.</a:t>
            </a:r>
          </a:p>
          <a:p>
            <a:r>
              <a:rPr lang="en-US" sz="2800" b="1" dirty="0"/>
              <a:t>Enhanced Data Insights</a:t>
            </a:r>
          </a:p>
          <a:p>
            <a:r>
              <a:rPr lang="en-US" sz="2800" dirty="0"/>
              <a:t>The IMS provides valuable data for informed decision-making regarding product assortment and pricing strategies.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3526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BEBE9A-5FB3-9369-565A-E1228F583379}"/>
              </a:ext>
            </a:extLst>
          </p:cNvPr>
          <p:cNvSpPr txBox="1"/>
          <p:nvPr/>
        </p:nvSpPr>
        <p:spPr>
          <a:xfrm>
            <a:off x="256674" y="770021"/>
            <a:ext cx="1209574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IN" sz="4000" i="0" dirty="0">
                <a:effectLst/>
                <a:highlight>
                  <a:srgbClr val="F3F3F3"/>
                </a:highlight>
                <a:latin typeface="SegoeUIVariable"/>
              </a:rPr>
            </a:br>
            <a:r>
              <a:rPr lang="en-IN" sz="4000" i="0" dirty="0" err="1">
                <a:effectLst/>
                <a:highlight>
                  <a:srgbClr val="F3F3F3"/>
                </a:highlight>
                <a:latin typeface="SegoeUIVariable"/>
              </a:rPr>
              <a:t>Techiniques</a:t>
            </a:r>
            <a:r>
              <a:rPr lang="en-IN" sz="4000" i="0" dirty="0">
                <a:effectLst/>
                <a:highlight>
                  <a:srgbClr val="F3F3F3"/>
                </a:highlight>
                <a:latin typeface="SegoeUIVariable"/>
              </a:rPr>
              <a:t> Used:</a:t>
            </a:r>
          </a:p>
          <a:p>
            <a:br>
              <a:rPr lang="en-IN" sz="2000" i="0" dirty="0">
                <a:effectLst/>
                <a:highlight>
                  <a:srgbClr val="F3F3F3"/>
                </a:highlight>
                <a:latin typeface="SegoeUIVariable"/>
              </a:rPr>
            </a:br>
            <a:r>
              <a:rPr lang="en-IN" sz="4000" i="0" dirty="0">
                <a:effectLst/>
                <a:highlight>
                  <a:srgbClr val="F3F3F3"/>
                </a:highlight>
                <a:latin typeface="SegoeUIVariable"/>
              </a:rPr>
              <a:t>1)Java (Core Programming Language)</a:t>
            </a:r>
            <a:br>
              <a:rPr lang="en-IN" sz="4000" i="0" dirty="0">
                <a:effectLst/>
                <a:highlight>
                  <a:srgbClr val="F3F3F3"/>
                </a:highlight>
                <a:latin typeface="SegoeUIVariable"/>
              </a:rPr>
            </a:br>
            <a:r>
              <a:rPr lang="en-IN" sz="4000" i="0" dirty="0">
                <a:effectLst/>
                <a:highlight>
                  <a:srgbClr val="F3F3F3"/>
                </a:highlight>
                <a:latin typeface="SegoeUIVariable"/>
              </a:rPr>
              <a:t>2) Swing (Java GUI Toolkit)</a:t>
            </a:r>
          </a:p>
          <a:p>
            <a:r>
              <a:rPr lang="en-IN" sz="4000" dirty="0">
                <a:highlight>
                  <a:srgbClr val="F3F3F3"/>
                </a:highlight>
                <a:latin typeface="SegoeUIVariable"/>
              </a:rPr>
              <a:t>3) </a:t>
            </a:r>
            <a:r>
              <a:rPr lang="en-IN" sz="4000" i="0" dirty="0">
                <a:effectLst/>
                <a:highlight>
                  <a:srgbClr val="F3F3F3"/>
                </a:highlight>
                <a:latin typeface="SegoeUIVariable"/>
              </a:rPr>
              <a:t>JDBC (Java Database Connectivity)</a:t>
            </a:r>
            <a:br>
              <a:rPr lang="en-IN" sz="4000" i="0" dirty="0">
                <a:effectLst/>
                <a:highlight>
                  <a:srgbClr val="F3F3F3"/>
                </a:highlight>
                <a:latin typeface="SegoeUIVariable"/>
              </a:rPr>
            </a:br>
            <a:r>
              <a:rPr lang="en-IN" sz="4000" i="0" dirty="0">
                <a:effectLst/>
                <a:highlight>
                  <a:srgbClr val="F3F3F3"/>
                </a:highlight>
                <a:latin typeface="SegoeUIVariable"/>
              </a:rPr>
              <a:t>4) HTML, CSS, and JavaScript</a:t>
            </a:r>
            <a:br>
              <a:rPr lang="en-IN" sz="4000" i="0" dirty="0">
                <a:effectLst/>
                <a:highlight>
                  <a:srgbClr val="F3F3F3"/>
                </a:highlight>
                <a:latin typeface="SegoeUIVariable"/>
              </a:rPr>
            </a:br>
            <a:r>
              <a:rPr lang="en-IN" sz="4000" i="0" dirty="0">
                <a:effectLst/>
                <a:highlight>
                  <a:srgbClr val="F3F3F3"/>
                </a:highlight>
                <a:latin typeface="SegoeUIVariable"/>
              </a:rPr>
              <a:t>5) JSP (</a:t>
            </a:r>
            <a:r>
              <a:rPr lang="en-IN" sz="4000" i="0" dirty="0" err="1">
                <a:effectLst/>
                <a:highlight>
                  <a:srgbClr val="F3F3F3"/>
                </a:highlight>
                <a:latin typeface="SegoeUIVariable"/>
              </a:rPr>
              <a:t>JavaServer</a:t>
            </a:r>
            <a:r>
              <a:rPr lang="en-IN" sz="4000" i="0" dirty="0">
                <a:effectLst/>
                <a:highlight>
                  <a:srgbClr val="F3F3F3"/>
                </a:highlight>
                <a:latin typeface="SegoeUIVariable"/>
              </a:rPr>
              <a:t> Pages)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697239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6E9ADE-EB0D-B0D5-CC10-29E0AAA3FA8A}"/>
              </a:ext>
            </a:extLst>
          </p:cNvPr>
          <p:cNvSpPr txBox="1"/>
          <p:nvPr/>
        </p:nvSpPr>
        <p:spPr>
          <a:xfrm>
            <a:off x="521111" y="983226"/>
            <a:ext cx="1139558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Project By:</a:t>
            </a:r>
          </a:p>
          <a:p>
            <a:endParaRPr lang="en-IN" sz="2000" dirty="0"/>
          </a:p>
          <a:p>
            <a:r>
              <a:rPr lang="en-IN" sz="4000" dirty="0"/>
              <a:t>2210030016  - </a:t>
            </a:r>
            <a:r>
              <a:rPr lang="en-IN" sz="4000" dirty="0" err="1"/>
              <a:t>Manogna</a:t>
            </a:r>
            <a:endParaRPr lang="en-IN" sz="4000" dirty="0"/>
          </a:p>
          <a:p>
            <a:r>
              <a:rPr lang="en-IN" sz="4000" dirty="0"/>
              <a:t>2210030030  - Nagarani</a:t>
            </a:r>
          </a:p>
          <a:p>
            <a:r>
              <a:rPr lang="en-IN" sz="4000" dirty="0"/>
              <a:t>2210030315  - </a:t>
            </a:r>
            <a:r>
              <a:rPr lang="en-IN" sz="4000" dirty="0" err="1"/>
              <a:t>Sahithi</a:t>
            </a:r>
            <a:endParaRPr lang="en-IN" sz="4000" dirty="0"/>
          </a:p>
          <a:p>
            <a:r>
              <a:rPr lang="en-IN" sz="4000" dirty="0"/>
              <a:t>2210030442   - </a:t>
            </a:r>
            <a:r>
              <a:rPr lang="en-IN" sz="4000" dirty="0" err="1"/>
              <a:t>Akshitha</a:t>
            </a:r>
            <a:r>
              <a:rPr lang="en-IN" sz="4000" dirty="0"/>
              <a:t> Reddy</a:t>
            </a:r>
          </a:p>
          <a:p>
            <a:r>
              <a:rPr lang="en-IN" sz="4000" dirty="0"/>
              <a:t>2210030493   - </a:t>
            </a:r>
            <a:r>
              <a:rPr lang="en-IN" sz="4000" dirty="0" err="1"/>
              <a:t>Abignya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149434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0356AE-EA4A-BA12-0999-D89B02E0D1E8}"/>
              </a:ext>
            </a:extLst>
          </p:cNvPr>
          <p:cNvSpPr txBox="1"/>
          <p:nvPr/>
        </p:nvSpPr>
        <p:spPr>
          <a:xfrm>
            <a:off x="1307690" y="2222090"/>
            <a:ext cx="9822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600" b="1" dirty="0"/>
              <a:t> THANK YOU</a:t>
            </a:r>
          </a:p>
        </p:txBody>
      </p:sp>
    </p:spTree>
    <p:extLst>
      <p:ext uri="{BB962C8B-B14F-4D97-AF65-F5344CB8AC3E}">
        <p14:creationId xmlns:p14="http://schemas.microsoft.com/office/powerpoint/2010/main" val="174560921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54</TotalTime>
  <Words>226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SegoeUIVariable</vt:lpstr>
      <vt:lpstr>Parcel</vt:lpstr>
      <vt:lpstr>Inventory Management System </vt:lpstr>
      <vt:lpstr>PowerPoint Presentation</vt:lpstr>
      <vt:lpstr>DESCRIPTION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KANALA NAGARANI</dc:creator>
  <cp:lastModifiedBy>KANALA NAGARANI</cp:lastModifiedBy>
  <cp:revision>5</cp:revision>
  <dcterms:created xsi:type="dcterms:W3CDTF">2024-07-30T15:38:29Z</dcterms:created>
  <dcterms:modified xsi:type="dcterms:W3CDTF">2024-11-14T13:27:16Z</dcterms:modified>
</cp:coreProperties>
</file>