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2" r:id="rId2"/>
    <p:sldMasterId id="2147483671"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84">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EXr/N1jVXvWCPdCH1u7bSvJb3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1" d="100"/>
          <a:sy n="91" d="100"/>
        </p:scale>
        <p:origin x="-102" y="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customschemas.google.com/relationships/presentationmetadata" Target="meta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4"/>
              </a:solidFill>
            </a:ln>
          </c:spPr>
          <c:marker>
            <c:symbol val="circle"/>
            <c:size val="5"/>
            <c:spPr>
              <a:solidFill>
                <a:schemeClr val="accent4"/>
              </a:solidFill>
              <a:ln>
                <a:solidFill>
                  <a:schemeClr val="accent4"/>
                </a:solid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Sheet1!$B$2:$B$8</c:f>
              <c:numCache>
                <c:formatCode>General</c:formatCode>
                <c:ptCount val="7"/>
                <c:pt idx="0">
                  <c:v>4300</c:v>
                </c:pt>
                <c:pt idx="1">
                  <c:v>3700</c:v>
                </c:pt>
                <c:pt idx="2">
                  <c:v>5050</c:v>
                </c:pt>
                <c:pt idx="3">
                  <c:v>3500</c:v>
                </c:pt>
                <c:pt idx="4">
                  <c:v>4500</c:v>
                </c:pt>
                <c:pt idx="5">
                  <c:v>6700</c:v>
                </c:pt>
                <c:pt idx="6">
                  <c:v>3600</c:v>
                </c:pt>
              </c:numCache>
            </c:numRef>
          </c:val>
          <c:smooth val="0"/>
          <c:extLst xmlns:c16r2="http://schemas.microsoft.com/office/drawing/2015/06/chart">
            <c:ext xmlns:c16="http://schemas.microsoft.com/office/drawing/2014/chart" uri="{C3380CC4-5D6E-409C-BE32-E72D297353CC}">
              <c16:uniqueId val="{00000000-6364-7E4E-9864-2A1485694C85}"/>
            </c:ext>
          </c:extLst>
        </c:ser>
        <c:ser>
          <c:idx val="1"/>
          <c:order val="1"/>
          <c:tx>
            <c:strRef>
              <c:f>Sheet1!$C$1</c:f>
              <c:strCache>
                <c:ptCount val="1"/>
                <c:pt idx="0">
                  <c:v>Series 2</c:v>
                </c:pt>
              </c:strCache>
            </c:strRef>
          </c:tx>
          <c:spPr>
            <a:ln w="19050">
              <a:solidFill>
                <a:schemeClr val="accent1"/>
              </a:solidFill>
            </a:ln>
          </c:spPr>
          <c:marker>
            <c:symbol val="circle"/>
            <c:size val="5"/>
            <c:spPr>
              <a:solidFill>
                <a:schemeClr val="accent1"/>
              </a:solidFill>
              <a:ln>
                <a:solidFill>
                  <a:schemeClr val="accent1"/>
                </a:solid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Sheet1!$C$2:$C$8</c:f>
              <c:numCache>
                <c:formatCode>General</c:formatCode>
                <c:ptCount val="7"/>
                <c:pt idx="0">
                  <c:v>2400</c:v>
                </c:pt>
                <c:pt idx="1">
                  <c:v>4400</c:v>
                </c:pt>
                <c:pt idx="2">
                  <c:v>1800</c:v>
                </c:pt>
                <c:pt idx="3">
                  <c:v>2800</c:v>
                </c:pt>
                <c:pt idx="4">
                  <c:v>6700</c:v>
                </c:pt>
                <c:pt idx="5">
                  <c:v>5900</c:v>
                </c:pt>
                <c:pt idx="6">
                  <c:v>7700</c:v>
                </c:pt>
              </c:numCache>
            </c:numRef>
          </c:val>
          <c:smooth val="0"/>
          <c:extLst xmlns:c16r2="http://schemas.microsoft.com/office/drawing/2015/06/chart">
            <c:ext xmlns:c16="http://schemas.microsoft.com/office/drawing/2014/chart" uri="{C3380CC4-5D6E-409C-BE32-E72D297353CC}">
              <c16:uniqueId val="{00000001-6364-7E4E-9864-2A1485694C85}"/>
            </c:ext>
          </c:extLst>
        </c:ser>
        <c:dLbls>
          <c:showLegendKey val="0"/>
          <c:showVal val="0"/>
          <c:showCatName val="0"/>
          <c:showSerName val="0"/>
          <c:showPercent val="0"/>
          <c:showBubbleSize val="0"/>
        </c:dLbls>
        <c:marker val="1"/>
        <c:smooth val="0"/>
        <c:axId val="186996224"/>
        <c:axId val="135416640"/>
      </c:lineChart>
      <c:catAx>
        <c:axId val="186996224"/>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defRPr>
            </a:pPr>
            <a:endParaRPr lang="en-US"/>
          </a:p>
        </c:txPr>
        <c:crossAx val="135416640"/>
        <c:crosses val="autoZero"/>
        <c:auto val="1"/>
        <c:lblAlgn val="ctr"/>
        <c:lblOffset val="100"/>
        <c:noMultiLvlLbl val="0"/>
      </c:catAx>
      <c:valAx>
        <c:axId val="135416640"/>
        <c:scaling>
          <c:orientation val="minMax"/>
        </c:scaling>
        <c:delete val="0"/>
        <c:axPos val="l"/>
        <c:majorGridlines>
          <c:spPr>
            <a:ln>
              <a:solidFill>
                <a:schemeClr val="bg1">
                  <a:alpha val="44000"/>
                </a:schemeClr>
              </a:solidFill>
              <a:prstDash val="dash"/>
            </a:ln>
            <a:effectLst>
              <a:innerShdw blurRad="63500" dist="50800" dir="13500000">
                <a:prstClr val="black">
                  <a:alpha val="50000"/>
                </a:prstClr>
              </a:innerShdw>
            </a:effectLst>
          </c:spPr>
        </c:majorGridlines>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186996224"/>
        <c:crosses val="autoZero"/>
        <c:crossBetween val="between"/>
      </c:valAx>
      <c:spPr>
        <a:noFill/>
        <a:ln w="53975">
          <a:noFill/>
        </a:ln>
        <a:effectLst/>
      </c:spPr>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03311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2" name="Google Shape;2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8_Contents slide layout">
  <p:cSld name="8_Contents slide layout">
    <p:bg>
      <p:bgPr>
        <a:blipFill>
          <a:blip r:embed="rId2">
            <a:alphaModFix/>
          </a:blip>
          <a:stretch>
            <a:fillRect/>
          </a:stretch>
        </a:blip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9_Contents slide layout">
  <p:cSld name="9_Contents slide layout">
    <p:spTree>
      <p:nvGrpSpPr>
        <p:cNvPr id="1" name="Shape 45"/>
        <p:cNvGrpSpPr/>
        <p:nvPr/>
      </p:nvGrpSpPr>
      <p:grpSpPr>
        <a:xfrm>
          <a:off x="0" y="0"/>
          <a:ext cx="0" cy="0"/>
          <a:chOff x="0" y="0"/>
          <a:chExt cx="0" cy="0"/>
        </a:xfrm>
      </p:grpSpPr>
      <p:sp>
        <p:nvSpPr>
          <p:cNvPr id="46" name="Google Shape;46;p29"/>
          <p:cNvSpPr>
            <a:spLocks noGrp="1"/>
          </p:cNvSpPr>
          <p:nvPr>
            <p:ph type="pic" idx="2"/>
          </p:nvPr>
        </p:nvSpPr>
        <p:spPr>
          <a:xfrm>
            <a:off x="3353072" y="2"/>
            <a:ext cx="5472876" cy="6857999"/>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0_Contents slide layout">
  <p:cSld name="10_Contents slide layout">
    <p:bg>
      <p:bgPr>
        <a:blipFill>
          <a:blip r:embed="rId2">
            <a:alphaModFix/>
          </a:blip>
          <a:stretch>
            <a:fillRect/>
          </a:stretch>
        </a:blip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1_Contents slide layout">
  <p:cSld name="11_Contents slide layout">
    <p:spTree>
      <p:nvGrpSpPr>
        <p:cNvPr id="1" name="Shape 48"/>
        <p:cNvGrpSpPr/>
        <p:nvPr/>
      </p:nvGrpSpPr>
      <p:grpSpPr>
        <a:xfrm>
          <a:off x="0" y="0"/>
          <a:ext cx="0" cy="0"/>
          <a:chOff x="0" y="0"/>
          <a:chExt cx="0" cy="0"/>
        </a:xfrm>
      </p:grpSpPr>
      <p:sp>
        <p:nvSpPr>
          <p:cNvPr id="49" name="Google Shape;49;p31"/>
          <p:cNvSpPr/>
          <p:nvPr/>
        </p:nvSpPr>
        <p:spPr>
          <a:xfrm>
            <a:off x="6643991" y="0"/>
            <a:ext cx="3698132"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50;p31"/>
          <p:cNvSpPr>
            <a:spLocks noGrp="1"/>
          </p:cNvSpPr>
          <p:nvPr>
            <p:ph type="pic" idx="2"/>
          </p:nvPr>
        </p:nvSpPr>
        <p:spPr>
          <a:xfrm>
            <a:off x="693477" y="1777429"/>
            <a:ext cx="10805047" cy="276375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bg>
      <p:bgPr>
        <a:blipFill>
          <a:blip r:embed="rId2">
            <a:alphaModFix/>
          </a:blip>
          <a:stretch>
            <a:fillRect/>
          </a:stretch>
        </a:blip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3_Contents slide layout">
  <p:cSld name="13_Contents slide layout">
    <p:spTree>
      <p:nvGrpSpPr>
        <p:cNvPr id="1" name="Shape 52"/>
        <p:cNvGrpSpPr/>
        <p:nvPr/>
      </p:nvGrpSpPr>
      <p:grpSpPr>
        <a:xfrm>
          <a:off x="0" y="0"/>
          <a:ext cx="0" cy="0"/>
          <a:chOff x="0" y="0"/>
          <a:chExt cx="0" cy="0"/>
        </a:xfrm>
      </p:grpSpPr>
      <p:sp>
        <p:nvSpPr>
          <p:cNvPr id="53" name="Google Shape;53;p33"/>
          <p:cNvSpPr/>
          <p:nvPr/>
        </p:nvSpPr>
        <p:spPr>
          <a:xfrm>
            <a:off x="6908167" y="5662484"/>
            <a:ext cx="4431324" cy="44887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nvGrpSpPr>
          <p:cNvPr id="54" name="Google Shape;54;p33"/>
          <p:cNvGrpSpPr/>
          <p:nvPr/>
        </p:nvGrpSpPr>
        <p:grpSpPr>
          <a:xfrm>
            <a:off x="7079704" y="2354198"/>
            <a:ext cx="4354942" cy="3514972"/>
            <a:chOff x="2444748" y="555045"/>
            <a:chExt cx="7282048" cy="5727454"/>
          </a:xfrm>
        </p:grpSpPr>
        <p:sp>
          <p:nvSpPr>
            <p:cNvPr id="55" name="Google Shape;55;p33"/>
            <p:cNvSpPr/>
            <p:nvPr/>
          </p:nvSpPr>
          <p:spPr>
            <a:xfrm>
              <a:off x="4964693" y="5443837"/>
              <a:ext cx="2168250" cy="818208"/>
            </a:xfrm>
            <a:custGeom>
              <a:avLst/>
              <a:gdLst/>
              <a:ahLst/>
              <a:cxnLst/>
              <a:rect l="l" t="t" r="r" b="b"/>
              <a:pathLst>
                <a:path w="2168250" h="818207" extrusionOk="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Google Shape;56;p33"/>
            <p:cNvSpPr/>
            <p:nvPr/>
          </p:nvSpPr>
          <p:spPr>
            <a:xfrm>
              <a:off x="2444748" y="555045"/>
              <a:ext cx="7282048" cy="4950157"/>
            </a:xfrm>
            <a:custGeom>
              <a:avLst/>
              <a:gdLst/>
              <a:ahLst/>
              <a:cxnLst/>
              <a:rect l="l" t="t" r="r" b="b"/>
              <a:pathLst>
                <a:path w="7282048" h="4950157" extrusionOk="0">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33"/>
            <p:cNvSpPr/>
            <p:nvPr/>
          </p:nvSpPr>
          <p:spPr>
            <a:xfrm>
              <a:off x="8706599" y="5435655"/>
              <a:ext cx="490925" cy="81821"/>
            </a:xfrm>
            <a:custGeom>
              <a:avLst/>
              <a:gdLst/>
              <a:ahLst/>
              <a:cxnLst/>
              <a:rect l="l" t="t" r="r" b="b"/>
              <a:pathLst>
                <a:path w="490924" h="81820" extrusionOk="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33"/>
            <p:cNvSpPr/>
            <p:nvPr/>
          </p:nvSpPr>
          <p:spPr>
            <a:xfrm>
              <a:off x="2481568" y="595956"/>
              <a:ext cx="7200228" cy="4336501"/>
            </a:xfrm>
            <a:custGeom>
              <a:avLst/>
              <a:gdLst/>
              <a:ahLst/>
              <a:cxnLst/>
              <a:rect l="l" t="t" r="r" b="b"/>
              <a:pathLst>
                <a:path w="7200227" h="4336501" extrusionOk="0">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33"/>
            <p:cNvSpPr/>
            <p:nvPr/>
          </p:nvSpPr>
          <p:spPr>
            <a:xfrm>
              <a:off x="4968919" y="6159768"/>
              <a:ext cx="2168250" cy="122731"/>
            </a:xfrm>
            <a:custGeom>
              <a:avLst/>
              <a:gdLst/>
              <a:ahLst/>
              <a:cxnLst/>
              <a:rect l="l" t="t" r="r" b="b"/>
              <a:pathLst>
                <a:path w="2168250" h="122731" extrusionOk="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33"/>
            <p:cNvSpPr/>
            <p:nvPr/>
          </p:nvSpPr>
          <p:spPr>
            <a:xfrm>
              <a:off x="2481568" y="4903820"/>
              <a:ext cx="7200228" cy="572745"/>
            </a:xfrm>
            <a:custGeom>
              <a:avLst/>
              <a:gdLst/>
              <a:ahLst/>
              <a:cxnLst/>
              <a:rect l="l" t="t" r="r" b="b"/>
              <a:pathLst>
                <a:path w="7200227" h="572745" extrusionOk="0">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Google Shape;61;p33"/>
            <p:cNvSpPr/>
            <p:nvPr/>
          </p:nvSpPr>
          <p:spPr>
            <a:xfrm>
              <a:off x="2747714" y="910966"/>
              <a:ext cx="6676116" cy="3763756"/>
            </a:xfrm>
            <a:custGeom>
              <a:avLst/>
              <a:gdLst/>
              <a:ahLst/>
              <a:cxnLst/>
              <a:rect l="l" t="t" r="r" b="b"/>
              <a:pathLst>
                <a:path w="6586571" h="3763755" extrusionOk="0">
                  <a:moveTo>
                    <a:pt x="30683" y="30683"/>
                  </a:moveTo>
                  <a:lnTo>
                    <a:pt x="6564071" y="30683"/>
                  </a:lnTo>
                  <a:lnTo>
                    <a:pt x="6564071" y="3753528"/>
                  </a:lnTo>
                  <a:lnTo>
                    <a:pt x="30683" y="3753528"/>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 name="Google Shape;62;p33"/>
            <p:cNvSpPr/>
            <p:nvPr/>
          </p:nvSpPr>
          <p:spPr>
            <a:xfrm>
              <a:off x="5654591" y="939518"/>
              <a:ext cx="3769239" cy="3736342"/>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3" name="Google Shape;63;p33"/>
          <p:cNvSpPr>
            <a:spLocks noGrp="1"/>
          </p:cNvSpPr>
          <p:nvPr>
            <p:ph type="pic" idx="2"/>
          </p:nvPr>
        </p:nvSpPr>
        <p:spPr>
          <a:xfrm>
            <a:off x="7200473" y="2541394"/>
            <a:ext cx="4108512" cy="2372307"/>
          </a:xfrm>
          <a:prstGeom prst="rect">
            <a:avLst/>
          </a:prstGeom>
          <a:solidFill>
            <a:srgbClr val="F2F2F2"/>
          </a:solidFill>
          <a:ln>
            <a:noFill/>
          </a:ln>
        </p:spPr>
      </p:sp>
      <p:sp>
        <p:nvSpPr>
          <p:cNvPr id="64" name="Google Shape;64;p33"/>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4_Contents slide layout">
  <p:cSld name="14_Contents slide layout">
    <p:bg>
      <p:bgPr>
        <a:blipFill>
          <a:blip r:embed="rId2">
            <a:alphaModFix/>
          </a:blip>
          <a:stretch>
            <a:fillRect/>
          </a:stretch>
        </a:blip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5_Contents slide layout">
  <p:cSld name="15_Contents slide layout">
    <p:spTree>
      <p:nvGrpSpPr>
        <p:cNvPr id="1" name="Shape 66"/>
        <p:cNvGrpSpPr/>
        <p:nvPr/>
      </p:nvGrpSpPr>
      <p:grpSpPr>
        <a:xfrm>
          <a:off x="0" y="0"/>
          <a:ext cx="0" cy="0"/>
          <a:chOff x="0" y="0"/>
          <a:chExt cx="0" cy="0"/>
        </a:xfrm>
      </p:grpSpPr>
      <p:sp>
        <p:nvSpPr>
          <p:cNvPr id="67" name="Google Shape;67;p35"/>
          <p:cNvSpPr>
            <a:spLocks noGrp="1"/>
          </p:cNvSpPr>
          <p:nvPr>
            <p:ph type="pic" idx="2"/>
          </p:nvPr>
        </p:nvSpPr>
        <p:spPr>
          <a:xfrm>
            <a:off x="3267390" y="2672859"/>
            <a:ext cx="8924610" cy="2924636"/>
          </a:xfrm>
          <a:prstGeom prst="rect">
            <a:avLst/>
          </a:prstGeom>
          <a:solidFill>
            <a:srgbClr val="F2F2F2"/>
          </a:solidFill>
          <a:ln>
            <a:noFill/>
          </a:ln>
        </p:spPr>
      </p:sp>
      <p:sp>
        <p:nvSpPr>
          <p:cNvPr id="68" name="Google Shape;68;p35"/>
          <p:cNvSpPr/>
          <p:nvPr/>
        </p:nvSpPr>
        <p:spPr>
          <a:xfrm>
            <a:off x="1065125" y="615462"/>
            <a:ext cx="10061750" cy="5627077"/>
          </a:xfrm>
          <a:prstGeom prst="frame">
            <a:avLst>
              <a:gd name="adj1" fmla="val 125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35"/>
          <p:cNvSpPr/>
          <p:nvPr/>
        </p:nvSpPr>
        <p:spPr>
          <a:xfrm>
            <a:off x="0" y="2672858"/>
            <a:ext cx="3064747" cy="292463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7_Contents slide layout">
  <p:cSld name="17_Contents slide layout">
    <p:bg>
      <p:bgPr>
        <a:blipFill>
          <a:blip r:embed="rId2">
            <a:alphaModFix/>
          </a:blip>
          <a:stretch>
            <a:fillRect/>
          </a:stretch>
        </a:blip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blipFill>
          <a:blip r:embed="rId2">
            <a:alphaModFix/>
          </a:blip>
          <a:stretch>
            <a:fillRect/>
          </a:stretch>
        </a:blip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38"/>
          <p:cNvSpPr txBox="1">
            <a:spLocks noGrp="1"/>
          </p:cNvSpPr>
          <p:nvPr>
            <p:ph type="body" idx="1"/>
          </p:nvPr>
        </p:nvSpPr>
        <p:spPr>
          <a:xfrm>
            <a:off x="323529" y="33248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74"/>
        <p:cNvGrpSpPr/>
        <p:nvPr/>
      </p:nvGrpSpPr>
      <p:grpSpPr>
        <a:xfrm>
          <a:off x="0" y="0"/>
          <a:ext cx="0" cy="0"/>
          <a:chOff x="0" y="0"/>
          <a:chExt cx="0" cy="0"/>
        </a:xfrm>
      </p:grpSpPr>
      <p:sp>
        <p:nvSpPr>
          <p:cNvPr id="75" name="Google Shape;75;p39"/>
          <p:cNvSpPr txBox="1">
            <a:spLocks noGrp="1"/>
          </p:cNvSpPr>
          <p:nvPr>
            <p:ph type="body" idx="1"/>
          </p:nvPr>
        </p:nvSpPr>
        <p:spPr>
          <a:xfrm>
            <a:off x="323529"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6" name="Google Shape;76;p39"/>
          <p:cNvSpPr/>
          <p:nvPr/>
        </p:nvSpPr>
        <p:spPr>
          <a:xfrm>
            <a:off x="354010" y="1131591"/>
            <a:ext cx="3560767" cy="540256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77" name="Google Shape;77;p39"/>
          <p:cNvSpPr/>
          <p:nvPr/>
        </p:nvSpPr>
        <p:spPr>
          <a:xfrm>
            <a:off x="531933" y="1347500"/>
            <a:ext cx="153868" cy="5015200"/>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78" name="Google Shape;78;p39"/>
          <p:cNvSpPr/>
          <p:nvPr/>
        </p:nvSpPr>
        <p:spPr>
          <a:xfrm rot="5400000">
            <a:off x="3057177" y="1276653"/>
            <a:ext cx="685849" cy="685148"/>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262626"/>
              </a:solidFill>
              <a:latin typeface="Arial"/>
              <a:ea typeface="Arial"/>
              <a:cs typeface="Arial"/>
              <a:sym typeface="Arial"/>
            </a:endParaRPr>
          </a:p>
        </p:txBody>
      </p:sp>
      <p:sp>
        <p:nvSpPr>
          <p:cNvPr id="79" name="Google Shape;79;p39"/>
          <p:cNvSpPr txBox="1"/>
          <p:nvPr/>
        </p:nvSpPr>
        <p:spPr>
          <a:xfrm>
            <a:off x="711704" y="1637214"/>
            <a:ext cx="2232248" cy="52322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Resize without losing quality</a:t>
            </a:r>
            <a:endParaRPr sz="1400" b="1">
              <a:solidFill>
                <a:schemeClr val="lt1"/>
              </a:solidFill>
              <a:latin typeface="Arial"/>
              <a:ea typeface="Arial"/>
              <a:cs typeface="Arial"/>
              <a:sym typeface="Arial"/>
            </a:endParaRPr>
          </a:p>
        </p:txBody>
      </p:sp>
      <p:sp>
        <p:nvSpPr>
          <p:cNvPr id="80" name="Google Shape;80;p39"/>
          <p:cNvSpPr txBox="1"/>
          <p:nvPr/>
        </p:nvSpPr>
        <p:spPr>
          <a:xfrm>
            <a:off x="711704" y="2127463"/>
            <a:ext cx="2232248" cy="73866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Change Fill Color &amp;</a:t>
            </a:r>
            <a:endParaRPr/>
          </a:p>
          <a:p>
            <a:pPr marL="0" marR="0" lvl="0" indent="0" algn="l" rtl="0">
              <a:spcBef>
                <a:spcPts val="0"/>
              </a:spcBef>
              <a:spcAft>
                <a:spcPts val="0"/>
              </a:spcAft>
              <a:buNone/>
            </a:pPr>
            <a:r>
              <a:rPr lang="en-US" sz="1400" b="1">
                <a:solidFill>
                  <a:schemeClr val="lt1"/>
                </a:solidFill>
                <a:latin typeface="Arial"/>
                <a:ea typeface="Arial"/>
                <a:cs typeface="Arial"/>
                <a:sym typeface="Arial"/>
              </a:rPr>
              <a:t>Line Color</a:t>
            </a:r>
            <a:endParaRPr sz="1400" b="1">
              <a:solidFill>
                <a:schemeClr val="lt1"/>
              </a:solidFill>
              <a:latin typeface="Arial"/>
              <a:ea typeface="Arial"/>
              <a:cs typeface="Arial"/>
              <a:sym typeface="Arial"/>
            </a:endParaRPr>
          </a:p>
        </p:txBody>
      </p:sp>
      <p:sp>
        <p:nvSpPr>
          <p:cNvPr id="81" name="Google Shape;81;p39"/>
          <p:cNvSpPr txBox="1"/>
          <p:nvPr/>
        </p:nvSpPr>
        <p:spPr>
          <a:xfrm>
            <a:off x="721229" y="5808438"/>
            <a:ext cx="2232000" cy="30777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82" name="Google Shape;82;p39"/>
          <p:cNvSpPr txBox="1"/>
          <p:nvPr/>
        </p:nvSpPr>
        <p:spPr>
          <a:xfrm>
            <a:off x="721229" y="4450324"/>
            <a:ext cx="2717296" cy="138499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FREE </a:t>
            </a:r>
            <a:endParaRPr/>
          </a:p>
          <a:p>
            <a:pPr marL="0" marR="0" lvl="0" indent="0" algn="l" rtl="0">
              <a:spcBef>
                <a:spcPts val="0"/>
              </a:spcBef>
              <a:spcAft>
                <a:spcPts val="0"/>
              </a:spcAft>
              <a:buNone/>
            </a:pPr>
            <a:r>
              <a:rPr lang="en-US" sz="2800" b="1">
                <a:solidFill>
                  <a:schemeClr val="lt1"/>
                </a:solidFill>
                <a:latin typeface="Arial"/>
                <a:ea typeface="Arial"/>
                <a:cs typeface="Arial"/>
                <a:sym typeface="Arial"/>
              </a:rPr>
              <a:t>PPT TEMPLATES</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bg>
      <p:bgPr>
        <a:blipFill>
          <a:blip r:embed="rId2">
            <a:alphaModFix/>
          </a:blip>
          <a:stretch>
            <a:fillRect/>
          </a:stretch>
        </a:blip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Taam slide layout">
  <p:cSld name="4_Taam slide layout">
    <p:spTree>
      <p:nvGrpSpPr>
        <p:cNvPr id="1" name="Shape 14"/>
        <p:cNvGrpSpPr/>
        <p:nvPr/>
      </p:nvGrpSpPr>
      <p:grpSpPr>
        <a:xfrm>
          <a:off x="0" y="0"/>
          <a:ext cx="0" cy="0"/>
          <a:chOff x="0" y="0"/>
          <a:chExt cx="0" cy="0"/>
        </a:xfrm>
      </p:grpSpPr>
      <p:sp>
        <p:nvSpPr>
          <p:cNvPr id="15" name="Google Shape;15;p18"/>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18"/>
          <p:cNvSpPr/>
          <p:nvPr/>
        </p:nvSpPr>
        <p:spPr>
          <a:xfrm rot="5400000">
            <a:off x="4667633" y="1598517"/>
            <a:ext cx="2484306" cy="2484306"/>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18"/>
          <p:cNvSpPr/>
          <p:nvPr/>
        </p:nvSpPr>
        <p:spPr>
          <a:xfrm rot="5400000">
            <a:off x="8519544" y="1598517"/>
            <a:ext cx="2484306" cy="2484306"/>
          </a:xfrm>
          <a:prstGeom prst="teardrop">
            <a:avLst>
              <a:gd name="adj" fmla="val 10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18"/>
          <p:cNvSpPr/>
          <p:nvPr/>
        </p:nvSpPr>
        <p:spPr>
          <a:xfrm rot="5400000">
            <a:off x="815722" y="1598517"/>
            <a:ext cx="2484306" cy="2484306"/>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18"/>
          <p:cNvSpPr>
            <a:spLocks noGrp="1"/>
          </p:cNvSpPr>
          <p:nvPr>
            <p:ph type="pic" idx="2"/>
          </p:nvPr>
        </p:nvSpPr>
        <p:spPr>
          <a:xfrm>
            <a:off x="905875" y="1688670"/>
            <a:ext cx="2304000" cy="2304000"/>
          </a:xfrm>
          <a:prstGeom prst="ellipse">
            <a:avLst/>
          </a:prstGeom>
          <a:solidFill>
            <a:srgbClr val="F2F2F2"/>
          </a:solidFill>
          <a:ln>
            <a:noFill/>
          </a:ln>
        </p:spPr>
      </p:sp>
      <p:sp>
        <p:nvSpPr>
          <p:cNvPr id="20" name="Google Shape;20;p18"/>
          <p:cNvSpPr>
            <a:spLocks noGrp="1"/>
          </p:cNvSpPr>
          <p:nvPr>
            <p:ph type="pic" idx="3"/>
          </p:nvPr>
        </p:nvSpPr>
        <p:spPr>
          <a:xfrm>
            <a:off x="4757786" y="1688670"/>
            <a:ext cx="2304000" cy="2304000"/>
          </a:xfrm>
          <a:prstGeom prst="ellipse">
            <a:avLst/>
          </a:prstGeom>
          <a:solidFill>
            <a:srgbClr val="F2F2F2"/>
          </a:solidFill>
          <a:ln>
            <a:noFill/>
          </a:ln>
        </p:spPr>
      </p:sp>
      <p:sp>
        <p:nvSpPr>
          <p:cNvPr id="21" name="Google Shape;21;p18"/>
          <p:cNvSpPr>
            <a:spLocks noGrp="1"/>
          </p:cNvSpPr>
          <p:nvPr>
            <p:ph type="pic" idx="4"/>
          </p:nvPr>
        </p:nvSpPr>
        <p:spPr>
          <a:xfrm>
            <a:off x="8609697" y="1688670"/>
            <a:ext cx="2304000" cy="2304000"/>
          </a:xfrm>
          <a:prstGeom prst="ellipse">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blipFill>
          <a:blip r:embed="rId2">
            <a:alphaModFix/>
          </a:blip>
          <a:stretch>
            <a:fillRect/>
          </a:stretch>
        </a:blipFill>
        <a:effectLst/>
      </p:bgPr>
    </p:bg>
    <p:spTree>
      <p:nvGrpSpPr>
        <p:cNvPr id="1"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_Contents slide layout">
  <p:cSld name="6_Contents slide layout">
    <p:bg>
      <p:bgPr>
        <a:blipFill>
          <a:blip r:embed="rId2">
            <a:alphaModFix/>
          </a:blip>
          <a:stretch>
            <a:fillRect/>
          </a:stretch>
        </a:blipFill>
        <a:effectLst/>
      </p:bgPr>
    </p:bg>
    <p:spTree>
      <p:nvGrpSpPr>
        <p:cNvPr id="1" name="Shape 2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4"/>
        <p:cNvGrpSpPr/>
        <p:nvPr/>
      </p:nvGrpSpPr>
      <p:grpSpPr>
        <a:xfrm>
          <a:off x="0" y="0"/>
          <a:ext cx="0" cy="0"/>
          <a:chOff x="0" y="0"/>
          <a:chExt cx="0" cy="0"/>
        </a:xfrm>
      </p:grpSpPr>
      <p:sp>
        <p:nvSpPr>
          <p:cNvPr id="25" name="Google Shape;25;p24"/>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Contents slide layout">
  <p:cSld name="5_Contents slide layout">
    <p:spTree>
      <p:nvGrpSpPr>
        <p:cNvPr id="1" name="Shape 26"/>
        <p:cNvGrpSpPr/>
        <p:nvPr/>
      </p:nvGrpSpPr>
      <p:grpSpPr>
        <a:xfrm>
          <a:off x="0" y="0"/>
          <a:ext cx="0" cy="0"/>
          <a:chOff x="0" y="0"/>
          <a:chExt cx="0" cy="0"/>
        </a:xfrm>
      </p:grpSpPr>
      <p:sp>
        <p:nvSpPr>
          <p:cNvPr id="27" name="Google Shape;27;p26"/>
          <p:cNvSpPr>
            <a:spLocks noGrp="1"/>
          </p:cNvSpPr>
          <p:nvPr>
            <p:ph type="pic" idx="2"/>
          </p:nvPr>
        </p:nvSpPr>
        <p:spPr>
          <a:xfrm>
            <a:off x="5387008" y="670891"/>
            <a:ext cx="5724941" cy="5516217"/>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spTree>
      <p:nvGrpSpPr>
        <p:cNvPr id="1" name="Shape 28"/>
        <p:cNvGrpSpPr/>
        <p:nvPr/>
      </p:nvGrpSpPr>
      <p:grpSpPr>
        <a:xfrm>
          <a:off x="0" y="0"/>
          <a:ext cx="0" cy="0"/>
          <a:chOff x="0" y="0"/>
          <a:chExt cx="0" cy="0"/>
        </a:xfrm>
      </p:grpSpPr>
      <p:sp>
        <p:nvSpPr>
          <p:cNvPr id="29" name="Google Shape;29;p27"/>
          <p:cNvSpPr/>
          <p:nvPr/>
        </p:nvSpPr>
        <p:spPr>
          <a:xfrm>
            <a:off x="0" y="-38100"/>
            <a:ext cx="12192000" cy="4448175"/>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0" name="Google Shape;30;p27"/>
          <p:cNvGrpSpPr/>
          <p:nvPr/>
        </p:nvGrpSpPr>
        <p:grpSpPr>
          <a:xfrm>
            <a:off x="7168867" y="1596913"/>
            <a:ext cx="2388835" cy="4199448"/>
            <a:chOff x="445712" y="1449040"/>
            <a:chExt cx="2113018" cy="3924176"/>
          </a:xfrm>
        </p:grpSpPr>
        <p:sp>
          <p:nvSpPr>
            <p:cNvPr id="31" name="Google Shape;31;p27"/>
            <p:cNvSpPr/>
            <p:nvPr/>
          </p:nvSpPr>
          <p:spPr>
            <a:xfrm>
              <a:off x="445712" y="1449040"/>
              <a:ext cx="2113018" cy="3924176"/>
            </a:xfrm>
            <a:prstGeom prst="roundRect">
              <a:avLst>
                <a:gd name="adj" fmla="val 1358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32;p27"/>
            <p:cNvSpPr/>
            <p:nvPr/>
          </p:nvSpPr>
          <p:spPr>
            <a:xfrm>
              <a:off x="1379920" y="1650572"/>
              <a:ext cx="216024" cy="34350"/>
            </a:xfrm>
            <a:prstGeom prst="rect">
              <a:avLst/>
            </a:prstGeom>
            <a:solidFill>
              <a:srgbClr val="B0B0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3" name="Google Shape;33;p27"/>
            <p:cNvGrpSpPr/>
            <p:nvPr/>
          </p:nvGrpSpPr>
          <p:grpSpPr>
            <a:xfrm>
              <a:off x="1407705" y="5045834"/>
              <a:ext cx="211967" cy="211967"/>
              <a:chOff x="1549420" y="5712364"/>
              <a:chExt cx="312583" cy="312583"/>
            </a:xfrm>
          </p:grpSpPr>
          <p:sp>
            <p:nvSpPr>
              <p:cNvPr id="34" name="Google Shape;34;p27"/>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35;p27"/>
              <p:cNvSpPr/>
              <p:nvPr/>
            </p:nvSpPr>
            <p:spPr>
              <a:xfrm>
                <a:off x="1634225" y="5796647"/>
                <a:ext cx="142969" cy="144016"/>
              </a:xfrm>
              <a:prstGeom prst="roundRect">
                <a:avLst>
                  <a:gd name="adj" fmla="val 16667"/>
                </a:avLst>
              </a:prstGeom>
              <a:solidFill>
                <a:srgbClr val="737373"/>
              </a:solidFill>
              <a:ln w="9525" cap="flat" cmpd="sng">
                <a:solidFill>
                  <a:srgbClr val="B0B0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36" name="Google Shape;36;p27"/>
          <p:cNvSpPr>
            <a:spLocks noGrp="1"/>
          </p:cNvSpPr>
          <p:nvPr>
            <p:ph type="pic" idx="2"/>
          </p:nvPr>
        </p:nvSpPr>
        <p:spPr>
          <a:xfrm>
            <a:off x="7267717" y="1973173"/>
            <a:ext cx="1400643" cy="3375239"/>
          </a:xfrm>
          <a:prstGeom prst="rect">
            <a:avLst/>
          </a:prstGeom>
          <a:solidFill>
            <a:srgbClr val="F2F2F2"/>
          </a:solidFill>
          <a:ln>
            <a:noFill/>
          </a:ln>
        </p:spPr>
      </p:sp>
      <p:grpSp>
        <p:nvGrpSpPr>
          <p:cNvPr id="37" name="Google Shape;37;p27"/>
          <p:cNvGrpSpPr/>
          <p:nvPr/>
        </p:nvGrpSpPr>
        <p:grpSpPr>
          <a:xfrm>
            <a:off x="8668360" y="1409273"/>
            <a:ext cx="2565502" cy="4510019"/>
            <a:chOff x="445712" y="1449040"/>
            <a:chExt cx="2113018" cy="3924176"/>
          </a:xfrm>
        </p:grpSpPr>
        <p:sp>
          <p:nvSpPr>
            <p:cNvPr id="38" name="Google Shape;38;p27"/>
            <p:cNvSpPr/>
            <p:nvPr/>
          </p:nvSpPr>
          <p:spPr>
            <a:xfrm>
              <a:off x="445712" y="1449040"/>
              <a:ext cx="2113018" cy="3924176"/>
            </a:xfrm>
            <a:prstGeom prst="roundRect">
              <a:avLst>
                <a:gd name="adj" fmla="val 1358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27"/>
            <p:cNvSpPr/>
            <p:nvPr/>
          </p:nvSpPr>
          <p:spPr>
            <a:xfrm>
              <a:off x="1379920" y="1650572"/>
              <a:ext cx="216024" cy="34350"/>
            </a:xfrm>
            <a:prstGeom prst="rect">
              <a:avLst/>
            </a:prstGeom>
            <a:solidFill>
              <a:srgbClr val="B0B0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0" name="Google Shape;40;p27"/>
            <p:cNvGrpSpPr/>
            <p:nvPr/>
          </p:nvGrpSpPr>
          <p:grpSpPr>
            <a:xfrm>
              <a:off x="1407705" y="5045834"/>
              <a:ext cx="211967" cy="211967"/>
              <a:chOff x="1549420" y="5712364"/>
              <a:chExt cx="312583" cy="312583"/>
            </a:xfrm>
          </p:grpSpPr>
          <p:sp>
            <p:nvSpPr>
              <p:cNvPr id="41" name="Google Shape;41;p27"/>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27"/>
              <p:cNvSpPr/>
              <p:nvPr/>
            </p:nvSpPr>
            <p:spPr>
              <a:xfrm>
                <a:off x="1634225" y="5796647"/>
                <a:ext cx="142969" cy="144016"/>
              </a:xfrm>
              <a:prstGeom prst="roundRect">
                <a:avLst>
                  <a:gd name="adj" fmla="val 16667"/>
                </a:avLst>
              </a:prstGeom>
              <a:solidFill>
                <a:srgbClr val="737373"/>
              </a:solidFill>
              <a:ln w="9525" cap="flat" cmpd="sng">
                <a:solidFill>
                  <a:srgbClr val="B0B0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43" name="Google Shape;43;p27"/>
          <p:cNvSpPr>
            <a:spLocks noGrp="1"/>
          </p:cNvSpPr>
          <p:nvPr>
            <p:ph type="pic" idx="3"/>
          </p:nvPr>
        </p:nvSpPr>
        <p:spPr>
          <a:xfrm>
            <a:off x="8782893" y="1785534"/>
            <a:ext cx="2337757" cy="3624855"/>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6387738" y="1389045"/>
            <a:ext cx="5286000" cy="939000"/>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5500" b="0" i="0" u="none" strike="noStrike" cap="none">
                <a:solidFill>
                  <a:schemeClr val="lt1"/>
                </a:solidFill>
                <a:latin typeface="Arial"/>
                <a:ea typeface="Arial"/>
                <a:cs typeface="Arial"/>
                <a:sym typeface="Arial"/>
              </a:rPr>
              <a:t>Aide</a:t>
            </a:r>
            <a:endParaRPr sz="5500" b="0" i="0" u="none" strike="noStrike" cap="none">
              <a:solidFill>
                <a:schemeClr val="lt1"/>
              </a:solidFill>
              <a:latin typeface="Arial"/>
              <a:ea typeface="Arial"/>
              <a:cs typeface="Arial"/>
              <a:sym typeface="Arial"/>
            </a:endParaRPr>
          </a:p>
        </p:txBody>
      </p:sp>
      <p:sp>
        <p:nvSpPr>
          <p:cNvPr id="90" name="Google Shape;90;p1"/>
          <p:cNvSpPr txBox="1"/>
          <p:nvPr/>
        </p:nvSpPr>
        <p:spPr>
          <a:xfrm>
            <a:off x="6734551" y="2107866"/>
            <a:ext cx="5286000" cy="554100"/>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1500" b="0" i="0" u="none" strike="noStrike" cap="none">
                <a:solidFill>
                  <a:schemeClr val="lt1"/>
                </a:solidFill>
                <a:latin typeface="Arial"/>
                <a:ea typeface="Arial"/>
                <a:cs typeface="Arial"/>
                <a:sym typeface="Arial"/>
              </a:rPr>
              <a:t>A helping hand </a:t>
            </a:r>
            <a:endParaRPr sz="15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500" b="0" i="0" u="none" strike="noStrike" cap="none">
                <a:solidFill>
                  <a:schemeClr val="lt1"/>
                </a:solidFill>
                <a:latin typeface="Arial"/>
                <a:ea typeface="Arial"/>
                <a:cs typeface="Arial"/>
                <a:sym typeface="Arial"/>
              </a:rPr>
              <a:t>can be a ray of sunshine in a cloudy worl</a:t>
            </a:r>
            <a:r>
              <a:rPr lang="en-US" sz="900" b="0" i="0" u="none" strike="noStrike" cap="none">
                <a:solidFill>
                  <a:schemeClr val="lt1"/>
                </a:solidFill>
                <a:latin typeface="Arial"/>
                <a:ea typeface="Arial"/>
                <a:cs typeface="Arial"/>
                <a:sym typeface="Arial"/>
              </a:rPr>
              <a:t>d</a:t>
            </a:r>
            <a:endParaRPr sz="1867"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0"/>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5400"/>
              <a:buNone/>
            </a:pPr>
            <a:r>
              <a:rPr lang="en-US">
                <a:latin typeface="Times New Roman"/>
                <a:ea typeface="Times New Roman"/>
                <a:cs typeface="Times New Roman"/>
                <a:sym typeface="Times New Roman"/>
              </a:rPr>
              <a:t>Up &amp; Down:-</a:t>
            </a:r>
            <a:endParaRPr/>
          </a:p>
        </p:txBody>
      </p:sp>
      <p:sp>
        <p:nvSpPr>
          <p:cNvPr id="255" name="Google Shape;255;p10"/>
          <p:cNvSpPr/>
          <p:nvPr/>
        </p:nvSpPr>
        <p:spPr>
          <a:xfrm rot="347385">
            <a:off x="3203968" y="4230795"/>
            <a:ext cx="3894146" cy="772485"/>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10"/>
          <p:cNvSpPr/>
          <p:nvPr/>
        </p:nvSpPr>
        <p:spPr>
          <a:xfrm>
            <a:off x="5957727" y="2962275"/>
            <a:ext cx="2563069" cy="2828925"/>
          </a:xfrm>
          <a:prstGeom prst="upArrow">
            <a:avLst>
              <a:gd name="adj1" fmla="val 58174"/>
              <a:gd name="adj2" fmla="val 49563"/>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57" name="Google Shape;257;p10"/>
          <p:cNvSpPr/>
          <p:nvPr/>
        </p:nvSpPr>
        <p:spPr>
          <a:xfrm rot="10800000">
            <a:off x="3609131" y="1814512"/>
            <a:ext cx="2563069" cy="2828925"/>
          </a:xfrm>
          <a:prstGeom prst="upArrow">
            <a:avLst>
              <a:gd name="adj1" fmla="val 58174"/>
              <a:gd name="adj2" fmla="val 49563"/>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58" name="Google Shape;258;p10"/>
          <p:cNvSpPr/>
          <p:nvPr/>
        </p:nvSpPr>
        <p:spPr>
          <a:xfrm>
            <a:off x="4356867" y="3516050"/>
            <a:ext cx="1067596" cy="260876"/>
          </a:xfrm>
          <a:custGeom>
            <a:avLst/>
            <a:gdLst/>
            <a:ahLst/>
            <a:cxnLst/>
            <a:rect l="l" t="t" r="r" b="b"/>
            <a:pathLst>
              <a:path w="1067595" h="260877" extrusionOk="0">
                <a:moveTo>
                  <a:pt x="50936" y="46979"/>
                </a:moveTo>
                <a:lnTo>
                  <a:pt x="50936" y="214071"/>
                </a:lnTo>
                <a:lnTo>
                  <a:pt x="88966" y="214071"/>
                </a:lnTo>
                <a:cubicBezTo>
                  <a:pt x="103192" y="214071"/>
                  <a:pt x="113459" y="213268"/>
                  <a:pt x="119769" y="211662"/>
                </a:cubicBezTo>
                <a:cubicBezTo>
                  <a:pt x="128029" y="209597"/>
                  <a:pt x="134884" y="206098"/>
                  <a:pt x="140333" y="201165"/>
                </a:cubicBezTo>
                <a:cubicBezTo>
                  <a:pt x="145782" y="196232"/>
                  <a:pt x="150228" y="188115"/>
                  <a:pt x="153669" y="176815"/>
                </a:cubicBezTo>
                <a:cubicBezTo>
                  <a:pt x="157111" y="165515"/>
                  <a:pt x="158832" y="150113"/>
                  <a:pt x="158832" y="130611"/>
                </a:cubicBezTo>
                <a:cubicBezTo>
                  <a:pt x="158832" y="111108"/>
                  <a:pt x="157111" y="96137"/>
                  <a:pt x="153669" y="85697"/>
                </a:cubicBezTo>
                <a:cubicBezTo>
                  <a:pt x="150228" y="75258"/>
                  <a:pt x="145409" y="67112"/>
                  <a:pt x="139214" y="61261"/>
                </a:cubicBezTo>
                <a:cubicBezTo>
                  <a:pt x="133020" y="55411"/>
                  <a:pt x="125161" y="51453"/>
                  <a:pt x="115639" y="49388"/>
                </a:cubicBezTo>
                <a:cubicBezTo>
                  <a:pt x="108526" y="47782"/>
                  <a:pt x="94588" y="46979"/>
                  <a:pt x="73823" y="46979"/>
                </a:cubicBezTo>
                <a:close/>
                <a:moveTo>
                  <a:pt x="369545" y="43537"/>
                </a:moveTo>
                <a:cubicBezTo>
                  <a:pt x="348551" y="43537"/>
                  <a:pt x="331629" y="50736"/>
                  <a:pt x="318780" y="65133"/>
                </a:cubicBezTo>
                <a:cubicBezTo>
                  <a:pt x="305931" y="79531"/>
                  <a:pt x="299507" y="101242"/>
                  <a:pt x="299507" y="130267"/>
                </a:cubicBezTo>
                <a:cubicBezTo>
                  <a:pt x="299507" y="158832"/>
                  <a:pt x="306104" y="180486"/>
                  <a:pt x="319296" y="195228"/>
                </a:cubicBezTo>
                <a:cubicBezTo>
                  <a:pt x="332490" y="209969"/>
                  <a:pt x="349239" y="217340"/>
                  <a:pt x="369545" y="217340"/>
                </a:cubicBezTo>
                <a:cubicBezTo>
                  <a:pt x="389850" y="217340"/>
                  <a:pt x="406514" y="210027"/>
                  <a:pt x="419535" y="195400"/>
                </a:cubicBezTo>
                <a:cubicBezTo>
                  <a:pt x="432556" y="180773"/>
                  <a:pt x="439066" y="158832"/>
                  <a:pt x="439066" y="129578"/>
                </a:cubicBezTo>
                <a:cubicBezTo>
                  <a:pt x="439066" y="100668"/>
                  <a:pt x="432728" y="79101"/>
                  <a:pt x="420051" y="64875"/>
                </a:cubicBezTo>
                <a:cubicBezTo>
                  <a:pt x="407374" y="50650"/>
                  <a:pt x="390539" y="43537"/>
                  <a:pt x="369545" y="43537"/>
                </a:cubicBezTo>
                <a:close/>
                <a:moveTo>
                  <a:pt x="867463" y="4302"/>
                </a:moveTo>
                <a:lnTo>
                  <a:pt x="917023" y="4302"/>
                </a:lnTo>
                <a:lnTo>
                  <a:pt x="1020272" y="172771"/>
                </a:lnTo>
                <a:lnTo>
                  <a:pt x="1020272" y="4302"/>
                </a:lnTo>
                <a:lnTo>
                  <a:pt x="1067595" y="4302"/>
                </a:lnTo>
                <a:lnTo>
                  <a:pt x="1067595" y="256575"/>
                </a:lnTo>
                <a:lnTo>
                  <a:pt x="1016486" y="256575"/>
                </a:lnTo>
                <a:lnTo>
                  <a:pt x="914786" y="92064"/>
                </a:lnTo>
                <a:lnTo>
                  <a:pt x="914786" y="256575"/>
                </a:lnTo>
                <a:lnTo>
                  <a:pt x="867463" y="256575"/>
                </a:lnTo>
                <a:close/>
                <a:moveTo>
                  <a:pt x="509136" y="4302"/>
                </a:moveTo>
                <a:lnTo>
                  <a:pt x="561277" y="4302"/>
                </a:lnTo>
                <a:lnTo>
                  <a:pt x="599307" y="177589"/>
                </a:lnTo>
                <a:lnTo>
                  <a:pt x="645425" y="4302"/>
                </a:lnTo>
                <a:lnTo>
                  <a:pt x="705998" y="4302"/>
                </a:lnTo>
                <a:lnTo>
                  <a:pt x="750224" y="180515"/>
                </a:lnTo>
                <a:lnTo>
                  <a:pt x="788942" y="4302"/>
                </a:lnTo>
                <a:lnTo>
                  <a:pt x="840223" y="4302"/>
                </a:lnTo>
                <a:lnTo>
                  <a:pt x="778962" y="256575"/>
                </a:lnTo>
                <a:lnTo>
                  <a:pt x="724928" y="256575"/>
                </a:lnTo>
                <a:lnTo>
                  <a:pt x="674680" y="67973"/>
                </a:lnTo>
                <a:lnTo>
                  <a:pt x="624603" y="256575"/>
                </a:lnTo>
                <a:lnTo>
                  <a:pt x="569365" y="256575"/>
                </a:lnTo>
                <a:close/>
                <a:moveTo>
                  <a:pt x="0" y="4302"/>
                </a:moveTo>
                <a:lnTo>
                  <a:pt x="93096" y="4302"/>
                </a:lnTo>
                <a:cubicBezTo>
                  <a:pt x="114090" y="4302"/>
                  <a:pt x="130094" y="5908"/>
                  <a:pt x="141107" y="9120"/>
                </a:cubicBezTo>
                <a:cubicBezTo>
                  <a:pt x="155906" y="13480"/>
                  <a:pt x="168583" y="21224"/>
                  <a:pt x="179138" y="32352"/>
                </a:cubicBezTo>
                <a:cubicBezTo>
                  <a:pt x="189692" y="43480"/>
                  <a:pt x="197723" y="57103"/>
                  <a:pt x="203229" y="73221"/>
                </a:cubicBezTo>
                <a:cubicBezTo>
                  <a:pt x="208736" y="89340"/>
                  <a:pt x="211489" y="109215"/>
                  <a:pt x="211489" y="132848"/>
                </a:cubicBezTo>
                <a:cubicBezTo>
                  <a:pt x="211489" y="153612"/>
                  <a:pt x="208908" y="171509"/>
                  <a:pt x="203745" y="186538"/>
                </a:cubicBezTo>
                <a:cubicBezTo>
                  <a:pt x="197436" y="204893"/>
                  <a:pt x="188430" y="219749"/>
                  <a:pt x="176728" y="231107"/>
                </a:cubicBezTo>
                <a:cubicBezTo>
                  <a:pt x="167895" y="239711"/>
                  <a:pt x="155964" y="246422"/>
                  <a:pt x="140935" y="251241"/>
                </a:cubicBezTo>
                <a:cubicBezTo>
                  <a:pt x="129693" y="254797"/>
                  <a:pt x="114664" y="256575"/>
                  <a:pt x="95850" y="256575"/>
                </a:cubicBezTo>
                <a:lnTo>
                  <a:pt x="0" y="256575"/>
                </a:lnTo>
                <a:close/>
                <a:moveTo>
                  <a:pt x="369028" y="0"/>
                </a:moveTo>
                <a:cubicBezTo>
                  <a:pt x="406198" y="0"/>
                  <a:pt x="435940" y="11530"/>
                  <a:pt x="458253" y="34589"/>
                </a:cubicBezTo>
                <a:cubicBezTo>
                  <a:pt x="480566" y="57648"/>
                  <a:pt x="491723" y="89712"/>
                  <a:pt x="491723" y="130783"/>
                </a:cubicBezTo>
                <a:cubicBezTo>
                  <a:pt x="491723" y="171509"/>
                  <a:pt x="480652" y="203373"/>
                  <a:pt x="458511" y="226375"/>
                </a:cubicBezTo>
                <a:cubicBezTo>
                  <a:pt x="436370" y="249376"/>
                  <a:pt x="406772" y="260877"/>
                  <a:pt x="369717" y="260877"/>
                </a:cubicBezTo>
                <a:cubicBezTo>
                  <a:pt x="332203" y="260877"/>
                  <a:pt x="302375" y="249434"/>
                  <a:pt x="280234" y="226547"/>
                </a:cubicBezTo>
                <a:cubicBezTo>
                  <a:pt x="258092" y="203660"/>
                  <a:pt x="247022" y="172140"/>
                  <a:pt x="247022" y="131987"/>
                </a:cubicBezTo>
                <a:cubicBezTo>
                  <a:pt x="247022" y="106290"/>
                  <a:pt x="250865" y="84722"/>
                  <a:pt x="258551" y="67284"/>
                </a:cubicBezTo>
                <a:cubicBezTo>
                  <a:pt x="264287" y="54436"/>
                  <a:pt x="272117" y="42906"/>
                  <a:pt x="282041" y="32696"/>
                </a:cubicBezTo>
                <a:cubicBezTo>
                  <a:pt x="291964" y="22486"/>
                  <a:pt x="302834" y="14914"/>
                  <a:pt x="314650" y="9981"/>
                </a:cubicBezTo>
                <a:cubicBezTo>
                  <a:pt x="330367" y="3327"/>
                  <a:pt x="348493" y="0"/>
                  <a:pt x="36902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9" name="Google Shape;259;p10"/>
          <p:cNvSpPr/>
          <p:nvPr/>
        </p:nvSpPr>
        <p:spPr>
          <a:xfrm>
            <a:off x="6705464" y="3995292"/>
            <a:ext cx="544968" cy="310191"/>
          </a:xfrm>
          <a:custGeom>
            <a:avLst/>
            <a:gdLst/>
            <a:ahLst/>
            <a:cxnLst/>
            <a:rect l="l" t="t" r="r" b="b"/>
            <a:pathLst>
              <a:path w="450768" h="256575" extrusionOk="0">
                <a:moveTo>
                  <a:pt x="308455" y="42677"/>
                </a:moveTo>
                <a:lnTo>
                  <a:pt x="308455" y="114263"/>
                </a:lnTo>
                <a:lnTo>
                  <a:pt x="336333" y="114263"/>
                </a:lnTo>
                <a:cubicBezTo>
                  <a:pt x="356409" y="114263"/>
                  <a:pt x="369831" y="112944"/>
                  <a:pt x="376600" y="110305"/>
                </a:cubicBezTo>
                <a:cubicBezTo>
                  <a:pt x="383368" y="107667"/>
                  <a:pt x="388674" y="103537"/>
                  <a:pt x="392518" y="97915"/>
                </a:cubicBezTo>
                <a:cubicBezTo>
                  <a:pt x="396361" y="92294"/>
                  <a:pt x="398282" y="85755"/>
                  <a:pt x="398282" y="78298"/>
                </a:cubicBezTo>
                <a:cubicBezTo>
                  <a:pt x="398282" y="69120"/>
                  <a:pt x="395586" y="61548"/>
                  <a:pt x="390194" y="55583"/>
                </a:cubicBezTo>
                <a:cubicBezTo>
                  <a:pt x="384802" y="49617"/>
                  <a:pt x="377977" y="45889"/>
                  <a:pt x="369717" y="44398"/>
                </a:cubicBezTo>
                <a:cubicBezTo>
                  <a:pt x="363636" y="43250"/>
                  <a:pt x="351418" y="42677"/>
                  <a:pt x="333063" y="42677"/>
                </a:cubicBezTo>
                <a:close/>
                <a:moveTo>
                  <a:pt x="257519" y="0"/>
                </a:moveTo>
                <a:lnTo>
                  <a:pt x="339258" y="0"/>
                </a:lnTo>
                <a:cubicBezTo>
                  <a:pt x="370233" y="0"/>
                  <a:pt x="390424" y="1262"/>
                  <a:pt x="399831" y="3786"/>
                </a:cubicBezTo>
                <a:cubicBezTo>
                  <a:pt x="414286" y="7572"/>
                  <a:pt x="426389" y="15803"/>
                  <a:pt x="436140" y="28480"/>
                </a:cubicBezTo>
                <a:cubicBezTo>
                  <a:pt x="445892" y="41157"/>
                  <a:pt x="450768" y="57533"/>
                  <a:pt x="450768" y="77609"/>
                </a:cubicBezTo>
                <a:cubicBezTo>
                  <a:pt x="450768" y="93097"/>
                  <a:pt x="447957" y="106118"/>
                  <a:pt x="442335" y="116672"/>
                </a:cubicBezTo>
                <a:cubicBezTo>
                  <a:pt x="436714" y="127227"/>
                  <a:pt x="429573" y="135515"/>
                  <a:pt x="420911" y="141538"/>
                </a:cubicBezTo>
                <a:cubicBezTo>
                  <a:pt x="412250" y="147561"/>
                  <a:pt x="403445" y="151548"/>
                  <a:pt x="394496" y="153498"/>
                </a:cubicBezTo>
                <a:cubicBezTo>
                  <a:pt x="382336" y="155907"/>
                  <a:pt x="364726" y="157112"/>
                  <a:pt x="341667" y="157112"/>
                </a:cubicBezTo>
                <a:lnTo>
                  <a:pt x="308455" y="157112"/>
                </a:lnTo>
                <a:lnTo>
                  <a:pt x="308455" y="252273"/>
                </a:lnTo>
                <a:lnTo>
                  <a:pt x="257519" y="252273"/>
                </a:lnTo>
                <a:close/>
                <a:moveTo>
                  <a:pt x="0" y="0"/>
                </a:moveTo>
                <a:lnTo>
                  <a:pt x="50936" y="0"/>
                </a:lnTo>
                <a:lnTo>
                  <a:pt x="50936" y="136634"/>
                </a:lnTo>
                <a:cubicBezTo>
                  <a:pt x="50936" y="158316"/>
                  <a:pt x="51567" y="172370"/>
                  <a:pt x="52829" y="178794"/>
                </a:cubicBezTo>
                <a:cubicBezTo>
                  <a:pt x="55009" y="189119"/>
                  <a:pt x="60200" y="197408"/>
                  <a:pt x="68402" y="203660"/>
                </a:cubicBezTo>
                <a:cubicBezTo>
                  <a:pt x="76605" y="209912"/>
                  <a:pt x="87819" y="213038"/>
                  <a:pt x="102045" y="213038"/>
                </a:cubicBezTo>
                <a:cubicBezTo>
                  <a:pt x="116500" y="213038"/>
                  <a:pt x="127398" y="210084"/>
                  <a:pt x="134740" y="204176"/>
                </a:cubicBezTo>
                <a:cubicBezTo>
                  <a:pt x="142082" y="198268"/>
                  <a:pt x="146499" y="191012"/>
                  <a:pt x="147991" y="182408"/>
                </a:cubicBezTo>
                <a:cubicBezTo>
                  <a:pt x="149482" y="173804"/>
                  <a:pt x="150228" y="159521"/>
                  <a:pt x="150228" y="139559"/>
                </a:cubicBezTo>
                <a:lnTo>
                  <a:pt x="150228" y="0"/>
                </a:lnTo>
                <a:lnTo>
                  <a:pt x="201164" y="0"/>
                </a:lnTo>
                <a:lnTo>
                  <a:pt x="201164" y="132504"/>
                </a:lnTo>
                <a:cubicBezTo>
                  <a:pt x="201164" y="162790"/>
                  <a:pt x="199787" y="184186"/>
                  <a:pt x="197034" y="196691"/>
                </a:cubicBezTo>
                <a:cubicBezTo>
                  <a:pt x="194281" y="209195"/>
                  <a:pt x="189204" y="219750"/>
                  <a:pt x="181805" y="228354"/>
                </a:cubicBezTo>
                <a:cubicBezTo>
                  <a:pt x="174405" y="236958"/>
                  <a:pt x="164510" y="243813"/>
                  <a:pt x="152121" y="248918"/>
                </a:cubicBezTo>
                <a:cubicBezTo>
                  <a:pt x="139731" y="254023"/>
                  <a:pt x="123555" y="256575"/>
                  <a:pt x="103593" y="256575"/>
                </a:cubicBezTo>
                <a:cubicBezTo>
                  <a:pt x="79502" y="256575"/>
                  <a:pt x="61232" y="253793"/>
                  <a:pt x="48785" y="248229"/>
                </a:cubicBezTo>
                <a:cubicBezTo>
                  <a:pt x="36338" y="242665"/>
                  <a:pt x="26500" y="235438"/>
                  <a:pt x="19273" y="226547"/>
                </a:cubicBezTo>
                <a:cubicBezTo>
                  <a:pt x="12045" y="217656"/>
                  <a:pt x="7284" y="208335"/>
                  <a:pt x="4990" y="198583"/>
                </a:cubicBezTo>
                <a:cubicBezTo>
                  <a:pt x="1663" y="184129"/>
                  <a:pt x="0" y="162790"/>
                  <a:pt x="0" y="1345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Arial"/>
              <a:ea typeface="Arial"/>
              <a:cs typeface="Arial"/>
              <a:sym typeface="Arial"/>
            </a:endParaRPr>
          </a:p>
        </p:txBody>
      </p:sp>
      <p:sp>
        <p:nvSpPr>
          <p:cNvPr id="260" name="Google Shape;260;p10"/>
          <p:cNvSpPr txBox="1"/>
          <p:nvPr/>
        </p:nvSpPr>
        <p:spPr>
          <a:xfrm>
            <a:off x="6490778" y="4774475"/>
            <a:ext cx="974339" cy="18466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Advantage</a:t>
            </a:r>
            <a:endParaRPr sz="1200">
              <a:solidFill>
                <a:schemeClr val="lt1"/>
              </a:solidFill>
              <a:latin typeface="Arial"/>
              <a:ea typeface="Arial"/>
              <a:cs typeface="Arial"/>
              <a:sym typeface="Arial"/>
            </a:endParaRPr>
          </a:p>
        </p:txBody>
      </p:sp>
      <p:cxnSp>
        <p:nvCxnSpPr>
          <p:cNvPr id="261" name="Google Shape;261;p10"/>
          <p:cNvCxnSpPr/>
          <p:nvPr/>
        </p:nvCxnSpPr>
        <p:spPr>
          <a:xfrm>
            <a:off x="7519861" y="2951542"/>
            <a:ext cx="3546594" cy="0"/>
          </a:xfrm>
          <a:prstGeom prst="straightConnector1">
            <a:avLst/>
          </a:prstGeom>
          <a:noFill/>
          <a:ln w="25400" cap="flat" cmpd="sng">
            <a:solidFill>
              <a:schemeClr val="accent4"/>
            </a:solidFill>
            <a:prstDash val="solid"/>
            <a:miter lim="800000"/>
            <a:headEnd type="oval" w="med" len="med"/>
            <a:tailEnd type="oval" w="med" len="med"/>
          </a:ln>
        </p:spPr>
      </p:cxnSp>
      <p:cxnSp>
        <p:nvCxnSpPr>
          <p:cNvPr id="262" name="Google Shape;262;p10"/>
          <p:cNvCxnSpPr/>
          <p:nvPr/>
        </p:nvCxnSpPr>
        <p:spPr>
          <a:xfrm>
            <a:off x="1125546" y="4764747"/>
            <a:ext cx="3546594" cy="0"/>
          </a:xfrm>
          <a:prstGeom prst="straightConnector1">
            <a:avLst/>
          </a:prstGeom>
          <a:noFill/>
          <a:ln w="25400" cap="flat" cmpd="sng">
            <a:solidFill>
              <a:schemeClr val="accent1"/>
            </a:solidFill>
            <a:prstDash val="solid"/>
            <a:miter lim="800000"/>
            <a:headEnd type="oval" w="med" len="med"/>
            <a:tailEnd type="oval" w="med" len="med"/>
          </a:ln>
        </p:spPr>
      </p:cxnSp>
      <p:grpSp>
        <p:nvGrpSpPr>
          <p:cNvPr id="263" name="Google Shape;263;p10"/>
          <p:cNvGrpSpPr/>
          <p:nvPr/>
        </p:nvGrpSpPr>
        <p:grpSpPr>
          <a:xfrm>
            <a:off x="1191148" y="4944666"/>
            <a:ext cx="3674233" cy="1195683"/>
            <a:chOff x="1005509" y="1940411"/>
            <a:chExt cx="1982401" cy="1195683"/>
          </a:xfrm>
        </p:grpSpPr>
        <p:sp>
          <p:nvSpPr>
            <p:cNvPr id="264" name="Google Shape;264;p10"/>
            <p:cNvSpPr txBox="1"/>
            <p:nvPr/>
          </p:nvSpPr>
          <p:spPr>
            <a:xfrm>
              <a:off x="1005509" y="1940411"/>
              <a:ext cx="1982315" cy="33855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600" b="1">
                  <a:solidFill>
                    <a:schemeClr val="accent1"/>
                  </a:solidFill>
                  <a:latin typeface="Arial"/>
                  <a:ea typeface="Arial"/>
                  <a:cs typeface="Arial"/>
                  <a:sym typeface="Arial"/>
                </a:rPr>
                <a:t>First Try:-</a:t>
              </a:r>
              <a:endParaRPr sz="1600" b="1">
                <a:solidFill>
                  <a:schemeClr val="accent1"/>
                </a:solidFill>
                <a:latin typeface="Arial"/>
                <a:ea typeface="Arial"/>
                <a:cs typeface="Arial"/>
                <a:sym typeface="Arial"/>
              </a:endParaRPr>
            </a:p>
          </p:txBody>
        </p:sp>
        <p:sp>
          <p:nvSpPr>
            <p:cNvPr id="265" name="Google Shape;265;p10"/>
            <p:cNvSpPr txBox="1"/>
            <p:nvPr/>
          </p:nvSpPr>
          <p:spPr>
            <a:xfrm>
              <a:off x="1005510" y="2305094"/>
              <a:ext cx="19824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rgbClr val="3F3F3F"/>
                  </a:solidFill>
                  <a:latin typeface="Arial"/>
                  <a:ea typeface="Arial"/>
                  <a:cs typeface="Arial"/>
                  <a:sym typeface="Arial"/>
                </a:rPr>
                <a:t>Most of the website only sell the House and home build planes </a:t>
              </a:r>
              <a:r>
                <a:rPr lang="en-US" sz="1200" dirty="0">
                  <a:solidFill>
                    <a:srgbClr val="3F3F3F"/>
                  </a:solidFill>
                </a:rPr>
                <a:t>and also they show interior view of the residence but </a:t>
              </a:r>
              <a:r>
                <a:rPr lang="en-US" sz="1200" dirty="0" smtClean="0">
                  <a:solidFill>
                    <a:srgbClr val="3F3F3F"/>
                  </a:solidFill>
                </a:rPr>
                <a:t>other </a:t>
              </a:r>
              <a:r>
                <a:rPr lang="en-US" sz="1200" dirty="0" smtClean="0">
                  <a:solidFill>
                    <a:srgbClr val="3F3F3F"/>
                  </a:solidFill>
                </a:rPr>
                <a:t> </a:t>
              </a:r>
              <a:r>
                <a:rPr lang="en-US" sz="1200" dirty="0">
                  <a:solidFill>
                    <a:srgbClr val="3F3F3F"/>
                  </a:solidFill>
                </a:rPr>
                <a:t>website does </a:t>
              </a:r>
              <a:r>
                <a:rPr lang="en-US" sz="1200" dirty="0" smtClean="0">
                  <a:solidFill>
                    <a:srgbClr val="3F3F3F"/>
                  </a:solidFill>
                </a:rPr>
                <a:t>not provide interior </a:t>
              </a:r>
              <a:r>
                <a:rPr lang="en-US" sz="1200" dirty="0">
                  <a:solidFill>
                    <a:srgbClr val="3F3F3F"/>
                  </a:solidFill>
                </a:rPr>
                <a:t>view of the residence</a:t>
              </a:r>
              <a:endParaRPr sz="1200" dirty="0">
                <a:solidFill>
                  <a:srgbClr val="3F3F3F"/>
                </a:solidFill>
                <a:latin typeface="Arial"/>
                <a:ea typeface="Arial"/>
                <a:cs typeface="Arial"/>
                <a:sym typeface="Arial"/>
              </a:endParaRPr>
            </a:p>
          </p:txBody>
        </p:sp>
      </p:grpSp>
      <p:grpSp>
        <p:nvGrpSpPr>
          <p:cNvPr id="266" name="Google Shape;266;p10"/>
          <p:cNvGrpSpPr/>
          <p:nvPr/>
        </p:nvGrpSpPr>
        <p:grpSpPr>
          <a:xfrm>
            <a:off x="7578924" y="1706012"/>
            <a:ext cx="3732494" cy="1256263"/>
            <a:chOff x="973989" y="1940411"/>
            <a:chExt cx="2013835" cy="1256263"/>
          </a:xfrm>
        </p:grpSpPr>
        <p:sp>
          <p:nvSpPr>
            <p:cNvPr id="267" name="Google Shape;267;p10"/>
            <p:cNvSpPr txBox="1"/>
            <p:nvPr/>
          </p:nvSpPr>
          <p:spPr>
            <a:xfrm>
              <a:off x="1005509" y="1940411"/>
              <a:ext cx="1982315" cy="33855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600" b="1" dirty="0">
                  <a:solidFill>
                    <a:schemeClr val="accent4"/>
                  </a:solidFill>
                  <a:latin typeface="Arial"/>
                  <a:ea typeface="Arial"/>
                  <a:cs typeface="Arial"/>
                  <a:sym typeface="Arial"/>
                </a:rPr>
                <a:t>Best One</a:t>
              </a:r>
              <a:endParaRPr sz="1600" b="1" dirty="0">
                <a:solidFill>
                  <a:schemeClr val="accent4"/>
                </a:solidFill>
                <a:latin typeface="Arial"/>
                <a:ea typeface="Arial"/>
                <a:cs typeface="Arial"/>
                <a:sym typeface="Arial"/>
              </a:endParaRPr>
            </a:p>
          </p:txBody>
        </p:sp>
        <p:sp>
          <p:nvSpPr>
            <p:cNvPr id="268" name="Google Shape;268;p10"/>
            <p:cNvSpPr txBox="1"/>
            <p:nvPr/>
          </p:nvSpPr>
          <p:spPr>
            <a:xfrm>
              <a:off x="973989" y="2181052"/>
              <a:ext cx="198240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rgbClr val="3F3F3F"/>
                  </a:solidFill>
                  <a:latin typeface="Arial"/>
                  <a:ea typeface="Arial"/>
                  <a:cs typeface="Arial"/>
                  <a:sym typeface="Arial"/>
                </a:rPr>
                <a:t>Most of the website only sell the House and home build planes only but This Website selling the land and house</a:t>
              </a:r>
              <a:r>
                <a:rPr lang="en-US" sz="1200" dirty="0">
                  <a:solidFill>
                    <a:srgbClr val="3F3F3F"/>
                  </a:solidFill>
                </a:rPr>
                <a:t> and also provide a extra feature like renting the </a:t>
              </a:r>
              <a:r>
                <a:rPr lang="en-US" sz="1200" dirty="0" smtClean="0">
                  <a:solidFill>
                    <a:srgbClr val="3F3F3F"/>
                  </a:solidFill>
                </a:rPr>
                <a:t>land and also it provide budget friendly relationship with customers</a:t>
              </a:r>
              <a:endParaRPr sz="1200" dirty="0">
                <a:solidFill>
                  <a:srgbClr val="3F3F3F"/>
                </a:solidFill>
                <a:latin typeface="Arial"/>
                <a:ea typeface="Arial"/>
                <a:cs typeface="Arial"/>
                <a:sym typeface="Arial"/>
              </a:endParaRPr>
            </a:p>
          </p:txBody>
        </p:sp>
      </p:grpSp>
      <p:sp>
        <p:nvSpPr>
          <p:cNvPr id="269" name="Google Shape;269;p10"/>
          <p:cNvSpPr txBox="1"/>
          <p:nvPr/>
        </p:nvSpPr>
        <p:spPr>
          <a:xfrm>
            <a:off x="4378052" y="2204449"/>
            <a:ext cx="974339" cy="18466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Disadvantage</a:t>
            </a:r>
            <a:endParaRPr sz="120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1"/>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5400"/>
              <a:buNone/>
            </a:pPr>
            <a:r>
              <a:rPr lang="en-US"/>
              <a:t>Success Level:-</a:t>
            </a:r>
            <a:endParaRPr/>
          </a:p>
        </p:txBody>
      </p:sp>
      <p:graphicFrame>
        <p:nvGraphicFramePr>
          <p:cNvPr id="275" name="Google Shape;275;p11"/>
          <p:cNvGraphicFramePr/>
          <p:nvPr/>
        </p:nvGraphicFramePr>
        <p:xfrm>
          <a:off x="923192" y="1714500"/>
          <a:ext cx="10392508" cy="2743980"/>
        </p:xfrm>
        <a:graphic>
          <a:graphicData uri="http://schemas.openxmlformats.org/drawingml/2006/chart">
            <c:chart xmlns:c="http://schemas.openxmlformats.org/drawingml/2006/chart" xmlns:r="http://schemas.openxmlformats.org/officeDocument/2006/relationships" r:id="rId3"/>
          </a:graphicData>
        </a:graphic>
      </p:graphicFrame>
      <p:sp>
        <p:nvSpPr>
          <p:cNvPr id="276" name="Google Shape;276;p11"/>
          <p:cNvSpPr txBox="1"/>
          <p:nvPr/>
        </p:nvSpPr>
        <p:spPr>
          <a:xfrm>
            <a:off x="1569636" y="5135930"/>
            <a:ext cx="3170315" cy="64633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000" b="1">
                <a:solidFill>
                  <a:schemeClr val="accent1"/>
                </a:solidFill>
                <a:latin typeface="Arial"/>
                <a:ea typeface="Arial"/>
                <a:cs typeface="Arial"/>
                <a:sym typeface="Arial"/>
              </a:rPr>
              <a:t>70% </a:t>
            </a:r>
            <a:r>
              <a:rPr lang="en-US" sz="2400" b="1">
                <a:solidFill>
                  <a:schemeClr val="accent1"/>
                </a:solidFill>
                <a:latin typeface="Arial"/>
                <a:ea typeface="Arial"/>
                <a:cs typeface="Arial"/>
                <a:sym typeface="Arial"/>
              </a:rPr>
              <a:t>To </a:t>
            </a:r>
            <a:r>
              <a:rPr lang="en-US" sz="3600" b="1">
                <a:solidFill>
                  <a:schemeClr val="accent1"/>
                </a:solidFill>
                <a:latin typeface="Arial"/>
                <a:ea typeface="Arial"/>
                <a:cs typeface="Arial"/>
                <a:sym typeface="Arial"/>
              </a:rPr>
              <a:t>80%</a:t>
            </a:r>
            <a:endParaRPr/>
          </a:p>
        </p:txBody>
      </p:sp>
      <p:sp>
        <p:nvSpPr>
          <p:cNvPr id="277" name="Google Shape;277;p11"/>
          <p:cNvSpPr txBox="1"/>
          <p:nvPr/>
        </p:nvSpPr>
        <p:spPr>
          <a:xfrm>
            <a:off x="5696304" y="5109224"/>
            <a:ext cx="4000000" cy="92964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99 acres</a:t>
            </a:r>
            <a:endParaRPr sz="280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House plans ,etc</a:t>
            </a:r>
            <a:endParaRPr sz="280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2"/>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5400"/>
              <a:buNone/>
            </a:pPr>
            <a:r>
              <a:rPr lang="en-US" sz="4500"/>
              <a:t>Existing System:-</a:t>
            </a:r>
            <a:endParaRPr sz="4500"/>
          </a:p>
        </p:txBody>
      </p:sp>
      <p:sp>
        <p:nvSpPr>
          <p:cNvPr id="283" name="Google Shape;283;p12"/>
          <p:cNvSpPr txBox="1"/>
          <p:nvPr/>
        </p:nvSpPr>
        <p:spPr>
          <a:xfrm>
            <a:off x="2468375" y="1151825"/>
            <a:ext cx="9428400" cy="715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a:solidFill>
                  <a:schemeClr val="dk1"/>
                </a:solidFill>
              </a:rPr>
              <a:t>The reality hive is a property sales company performs various operation to attract customers like addressing the vacant land </a:t>
            </a:r>
            <a:r>
              <a:rPr lang="en-US" sz="2500" dirty="0" err="1">
                <a:solidFill>
                  <a:schemeClr val="dk1"/>
                </a:solidFill>
              </a:rPr>
              <a:t>multifamily,commercial,residential</a:t>
            </a:r>
            <a:r>
              <a:rPr lang="en-US" sz="2500" dirty="0">
                <a:solidFill>
                  <a:schemeClr val="dk1"/>
                </a:solidFill>
              </a:rPr>
              <a:t> lands </a:t>
            </a:r>
            <a:r>
              <a:rPr lang="en-US" sz="2500" dirty="0" err="1">
                <a:solidFill>
                  <a:schemeClr val="dk1"/>
                </a:solidFill>
              </a:rPr>
              <a:t>etc</a:t>
            </a:r>
            <a:r>
              <a:rPr lang="en-US" sz="2500" dirty="0">
                <a:solidFill>
                  <a:schemeClr val="dk1"/>
                </a:solidFill>
              </a:rPr>
              <a:t> and also they introduce new option called bid in  that we can bid that </a:t>
            </a:r>
            <a:r>
              <a:rPr lang="en-US" sz="2500" dirty="0" err="1">
                <a:solidFill>
                  <a:schemeClr val="dk1"/>
                </a:solidFill>
              </a:rPr>
              <a:t>land.But</a:t>
            </a:r>
            <a:r>
              <a:rPr lang="en-US" sz="2500" dirty="0">
                <a:solidFill>
                  <a:schemeClr val="dk1"/>
                </a:solidFill>
              </a:rPr>
              <a:t> there are some drawbacks in it like:</a:t>
            </a:r>
            <a:endParaRPr sz="2500" dirty="0">
              <a:solidFill>
                <a:schemeClr val="dk1"/>
              </a:solidFill>
            </a:endParaRPr>
          </a:p>
          <a:p>
            <a:pPr marL="457200" marR="0" lvl="0" indent="-387350" algn="l" rtl="0">
              <a:spcBef>
                <a:spcPts val="0"/>
              </a:spcBef>
              <a:spcAft>
                <a:spcPts val="0"/>
              </a:spcAft>
              <a:buClr>
                <a:schemeClr val="dk1"/>
              </a:buClr>
              <a:buSzPts val="2500"/>
              <a:buChar char="●"/>
            </a:pPr>
            <a:r>
              <a:rPr lang="en-US" sz="2500" dirty="0">
                <a:solidFill>
                  <a:schemeClr val="dk1"/>
                </a:solidFill>
              </a:rPr>
              <a:t>They are not giving option to show them a rented house or</a:t>
            </a:r>
            <a:endParaRPr sz="2500" dirty="0">
              <a:solidFill>
                <a:schemeClr val="dk1"/>
              </a:solidFill>
            </a:endParaRPr>
          </a:p>
          <a:p>
            <a:pPr marL="457200" marR="0" lvl="0" indent="0" algn="l" rtl="0">
              <a:spcBef>
                <a:spcPts val="0"/>
              </a:spcBef>
              <a:spcAft>
                <a:spcPts val="0"/>
              </a:spcAft>
              <a:buNone/>
            </a:pPr>
            <a:r>
              <a:rPr lang="en-US" sz="2500" dirty="0">
                <a:solidFill>
                  <a:schemeClr val="dk1"/>
                </a:solidFill>
              </a:rPr>
              <a:t>property to sell and buy </a:t>
            </a:r>
            <a:endParaRPr sz="2500" dirty="0">
              <a:solidFill>
                <a:schemeClr val="dk1"/>
              </a:solidFill>
            </a:endParaRPr>
          </a:p>
          <a:p>
            <a:pPr marL="457200" marR="0" lvl="0" indent="-387350" algn="l" rtl="0">
              <a:spcBef>
                <a:spcPts val="0"/>
              </a:spcBef>
              <a:spcAft>
                <a:spcPts val="0"/>
              </a:spcAft>
              <a:buClr>
                <a:schemeClr val="dk1"/>
              </a:buClr>
              <a:buSzPts val="2500"/>
              <a:buChar char="●"/>
            </a:pPr>
            <a:r>
              <a:rPr lang="en-US" sz="2500" dirty="0">
                <a:solidFill>
                  <a:schemeClr val="dk1"/>
                </a:solidFill>
              </a:rPr>
              <a:t>They are not providing blueprints of the land while they searching .</a:t>
            </a:r>
            <a:endParaRPr sz="2500" dirty="0">
              <a:solidFill>
                <a:schemeClr val="dk1"/>
              </a:solidFill>
            </a:endParaRPr>
          </a:p>
          <a:p>
            <a:pPr marL="0" marR="0" lvl="0" indent="0" algn="l" rtl="0">
              <a:spcBef>
                <a:spcPts val="0"/>
              </a:spcBef>
              <a:spcAft>
                <a:spcPts val="0"/>
              </a:spcAft>
              <a:buNone/>
            </a:pPr>
            <a:r>
              <a:rPr lang="en-US" sz="2500" dirty="0">
                <a:solidFill>
                  <a:srgbClr val="222222"/>
                </a:solidFill>
                <a:highlight>
                  <a:srgbClr val="FFFFFF"/>
                </a:highlight>
              </a:rPr>
              <a:t>But in our website we show them a rented house near their area or location they chose for will </a:t>
            </a:r>
            <a:r>
              <a:rPr lang="en-US" sz="2500" dirty="0" smtClean="0">
                <a:solidFill>
                  <a:srgbClr val="222222"/>
                </a:solidFill>
                <a:highlight>
                  <a:srgbClr val="FFFFFF"/>
                </a:highlight>
              </a:rPr>
              <a:t>help upper </a:t>
            </a:r>
            <a:r>
              <a:rPr lang="en-US" sz="2500" dirty="0">
                <a:solidFill>
                  <a:srgbClr val="222222"/>
                </a:solidFill>
                <a:highlight>
                  <a:srgbClr val="FFFFFF"/>
                </a:highlight>
              </a:rPr>
              <a:t>middle class family </a:t>
            </a:r>
            <a:r>
              <a:rPr lang="en-US" sz="2500" dirty="0" smtClean="0">
                <a:solidFill>
                  <a:srgbClr val="222222"/>
                </a:solidFill>
                <a:highlight>
                  <a:srgbClr val="FFFFFF"/>
                </a:highlight>
              </a:rPr>
              <a:t>and lower middle class </a:t>
            </a:r>
            <a:r>
              <a:rPr lang="en-US" sz="2500" dirty="0">
                <a:solidFill>
                  <a:srgbClr val="222222"/>
                </a:solidFill>
                <a:highlight>
                  <a:srgbClr val="FFFFFF"/>
                </a:highlight>
              </a:rPr>
              <a:t>family</a:t>
            </a:r>
            <a:r>
              <a:rPr lang="en-US" sz="2500" dirty="0">
                <a:solidFill>
                  <a:schemeClr val="dk1"/>
                </a:solidFill>
              </a:rPr>
              <a:t> and also we provide them the blueprint of the land which they search for it.</a:t>
            </a:r>
            <a:endParaRPr sz="2500" dirty="0">
              <a:solidFill>
                <a:schemeClr val="dk1"/>
              </a:solidFill>
            </a:endParaRPr>
          </a:p>
          <a:p>
            <a:pPr marL="0" marR="0" lvl="0" indent="0" algn="l" rtl="0">
              <a:spcBef>
                <a:spcPts val="0"/>
              </a:spcBef>
              <a:spcAft>
                <a:spcPts val="0"/>
              </a:spcAft>
              <a:buNone/>
            </a:pPr>
            <a:endParaRPr sz="2500" dirty="0">
              <a:solidFill>
                <a:schemeClr val="dk1"/>
              </a:solidFill>
            </a:endParaRPr>
          </a:p>
          <a:p>
            <a:pPr marL="0" marR="0" lvl="0" indent="0" algn="l" rtl="0">
              <a:spcBef>
                <a:spcPts val="0"/>
              </a:spcBef>
              <a:spcAft>
                <a:spcPts val="0"/>
              </a:spcAft>
              <a:buNone/>
            </a:pPr>
            <a:endParaRPr sz="2500" dirty="0">
              <a:solidFill>
                <a:schemeClr val="dk1"/>
              </a:solidFill>
            </a:endParaRPr>
          </a:p>
          <a:p>
            <a:pPr marL="0" marR="0" lvl="0" indent="0" algn="l" rtl="0">
              <a:spcBef>
                <a:spcPts val="0"/>
              </a:spcBef>
              <a:spcAft>
                <a:spcPts val="0"/>
              </a:spcAft>
              <a:buNone/>
            </a:pPr>
            <a:endParaRPr sz="2800" dirty="0">
              <a:solidFill>
                <a:schemeClr val="dk1"/>
              </a:solidFill>
            </a:endParaRPr>
          </a:p>
          <a:p>
            <a:pPr marL="0" marR="0" lvl="0" indent="0" algn="l" rtl="0">
              <a:spcBef>
                <a:spcPts val="0"/>
              </a:spcBef>
              <a:spcAft>
                <a:spcPts val="0"/>
              </a:spcAft>
              <a:buNone/>
            </a:pPr>
            <a:endParaRPr sz="2800" dirty="0">
              <a:solidFill>
                <a:schemeClr val="dk1"/>
              </a:solidFill>
            </a:endParaRPr>
          </a:p>
          <a:p>
            <a:pPr marL="0" marR="0" lvl="0" indent="0" algn="l" rtl="0">
              <a:spcBef>
                <a:spcPts val="0"/>
              </a:spcBef>
              <a:spcAft>
                <a:spcPts val="0"/>
              </a:spcAft>
              <a:buNone/>
            </a:pPr>
            <a:endParaRPr sz="2800" dirty="0">
              <a:solidFill>
                <a:schemeClr val="dk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mt="69000"/>
          </a:blip>
          <a:stretch>
            <a:fillRect/>
          </a:stretch>
        </a:blipFill>
        <a:effectLst/>
      </p:bgPr>
    </p:bg>
    <p:spTree>
      <p:nvGrpSpPr>
        <p:cNvPr id="1" name="Shape 287"/>
        <p:cNvGrpSpPr/>
        <p:nvPr/>
      </p:nvGrpSpPr>
      <p:grpSpPr>
        <a:xfrm>
          <a:off x="0" y="0"/>
          <a:ext cx="0" cy="0"/>
          <a:chOff x="0" y="0"/>
          <a:chExt cx="0" cy="0"/>
        </a:xfrm>
      </p:grpSpPr>
      <p:sp>
        <p:nvSpPr>
          <p:cNvPr id="288" name="Google Shape;288;p13"/>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5400"/>
              <a:buNone/>
            </a:pPr>
            <a:r>
              <a:rPr lang="en-US"/>
              <a:t>Proposed System:-</a:t>
            </a:r>
            <a:endParaRPr/>
          </a:p>
        </p:txBody>
      </p:sp>
      <p:sp>
        <p:nvSpPr>
          <p:cNvPr id="289" name="Google Shape;289;p13"/>
          <p:cNvSpPr txBox="1"/>
          <p:nvPr/>
        </p:nvSpPr>
        <p:spPr>
          <a:xfrm>
            <a:off x="2438400" y="1194316"/>
            <a:ext cx="8950960" cy="5632311"/>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1800" b="1" i="0">
                <a:solidFill>
                  <a:schemeClr val="dk1"/>
                </a:solidFill>
                <a:latin typeface="verdana"/>
                <a:ea typeface="verdana"/>
                <a:cs typeface="verdana"/>
                <a:sym typeface="verdana"/>
              </a:rPr>
              <a:t>No Property Dealer Required</a:t>
            </a:r>
            <a:endParaRPr sz="1800" b="0" i="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b="0" i="0">
                <a:solidFill>
                  <a:schemeClr val="dk1"/>
                </a:solidFill>
                <a:latin typeface="verdana"/>
                <a:ea typeface="verdana"/>
                <a:cs typeface="verdana"/>
                <a:sym typeface="verdana"/>
              </a:rPr>
              <a:t>No property dealer is required because everything is well managed online.</a:t>
            </a:r>
            <a:endParaRPr/>
          </a:p>
          <a:p>
            <a:pPr marL="0" marR="0" lvl="0" indent="-114300" algn="l" rtl="0">
              <a:spcBef>
                <a:spcPts val="0"/>
              </a:spcBef>
              <a:spcAft>
                <a:spcPts val="0"/>
              </a:spcAft>
              <a:buClr>
                <a:schemeClr val="dk1"/>
              </a:buClr>
              <a:buSzPts val="1800"/>
              <a:buFont typeface="Arial"/>
              <a:buChar char="•"/>
            </a:pPr>
            <a:r>
              <a:rPr lang="en-US" sz="1800" b="1" i="0">
                <a:solidFill>
                  <a:schemeClr val="dk1"/>
                </a:solidFill>
                <a:latin typeface="verdana"/>
                <a:ea typeface="verdana"/>
                <a:cs typeface="verdana"/>
                <a:sym typeface="verdana"/>
              </a:rPr>
              <a:t>Data Consistency</a:t>
            </a:r>
            <a:endParaRPr sz="1800" b="0" i="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b="0" i="0">
                <a:solidFill>
                  <a:schemeClr val="dk1"/>
                </a:solidFill>
                <a:latin typeface="verdana"/>
                <a:ea typeface="verdana"/>
                <a:cs typeface="verdana"/>
                <a:sym typeface="verdana"/>
              </a:rPr>
              <a:t>The major benefit of our proposed system is Data consistency. Now, if we change data in one portion of the system, it can automatically change data in every related portion.</a:t>
            </a:r>
            <a:endParaRPr/>
          </a:p>
          <a:p>
            <a:pPr marL="0" marR="0" lvl="0" indent="-114300" algn="l" rtl="0">
              <a:spcBef>
                <a:spcPts val="0"/>
              </a:spcBef>
              <a:spcAft>
                <a:spcPts val="0"/>
              </a:spcAft>
              <a:buClr>
                <a:schemeClr val="dk1"/>
              </a:buClr>
              <a:buSzPts val="1800"/>
              <a:buFont typeface="Arial"/>
              <a:buChar char="•"/>
            </a:pPr>
            <a:r>
              <a:rPr lang="en-US" sz="1800" b="1" i="0">
                <a:solidFill>
                  <a:schemeClr val="dk1"/>
                </a:solidFill>
                <a:latin typeface="verdana"/>
                <a:ea typeface="verdana"/>
                <a:cs typeface="verdana"/>
                <a:sym typeface="verdana"/>
              </a:rPr>
              <a:t>Data Security</a:t>
            </a:r>
            <a:endParaRPr sz="1800" b="0" i="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b="0" i="0">
                <a:solidFill>
                  <a:schemeClr val="dk1"/>
                </a:solidFill>
                <a:latin typeface="verdana"/>
                <a:ea typeface="verdana"/>
                <a:cs typeface="verdana"/>
                <a:sym typeface="verdana"/>
              </a:rPr>
              <a:t>In our proposed system, the user has security because only an authorized person can enter in this system.</a:t>
            </a:r>
            <a:endParaRPr/>
          </a:p>
          <a:p>
            <a:pPr marL="0" marR="0" lvl="0" indent="-114300" algn="l" rtl="0">
              <a:spcBef>
                <a:spcPts val="0"/>
              </a:spcBef>
              <a:spcAft>
                <a:spcPts val="0"/>
              </a:spcAft>
              <a:buClr>
                <a:schemeClr val="dk1"/>
              </a:buClr>
              <a:buSzPts val="1800"/>
              <a:buFont typeface="Arial"/>
              <a:buChar char="•"/>
            </a:pPr>
            <a:r>
              <a:rPr lang="en-US" sz="1800" b="1" i="0">
                <a:solidFill>
                  <a:schemeClr val="dk1"/>
                </a:solidFill>
                <a:latin typeface="verdana"/>
                <a:ea typeface="verdana"/>
                <a:cs typeface="verdana"/>
                <a:sym typeface="verdana"/>
              </a:rPr>
              <a:t>Data Accuracy</a:t>
            </a:r>
            <a:endParaRPr sz="1800" b="0" i="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b="0" i="0">
                <a:solidFill>
                  <a:schemeClr val="dk1"/>
                </a:solidFill>
                <a:latin typeface="verdana"/>
                <a:ea typeface="verdana"/>
                <a:cs typeface="verdana"/>
                <a:sym typeface="verdana"/>
              </a:rPr>
              <a:t>Our proposed system is accurate because what you will post, will be checked by admin and it can also be editable.</a:t>
            </a:r>
            <a:endParaRPr/>
          </a:p>
          <a:p>
            <a:pPr marL="0" marR="0" lvl="0" indent="-114300" algn="l" rtl="0">
              <a:spcBef>
                <a:spcPts val="0"/>
              </a:spcBef>
              <a:spcAft>
                <a:spcPts val="0"/>
              </a:spcAft>
              <a:buClr>
                <a:schemeClr val="dk1"/>
              </a:buClr>
              <a:buSzPts val="1800"/>
              <a:buFont typeface="Arial"/>
              <a:buChar char="•"/>
            </a:pPr>
            <a:r>
              <a:rPr lang="en-US" sz="1800" b="1" i="0">
                <a:solidFill>
                  <a:schemeClr val="dk1"/>
                </a:solidFill>
                <a:latin typeface="verdana"/>
                <a:ea typeface="verdana"/>
                <a:cs typeface="verdana"/>
                <a:sym typeface="verdana"/>
              </a:rPr>
              <a:t>Efficient System</a:t>
            </a:r>
            <a:endParaRPr sz="1800" b="0" i="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b="0" i="0">
                <a:solidFill>
                  <a:schemeClr val="dk1"/>
                </a:solidFill>
                <a:latin typeface="verdana"/>
                <a:ea typeface="verdana"/>
                <a:cs typeface="verdana"/>
                <a:sym typeface="verdana"/>
              </a:rPr>
              <a:t>In our proposed system, the user can easily search, view, add and maintain their property in a quite efficient manner.</a:t>
            </a:r>
            <a:endParaRPr/>
          </a:p>
          <a:p>
            <a:pPr marL="0" marR="0" lvl="0" indent="-114300" algn="l" rtl="0">
              <a:spcBef>
                <a:spcPts val="0"/>
              </a:spcBef>
              <a:spcAft>
                <a:spcPts val="0"/>
              </a:spcAft>
              <a:buClr>
                <a:schemeClr val="dk1"/>
              </a:buClr>
              <a:buSzPts val="1800"/>
              <a:buFont typeface="Arial"/>
              <a:buChar char="•"/>
            </a:pPr>
            <a:r>
              <a:rPr lang="en-US" sz="1800" b="1" i="0">
                <a:solidFill>
                  <a:schemeClr val="dk1"/>
                </a:solidFill>
                <a:latin typeface="verdana"/>
                <a:ea typeface="verdana"/>
                <a:cs typeface="verdana"/>
                <a:sym typeface="verdana"/>
              </a:rPr>
              <a:t>Removing Data Redundancy</a:t>
            </a:r>
            <a:endParaRPr sz="1800" b="0" i="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b="0" i="0">
                <a:solidFill>
                  <a:schemeClr val="dk1"/>
                </a:solidFill>
                <a:latin typeface="verdana"/>
                <a:ea typeface="verdana"/>
                <a:cs typeface="verdana"/>
                <a:sym typeface="verdana"/>
              </a:rPr>
              <a:t>In our proposed system, we remove the data redundancy. Now, we get the information in a single place.</a:t>
            </a:r>
            <a:endParaRPr/>
          </a:p>
          <a:p>
            <a:pPr marL="0" marR="0" lvl="0" indent="0" algn="l" rtl="0">
              <a:spcBef>
                <a:spcPts val="0"/>
              </a:spcBef>
              <a:spcAft>
                <a:spcPts val="0"/>
              </a:spcAft>
              <a:buNone/>
            </a:pPr>
            <a:endParaRPr sz="1800" b="0" i="0">
              <a:solidFill>
                <a:schemeClr val="dk1"/>
              </a:solidFill>
              <a:latin typeface="verdana"/>
              <a:ea typeface="verdana"/>
              <a:cs typeface="verdana"/>
              <a:sym typeface="verdana"/>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14"/>
          <p:cNvPicPr preferRelativeResize="0"/>
          <p:nvPr/>
        </p:nvPicPr>
        <p:blipFill rotWithShape="1">
          <a:blip r:embed="rId3">
            <a:alphaModFix/>
          </a:blip>
          <a:srcRect/>
          <a:stretch/>
        </p:blipFill>
        <p:spPr>
          <a:xfrm>
            <a:off x="0" y="0"/>
            <a:ext cx="12192000" cy="6858000"/>
          </a:xfrm>
          <a:prstGeom prst="rect">
            <a:avLst/>
          </a:prstGeom>
          <a:noFill/>
          <a:ln>
            <a:noFill/>
          </a:ln>
        </p:spPr>
      </p:pic>
      <p:grpSp>
        <p:nvGrpSpPr>
          <p:cNvPr id="295" name="Google Shape;295;p14"/>
          <p:cNvGrpSpPr/>
          <p:nvPr/>
        </p:nvGrpSpPr>
        <p:grpSpPr>
          <a:xfrm>
            <a:off x="5041641" y="2769507"/>
            <a:ext cx="7150359" cy="1193404"/>
            <a:chOff x="5593205" y="4959383"/>
            <a:chExt cx="6598795" cy="1193404"/>
          </a:xfrm>
        </p:grpSpPr>
        <p:sp>
          <p:nvSpPr>
            <p:cNvPr id="296" name="Google Shape;296;p14"/>
            <p:cNvSpPr txBox="1"/>
            <p:nvPr/>
          </p:nvSpPr>
          <p:spPr>
            <a:xfrm>
              <a:off x="6566263" y="4959383"/>
              <a:ext cx="5625737" cy="1015663"/>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6000">
                  <a:solidFill>
                    <a:schemeClr val="lt1"/>
                  </a:solidFill>
                  <a:latin typeface="Times New Roman"/>
                  <a:ea typeface="Times New Roman"/>
                  <a:cs typeface="Times New Roman"/>
                  <a:sym typeface="Times New Roman"/>
                </a:rPr>
                <a:t>THANK YOU</a:t>
              </a:r>
              <a:endParaRPr sz="6000">
                <a:solidFill>
                  <a:schemeClr val="lt1"/>
                </a:solidFill>
                <a:latin typeface="Times New Roman"/>
                <a:ea typeface="Times New Roman"/>
                <a:cs typeface="Times New Roman"/>
                <a:sym typeface="Times New Roman"/>
              </a:endParaRPr>
            </a:p>
          </p:txBody>
        </p:sp>
        <p:sp>
          <p:nvSpPr>
            <p:cNvPr id="297" name="Google Shape;297;p14"/>
            <p:cNvSpPr txBox="1"/>
            <p:nvPr/>
          </p:nvSpPr>
          <p:spPr>
            <a:xfrm>
              <a:off x="5593205" y="5797305"/>
              <a:ext cx="5625669" cy="355482"/>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1710">
                  <a:solidFill>
                    <a:schemeClr val="lt1"/>
                  </a:solidFill>
                  <a:latin typeface="Times New Roman"/>
                  <a:ea typeface="Times New Roman"/>
                  <a:cs typeface="Times New Roman"/>
                  <a:sym typeface="Times New Roman"/>
                </a:rPr>
                <a:t>Nothing Succeeds like Success</a:t>
              </a:r>
              <a:endParaRPr sz="1710">
                <a:solidFill>
                  <a:schemeClr val="lt1"/>
                </a:solidFill>
                <a:latin typeface="Times New Roman"/>
                <a:ea typeface="Times New Roman"/>
                <a:cs typeface="Times New Roman"/>
                <a:sym typeface="Times New Roman"/>
              </a:endParaRPr>
            </a:p>
          </p:txBody>
        </p:sp>
      </p:grpSp>
      <p:sp>
        <p:nvSpPr>
          <p:cNvPr id="298" name="Google Shape;298;p14"/>
          <p:cNvSpPr txBox="1"/>
          <p:nvPr/>
        </p:nvSpPr>
        <p:spPr>
          <a:xfrm>
            <a:off x="9320039" y="5639010"/>
            <a:ext cx="2688460" cy="1158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By:-</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SIVA S</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NAGARASU P</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SARAVANAKUMAR S</a:t>
            </a:r>
            <a:endParaRPr sz="180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5400"/>
              <a:buNone/>
            </a:pPr>
            <a:r>
              <a:rPr lang="en-US">
                <a:latin typeface="Times New Roman"/>
                <a:ea typeface="Times New Roman"/>
                <a:cs typeface="Times New Roman"/>
                <a:sym typeface="Times New Roman"/>
              </a:rPr>
              <a:t>Our Team</a:t>
            </a:r>
            <a:endParaRPr/>
          </a:p>
        </p:txBody>
      </p:sp>
      <p:grpSp>
        <p:nvGrpSpPr>
          <p:cNvPr id="96" name="Google Shape;96;p2"/>
          <p:cNvGrpSpPr/>
          <p:nvPr/>
        </p:nvGrpSpPr>
        <p:grpSpPr>
          <a:xfrm>
            <a:off x="5066747" y="4266506"/>
            <a:ext cx="2059200" cy="515643"/>
            <a:chOff x="5075456" y="4276226"/>
            <a:chExt cx="2059200" cy="515643"/>
          </a:xfrm>
        </p:grpSpPr>
        <p:sp>
          <p:nvSpPr>
            <p:cNvPr id="97" name="Google Shape;97;p2"/>
            <p:cNvSpPr txBox="1"/>
            <p:nvPr/>
          </p:nvSpPr>
          <p:spPr>
            <a:xfrm>
              <a:off x="5075456" y="4276226"/>
              <a:ext cx="2059200" cy="246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en-US" sz="1400" b="1" i="0" u="none" strike="noStrike" cap="none">
                  <a:solidFill>
                    <a:srgbClr val="3F3F3F"/>
                  </a:solidFill>
                  <a:latin typeface="Arial"/>
                  <a:ea typeface="Arial"/>
                  <a:cs typeface="Arial"/>
                  <a:sym typeface="Arial"/>
                </a:rPr>
                <a:t>SARAVANAKUMAR S</a:t>
              </a:r>
              <a:endParaRPr/>
            </a:p>
          </p:txBody>
        </p:sp>
        <p:sp>
          <p:nvSpPr>
            <p:cNvPr id="98" name="Google Shape;98;p2"/>
            <p:cNvSpPr txBox="1"/>
            <p:nvPr/>
          </p:nvSpPr>
          <p:spPr>
            <a:xfrm>
              <a:off x="5075456" y="4542289"/>
              <a:ext cx="2059200" cy="2495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en-US" sz="1400" b="0" i="0" u="none" strike="noStrike" cap="none">
                  <a:solidFill>
                    <a:srgbClr val="3F3F3F"/>
                  </a:solidFill>
                  <a:latin typeface="Arial"/>
                  <a:ea typeface="Arial"/>
                  <a:cs typeface="Arial"/>
                  <a:sym typeface="Arial"/>
                </a:rPr>
                <a:t>Developer</a:t>
              </a:r>
              <a:endParaRPr/>
            </a:p>
          </p:txBody>
        </p:sp>
      </p:grpSp>
      <p:grpSp>
        <p:nvGrpSpPr>
          <p:cNvPr id="99" name="Google Shape;99;p2"/>
          <p:cNvGrpSpPr/>
          <p:nvPr/>
        </p:nvGrpSpPr>
        <p:grpSpPr>
          <a:xfrm>
            <a:off x="9190444" y="4266506"/>
            <a:ext cx="2059200" cy="515643"/>
            <a:chOff x="9199153" y="4276226"/>
            <a:chExt cx="2059200" cy="515643"/>
          </a:xfrm>
        </p:grpSpPr>
        <p:sp>
          <p:nvSpPr>
            <p:cNvPr id="100" name="Google Shape;100;p2"/>
            <p:cNvSpPr txBox="1"/>
            <p:nvPr/>
          </p:nvSpPr>
          <p:spPr>
            <a:xfrm>
              <a:off x="9199153" y="4276226"/>
              <a:ext cx="2059200" cy="246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en-US" sz="1400" b="1" i="0" u="none" strike="noStrike" cap="none">
                  <a:solidFill>
                    <a:srgbClr val="3F3F3F"/>
                  </a:solidFill>
                  <a:latin typeface="Arial"/>
                  <a:ea typeface="Arial"/>
                  <a:cs typeface="Arial"/>
                  <a:sym typeface="Arial"/>
                </a:rPr>
                <a:t>NAGARASU P</a:t>
              </a:r>
              <a:endParaRPr/>
            </a:p>
          </p:txBody>
        </p:sp>
        <p:sp>
          <p:nvSpPr>
            <p:cNvPr id="101" name="Google Shape;101;p2"/>
            <p:cNvSpPr txBox="1"/>
            <p:nvPr/>
          </p:nvSpPr>
          <p:spPr>
            <a:xfrm>
              <a:off x="9199153" y="4542289"/>
              <a:ext cx="2059200" cy="2495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en-US" sz="1400" b="0" i="0" u="none" strike="noStrike" cap="none">
                  <a:solidFill>
                    <a:srgbClr val="3F3F3F"/>
                  </a:solidFill>
                  <a:latin typeface="Arial"/>
                  <a:ea typeface="Arial"/>
                  <a:cs typeface="Arial"/>
                  <a:sym typeface="Arial"/>
                </a:rPr>
                <a:t>Designer/Developer</a:t>
              </a:r>
              <a:endParaRPr/>
            </a:p>
          </p:txBody>
        </p:sp>
      </p:grpSp>
      <p:grpSp>
        <p:nvGrpSpPr>
          <p:cNvPr id="102" name="Google Shape;102;p2"/>
          <p:cNvGrpSpPr/>
          <p:nvPr/>
        </p:nvGrpSpPr>
        <p:grpSpPr>
          <a:xfrm>
            <a:off x="771525" y="4266506"/>
            <a:ext cx="2438350" cy="515643"/>
            <a:chOff x="780233" y="4276226"/>
            <a:chExt cx="2230955" cy="515643"/>
          </a:xfrm>
        </p:grpSpPr>
        <p:sp>
          <p:nvSpPr>
            <p:cNvPr id="103" name="Google Shape;103;p2"/>
            <p:cNvSpPr txBox="1"/>
            <p:nvPr/>
          </p:nvSpPr>
          <p:spPr>
            <a:xfrm>
              <a:off x="780233" y="4276226"/>
              <a:ext cx="2230955" cy="246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en-US" sz="1400" b="1" i="0" u="none" strike="noStrike" cap="none">
                  <a:solidFill>
                    <a:srgbClr val="3F3F3F"/>
                  </a:solidFill>
                  <a:latin typeface="Arial"/>
                  <a:ea typeface="Arial"/>
                  <a:cs typeface="Arial"/>
                  <a:sym typeface="Arial"/>
                </a:rPr>
                <a:t>SIVA S</a:t>
              </a:r>
              <a:endParaRPr/>
            </a:p>
          </p:txBody>
        </p:sp>
        <p:sp>
          <p:nvSpPr>
            <p:cNvPr id="104" name="Google Shape;104;p2"/>
            <p:cNvSpPr txBox="1"/>
            <p:nvPr/>
          </p:nvSpPr>
          <p:spPr>
            <a:xfrm>
              <a:off x="780233" y="4522313"/>
              <a:ext cx="2230955" cy="26955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en-US" sz="1400" b="0" i="0" u="none" strike="noStrike" cap="none">
                  <a:solidFill>
                    <a:srgbClr val="3F3F3F"/>
                  </a:solidFill>
                  <a:latin typeface="Arial"/>
                  <a:ea typeface="Arial"/>
                  <a:cs typeface="Arial"/>
                  <a:sym typeface="Arial"/>
                </a:rPr>
                <a:t>Developer</a:t>
              </a:r>
              <a:endParaRPr/>
            </a:p>
          </p:txBody>
        </p:sp>
      </p:grpSp>
      <p:sp>
        <p:nvSpPr>
          <p:cNvPr id="105" name="Google Shape;105;p2"/>
          <p:cNvSpPr txBox="1"/>
          <p:nvPr/>
        </p:nvSpPr>
        <p:spPr>
          <a:xfrm>
            <a:off x="942823" y="4930331"/>
            <a:ext cx="2267052" cy="802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3F3F3F"/>
                </a:solidFill>
                <a:latin typeface="Arial"/>
                <a:ea typeface="Arial"/>
                <a:cs typeface="Arial"/>
                <a:sym typeface="Arial"/>
              </a:rPr>
              <a:t>Roll Number: 71782Ff253</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Branch: B-Tech</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Course: IT</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Email: 717821f253@kce.ac.in</a:t>
            </a:r>
            <a:endParaRPr/>
          </a:p>
        </p:txBody>
      </p:sp>
      <p:pic>
        <p:nvPicPr>
          <p:cNvPr id="106" name="Google Shape;106;p2"/>
          <p:cNvPicPr preferRelativeResize="0">
            <a:picLocks noGrp="1"/>
          </p:cNvPicPr>
          <p:nvPr>
            <p:ph type="pic" idx="2"/>
          </p:nvPr>
        </p:nvPicPr>
        <p:blipFill rotWithShape="1">
          <a:blip r:embed="rId3">
            <a:alphaModFix/>
          </a:blip>
          <a:srcRect l="-2702" t="-1706" r="-3605" b="17779"/>
          <a:stretch/>
        </p:blipFill>
        <p:spPr>
          <a:xfrm>
            <a:off x="851687" y="1616008"/>
            <a:ext cx="2449322" cy="2449324"/>
          </a:xfrm>
          <a:prstGeom prst="ellipse">
            <a:avLst/>
          </a:prstGeom>
          <a:solidFill>
            <a:srgbClr val="F2F2F2"/>
          </a:solidFill>
          <a:ln>
            <a:noFill/>
          </a:ln>
        </p:spPr>
      </p:pic>
      <p:sp>
        <p:nvSpPr>
          <p:cNvPr id="107" name="Google Shape;107;p2"/>
          <p:cNvSpPr>
            <a:spLocks noGrp="1"/>
          </p:cNvSpPr>
          <p:nvPr>
            <p:ph type="pic" idx="3"/>
          </p:nvPr>
        </p:nvSpPr>
        <p:spPr>
          <a:xfrm>
            <a:off x="4757786" y="1688670"/>
            <a:ext cx="2304000" cy="2304000"/>
          </a:xfrm>
          <a:prstGeom prst="ellipse">
            <a:avLst/>
          </a:prstGeom>
          <a:solidFill>
            <a:srgbClr val="F2F2F2"/>
          </a:solidFill>
          <a:ln>
            <a:noFill/>
          </a:ln>
        </p:spPr>
      </p:sp>
      <p:pic>
        <p:nvPicPr>
          <p:cNvPr id="108" name="Google Shape;108;p2"/>
          <p:cNvPicPr preferRelativeResize="0">
            <a:picLocks noGrp="1"/>
          </p:cNvPicPr>
          <p:nvPr>
            <p:ph type="pic" idx="4"/>
          </p:nvPr>
        </p:nvPicPr>
        <p:blipFill rotWithShape="1">
          <a:blip r:embed="rId4">
            <a:alphaModFix/>
          </a:blip>
          <a:srcRect t="34" b="33"/>
          <a:stretch/>
        </p:blipFill>
        <p:spPr>
          <a:xfrm>
            <a:off x="8609697" y="1688670"/>
            <a:ext cx="2304000" cy="2304000"/>
          </a:xfrm>
          <a:prstGeom prst="ellipse">
            <a:avLst/>
          </a:prstGeom>
          <a:solidFill>
            <a:srgbClr val="F2F2F2"/>
          </a:solidFill>
          <a:ln>
            <a:noFill/>
          </a:ln>
        </p:spPr>
      </p:pic>
      <p:sp>
        <p:nvSpPr>
          <p:cNvPr id="109" name="Google Shape;109;p2"/>
          <p:cNvSpPr txBox="1"/>
          <p:nvPr/>
        </p:nvSpPr>
        <p:spPr>
          <a:xfrm>
            <a:off x="5066520" y="4930330"/>
            <a:ext cx="2267052" cy="802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3F3F3F"/>
                </a:solidFill>
                <a:latin typeface="Arial"/>
                <a:ea typeface="Arial"/>
                <a:cs typeface="Arial"/>
                <a:sym typeface="Arial"/>
              </a:rPr>
              <a:t>Roll Number: 71782Ff250</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Branch: B-Tech</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Course: IT</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Email: 717821f250@kce.ac.in</a:t>
            </a:r>
            <a:endParaRPr/>
          </a:p>
        </p:txBody>
      </p:sp>
      <p:sp>
        <p:nvSpPr>
          <p:cNvPr id="110" name="Google Shape;110;p2"/>
          <p:cNvSpPr txBox="1"/>
          <p:nvPr/>
        </p:nvSpPr>
        <p:spPr>
          <a:xfrm>
            <a:off x="9190217" y="4846079"/>
            <a:ext cx="2267052" cy="802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3F3F3F"/>
                </a:solidFill>
                <a:latin typeface="Arial"/>
                <a:ea typeface="Arial"/>
                <a:cs typeface="Arial"/>
                <a:sym typeface="Arial"/>
              </a:rPr>
              <a:t>Roll Number: 71782Ff235</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Branch: B-Tech</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Course: IT</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Email: 717821f235@kce.ac.in</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3695733" y="548680"/>
            <a:ext cx="8496267" cy="76808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4800"/>
              <a:buFont typeface="Times New Roman"/>
              <a:buNone/>
            </a:pPr>
            <a:r>
              <a:rPr lang="en-US" sz="4800" i="1">
                <a:solidFill>
                  <a:srgbClr val="3F3F3F"/>
                </a:solidFill>
                <a:latin typeface="Times New Roman"/>
                <a:ea typeface="Times New Roman"/>
                <a:cs typeface="Times New Roman"/>
                <a:sym typeface="Times New Roman"/>
              </a:rPr>
              <a:t>Index:</a:t>
            </a:r>
            <a:endParaRPr/>
          </a:p>
        </p:txBody>
      </p:sp>
      <p:sp>
        <p:nvSpPr>
          <p:cNvPr id="116" name="Google Shape;116;p3"/>
          <p:cNvSpPr/>
          <p:nvPr/>
        </p:nvSpPr>
        <p:spPr>
          <a:xfrm rot="5400000">
            <a:off x="7148467" y="-819539"/>
            <a:ext cx="528000" cy="5472608"/>
          </a:xfrm>
          <a:prstGeom prst="round2SameRect">
            <a:avLst>
              <a:gd name="adj1" fmla="val 50000"/>
              <a:gd name="adj2" fmla="val 0"/>
            </a:avLst>
          </a:prstGeom>
          <a:solidFill>
            <a:schemeClr val="accent5"/>
          </a:solidFill>
          <a:ln w="12700" cap="flat" cmpd="sng">
            <a:solidFill>
              <a:schemeClr val="accent5"/>
            </a:solidFill>
            <a:prstDash val="solid"/>
            <a:miter lim="800000"/>
            <a:headEnd type="none" w="sm" len="sm"/>
            <a:tailEnd type="none" w="sm" len="sm"/>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117" name="Google Shape;117;p3"/>
          <p:cNvSpPr/>
          <p:nvPr/>
        </p:nvSpPr>
        <p:spPr>
          <a:xfrm rot="-5400000" flipH="1">
            <a:off x="4117645" y="1635840"/>
            <a:ext cx="864000" cy="864000"/>
          </a:xfrm>
          <a:prstGeom prst="ellipse">
            <a:avLst/>
          </a:prstGeom>
          <a:solidFill>
            <a:schemeClr val="lt1"/>
          </a:solidFill>
          <a:ln w="508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733">
              <a:solidFill>
                <a:schemeClr val="lt1"/>
              </a:solidFill>
              <a:latin typeface="Arial"/>
              <a:ea typeface="Arial"/>
              <a:cs typeface="Arial"/>
              <a:sym typeface="Arial"/>
            </a:endParaRPr>
          </a:p>
        </p:txBody>
      </p:sp>
      <p:sp>
        <p:nvSpPr>
          <p:cNvPr id="118" name="Google Shape;118;p3"/>
          <p:cNvSpPr txBox="1"/>
          <p:nvPr/>
        </p:nvSpPr>
        <p:spPr>
          <a:xfrm>
            <a:off x="4167713" y="1877339"/>
            <a:ext cx="763868" cy="381001"/>
          </a:xfrm>
          <a:prstGeom prst="rect">
            <a:avLst/>
          </a:prstGeom>
          <a:noFill/>
          <a:ln>
            <a:noFill/>
          </a:ln>
        </p:spPr>
        <p:txBody>
          <a:bodyPr spcFirstLastPara="1" wrap="square" lIns="91425" tIns="0" rIns="91425" bIns="0" anchor="ctr" anchorCtr="0">
            <a:spAutoFit/>
          </a:bodyPr>
          <a:lstStyle/>
          <a:p>
            <a:pPr marL="0" marR="0" lvl="0" indent="0" algn="ctr" rtl="0">
              <a:spcBef>
                <a:spcPts val="0"/>
              </a:spcBef>
              <a:spcAft>
                <a:spcPts val="0"/>
              </a:spcAft>
              <a:buNone/>
            </a:pPr>
            <a:r>
              <a:rPr lang="en-US" sz="2667" b="1">
                <a:solidFill>
                  <a:schemeClr val="accent1"/>
                </a:solidFill>
                <a:latin typeface="Arial"/>
                <a:ea typeface="Arial"/>
                <a:cs typeface="Arial"/>
                <a:sym typeface="Arial"/>
              </a:rPr>
              <a:t>01</a:t>
            </a:r>
            <a:endParaRPr/>
          </a:p>
        </p:txBody>
      </p:sp>
      <p:sp>
        <p:nvSpPr>
          <p:cNvPr id="119" name="Google Shape;119;p3"/>
          <p:cNvSpPr txBox="1"/>
          <p:nvPr/>
        </p:nvSpPr>
        <p:spPr>
          <a:xfrm>
            <a:off x="5027345" y="1862635"/>
            <a:ext cx="3168352" cy="379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67" b="1">
                <a:solidFill>
                  <a:schemeClr val="lt1"/>
                </a:solidFill>
                <a:latin typeface="Arial"/>
                <a:ea typeface="Arial"/>
                <a:cs typeface="Arial"/>
                <a:sym typeface="Arial"/>
              </a:rPr>
              <a:t>Module 1</a:t>
            </a:r>
            <a:endParaRPr/>
          </a:p>
        </p:txBody>
      </p:sp>
      <p:sp>
        <p:nvSpPr>
          <p:cNvPr id="120" name="Google Shape;120;p3"/>
          <p:cNvSpPr txBox="1"/>
          <p:nvPr/>
        </p:nvSpPr>
        <p:spPr>
          <a:xfrm>
            <a:off x="5000780" y="2200731"/>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F3F3F"/>
                </a:solidFill>
                <a:latin typeface="Arial"/>
                <a:ea typeface="Arial"/>
                <a:cs typeface="Arial"/>
                <a:sym typeface="Arial"/>
              </a:rPr>
              <a:t>Domain of the Project</a:t>
            </a:r>
            <a:endParaRPr sz="1600">
              <a:solidFill>
                <a:srgbClr val="3F3F3F"/>
              </a:solidFill>
              <a:latin typeface="Arial"/>
              <a:ea typeface="Arial"/>
              <a:cs typeface="Arial"/>
              <a:sym typeface="Arial"/>
            </a:endParaRPr>
          </a:p>
        </p:txBody>
      </p:sp>
      <p:sp>
        <p:nvSpPr>
          <p:cNvPr id="121" name="Google Shape;121;p3"/>
          <p:cNvSpPr txBox="1"/>
          <p:nvPr/>
        </p:nvSpPr>
        <p:spPr>
          <a:xfrm>
            <a:off x="4989500" y="2807125"/>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F3F3F"/>
                </a:solidFill>
                <a:latin typeface="Arial"/>
                <a:ea typeface="Arial"/>
                <a:cs typeface="Arial"/>
                <a:sym typeface="Arial"/>
              </a:rPr>
              <a:t>Analyze the Problem statement</a:t>
            </a:r>
            <a:endParaRPr sz="1600">
              <a:solidFill>
                <a:srgbClr val="3F3F3F"/>
              </a:solidFill>
              <a:latin typeface="Arial"/>
              <a:ea typeface="Arial"/>
              <a:cs typeface="Arial"/>
              <a:sym typeface="Arial"/>
            </a:endParaRPr>
          </a:p>
        </p:txBody>
      </p:sp>
      <p:cxnSp>
        <p:nvCxnSpPr>
          <p:cNvPr id="122" name="Google Shape;122;p3"/>
          <p:cNvCxnSpPr/>
          <p:nvPr/>
        </p:nvCxnSpPr>
        <p:spPr>
          <a:xfrm>
            <a:off x="7185875" y="2379286"/>
            <a:ext cx="2311147" cy="1768"/>
          </a:xfrm>
          <a:prstGeom prst="straightConnector1">
            <a:avLst/>
          </a:prstGeom>
          <a:noFill/>
          <a:ln w="25400" cap="rnd" cmpd="sng">
            <a:solidFill>
              <a:schemeClr val="accent1"/>
            </a:solidFill>
            <a:prstDash val="dot"/>
            <a:miter lim="800000"/>
            <a:headEnd type="none" w="sm" len="sm"/>
            <a:tailEnd type="none" w="sm" len="sm"/>
          </a:ln>
        </p:spPr>
      </p:cxnSp>
      <p:cxnSp>
        <p:nvCxnSpPr>
          <p:cNvPr id="123" name="Google Shape;123;p3"/>
          <p:cNvCxnSpPr/>
          <p:nvPr/>
        </p:nvCxnSpPr>
        <p:spPr>
          <a:xfrm>
            <a:off x="8000947" y="2976402"/>
            <a:ext cx="1573470" cy="8185"/>
          </a:xfrm>
          <a:prstGeom prst="straightConnector1">
            <a:avLst/>
          </a:prstGeom>
          <a:noFill/>
          <a:ln w="25400" cap="rnd" cmpd="sng">
            <a:solidFill>
              <a:schemeClr val="accent1"/>
            </a:solidFill>
            <a:prstDash val="dot"/>
            <a:miter lim="800000"/>
            <a:headEnd type="none" w="sm" len="sm"/>
            <a:tailEnd type="none" w="sm" len="sm"/>
          </a:ln>
        </p:spPr>
      </p:cxnSp>
      <p:sp>
        <p:nvSpPr>
          <p:cNvPr id="124" name="Google Shape;124;p3"/>
          <p:cNvSpPr/>
          <p:nvPr/>
        </p:nvSpPr>
        <p:spPr>
          <a:xfrm>
            <a:off x="9470342" y="2218980"/>
            <a:ext cx="4700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3F3F3F"/>
                </a:solidFill>
                <a:latin typeface="Arial"/>
                <a:ea typeface="Arial"/>
                <a:cs typeface="Arial"/>
                <a:sym typeface="Arial"/>
              </a:rPr>
              <a:t>06 </a:t>
            </a:r>
            <a:endParaRPr sz="1600">
              <a:solidFill>
                <a:srgbClr val="3F3F3F"/>
              </a:solidFill>
              <a:latin typeface="Arial"/>
              <a:ea typeface="Arial"/>
              <a:cs typeface="Arial"/>
              <a:sym typeface="Arial"/>
            </a:endParaRPr>
          </a:p>
        </p:txBody>
      </p:sp>
      <p:sp>
        <p:nvSpPr>
          <p:cNvPr id="125" name="Google Shape;125;p3"/>
          <p:cNvSpPr/>
          <p:nvPr/>
        </p:nvSpPr>
        <p:spPr>
          <a:xfrm>
            <a:off x="9547737" y="2822513"/>
            <a:ext cx="4700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3F3F3F"/>
                </a:solidFill>
                <a:latin typeface="Arial"/>
                <a:ea typeface="Arial"/>
                <a:cs typeface="Arial"/>
                <a:sym typeface="Arial"/>
              </a:rPr>
              <a:t>08 </a:t>
            </a:r>
            <a:endParaRPr sz="1600">
              <a:solidFill>
                <a:srgbClr val="3F3F3F"/>
              </a:solidFill>
              <a:latin typeface="Arial"/>
              <a:ea typeface="Arial"/>
              <a:cs typeface="Arial"/>
              <a:sym typeface="Arial"/>
            </a:endParaRPr>
          </a:p>
        </p:txBody>
      </p:sp>
      <p:sp>
        <p:nvSpPr>
          <p:cNvPr id="126" name="Google Shape;126;p3"/>
          <p:cNvSpPr/>
          <p:nvPr/>
        </p:nvSpPr>
        <p:spPr>
          <a:xfrm rot="5400000">
            <a:off x="7736947" y="869808"/>
            <a:ext cx="528000" cy="5472608"/>
          </a:xfrm>
          <a:prstGeom prst="round2SameRect">
            <a:avLst>
              <a:gd name="adj1" fmla="val 50000"/>
              <a:gd name="adj2" fmla="val 0"/>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127" name="Google Shape;127;p3"/>
          <p:cNvSpPr/>
          <p:nvPr/>
        </p:nvSpPr>
        <p:spPr>
          <a:xfrm rot="-5400000" flipH="1">
            <a:off x="4697993" y="3185444"/>
            <a:ext cx="864000" cy="864000"/>
          </a:xfrm>
          <a:prstGeom prst="ellipse">
            <a:avLst/>
          </a:prstGeom>
          <a:solidFill>
            <a:schemeClr val="lt1"/>
          </a:solidFill>
          <a:ln w="508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733">
              <a:solidFill>
                <a:schemeClr val="lt1"/>
              </a:solidFill>
              <a:latin typeface="Arial"/>
              <a:ea typeface="Arial"/>
              <a:cs typeface="Arial"/>
              <a:sym typeface="Arial"/>
            </a:endParaRPr>
          </a:p>
        </p:txBody>
      </p:sp>
      <p:sp>
        <p:nvSpPr>
          <p:cNvPr id="128" name="Google Shape;128;p3"/>
          <p:cNvSpPr txBox="1"/>
          <p:nvPr/>
        </p:nvSpPr>
        <p:spPr>
          <a:xfrm>
            <a:off x="4748059" y="3426943"/>
            <a:ext cx="763868" cy="381001"/>
          </a:xfrm>
          <a:prstGeom prst="rect">
            <a:avLst/>
          </a:prstGeom>
          <a:noFill/>
          <a:ln>
            <a:noFill/>
          </a:ln>
        </p:spPr>
        <p:txBody>
          <a:bodyPr spcFirstLastPara="1" wrap="square" lIns="91425" tIns="0" rIns="91425" bIns="0" anchor="ctr" anchorCtr="0">
            <a:spAutoFit/>
          </a:bodyPr>
          <a:lstStyle/>
          <a:p>
            <a:pPr marL="0" marR="0" lvl="0" indent="0" algn="ctr" rtl="0">
              <a:spcBef>
                <a:spcPts val="0"/>
              </a:spcBef>
              <a:spcAft>
                <a:spcPts val="0"/>
              </a:spcAft>
              <a:buNone/>
            </a:pPr>
            <a:r>
              <a:rPr lang="en-US" sz="2667" b="1">
                <a:solidFill>
                  <a:schemeClr val="accent2"/>
                </a:solidFill>
                <a:latin typeface="Arial"/>
                <a:ea typeface="Arial"/>
                <a:cs typeface="Arial"/>
                <a:sym typeface="Arial"/>
              </a:rPr>
              <a:t>02</a:t>
            </a:r>
            <a:endParaRPr/>
          </a:p>
        </p:txBody>
      </p:sp>
      <p:sp>
        <p:nvSpPr>
          <p:cNvPr id="129" name="Google Shape;129;p3"/>
          <p:cNvSpPr txBox="1"/>
          <p:nvPr/>
        </p:nvSpPr>
        <p:spPr>
          <a:xfrm>
            <a:off x="5601699" y="3402339"/>
            <a:ext cx="3168352" cy="379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67" b="1">
                <a:solidFill>
                  <a:schemeClr val="lt1"/>
                </a:solidFill>
                <a:latin typeface="Arial"/>
                <a:ea typeface="Arial"/>
                <a:cs typeface="Arial"/>
                <a:sym typeface="Arial"/>
              </a:rPr>
              <a:t>Module 2</a:t>
            </a:r>
            <a:endParaRPr/>
          </a:p>
        </p:txBody>
      </p:sp>
      <p:sp>
        <p:nvSpPr>
          <p:cNvPr id="130" name="Google Shape;130;p3"/>
          <p:cNvSpPr txBox="1"/>
          <p:nvPr/>
        </p:nvSpPr>
        <p:spPr>
          <a:xfrm>
            <a:off x="5563853" y="3946933"/>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F3F3F"/>
                </a:solidFill>
                <a:latin typeface="Arial"/>
                <a:ea typeface="Arial"/>
                <a:cs typeface="Arial"/>
                <a:sym typeface="Arial"/>
              </a:rPr>
              <a:t>Solution/</a:t>
            </a:r>
            <a:endParaRPr sz="1600">
              <a:solidFill>
                <a:srgbClr val="3F3F3F"/>
              </a:solidFill>
              <a:latin typeface="Arial"/>
              <a:ea typeface="Arial"/>
              <a:cs typeface="Arial"/>
              <a:sym typeface="Arial"/>
            </a:endParaRPr>
          </a:p>
        </p:txBody>
      </p:sp>
      <p:sp>
        <p:nvSpPr>
          <p:cNvPr id="131" name="Google Shape;131;p3"/>
          <p:cNvSpPr txBox="1"/>
          <p:nvPr/>
        </p:nvSpPr>
        <p:spPr>
          <a:xfrm>
            <a:off x="5563853" y="4346829"/>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F3F3F"/>
                </a:solidFill>
                <a:latin typeface="Arial"/>
                <a:ea typeface="Arial"/>
                <a:cs typeface="Arial"/>
                <a:sym typeface="Arial"/>
              </a:rPr>
              <a:t>Analyze Pre-required Solution/software</a:t>
            </a:r>
            <a:endParaRPr sz="1600">
              <a:solidFill>
                <a:srgbClr val="3F3F3F"/>
              </a:solidFill>
              <a:latin typeface="Arial"/>
              <a:ea typeface="Arial"/>
              <a:cs typeface="Arial"/>
              <a:sym typeface="Arial"/>
            </a:endParaRPr>
          </a:p>
        </p:txBody>
      </p:sp>
      <p:cxnSp>
        <p:nvCxnSpPr>
          <p:cNvPr id="132" name="Google Shape;132;p3"/>
          <p:cNvCxnSpPr/>
          <p:nvPr/>
        </p:nvCxnSpPr>
        <p:spPr>
          <a:xfrm>
            <a:off x="6505575" y="4116210"/>
            <a:ext cx="3643196" cy="8185"/>
          </a:xfrm>
          <a:prstGeom prst="straightConnector1">
            <a:avLst/>
          </a:prstGeom>
          <a:noFill/>
          <a:ln w="25400" cap="rnd" cmpd="sng">
            <a:solidFill>
              <a:schemeClr val="accent2"/>
            </a:solidFill>
            <a:prstDash val="dot"/>
            <a:miter lim="800000"/>
            <a:headEnd type="none" w="sm" len="sm"/>
            <a:tailEnd type="none" w="sm" len="sm"/>
          </a:ln>
        </p:spPr>
      </p:cxnSp>
      <p:cxnSp>
        <p:nvCxnSpPr>
          <p:cNvPr id="133" name="Google Shape;133;p3"/>
          <p:cNvCxnSpPr/>
          <p:nvPr/>
        </p:nvCxnSpPr>
        <p:spPr>
          <a:xfrm>
            <a:off x="9344405" y="4524291"/>
            <a:ext cx="804366" cy="0"/>
          </a:xfrm>
          <a:prstGeom prst="straightConnector1">
            <a:avLst/>
          </a:prstGeom>
          <a:noFill/>
          <a:ln w="25400" cap="rnd" cmpd="sng">
            <a:solidFill>
              <a:schemeClr val="accent2"/>
            </a:solidFill>
            <a:prstDash val="dot"/>
            <a:miter lim="800000"/>
            <a:headEnd type="none" w="sm" len="sm"/>
            <a:tailEnd type="none" w="sm" len="sm"/>
          </a:ln>
        </p:spPr>
      </p:cxnSp>
      <p:sp>
        <p:nvSpPr>
          <p:cNvPr id="134" name="Google Shape;134;p3"/>
          <p:cNvSpPr/>
          <p:nvPr/>
        </p:nvSpPr>
        <p:spPr>
          <a:xfrm>
            <a:off x="10178996" y="3962321"/>
            <a:ext cx="356188"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595959"/>
                </a:solidFill>
                <a:latin typeface="Arial"/>
                <a:ea typeface="Arial"/>
                <a:cs typeface="Arial"/>
                <a:sym typeface="Arial"/>
              </a:rPr>
              <a:t>1 </a:t>
            </a:r>
            <a:endParaRPr sz="1600">
              <a:solidFill>
                <a:srgbClr val="595959"/>
              </a:solidFill>
              <a:latin typeface="Arial"/>
              <a:ea typeface="Arial"/>
              <a:cs typeface="Arial"/>
              <a:sym typeface="Arial"/>
            </a:endParaRPr>
          </a:p>
        </p:txBody>
      </p:sp>
      <p:sp>
        <p:nvSpPr>
          <p:cNvPr id="135" name="Google Shape;135;p3"/>
          <p:cNvSpPr/>
          <p:nvPr/>
        </p:nvSpPr>
        <p:spPr>
          <a:xfrm>
            <a:off x="10178996" y="4362217"/>
            <a:ext cx="356188"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3F3F3F"/>
                </a:solidFill>
                <a:latin typeface="Arial"/>
                <a:ea typeface="Arial"/>
                <a:cs typeface="Arial"/>
                <a:sym typeface="Arial"/>
              </a:rPr>
              <a:t>2 </a:t>
            </a:r>
            <a:endParaRPr sz="1600">
              <a:solidFill>
                <a:srgbClr val="3F3F3F"/>
              </a:solidFill>
              <a:latin typeface="Arial"/>
              <a:ea typeface="Arial"/>
              <a:cs typeface="Arial"/>
              <a:sym typeface="Arial"/>
            </a:endParaRPr>
          </a:p>
        </p:txBody>
      </p:sp>
      <p:sp>
        <p:nvSpPr>
          <p:cNvPr id="136" name="Google Shape;136;p3"/>
          <p:cNvSpPr/>
          <p:nvPr/>
        </p:nvSpPr>
        <p:spPr>
          <a:xfrm rot="5400000">
            <a:off x="8311301" y="2409513"/>
            <a:ext cx="528000" cy="5472608"/>
          </a:xfrm>
          <a:prstGeom prst="round2SameRect">
            <a:avLst>
              <a:gd name="adj1" fmla="val 50000"/>
              <a:gd name="adj2" fmla="val 0"/>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137" name="Google Shape;137;p3"/>
          <p:cNvSpPr/>
          <p:nvPr/>
        </p:nvSpPr>
        <p:spPr>
          <a:xfrm rot="-5400000" flipH="1">
            <a:off x="5220419" y="4725149"/>
            <a:ext cx="864000" cy="864000"/>
          </a:xfrm>
          <a:prstGeom prst="ellipse">
            <a:avLst/>
          </a:prstGeom>
          <a:solidFill>
            <a:schemeClr val="lt1"/>
          </a:solidFill>
          <a:ln w="508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733">
              <a:solidFill>
                <a:schemeClr val="lt1"/>
              </a:solidFill>
              <a:latin typeface="Arial"/>
              <a:ea typeface="Arial"/>
              <a:cs typeface="Arial"/>
              <a:sym typeface="Arial"/>
            </a:endParaRPr>
          </a:p>
        </p:txBody>
      </p:sp>
      <p:sp>
        <p:nvSpPr>
          <p:cNvPr id="138" name="Google Shape;138;p3"/>
          <p:cNvSpPr txBox="1"/>
          <p:nvPr/>
        </p:nvSpPr>
        <p:spPr>
          <a:xfrm>
            <a:off x="5270486" y="4966650"/>
            <a:ext cx="763868" cy="381001"/>
          </a:xfrm>
          <a:prstGeom prst="rect">
            <a:avLst/>
          </a:prstGeom>
          <a:noFill/>
          <a:ln>
            <a:noFill/>
          </a:ln>
        </p:spPr>
        <p:txBody>
          <a:bodyPr spcFirstLastPara="1" wrap="square" lIns="91425" tIns="0" rIns="91425" bIns="0" anchor="ctr" anchorCtr="0">
            <a:spAutoFit/>
          </a:bodyPr>
          <a:lstStyle/>
          <a:p>
            <a:pPr marL="0" marR="0" lvl="0" indent="0" algn="ctr" rtl="0">
              <a:spcBef>
                <a:spcPts val="0"/>
              </a:spcBef>
              <a:spcAft>
                <a:spcPts val="0"/>
              </a:spcAft>
              <a:buNone/>
            </a:pPr>
            <a:r>
              <a:rPr lang="en-US" sz="2667" b="1">
                <a:solidFill>
                  <a:schemeClr val="accent3"/>
                </a:solidFill>
                <a:latin typeface="Arial"/>
                <a:ea typeface="Arial"/>
                <a:cs typeface="Arial"/>
                <a:sym typeface="Arial"/>
              </a:rPr>
              <a:t>03</a:t>
            </a:r>
            <a:endParaRPr/>
          </a:p>
        </p:txBody>
      </p:sp>
      <p:sp>
        <p:nvSpPr>
          <p:cNvPr id="139" name="Google Shape;139;p3"/>
          <p:cNvSpPr txBox="1"/>
          <p:nvPr/>
        </p:nvSpPr>
        <p:spPr>
          <a:xfrm>
            <a:off x="6176053" y="4942044"/>
            <a:ext cx="3168352" cy="379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67" b="1">
                <a:solidFill>
                  <a:schemeClr val="lt1"/>
                </a:solidFill>
                <a:latin typeface="Arial"/>
                <a:ea typeface="Arial"/>
                <a:cs typeface="Arial"/>
                <a:sym typeface="Arial"/>
              </a:rPr>
              <a:t>Module 3</a:t>
            </a:r>
            <a:endParaRPr/>
          </a:p>
        </p:txBody>
      </p:sp>
      <p:sp>
        <p:nvSpPr>
          <p:cNvPr id="140" name="Google Shape;140;p3"/>
          <p:cNvSpPr txBox="1"/>
          <p:nvPr/>
        </p:nvSpPr>
        <p:spPr>
          <a:xfrm>
            <a:off x="6138208" y="5486638"/>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F3F3F"/>
                </a:solidFill>
                <a:latin typeface="Arial"/>
                <a:ea typeface="Arial"/>
                <a:cs typeface="Arial"/>
                <a:sym typeface="Arial"/>
              </a:rPr>
              <a:t>About Reference Article and Papers </a:t>
            </a:r>
            <a:endParaRPr sz="1600">
              <a:solidFill>
                <a:srgbClr val="3F3F3F"/>
              </a:solidFill>
              <a:latin typeface="Arial"/>
              <a:ea typeface="Arial"/>
              <a:cs typeface="Arial"/>
              <a:sym typeface="Arial"/>
            </a:endParaRPr>
          </a:p>
        </p:txBody>
      </p:sp>
      <p:sp>
        <p:nvSpPr>
          <p:cNvPr id="141" name="Google Shape;141;p3"/>
          <p:cNvSpPr txBox="1"/>
          <p:nvPr/>
        </p:nvSpPr>
        <p:spPr>
          <a:xfrm>
            <a:off x="6138208" y="5886534"/>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F3F3F"/>
                </a:solidFill>
                <a:latin typeface="Arial"/>
                <a:ea typeface="Arial"/>
                <a:cs typeface="Arial"/>
                <a:sym typeface="Arial"/>
              </a:rPr>
              <a:t>Final Result</a:t>
            </a:r>
            <a:endParaRPr sz="1600">
              <a:solidFill>
                <a:srgbClr val="3F3F3F"/>
              </a:solidFill>
              <a:latin typeface="Arial"/>
              <a:ea typeface="Arial"/>
              <a:cs typeface="Arial"/>
              <a:sym typeface="Arial"/>
            </a:endParaRPr>
          </a:p>
        </p:txBody>
      </p:sp>
      <p:cxnSp>
        <p:nvCxnSpPr>
          <p:cNvPr id="142" name="Google Shape;142;p3"/>
          <p:cNvCxnSpPr/>
          <p:nvPr/>
        </p:nvCxnSpPr>
        <p:spPr>
          <a:xfrm>
            <a:off x="9574417" y="5655915"/>
            <a:ext cx="1148708" cy="8185"/>
          </a:xfrm>
          <a:prstGeom prst="straightConnector1">
            <a:avLst/>
          </a:prstGeom>
          <a:noFill/>
          <a:ln w="25400" cap="rnd" cmpd="sng">
            <a:solidFill>
              <a:schemeClr val="accent3"/>
            </a:solidFill>
            <a:prstDash val="dot"/>
            <a:miter lim="800000"/>
            <a:headEnd type="none" w="sm" len="sm"/>
            <a:tailEnd type="none" w="sm" len="sm"/>
          </a:ln>
        </p:spPr>
      </p:cxnSp>
      <p:cxnSp>
        <p:nvCxnSpPr>
          <p:cNvPr id="143" name="Google Shape;143;p3"/>
          <p:cNvCxnSpPr/>
          <p:nvPr/>
        </p:nvCxnSpPr>
        <p:spPr>
          <a:xfrm>
            <a:off x="7426593" y="6055811"/>
            <a:ext cx="3296532" cy="8185"/>
          </a:xfrm>
          <a:prstGeom prst="straightConnector1">
            <a:avLst/>
          </a:prstGeom>
          <a:noFill/>
          <a:ln w="25400" cap="rnd" cmpd="sng">
            <a:solidFill>
              <a:schemeClr val="accent3"/>
            </a:solidFill>
            <a:prstDash val="dot"/>
            <a:miter lim="800000"/>
            <a:headEnd type="none" w="sm" len="sm"/>
            <a:tailEnd type="none" w="sm" len="sm"/>
          </a:ln>
        </p:spPr>
      </p:cxnSp>
      <p:sp>
        <p:nvSpPr>
          <p:cNvPr id="144" name="Google Shape;144;p3"/>
          <p:cNvSpPr/>
          <p:nvPr/>
        </p:nvSpPr>
        <p:spPr>
          <a:xfrm>
            <a:off x="10753351" y="5502027"/>
            <a:ext cx="356188"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3F3F3F"/>
                </a:solidFill>
                <a:latin typeface="Arial"/>
                <a:ea typeface="Arial"/>
                <a:cs typeface="Arial"/>
                <a:sym typeface="Arial"/>
              </a:rPr>
              <a:t>1 </a:t>
            </a:r>
            <a:endParaRPr sz="1600">
              <a:solidFill>
                <a:srgbClr val="3F3F3F"/>
              </a:solidFill>
              <a:latin typeface="Arial"/>
              <a:ea typeface="Arial"/>
              <a:cs typeface="Arial"/>
              <a:sym typeface="Arial"/>
            </a:endParaRPr>
          </a:p>
        </p:txBody>
      </p:sp>
      <p:sp>
        <p:nvSpPr>
          <p:cNvPr id="145" name="Google Shape;145;p3"/>
          <p:cNvSpPr/>
          <p:nvPr/>
        </p:nvSpPr>
        <p:spPr>
          <a:xfrm>
            <a:off x="10753351" y="5901923"/>
            <a:ext cx="356188"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3F3F3F"/>
                </a:solidFill>
                <a:latin typeface="Arial"/>
                <a:ea typeface="Arial"/>
                <a:cs typeface="Arial"/>
                <a:sym typeface="Arial"/>
              </a:rPr>
              <a:t>2 </a:t>
            </a:r>
            <a:endParaRPr sz="1600">
              <a:solidFill>
                <a:srgbClr val="3F3F3F"/>
              </a:solidFill>
              <a:latin typeface="Arial"/>
              <a:ea typeface="Arial"/>
              <a:cs typeface="Arial"/>
              <a:sym typeface="Arial"/>
            </a:endParaRPr>
          </a:p>
        </p:txBody>
      </p:sp>
      <p:sp>
        <p:nvSpPr>
          <p:cNvPr id="146" name="Google Shape;146;p3"/>
          <p:cNvSpPr txBox="1"/>
          <p:nvPr/>
        </p:nvSpPr>
        <p:spPr>
          <a:xfrm>
            <a:off x="5000780" y="2492668"/>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F3F3F"/>
                </a:solidFill>
                <a:latin typeface="Arial"/>
                <a:ea typeface="Arial"/>
                <a:cs typeface="Arial"/>
                <a:sym typeface="Arial"/>
              </a:rPr>
              <a:t>Problem Statement</a:t>
            </a:r>
            <a:endParaRPr sz="1600">
              <a:solidFill>
                <a:srgbClr val="3F3F3F"/>
              </a:solidFill>
              <a:latin typeface="Arial"/>
              <a:ea typeface="Arial"/>
              <a:cs typeface="Arial"/>
              <a:sym typeface="Arial"/>
            </a:endParaRPr>
          </a:p>
        </p:txBody>
      </p:sp>
      <p:cxnSp>
        <p:nvCxnSpPr>
          <p:cNvPr id="147" name="Google Shape;147;p3"/>
          <p:cNvCxnSpPr/>
          <p:nvPr/>
        </p:nvCxnSpPr>
        <p:spPr>
          <a:xfrm>
            <a:off x="6946184" y="2661945"/>
            <a:ext cx="2639513" cy="8185"/>
          </a:xfrm>
          <a:prstGeom prst="straightConnector1">
            <a:avLst/>
          </a:prstGeom>
          <a:noFill/>
          <a:ln w="25400" cap="rnd" cmpd="sng">
            <a:solidFill>
              <a:schemeClr val="accent1"/>
            </a:solidFill>
            <a:prstDash val="dot"/>
            <a:miter lim="800000"/>
            <a:headEnd type="none" w="sm" len="sm"/>
            <a:tailEnd type="none" w="sm" len="sm"/>
          </a:ln>
        </p:spPr>
      </p:cxnSp>
      <p:sp>
        <p:nvSpPr>
          <p:cNvPr id="148" name="Google Shape;148;p3"/>
          <p:cNvSpPr/>
          <p:nvPr/>
        </p:nvSpPr>
        <p:spPr>
          <a:xfrm>
            <a:off x="9559017" y="2508056"/>
            <a:ext cx="4700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3F3F3F"/>
                </a:solidFill>
                <a:latin typeface="Arial"/>
                <a:ea typeface="Arial"/>
                <a:cs typeface="Arial"/>
                <a:sym typeface="Arial"/>
              </a:rPr>
              <a:t>06 </a:t>
            </a:r>
            <a:endParaRPr sz="1600">
              <a:solidFill>
                <a:srgbClr val="3F3F3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4"/>
          <p:cNvSpPr txBox="1"/>
          <p:nvPr/>
        </p:nvSpPr>
        <p:spPr>
          <a:xfrm>
            <a:off x="5356336" y="1933899"/>
            <a:ext cx="5846617" cy="83099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4800" b="1">
                <a:solidFill>
                  <a:schemeClr val="lt1"/>
                </a:solidFill>
                <a:latin typeface="Times New Roman"/>
                <a:ea typeface="Times New Roman"/>
                <a:cs typeface="Times New Roman"/>
                <a:sym typeface="Times New Roman"/>
              </a:rPr>
              <a:t>Module 1</a:t>
            </a:r>
            <a:endParaRPr sz="4800" b="1">
              <a:solidFill>
                <a:schemeClr val="lt1"/>
              </a:solidFill>
              <a:latin typeface="Times New Roman"/>
              <a:ea typeface="Times New Roman"/>
              <a:cs typeface="Times New Roman"/>
              <a:sym typeface="Times New Roman"/>
            </a:endParaRPr>
          </a:p>
        </p:txBody>
      </p:sp>
      <p:sp>
        <p:nvSpPr>
          <p:cNvPr id="156" name="Google Shape;156;p4"/>
          <p:cNvSpPr txBox="1"/>
          <p:nvPr/>
        </p:nvSpPr>
        <p:spPr>
          <a:xfrm>
            <a:off x="6249133" y="3171020"/>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Abstract</a:t>
            </a:r>
            <a:endParaRPr sz="1600">
              <a:solidFill>
                <a:schemeClr val="lt1"/>
              </a:solidFill>
              <a:latin typeface="Arial"/>
              <a:ea typeface="Arial"/>
              <a:cs typeface="Arial"/>
              <a:sym typeface="Arial"/>
            </a:endParaRPr>
          </a:p>
        </p:txBody>
      </p:sp>
      <p:cxnSp>
        <p:nvCxnSpPr>
          <p:cNvPr id="157" name="Google Shape;157;p4"/>
          <p:cNvCxnSpPr/>
          <p:nvPr/>
        </p:nvCxnSpPr>
        <p:spPr>
          <a:xfrm>
            <a:off x="7137918" y="3348482"/>
            <a:ext cx="3696132" cy="0"/>
          </a:xfrm>
          <a:prstGeom prst="straightConnector1">
            <a:avLst/>
          </a:prstGeom>
          <a:noFill/>
          <a:ln w="25400" cap="rnd" cmpd="sng">
            <a:solidFill>
              <a:schemeClr val="accent1"/>
            </a:solidFill>
            <a:prstDash val="dot"/>
            <a:miter lim="800000"/>
            <a:headEnd type="none" w="sm" len="sm"/>
            <a:tailEnd type="none" w="sm" len="sm"/>
          </a:ln>
        </p:spPr>
      </p:cxnSp>
      <p:sp>
        <p:nvSpPr>
          <p:cNvPr id="158" name="Google Shape;158;p4"/>
          <p:cNvSpPr/>
          <p:nvPr/>
        </p:nvSpPr>
        <p:spPr>
          <a:xfrm>
            <a:off x="10807370" y="3186408"/>
            <a:ext cx="4700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05 </a:t>
            </a:r>
            <a:endParaRPr sz="1600">
              <a:solidFill>
                <a:schemeClr val="lt1"/>
              </a:solidFill>
              <a:latin typeface="Arial"/>
              <a:ea typeface="Arial"/>
              <a:cs typeface="Arial"/>
              <a:sym typeface="Arial"/>
            </a:endParaRPr>
          </a:p>
        </p:txBody>
      </p:sp>
      <p:sp>
        <p:nvSpPr>
          <p:cNvPr id="159" name="Google Shape;159;p4"/>
          <p:cNvSpPr txBox="1"/>
          <p:nvPr/>
        </p:nvSpPr>
        <p:spPr>
          <a:xfrm>
            <a:off x="6249133" y="3469070"/>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Problem statement</a:t>
            </a:r>
            <a:endParaRPr sz="1600">
              <a:solidFill>
                <a:schemeClr val="lt1"/>
              </a:solidFill>
              <a:latin typeface="Arial"/>
              <a:ea typeface="Arial"/>
              <a:cs typeface="Arial"/>
              <a:sym typeface="Arial"/>
            </a:endParaRPr>
          </a:p>
        </p:txBody>
      </p:sp>
      <p:cxnSp>
        <p:nvCxnSpPr>
          <p:cNvPr id="160" name="Google Shape;160;p4"/>
          <p:cNvCxnSpPr/>
          <p:nvPr/>
        </p:nvCxnSpPr>
        <p:spPr>
          <a:xfrm>
            <a:off x="8194537" y="3638347"/>
            <a:ext cx="2639513" cy="8185"/>
          </a:xfrm>
          <a:prstGeom prst="straightConnector1">
            <a:avLst/>
          </a:prstGeom>
          <a:noFill/>
          <a:ln w="25400" cap="rnd" cmpd="sng">
            <a:solidFill>
              <a:schemeClr val="accent1"/>
            </a:solidFill>
            <a:prstDash val="dot"/>
            <a:miter lim="800000"/>
            <a:headEnd type="none" w="sm" len="sm"/>
            <a:tailEnd type="none" w="sm" len="sm"/>
          </a:ln>
        </p:spPr>
      </p:cxnSp>
      <p:sp>
        <p:nvSpPr>
          <p:cNvPr id="161" name="Google Shape;161;p4"/>
          <p:cNvSpPr/>
          <p:nvPr/>
        </p:nvSpPr>
        <p:spPr>
          <a:xfrm>
            <a:off x="10807370" y="3484458"/>
            <a:ext cx="4700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06 </a:t>
            </a:r>
            <a:endParaRPr sz="1600">
              <a:solidFill>
                <a:schemeClr val="lt1"/>
              </a:solidFill>
              <a:latin typeface="Arial"/>
              <a:ea typeface="Arial"/>
              <a:cs typeface="Arial"/>
              <a:sym typeface="Arial"/>
            </a:endParaRPr>
          </a:p>
        </p:txBody>
      </p:sp>
      <p:sp>
        <p:nvSpPr>
          <p:cNvPr id="162" name="Google Shape;162;p4"/>
          <p:cNvSpPr txBox="1"/>
          <p:nvPr/>
        </p:nvSpPr>
        <p:spPr>
          <a:xfrm>
            <a:off x="6249133" y="3795557"/>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Graph</a:t>
            </a:r>
            <a:endParaRPr sz="1600">
              <a:solidFill>
                <a:schemeClr val="lt1"/>
              </a:solidFill>
              <a:latin typeface="Arial"/>
              <a:ea typeface="Arial"/>
              <a:cs typeface="Arial"/>
              <a:sym typeface="Arial"/>
            </a:endParaRPr>
          </a:p>
        </p:txBody>
      </p:sp>
      <p:cxnSp>
        <p:nvCxnSpPr>
          <p:cNvPr id="163" name="Google Shape;163;p4"/>
          <p:cNvCxnSpPr/>
          <p:nvPr/>
        </p:nvCxnSpPr>
        <p:spPr>
          <a:xfrm>
            <a:off x="6979298" y="3973019"/>
            <a:ext cx="3854752" cy="0"/>
          </a:xfrm>
          <a:prstGeom prst="straightConnector1">
            <a:avLst/>
          </a:prstGeom>
          <a:noFill/>
          <a:ln w="25400" cap="rnd" cmpd="sng">
            <a:solidFill>
              <a:schemeClr val="accent1"/>
            </a:solidFill>
            <a:prstDash val="dot"/>
            <a:miter lim="800000"/>
            <a:headEnd type="none" w="sm" len="sm"/>
            <a:tailEnd type="none" w="sm" len="sm"/>
          </a:ln>
        </p:spPr>
      </p:cxnSp>
      <p:sp>
        <p:nvSpPr>
          <p:cNvPr id="164" name="Google Shape;164;p4"/>
          <p:cNvSpPr/>
          <p:nvPr/>
        </p:nvSpPr>
        <p:spPr>
          <a:xfrm>
            <a:off x="10807370" y="3810945"/>
            <a:ext cx="4700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07 </a:t>
            </a:r>
            <a:endParaRPr sz="1600">
              <a:solidFill>
                <a:schemeClr val="lt1"/>
              </a:solidFill>
              <a:latin typeface="Arial"/>
              <a:ea typeface="Arial"/>
              <a:cs typeface="Arial"/>
              <a:sym typeface="Arial"/>
            </a:endParaRPr>
          </a:p>
        </p:txBody>
      </p:sp>
      <p:sp>
        <p:nvSpPr>
          <p:cNvPr id="165" name="Google Shape;165;p4"/>
          <p:cNvSpPr txBox="1"/>
          <p:nvPr/>
        </p:nvSpPr>
        <p:spPr>
          <a:xfrm>
            <a:off x="6249133" y="4121062"/>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Analyze the Problem statement</a:t>
            </a:r>
            <a:endParaRPr sz="1600">
              <a:solidFill>
                <a:schemeClr val="lt1"/>
              </a:solidFill>
              <a:latin typeface="Arial"/>
              <a:ea typeface="Arial"/>
              <a:cs typeface="Arial"/>
              <a:sym typeface="Arial"/>
            </a:endParaRPr>
          </a:p>
        </p:txBody>
      </p:sp>
      <p:cxnSp>
        <p:nvCxnSpPr>
          <p:cNvPr id="166" name="Google Shape;166;p4"/>
          <p:cNvCxnSpPr/>
          <p:nvPr/>
        </p:nvCxnSpPr>
        <p:spPr>
          <a:xfrm>
            <a:off x="9199983" y="4298524"/>
            <a:ext cx="1634067" cy="0"/>
          </a:xfrm>
          <a:prstGeom prst="straightConnector1">
            <a:avLst/>
          </a:prstGeom>
          <a:noFill/>
          <a:ln w="25400" cap="rnd" cmpd="sng">
            <a:solidFill>
              <a:schemeClr val="accent1"/>
            </a:solidFill>
            <a:prstDash val="dot"/>
            <a:miter lim="800000"/>
            <a:headEnd type="none" w="sm" len="sm"/>
            <a:tailEnd type="none" w="sm" len="sm"/>
          </a:ln>
        </p:spPr>
      </p:cxnSp>
      <p:sp>
        <p:nvSpPr>
          <p:cNvPr id="167" name="Google Shape;167;p4"/>
          <p:cNvSpPr/>
          <p:nvPr/>
        </p:nvSpPr>
        <p:spPr>
          <a:xfrm>
            <a:off x="10807370" y="4136450"/>
            <a:ext cx="4700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08 </a:t>
            </a:r>
            <a:endParaRPr sz="1600">
              <a:solidFill>
                <a:schemeClr val="lt1"/>
              </a:solidFill>
              <a:latin typeface="Arial"/>
              <a:ea typeface="Arial"/>
              <a:cs typeface="Arial"/>
              <a:sym typeface="Arial"/>
            </a:endParaRPr>
          </a:p>
        </p:txBody>
      </p:sp>
      <p:sp>
        <p:nvSpPr>
          <p:cNvPr id="168" name="Google Shape;168;p4"/>
          <p:cNvSpPr txBox="1"/>
          <p:nvPr/>
        </p:nvSpPr>
        <p:spPr>
          <a:xfrm>
            <a:off x="6249132" y="4423651"/>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Up/Down</a:t>
            </a:r>
            <a:endParaRPr sz="1600">
              <a:solidFill>
                <a:schemeClr val="lt1"/>
              </a:solidFill>
              <a:latin typeface="Arial"/>
              <a:ea typeface="Arial"/>
              <a:cs typeface="Arial"/>
              <a:sym typeface="Arial"/>
            </a:endParaRPr>
          </a:p>
        </p:txBody>
      </p:sp>
      <p:cxnSp>
        <p:nvCxnSpPr>
          <p:cNvPr id="169" name="Google Shape;169;p4"/>
          <p:cNvCxnSpPr/>
          <p:nvPr/>
        </p:nvCxnSpPr>
        <p:spPr>
          <a:xfrm>
            <a:off x="7240555" y="4592928"/>
            <a:ext cx="3593494" cy="8185"/>
          </a:xfrm>
          <a:prstGeom prst="straightConnector1">
            <a:avLst/>
          </a:prstGeom>
          <a:noFill/>
          <a:ln w="25400" cap="rnd" cmpd="sng">
            <a:solidFill>
              <a:schemeClr val="accent1"/>
            </a:solidFill>
            <a:prstDash val="dot"/>
            <a:miter lim="800000"/>
            <a:headEnd type="none" w="sm" len="sm"/>
            <a:tailEnd type="none" w="sm" len="sm"/>
          </a:ln>
        </p:spPr>
      </p:cxnSp>
      <p:sp>
        <p:nvSpPr>
          <p:cNvPr id="170" name="Google Shape;170;p4"/>
          <p:cNvSpPr/>
          <p:nvPr/>
        </p:nvSpPr>
        <p:spPr>
          <a:xfrm>
            <a:off x="10807369" y="4439039"/>
            <a:ext cx="4700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14 </a:t>
            </a:r>
            <a:endParaRPr sz="1600">
              <a:solidFill>
                <a:schemeClr val="lt1"/>
              </a:solidFill>
              <a:latin typeface="Arial"/>
              <a:ea typeface="Arial"/>
              <a:cs typeface="Arial"/>
              <a:sym typeface="Arial"/>
            </a:endParaRPr>
          </a:p>
        </p:txBody>
      </p:sp>
      <p:sp>
        <p:nvSpPr>
          <p:cNvPr id="171" name="Google Shape;171;p4"/>
          <p:cNvSpPr txBox="1"/>
          <p:nvPr/>
        </p:nvSpPr>
        <p:spPr>
          <a:xfrm>
            <a:off x="6249132" y="4709634"/>
            <a:ext cx="38908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Success Level</a:t>
            </a:r>
            <a:endParaRPr sz="1600">
              <a:solidFill>
                <a:schemeClr val="lt1"/>
              </a:solidFill>
              <a:latin typeface="Arial"/>
              <a:ea typeface="Arial"/>
              <a:cs typeface="Arial"/>
              <a:sym typeface="Arial"/>
            </a:endParaRPr>
          </a:p>
        </p:txBody>
      </p:sp>
      <p:cxnSp>
        <p:nvCxnSpPr>
          <p:cNvPr id="172" name="Google Shape;172;p4"/>
          <p:cNvCxnSpPr/>
          <p:nvPr/>
        </p:nvCxnSpPr>
        <p:spPr>
          <a:xfrm>
            <a:off x="7707085" y="4878911"/>
            <a:ext cx="3126964" cy="8185"/>
          </a:xfrm>
          <a:prstGeom prst="straightConnector1">
            <a:avLst/>
          </a:prstGeom>
          <a:noFill/>
          <a:ln w="25400" cap="rnd" cmpd="sng">
            <a:solidFill>
              <a:schemeClr val="accent1"/>
            </a:solidFill>
            <a:prstDash val="dot"/>
            <a:miter lim="800000"/>
            <a:headEnd type="none" w="sm" len="sm"/>
            <a:tailEnd type="none" w="sm" len="sm"/>
          </a:ln>
        </p:spPr>
      </p:cxnSp>
      <p:sp>
        <p:nvSpPr>
          <p:cNvPr id="173" name="Google Shape;173;p4"/>
          <p:cNvSpPr/>
          <p:nvPr/>
        </p:nvSpPr>
        <p:spPr>
          <a:xfrm>
            <a:off x="10807369" y="4725022"/>
            <a:ext cx="4700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15 </a:t>
            </a:r>
            <a:endParaRPr sz="160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txBox="1"/>
          <p:nvPr/>
        </p:nvSpPr>
        <p:spPr>
          <a:xfrm>
            <a:off x="3300704" y="90587"/>
            <a:ext cx="609755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dk1"/>
                </a:solidFill>
                <a:latin typeface="Times New Roman"/>
                <a:ea typeface="Times New Roman"/>
                <a:cs typeface="Times New Roman"/>
                <a:sym typeface="Times New Roman"/>
              </a:rPr>
              <a:t>Name of Domain:-</a:t>
            </a:r>
            <a:endParaRPr/>
          </a:p>
        </p:txBody>
      </p:sp>
      <p:sp>
        <p:nvSpPr>
          <p:cNvPr id="179" name="Google Shape;179;p5"/>
          <p:cNvSpPr txBox="1"/>
          <p:nvPr/>
        </p:nvSpPr>
        <p:spPr>
          <a:xfrm>
            <a:off x="5728995" y="1082350"/>
            <a:ext cx="5458408" cy="646331"/>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600"/>
              <a:buFont typeface="Arial"/>
              <a:buChar char="•"/>
            </a:pPr>
            <a:r>
              <a:rPr lang="en-US" sz="3600" i="1">
                <a:solidFill>
                  <a:schemeClr val="dk1"/>
                </a:solidFill>
                <a:latin typeface="Times New Roman"/>
                <a:ea typeface="Times New Roman"/>
                <a:cs typeface="Times New Roman"/>
                <a:sym typeface="Times New Roman"/>
              </a:rPr>
              <a:t>Web Development</a:t>
            </a:r>
            <a:endParaRPr/>
          </a:p>
        </p:txBody>
      </p:sp>
      <p:sp>
        <p:nvSpPr>
          <p:cNvPr id="180" name="Google Shape;180;p5"/>
          <p:cNvSpPr txBox="1"/>
          <p:nvPr/>
        </p:nvSpPr>
        <p:spPr>
          <a:xfrm>
            <a:off x="7436498" y="1781241"/>
            <a:ext cx="3023118"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dk1"/>
                </a:solidFill>
                <a:latin typeface="Times New Roman"/>
                <a:ea typeface="Times New Roman"/>
                <a:cs typeface="Times New Roman"/>
                <a:sym typeface="Times New Roman"/>
              </a:rPr>
              <a:t>Required Tools:-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HTML</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CSS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PHP</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JAVA SCRIPT</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DATABASE CONNECTIVITY</a:t>
            </a:r>
            <a:endParaRPr/>
          </a:p>
        </p:txBody>
      </p:sp>
      <p:pic>
        <p:nvPicPr>
          <p:cNvPr id="181" name="Google Shape;181;p5"/>
          <p:cNvPicPr preferRelativeResize="0"/>
          <p:nvPr/>
        </p:nvPicPr>
        <p:blipFill rotWithShape="1">
          <a:blip r:embed="rId3">
            <a:alphaModFix/>
          </a:blip>
          <a:srcRect/>
          <a:stretch/>
        </p:blipFill>
        <p:spPr>
          <a:xfrm>
            <a:off x="7875037" y="3904899"/>
            <a:ext cx="4111300" cy="2466780"/>
          </a:xfrm>
          <a:prstGeom prst="roundRect">
            <a:avLst>
              <a:gd name="adj" fmla="val 50000"/>
            </a:avLst>
          </a:prstGeom>
          <a:solidFill>
            <a:srgbClr val="FFFFFF"/>
          </a:solidFill>
          <a:ln w="76200" cap="sq" cmpd="sng">
            <a:solidFill>
              <a:srgbClr val="292929"/>
            </a:solidFill>
            <a:prstDash val="solid"/>
            <a:miter lim="800000"/>
            <a:headEnd type="none" w="sm" len="sm"/>
            <a:tailEnd type="none" w="sm" len="sm"/>
          </a:ln>
          <a:effectLst>
            <a:reflection stA="28000" endPos="28000" dist="50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6"/>
          <p:cNvSpPr txBox="1"/>
          <p:nvPr/>
        </p:nvSpPr>
        <p:spPr>
          <a:xfrm>
            <a:off x="336524" y="522555"/>
            <a:ext cx="3321075" cy="89154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a:solidFill>
                  <a:schemeClr val="lt1"/>
                </a:solidFill>
                <a:latin typeface="Times New Roman"/>
                <a:ea typeface="Times New Roman"/>
                <a:cs typeface="Times New Roman"/>
                <a:sym typeface="Times New Roman"/>
              </a:rPr>
              <a:t>Abstract:-</a:t>
            </a:r>
            <a:endParaRPr sz="5400">
              <a:solidFill>
                <a:schemeClr val="lt1"/>
              </a:solidFill>
              <a:latin typeface="Times New Roman"/>
              <a:ea typeface="Times New Roman"/>
              <a:cs typeface="Times New Roman"/>
              <a:sym typeface="Times New Roman"/>
            </a:endParaRPr>
          </a:p>
        </p:txBody>
      </p:sp>
      <p:sp>
        <p:nvSpPr>
          <p:cNvPr id="187" name="Google Shape;187;p6"/>
          <p:cNvSpPr txBox="1"/>
          <p:nvPr/>
        </p:nvSpPr>
        <p:spPr>
          <a:xfrm>
            <a:off x="4219162" y="235727"/>
            <a:ext cx="6867300" cy="6864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Times New Roman"/>
                <a:ea typeface="Times New Roman"/>
                <a:cs typeface="Times New Roman"/>
                <a:sym typeface="Times New Roman"/>
              </a:rPr>
              <a:t>Every customer wants to build a house in their life. Before building a house, every customer wants to find and buy land of their choice, but an individual searching for land with the help of land brokers is a very difficult process.</a:t>
            </a:r>
            <a:br>
              <a:rPr lang="en-US" sz="2000">
                <a:solidFill>
                  <a:schemeClr val="lt1"/>
                </a:solidFill>
                <a:latin typeface="Times New Roman"/>
                <a:ea typeface="Times New Roman"/>
                <a:cs typeface="Times New Roman"/>
                <a:sym typeface="Times New Roman"/>
              </a:rPr>
            </a:br>
            <a:r>
              <a:rPr lang="en-US" sz="2000">
                <a:solidFill>
                  <a:schemeClr val="lt1"/>
                </a:solidFill>
                <a:latin typeface="Times New Roman"/>
                <a:ea typeface="Times New Roman"/>
                <a:cs typeface="Times New Roman"/>
                <a:sym typeface="Times New Roman"/>
              </a:rPr>
              <a:t>                  So to fulfill people's wishes and remember their dreams, we are introducing a new website where we can recommend you the land in various places with the help of our website.</a:t>
            </a:r>
            <a:br>
              <a:rPr lang="en-US" sz="2000">
                <a:solidFill>
                  <a:schemeClr val="lt1"/>
                </a:solidFill>
                <a:latin typeface="Times New Roman"/>
                <a:ea typeface="Times New Roman"/>
                <a:cs typeface="Times New Roman"/>
                <a:sym typeface="Times New Roman"/>
              </a:rPr>
            </a:br>
            <a:r>
              <a:rPr lang="en-US" sz="2000">
                <a:solidFill>
                  <a:schemeClr val="lt1"/>
                </a:solidFill>
                <a:latin typeface="Times New Roman"/>
                <a:ea typeface="Times New Roman"/>
                <a:cs typeface="Times New Roman"/>
                <a:sym typeface="Times New Roman"/>
              </a:rPr>
              <a:t>                  Our main goal is not only to help the customer who needs property to build a house or shop, but also to minimize the many mistakes that are made in property sales today and reduce the difficulty of people. Also you can purchase land without any hassle as we only sell suitable land approved by the government.</a:t>
            </a:r>
            <a:br>
              <a:rPr lang="en-US" sz="2000">
                <a:solidFill>
                  <a:schemeClr val="lt1"/>
                </a:solidFill>
                <a:latin typeface="Times New Roman"/>
                <a:ea typeface="Times New Roman"/>
                <a:cs typeface="Times New Roman"/>
                <a:sym typeface="Times New Roman"/>
              </a:rPr>
            </a:br>
            <a:r>
              <a:rPr lang="en-US" sz="2000">
                <a:solidFill>
                  <a:schemeClr val="lt1"/>
                </a:solidFill>
                <a:latin typeface="Times New Roman"/>
                <a:ea typeface="Times New Roman"/>
                <a:cs typeface="Times New Roman"/>
                <a:sym typeface="Times New Roman"/>
              </a:rPr>
              <a:t>                  Not only the profile of each user is verified but also their land registration number is verified to ensure only lands with valid registrations.</a:t>
            </a:r>
            <a:br>
              <a:rPr lang="en-US" sz="2000">
                <a:solidFill>
                  <a:schemeClr val="lt1"/>
                </a:solidFill>
                <a:latin typeface="Times New Roman"/>
                <a:ea typeface="Times New Roman"/>
                <a:cs typeface="Times New Roman"/>
                <a:sym typeface="Times New Roman"/>
              </a:rPr>
            </a:br>
            <a:r>
              <a:rPr lang="en-US" sz="2000">
                <a:solidFill>
                  <a:schemeClr val="lt1"/>
                </a:solidFill>
                <a:latin typeface="Times New Roman"/>
                <a:ea typeface="Times New Roman"/>
                <a:cs typeface="Times New Roman"/>
                <a:sym typeface="Times New Roman"/>
              </a:rPr>
              <a:t>                  Privacy: One fear that all land sellers have is that their contact details will be used in wrong ways. Don't worry anymore, all their details are protected by us and different users have separate systems to protect their details.</a:t>
            </a:r>
            <a:br>
              <a:rPr lang="en-US" sz="2000">
                <a:solidFill>
                  <a:schemeClr val="lt1"/>
                </a:solidFill>
                <a:latin typeface="Times New Roman"/>
                <a:ea typeface="Times New Roman"/>
                <a:cs typeface="Times New Roman"/>
                <a:sym typeface="Times New Roman"/>
              </a:rPr>
            </a:br>
            <a:r>
              <a:rPr lang="en-US" sz="2000">
                <a:solidFill>
                  <a:schemeClr val="lt1"/>
                </a:solidFill>
                <a:latin typeface="Times New Roman"/>
                <a:ea typeface="Times New Roman"/>
                <a:cs typeface="Times New Roman"/>
                <a:sym typeface="Times New Roman"/>
              </a:rPr>
              <a:t/>
            </a:r>
            <a:br>
              <a:rPr lang="en-US" sz="2000">
                <a:solidFill>
                  <a:schemeClr val="lt1"/>
                </a:solidFill>
                <a:latin typeface="Times New Roman"/>
                <a:ea typeface="Times New Roman"/>
                <a:cs typeface="Times New Roman"/>
                <a:sym typeface="Times New Roman"/>
              </a:rPr>
            </a:br>
            <a:endParaRPr sz="200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pSp>
        <p:nvGrpSpPr>
          <p:cNvPr id="192" name="Google Shape;192;p7"/>
          <p:cNvGrpSpPr/>
          <p:nvPr/>
        </p:nvGrpSpPr>
        <p:grpSpPr>
          <a:xfrm>
            <a:off x="4513632" y="2053991"/>
            <a:ext cx="3247547" cy="2321655"/>
            <a:chOff x="3964931" y="4149080"/>
            <a:chExt cx="2916600" cy="2321655"/>
          </a:xfrm>
        </p:grpSpPr>
        <p:sp>
          <p:nvSpPr>
            <p:cNvPr id="193" name="Google Shape;193;p7"/>
            <p:cNvSpPr txBox="1"/>
            <p:nvPr/>
          </p:nvSpPr>
          <p:spPr>
            <a:xfrm>
              <a:off x="3964931" y="4654535"/>
              <a:ext cx="2916600" cy="1816200"/>
            </a:xfrm>
            <a:prstGeom prst="rect">
              <a:avLst/>
            </a:prstGeom>
            <a:noFill/>
            <a:ln>
              <a:noFill/>
            </a:ln>
          </p:spPr>
          <p:txBody>
            <a:bodyPr spcFirstLastPara="1" wrap="square" lIns="90000" tIns="45700" rIns="108000" bIns="45700" anchor="t" anchorCtr="0">
              <a:spAutoFit/>
            </a:bodyPr>
            <a:lstStyle/>
            <a:p>
              <a:pPr marL="285750" marR="0" lvl="0" indent="-285750" algn="l" rtl="0">
                <a:spcBef>
                  <a:spcPts val="0"/>
                </a:spcBef>
                <a:spcAft>
                  <a:spcPts val="0"/>
                </a:spcAft>
                <a:buClr>
                  <a:schemeClr val="lt1"/>
                </a:buClr>
                <a:buSzPts val="1400"/>
                <a:buFont typeface="Arial"/>
                <a:buChar char="•"/>
              </a:pPr>
              <a:r>
                <a:rPr lang="en-US" sz="1400" b="1">
                  <a:solidFill>
                    <a:schemeClr val="lt1"/>
                  </a:solidFill>
                  <a:latin typeface="Arial"/>
                  <a:ea typeface="Arial"/>
                  <a:cs typeface="Arial"/>
                  <a:sym typeface="Arial"/>
                </a:rPr>
                <a:t>To provide the customers a land which they need to search through our website</a:t>
              </a:r>
              <a:endParaRPr/>
            </a:p>
            <a:p>
              <a:pPr marL="285750" marR="0" lvl="0" indent="-285750" algn="l" rtl="0">
                <a:spcBef>
                  <a:spcPts val="0"/>
                </a:spcBef>
                <a:spcAft>
                  <a:spcPts val="0"/>
                </a:spcAft>
                <a:buClr>
                  <a:schemeClr val="lt1"/>
                </a:buClr>
                <a:buSzPts val="1400"/>
                <a:buFont typeface="Arial"/>
                <a:buChar char="•"/>
              </a:pPr>
              <a:r>
                <a:rPr lang="en-US" sz="1400" b="1">
                  <a:solidFill>
                    <a:schemeClr val="lt1"/>
                  </a:solidFill>
                  <a:latin typeface="Arial"/>
                  <a:ea typeface="Arial"/>
                  <a:cs typeface="Arial"/>
                  <a:sym typeface="Arial"/>
                </a:rPr>
                <a:t>To sell and buy the land through our website </a:t>
              </a:r>
              <a:endParaRPr/>
            </a:p>
            <a:p>
              <a:pPr marL="285750" marR="0" lvl="0" indent="-285750" algn="l" rtl="0">
                <a:spcBef>
                  <a:spcPts val="0"/>
                </a:spcBef>
                <a:spcAft>
                  <a:spcPts val="0"/>
                </a:spcAft>
                <a:buClr>
                  <a:schemeClr val="lt1"/>
                </a:buClr>
                <a:buSzPts val="1400"/>
                <a:buFont typeface="Arial"/>
                <a:buChar char="•"/>
              </a:pPr>
              <a:r>
                <a:rPr lang="en-US" sz="1400" b="1">
                  <a:solidFill>
                    <a:schemeClr val="lt1"/>
                  </a:solidFill>
                  <a:latin typeface="Arial"/>
                  <a:ea typeface="Arial"/>
                  <a:cs typeface="Arial"/>
                  <a:sym typeface="Arial"/>
                </a:rPr>
                <a:t>To compare the price of particular land and the surrounding land</a:t>
              </a:r>
              <a:endParaRPr/>
            </a:p>
          </p:txBody>
        </p:sp>
        <p:sp>
          <p:nvSpPr>
            <p:cNvPr id="194" name="Google Shape;194;p7"/>
            <p:cNvSpPr txBox="1"/>
            <p:nvPr/>
          </p:nvSpPr>
          <p:spPr>
            <a:xfrm>
              <a:off x="3964933" y="4149080"/>
              <a:ext cx="2842224" cy="304801"/>
            </a:xfrm>
            <a:prstGeom prst="rect">
              <a:avLst/>
            </a:prstGeom>
            <a:noFill/>
            <a:ln>
              <a:noFill/>
            </a:ln>
          </p:spPr>
          <p:txBody>
            <a:bodyPr spcFirstLastPara="1" wrap="square" lIns="72000" tIns="0" rIns="36000" bIns="0" anchor="t" anchorCtr="0">
              <a:sp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Objective:-</a:t>
              </a:r>
              <a:endParaRPr sz="2000">
                <a:solidFill>
                  <a:schemeClr val="lt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8"/>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5400"/>
              <a:buNone/>
            </a:pPr>
            <a:r>
              <a:rPr lang="en-US">
                <a:latin typeface="Times New Roman"/>
                <a:ea typeface="Times New Roman"/>
                <a:cs typeface="Times New Roman"/>
                <a:sym typeface="Times New Roman"/>
              </a:rPr>
              <a:t>Problem Statement:-</a:t>
            </a:r>
            <a:endParaRPr/>
          </a:p>
        </p:txBody>
      </p:sp>
      <p:grpSp>
        <p:nvGrpSpPr>
          <p:cNvPr id="200" name="Google Shape;200;p8"/>
          <p:cNvGrpSpPr/>
          <p:nvPr/>
        </p:nvGrpSpPr>
        <p:grpSpPr>
          <a:xfrm>
            <a:off x="777614" y="1437688"/>
            <a:ext cx="4258491" cy="4832807"/>
            <a:chOff x="3075315" y="-75"/>
            <a:chExt cx="6044309" cy="6859468"/>
          </a:xfrm>
        </p:grpSpPr>
        <p:sp>
          <p:nvSpPr>
            <p:cNvPr id="201" name="Google Shape;201;p8"/>
            <p:cNvSpPr/>
            <p:nvPr/>
          </p:nvSpPr>
          <p:spPr>
            <a:xfrm>
              <a:off x="3403534" y="2640839"/>
              <a:ext cx="5711255" cy="4218554"/>
            </a:xfrm>
            <a:custGeom>
              <a:avLst/>
              <a:gdLst/>
              <a:ahLst/>
              <a:cxnLst/>
              <a:rect l="l" t="t" r="r" b="b"/>
              <a:pathLst>
                <a:path w="5711255" h="4218554" extrusionOk="0">
                  <a:moveTo>
                    <a:pt x="5647218" y="1850561"/>
                  </a:moveTo>
                  <a:cubicBezTo>
                    <a:pt x="5639344" y="1836580"/>
                    <a:pt x="5586806" y="1817375"/>
                    <a:pt x="5573634" y="1813770"/>
                  </a:cubicBezTo>
                  <a:cubicBezTo>
                    <a:pt x="5544716" y="1805822"/>
                    <a:pt x="5500713" y="1799862"/>
                    <a:pt x="5471280" y="1801408"/>
                  </a:cubicBezTo>
                  <a:cubicBezTo>
                    <a:pt x="5425290" y="1803762"/>
                    <a:pt x="5387909" y="1795300"/>
                    <a:pt x="5353104" y="1760937"/>
                  </a:cubicBezTo>
                  <a:cubicBezTo>
                    <a:pt x="5209027" y="1618331"/>
                    <a:pt x="4714251" y="1372488"/>
                    <a:pt x="3751334" y="1331502"/>
                  </a:cubicBezTo>
                  <a:cubicBezTo>
                    <a:pt x="3738825" y="971531"/>
                    <a:pt x="3761342" y="130543"/>
                    <a:pt x="3775617" y="44376"/>
                  </a:cubicBezTo>
                  <a:cubicBezTo>
                    <a:pt x="3446256" y="31941"/>
                    <a:pt x="14975" y="-2570"/>
                    <a:pt x="5483" y="152"/>
                  </a:cubicBezTo>
                  <a:cubicBezTo>
                    <a:pt x="-17475" y="7584"/>
                    <a:pt x="36241" y="431058"/>
                    <a:pt x="81863" y="620757"/>
                  </a:cubicBezTo>
                  <a:cubicBezTo>
                    <a:pt x="133371" y="834886"/>
                    <a:pt x="190766" y="1047322"/>
                    <a:pt x="320715" y="1230104"/>
                  </a:cubicBezTo>
                  <a:cubicBezTo>
                    <a:pt x="370826" y="1300597"/>
                    <a:pt x="432415" y="1361524"/>
                    <a:pt x="525499" y="1372856"/>
                  </a:cubicBezTo>
                  <a:cubicBezTo>
                    <a:pt x="576051" y="1379037"/>
                    <a:pt x="626603" y="1374033"/>
                    <a:pt x="676860" y="1366896"/>
                  </a:cubicBezTo>
                  <a:cubicBezTo>
                    <a:pt x="744116" y="1357403"/>
                    <a:pt x="799672" y="1326940"/>
                    <a:pt x="844410" y="1275652"/>
                  </a:cubicBezTo>
                  <a:cubicBezTo>
                    <a:pt x="866412" y="1250487"/>
                    <a:pt x="896728" y="1236358"/>
                    <a:pt x="926750" y="1224438"/>
                  </a:cubicBezTo>
                  <a:cubicBezTo>
                    <a:pt x="958391" y="1211855"/>
                    <a:pt x="989150" y="1235328"/>
                    <a:pt x="1010415" y="1277786"/>
                  </a:cubicBezTo>
                  <a:cubicBezTo>
                    <a:pt x="1027192" y="1311193"/>
                    <a:pt x="1037568" y="1347543"/>
                    <a:pt x="1042939" y="1384703"/>
                  </a:cubicBezTo>
                  <a:cubicBezTo>
                    <a:pt x="1061629" y="1513548"/>
                    <a:pt x="1067001" y="1643938"/>
                    <a:pt x="1091578" y="1772195"/>
                  </a:cubicBezTo>
                  <a:cubicBezTo>
                    <a:pt x="1128664" y="1965793"/>
                    <a:pt x="1170313" y="2158215"/>
                    <a:pt x="1287826" y="2321939"/>
                  </a:cubicBezTo>
                  <a:cubicBezTo>
                    <a:pt x="1342425" y="2398024"/>
                    <a:pt x="1414022" y="2453433"/>
                    <a:pt x="1516524" y="2451225"/>
                  </a:cubicBezTo>
                  <a:cubicBezTo>
                    <a:pt x="1586281" y="2449753"/>
                    <a:pt x="1654273" y="2442910"/>
                    <a:pt x="1716966" y="2409724"/>
                  </a:cubicBezTo>
                  <a:cubicBezTo>
                    <a:pt x="1731388" y="2402071"/>
                    <a:pt x="1736465" y="2406266"/>
                    <a:pt x="1739556" y="2420835"/>
                  </a:cubicBezTo>
                  <a:cubicBezTo>
                    <a:pt x="1751771" y="2478525"/>
                    <a:pt x="1767150" y="2535479"/>
                    <a:pt x="1784957" y="2591696"/>
                  </a:cubicBezTo>
                  <a:cubicBezTo>
                    <a:pt x="1834553" y="2748650"/>
                    <a:pt x="1884737" y="2905310"/>
                    <a:pt x="2002986" y="3028121"/>
                  </a:cubicBezTo>
                  <a:cubicBezTo>
                    <a:pt x="2037644" y="3064104"/>
                    <a:pt x="2079733" y="3087577"/>
                    <a:pt x="2127121" y="3096922"/>
                  </a:cubicBezTo>
                  <a:cubicBezTo>
                    <a:pt x="2187166" y="3108769"/>
                    <a:pt x="2244267" y="3096039"/>
                    <a:pt x="2291287" y="3053729"/>
                  </a:cubicBezTo>
                  <a:cubicBezTo>
                    <a:pt x="2327784" y="3020910"/>
                    <a:pt x="2370978" y="3011197"/>
                    <a:pt x="2418145" y="3012890"/>
                  </a:cubicBezTo>
                  <a:cubicBezTo>
                    <a:pt x="2435363" y="3013478"/>
                    <a:pt x="2448682" y="3019438"/>
                    <a:pt x="2462001" y="3032684"/>
                  </a:cubicBezTo>
                  <a:cubicBezTo>
                    <a:pt x="2506592" y="3077202"/>
                    <a:pt x="2525283" y="3134082"/>
                    <a:pt x="2539337" y="3192139"/>
                  </a:cubicBezTo>
                  <a:cubicBezTo>
                    <a:pt x="2561412" y="3283089"/>
                    <a:pt x="2571125" y="3376614"/>
                    <a:pt x="2592685" y="3467931"/>
                  </a:cubicBezTo>
                  <a:cubicBezTo>
                    <a:pt x="2643237" y="3681471"/>
                    <a:pt x="2701663" y="3891847"/>
                    <a:pt x="2831465" y="4073819"/>
                  </a:cubicBezTo>
                  <a:cubicBezTo>
                    <a:pt x="2867888" y="4124886"/>
                    <a:pt x="2912774" y="4170582"/>
                    <a:pt x="2971200" y="4194717"/>
                  </a:cubicBezTo>
                  <a:cubicBezTo>
                    <a:pt x="3063915" y="4233128"/>
                    <a:pt x="3153908" y="4225402"/>
                    <a:pt x="3240737" y="4169478"/>
                  </a:cubicBezTo>
                  <a:cubicBezTo>
                    <a:pt x="3299677" y="4131509"/>
                    <a:pt x="3340737" y="4079338"/>
                    <a:pt x="3373040" y="4020471"/>
                  </a:cubicBezTo>
                  <a:cubicBezTo>
                    <a:pt x="3433158" y="3910831"/>
                    <a:pt x="3461047" y="3790743"/>
                    <a:pt x="3479737" y="3667858"/>
                  </a:cubicBezTo>
                  <a:cubicBezTo>
                    <a:pt x="3489891" y="3601265"/>
                    <a:pt x="3484814" y="3532832"/>
                    <a:pt x="3505491" y="3467563"/>
                  </a:cubicBezTo>
                  <a:cubicBezTo>
                    <a:pt x="3534704" y="3375142"/>
                    <a:pt x="3600340" y="3319881"/>
                    <a:pt x="3699163" y="3346592"/>
                  </a:cubicBezTo>
                  <a:cubicBezTo>
                    <a:pt x="3714101" y="3350639"/>
                    <a:pt x="3727493" y="3360352"/>
                    <a:pt x="3742431" y="3363957"/>
                  </a:cubicBezTo>
                  <a:cubicBezTo>
                    <a:pt x="3825727" y="3384340"/>
                    <a:pt x="3906817" y="3387725"/>
                    <a:pt x="3988053" y="3348505"/>
                  </a:cubicBezTo>
                  <a:cubicBezTo>
                    <a:pt x="4035367" y="3325694"/>
                    <a:pt x="4075617" y="3295524"/>
                    <a:pt x="4113734" y="3261529"/>
                  </a:cubicBezTo>
                  <a:cubicBezTo>
                    <a:pt x="4135073" y="3242470"/>
                    <a:pt x="4153248" y="3219292"/>
                    <a:pt x="4170467" y="3196260"/>
                  </a:cubicBezTo>
                  <a:cubicBezTo>
                    <a:pt x="4209613" y="3143942"/>
                    <a:pt x="4236692" y="3084119"/>
                    <a:pt x="4271498" y="3029005"/>
                  </a:cubicBezTo>
                  <a:cubicBezTo>
                    <a:pt x="4301225" y="2981984"/>
                    <a:pt x="4380328" y="2948357"/>
                    <a:pt x="4423815" y="2968371"/>
                  </a:cubicBezTo>
                  <a:cubicBezTo>
                    <a:pt x="4476869" y="2992801"/>
                    <a:pt x="4521093" y="3026503"/>
                    <a:pt x="4554206" y="3077422"/>
                  </a:cubicBezTo>
                  <a:cubicBezTo>
                    <a:pt x="4624258" y="3185075"/>
                    <a:pt x="4722345" y="3253655"/>
                    <a:pt x="4851263" y="3275289"/>
                  </a:cubicBezTo>
                  <a:cubicBezTo>
                    <a:pt x="4944052" y="3290815"/>
                    <a:pt x="5024406" y="3266017"/>
                    <a:pt x="5089822" y="3200087"/>
                  </a:cubicBezTo>
                  <a:cubicBezTo>
                    <a:pt x="5151411" y="3137982"/>
                    <a:pt x="5195414" y="3062853"/>
                    <a:pt x="5230734" y="2983162"/>
                  </a:cubicBezTo>
                  <a:cubicBezTo>
                    <a:pt x="5300860" y="2824883"/>
                    <a:pt x="5343391" y="2658290"/>
                    <a:pt x="5376577" y="2489047"/>
                  </a:cubicBezTo>
                  <a:cubicBezTo>
                    <a:pt x="5400124" y="2369106"/>
                    <a:pt x="5416386" y="2248134"/>
                    <a:pt x="5429852" y="2126721"/>
                  </a:cubicBezTo>
                  <a:cubicBezTo>
                    <a:pt x="5431103" y="2126868"/>
                    <a:pt x="5432280" y="2127016"/>
                    <a:pt x="5433531" y="2127310"/>
                  </a:cubicBezTo>
                  <a:cubicBezTo>
                    <a:pt x="5487027" y="2129812"/>
                    <a:pt x="5538093" y="2140481"/>
                    <a:pt x="5582759" y="2172417"/>
                  </a:cubicBezTo>
                  <a:cubicBezTo>
                    <a:pt x="5598800" y="2183896"/>
                    <a:pt x="5605938" y="2180805"/>
                    <a:pt x="5609249" y="2160055"/>
                  </a:cubicBezTo>
                  <a:cubicBezTo>
                    <a:pt x="5617932" y="2105087"/>
                    <a:pt x="5606747" y="2056375"/>
                    <a:pt x="5568483" y="2015242"/>
                  </a:cubicBezTo>
                  <a:cubicBezTo>
                    <a:pt x="5552663" y="1998244"/>
                    <a:pt x="5559285" y="1988825"/>
                    <a:pt x="5578050" y="1984337"/>
                  </a:cubicBezTo>
                  <a:cubicBezTo>
                    <a:pt x="5591515" y="1981099"/>
                    <a:pt x="5640375" y="1969841"/>
                    <a:pt x="5654282" y="1968222"/>
                  </a:cubicBezTo>
                  <a:cubicBezTo>
                    <a:pt x="5691368" y="1960937"/>
                    <a:pt x="5764952" y="1984852"/>
                    <a:pt x="5647218" y="1850561"/>
                  </a:cubicBezTo>
                  <a:close/>
                </a:path>
              </a:pathLst>
            </a:custGeom>
            <a:solidFill>
              <a:srgbClr val="CB7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8"/>
            <p:cNvSpPr/>
            <p:nvPr/>
          </p:nvSpPr>
          <p:spPr>
            <a:xfrm>
              <a:off x="4852435" y="3962164"/>
              <a:ext cx="4267189" cy="1224543"/>
            </a:xfrm>
            <a:custGeom>
              <a:avLst/>
              <a:gdLst/>
              <a:ahLst/>
              <a:cxnLst/>
              <a:rect l="l" t="t" r="r" b="b"/>
              <a:pathLst>
                <a:path w="4267189" h="1224543" extrusionOk="0">
                  <a:moveTo>
                    <a:pt x="4134226" y="659774"/>
                  </a:moveTo>
                  <a:cubicBezTo>
                    <a:pt x="4147692" y="656537"/>
                    <a:pt x="4196552" y="645279"/>
                    <a:pt x="4210459" y="643659"/>
                  </a:cubicBezTo>
                  <a:cubicBezTo>
                    <a:pt x="4247251" y="636301"/>
                    <a:pt x="4320908" y="660142"/>
                    <a:pt x="4203101" y="525926"/>
                  </a:cubicBezTo>
                  <a:cubicBezTo>
                    <a:pt x="4195227" y="511945"/>
                    <a:pt x="4142688" y="492739"/>
                    <a:pt x="4129517" y="489134"/>
                  </a:cubicBezTo>
                  <a:cubicBezTo>
                    <a:pt x="4100599" y="481187"/>
                    <a:pt x="4056595" y="475226"/>
                    <a:pt x="4027162" y="476772"/>
                  </a:cubicBezTo>
                  <a:cubicBezTo>
                    <a:pt x="3981172" y="479126"/>
                    <a:pt x="3943792" y="470664"/>
                    <a:pt x="3908986" y="436301"/>
                  </a:cubicBezTo>
                  <a:cubicBezTo>
                    <a:pt x="3754240" y="283099"/>
                    <a:pt x="3195004" y="10840"/>
                    <a:pt x="2085656" y="1200"/>
                  </a:cubicBezTo>
                  <a:cubicBezTo>
                    <a:pt x="2036355" y="759"/>
                    <a:pt x="965418" y="-33311"/>
                    <a:pt x="338191" y="294799"/>
                  </a:cubicBezTo>
                  <a:cubicBezTo>
                    <a:pt x="319059" y="304807"/>
                    <a:pt x="311480" y="309737"/>
                    <a:pt x="296542" y="302526"/>
                  </a:cubicBezTo>
                  <a:cubicBezTo>
                    <a:pt x="229875" y="270443"/>
                    <a:pt x="159897" y="272798"/>
                    <a:pt x="91023" y="287956"/>
                  </a:cubicBezTo>
                  <a:cubicBezTo>
                    <a:pt x="59088" y="295020"/>
                    <a:pt x="28330" y="313195"/>
                    <a:pt x="0" y="335197"/>
                  </a:cubicBezTo>
                  <a:cubicBezTo>
                    <a:pt x="27447" y="353298"/>
                    <a:pt x="56439" y="362054"/>
                    <a:pt x="79470" y="380966"/>
                  </a:cubicBezTo>
                  <a:cubicBezTo>
                    <a:pt x="120236" y="414373"/>
                    <a:pt x="119426" y="444468"/>
                    <a:pt x="77263" y="473313"/>
                  </a:cubicBezTo>
                  <a:cubicBezTo>
                    <a:pt x="41060" y="498111"/>
                    <a:pt x="21560" y="532548"/>
                    <a:pt x="16630" y="576036"/>
                  </a:cubicBezTo>
                  <a:cubicBezTo>
                    <a:pt x="14422" y="595241"/>
                    <a:pt x="17586" y="603041"/>
                    <a:pt x="40324" y="598700"/>
                  </a:cubicBezTo>
                  <a:cubicBezTo>
                    <a:pt x="89183" y="589281"/>
                    <a:pt x="139000" y="588030"/>
                    <a:pt x="188742" y="590311"/>
                  </a:cubicBezTo>
                  <a:cubicBezTo>
                    <a:pt x="210008" y="591268"/>
                    <a:pt x="230317" y="595610"/>
                    <a:pt x="242458" y="615035"/>
                  </a:cubicBezTo>
                  <a:cubicBezTo>
                    <a:pt x="263430" y="648737"/>
                    <a:pt x="297131" y="668825"/>
                    <a:pt x="327963" y="690091"/>
                  </a:cubicBezTo>
                  <a:cubicBezTo>
                    <a:pt x="516631" y="820334"/>
                    <a:pt x="976308" y="904146"/>
                    <a:pt x="1064756" y="911504"/>
                  </a:cubicBezTo>
                  <a:cubicBezTo>
                    <a:pt x="1142975" y="917980"/>
                    <a:pt x="1221269" y="923351"/>
                    <a:pt x="1300739" y="924749"/>
                  </a:cubicBezTo>
                  <a:cubicBezTo>
                    <a:pt x="1258576" y="933432"/>
                    <a:pt x="1224212" y="957347"/>
                    <a:pt x="1188671" y="978465"/>
                  </a:cubicBezTo>
                  <a:cubicBezTo>
                    <a:pt x="1156883" y="997376"/>
                    <a:pt x="1136721" y="1026883"/>
                    <a:pt x="1123108" y="1060217"/>
                  </a:cubicBezTo>
                  <a:cubicBezTo>
                    <a:pt x="1113027" y="1084867"/>
                    <a:pt x="1116559" y="1087516"/>
                    <a:pt x="1142461" y="1082365"/>
                  </a:cubicBezTo>
                  <a:cubicBezTo>
                    <a:pt x="1174690" y="1075964"/>
                    <a:pt x="1207140" y="1071917"/>
                    <a:pt x="1240180" y="1074050"/>
                  </a:cubicBezTo>
                  <a:cubicBezTo>
                    <a:pt x="1247906" y="1074566"/>
                    <a:pt x="1256662" y="1075154"/>
                    <a:pt x="1260783" y="1081115"/>
                  </a:cubicBezTo>
                  <a:cubicBezTo>
                    <a:pt x="1266964" y="1089945"/>
                    <a:pt x="1255411" y="1093109"/>
                    <a:pt x="1251879" y="1098848"/>
                  </a:cubicBezTo>
                  <a:cubicBezTo>
                    <a:pt x="1229657" y="1134831"/>
                    <a:pt x="1212512" y="1171770"/>
                    <a:pt x="1230393" y="1214963"/>
                  </a:cubicBezTo>
                  <a:cubicBezTo>
                    <a:pt x="1231202" y="1217023"/>
                    <a:pt x="1228480" y="1231152"/>
                    <a:pt x="1240842" y="1220776"/>
                  </a:cubicBezTo>
                  <a:cubicBezTo>
                    <a:pt x="1275941" y="1191416"/>
                    <a:pt x="1320607" y="1178539"/>
                    <a:pt x="1362255" y="1165810"/>
                  </a:cubicBezTo>
                  <a:cubicBezTo>
                    <a:pt x="1472925" y="1131961"/>
                    <a:pt x="1588598" y="1118201"/>
                    <a:pt x="1703610" y="1124308"/>
                  </a:cubicBezTo>
                  <a:cubicBezTo>
                    <a:pt x="1864464" y="1132844"/>
                    <a:pt x="2900669" y="1217686"/>
                    <a:pt x="3374327" y="1057936"/>
                  </a:cubicBezTo>
                  <a:cubicBezTo>
                    <a:pt x="3502510" y="1014742"/>
                    <a:pt x="3761525" y="967501"/>
                    <a:pt x="3934814" y="834683"/>
                  </a:cubicBezTo>
                  <a:cubicBezTo>
                    <a:pt x="3951003" y="822247"/>
                    <a:pt x="3961819" y="796493"/>
                    <a:pt x="3989634" y="802895"/>
                  </a:cubicBezTo>
                  <a:cubicBezTo>
                    <a:pt x="4043130" y="805396"/>
                    <a:pt x="4094197" y="816066"/>
                    <a:pt x="4138862" y="848001"/>
                  </a:cubicBezTo>
                  <a:cubicBezTo>
                    <a:pt x="4154903" y="859481"/>
                    <a:pt x="4162041" y="856390"/>
                    <a:pt x="4165352" y="835639"/>
                  </a:cubicBezTo>
                  <a:cubicBezTo>
                    <a:pt x="4174035" y="780672"/>
                    <a:pt x="4162850" y="731960"/>
                    <a:pt x="4124587" y="690827"/>
                  </a:cubicBezTo>
                  <a:cubicBezTo>
                    <a:pt x="4108840" y="673682"/>
                    <a:pt x="4115462" y="664263"/>
                    <a:pt x="4134226" y="659774"/>
                  </a:cubicBezTo>
                  <a:close/>
                </a:path>
              </a:pathLst>
            </a:custGeom>
            <a:solidFill>
              <a:srgbClr val="33B34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8"/>
            <p:cNvSpPr/>
            <p:nvPr/>
          </p:nvSpPr>
          <p:spPr>
            <a:xfrm>
              <a:off x="3075315" y="1927304"/>
              <a:ext cx="4388901" cy="1104452"/>
            </a:xfrm>
            <a:custGeom>
              <a:avLst/>
              <a:gdLst/>
              <a:ahLst/>
              <a:cxnLst/>
              <a:rect l="l" t="t" r="r" b="b"/>
              <a:pathLst>
                <a:path w="4388901" h="1104452" extrusionOk="0">
                  <a:moveTo>
                    <a:pt x="4387134" y="687272"/>
                  </a:moveTo>
                  <a:cubicBezTo>
                    <a:pt x="4385735" y="678883"/>
                    <a:pt x="4382718" y="671010"/>
                    <a:pt x="4379849" y="663063"/>
                  </a:cubicBezTo>
                  <a:cubicBezTo>
                    <a:pt x="4362336" y="615233"/>
                    <a:pt x="4327163" y="582121"/>
                    <a:pt x="4287869" y="552393"/>
                  </a:cubicBezTo>
                  <a:cubicBezTo>
                    <a:pt x="4237611" y="529729"/>
                    <a:pt x="4187648" y="506403"/>
                    <a:pt x="4132828" y="496248"/>
                  </a:cubicBezTo>
                  <a:cubicBezTo>
                    <a:pt x="4122894" y="494409"/>
                    <a:pt x="4112666" y="491613"/>
                    <a:pt x="4104940" y="483960"/>
                  </a:cubicBezTo>
                  <a:cubicBezTo>
                    <a:pt x="4094049" y="469243"/>
                    <a:pt x="3761525" y="243341"/>
                    <a:pt x="3760642" y="248492"/>
                  </a:cubicBezTo>
                  <a:cubicBezTo>
                    <a:pt x="3439449" y="99779"/>
                    <a:pt x="2846732" y="0"/>
                    <a:pt x="2168512" y="0"/>
                  </a:cubicBezTo>
                  <a:cubicBezTo>
                    <a:pt x="1321931" y="0"/>
                    <a:pt x="608390" y="155482"/>
                    <a:pt x="390214" y="367477"/>
                  </a:cubicBezTo>
                  <a:cubicBezTo>
                    <a:pt x="389037" y="364754"/>
                    <a:pt x="387418" y="362252"/>
                    <a:pt x="384843" y="359971"/>
                  </a:cubicBezTo>
                  <a:cubicBezTo>
                    <a:pt x="351877" y="393452"/>
                    <a:pt x="312951" y="391318"/>
                    <a:pt x="269537" y="385799"/>
                  </a:cubicBezTo>
                  <a:cubicBezTo>
                    <a:pt x="197572" y="376748"/>
                    <a:pt x="126638" y="381458"/>
                    <a:pt x="63797" y="426712"/>
                  </a:cubicBezTo>
                  <a:cubicBezTo>
                    <a:pt x="34879" y="447536"/>
                    <a:pt x="14202" y="472554"/>
                    <a:pt x="0" y="506182"/>
                  </a:cubicBezTo>
                  <a:cubicBezTo>
                    <a:pt x="6770" y="506624"/>
                    <a:pt x="11405" y="507212"/>
                    <a:pt x="16041" y="507139"/>
                  </a:cubicBezTo>
                  <a:cubicBezTo>
                    <a:pt x="65784" y="506697"/>
                    <a:pt x="114128" y="514276"/>
                    <a:pt x="160339" y="532967"/>
                  </a:cubicBezTo>
                  <a:cubicBezTo>
                    <a:pt x="184842" y="542900"/>
                    <a:pt x="185137" y="548566"/>
                    <a:pt x="166667" y="564902"/>
                  </a:cubicBezTo>
                  <a:cubicBezTo>
                    <a:pt x="123694" y="602945"/>
                    <a:pt x="90655" y="646285"/>
                    <a:pt x="89919" y="707581"/>
                  </a:cubicBezTo>
                  <a:cubicBezTo>
                    <a:pt x="89699" y="728184"/>
                    <a:pt x="94187" y="733041"/>
                    <a:pt x="115232" y="727080"/>
                  </a:cubicBezTo>
                  <a:cubicBezTo>
                    <a:pt x="172922" y="710671"/>
                    <a:pt x="231641" y="698530"/>
                    <a:pt x="292201" y="701400"/>
                  </a:cubicBezTo>
                  <a:cubicBezTo>
                    <a:pt x="306623" y="702062"/>
                    <a:pt x="322812" y="699413"/>
                    <a:pt x="333702" y="713467"/>
                  </a:cubicBezTo>
                  <a:cubicBezTo>
                    <a:pt x="350258" y="730980"/>
                    <a:pt x="368875" y="745991"/>
                    <a:pt x="388448" y="759531"/>
                  </a:cubicBezTo>
                  <a:cubicBezTo>
                    <a:pt x="408978" y="918398"/>
                    <a:pt x="959752" y="1051217"/>
                    <a:pt x="1703536" y="1091172"/>
                  </a:cubicBezTo>
                  <a:cubicBezTo>
                    <a:pt x="1789923" y="1096839"/>
                    <a:pt x="1876605" y="1099340"/>
                    <a:pt x="1963139" y="1101253"/>
                  </a:cubicBezTo>
                  <a:cubicBezTo>
                    <a:pt x="2134663" y="1105006"/>
                    <a:pt x="2306334" y="1106993"/>
                    <a:pt x="2477857" y="1098310"/>
                  </a:cubicBezTo>
                  <a:cubicBezTo>
                    <a:pt x="3223186" y="1072850"/>
                    <a:pt x="3810090" y="955852"/>
                    <a:pt x="3932828" y="807949"/>
                  </a:cubicBezTo>
                  <a:cubicBezTo>
                    <a:pt x="3937095" y="807139"/>
                    <a:pt x="3941363" y="806477"/>
                    <a:pt x="3945852" y="806183"/>
                  </a:cubicBezTo>
                  <a:cubicBezTo>
                    <a:pt x="4001334" y="802356"/>
                    <a:pt x="4053505" y="813688"/>
                    <a:pt x="4103395" y="837456"/>
                  </a:cubicBezTo>
                  <a:cubicBezTo>
                    <a:pt x="4131724" y="850627"/>
                    <a:pt x="4154977" y="871378"/>
                    <a:pt x="4179627" y="889774"/>
                  </a:cubicBezTo>
                  <a:cubicBezTo>
                    <a:pt x="4211195" y="913321"/>
                    <a:pt x="4220246" y="911628"/>
                    <a:pt x="4234889" y="874984"/>
                  </a:cubicBezTo>
                  <a:cubicBezTo>
                    <a:pt x="4240555" y="860782"/>
                    <a:pt x="4242762" y="846065"/>
                    <a:pt x="4242247" y="830907"/>
                  </a:cubicBezTo>
                  <a:cubicBezTo>
                    <a:pt x="4241143" y="797647"/>
                    <a:pt x="4232166" y="766300"/>
                    <a:pt x="4219068" y="735910"/>
                  </a:cubicBezTo>
                  <a:cubicBezTo>
                    <a:pt x="4205234" y="703681"/>
                    <a:pt x="4210238" y="696543"/>
                    <a:pt x="4245779" y="700075"/>
                  </a:cubicBezTo>
                  <a:cubicBezTo>
                    <a:pt x="4280364" y="703460"/>
                    <a:pt x="4313844" y="713026"/>
                    <a:pt x="4347104" y="723033"/>
                  </a:cubicBezTo>
                  <a:cubicBezTo>
                    <a:pt x="4383087" y="734071"/>
                    <a:pt x="4393535" y="724652"/>
                    <a:pt x="4387134" y="687272"/>
                  </a:cubicBezTo>
                  <a:close/>
                </a:path>
              </a:pathLst>
            </a:custGeom>
            <a:solidFill>
              <a:srgbClr val="39B44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8"/>
            <p:cNvSpPr/>
            <p:nvPr/>
          </p:nvSpPr>
          <p:spPr>
            <a:xfrm>
              <a:off x="5656704" y="2364145"/>
              <a:ext cx="1860931" cy="2418131"/>
            </a:xfrm>
            <a:custGeom>
              <a:avLst/>
              <a:gdLst/>
              <a:ahLst/>
              <a:cxnLst/>
              <a:rect l="l" t="t" r="r" b="b"/>
              <a:pathLst>
                <a:path w="1860931" h="2418131" extrusionOk="0">
                  <a:moveTo>
                    <a:pt x="1035028" y="1852715"/>
                  </a:moveTo>
                  <a:cubicBezTo>
                    <a:pt x="1035911" y="1748006"/>
                    <a:pt x="1035396" y="352932"/>
                    <a:pt x="1035470" y="285015"/>
                  </a:cubicBezTo>
                  <a:cubicBezTo>
                    <a:pt x="1035470" y="266471"/>
                    <a:pt x="1032526" y="249400"/>
                    <a:pt x="1018987" y="236081"/>
                  </a:cubicBezTo>
                  <a:cubicBezTo>
                    <a:pt x="963284" y="181335"/>
                    <a:pt x="580649" y="-24699"/>
                    <a:pt x="0" y="2453"/>
                  </a:cubicBezTo>
                  <a:cubicBezTo>
                    <a:pt x="16262" y="45941"/>
                    <a:pt x="43929" y="82586"/>
                    <a:pt x="70125" y="120113"/>
                  </a:cubicBezTo>
                  <a:cubicBezTo>
                    <a:pt x="100663" y="126662"/>
                    <a:pt x="131126" y="132843"/>
                    <a:pt x="161443" y="141232"/>
                  </a:cubicBezTo>
                  <a:cubicBezTo>
                    <a:pt x="271597" y="171696"/>
                    <a:pt x="360634" y="230195"/>
                    <a:pt x="428699" y="321586"/>
                  </a:cubicBezTo>
                  <a:cubicBezTo>
                    <a:pt x="452687" y="353815"/>
                    <a:pt x="479692" y="385971"/>
                    <a:pt x="480722" y="427546"/>
                  </a:cubicBezTo>
                  <a:cubicBezTo>
                    <a:pt x="482194" y="487223"/>
                    <a:pt x="454821" y="1767800"/>
                    <a:pt x="455042" y="1898852"/>
                  </a:cubicBezTo>
                  <a:cubicBezTo>
                    <a:pt x="211406" y="1949625"/>
                    <a:pt x="50773" y="2036380"/>
                    <a:pt x="50773" y="2134835"/>
                  </a:cubicBezTo>
                  <a:cubicBezTo>
                    <a:pt x="50773" y="2291274"/>
                    <a:pt x="455998" y="2418132"/>
                    <a:pt x="955852" y="2418132"/>
                  </a:cubicBezTo>
                  <a:cubicBezTo>
                    <a:pt x="1455706" y="2418132"/>
                    <a:pt x="1860932" y="2291274"/>
                    <a:pt x="1860932" y="2134835"/>
                  </a:cubicBezTo>
                  <a:cubicBezTo>
                    <a:pt x="1860932" y="1986858"/>
                    <a:pt x="1497796" y="1865298"/>
                    <a:pt x="1035028" y="1852715"/>
                  </a:cubicBezTo>
                  <a:close/>
                  <a:moveTo>
                    <a:pt x="671819" y="1361470"/>
                  </a:moveTo>
                  <a:cubicBezTo>
                    <a:pt x="672114" y="1362206"/>
                    <a:pt x="672408" y="1362942"/>
                    <a:pt x="672702" y="1363678"/>
                  </a:cubicBezTo>
                  <a:cubicBezTo>
                    <a:pt x="671746" y="1363236"/>
                    <a:pt x="670789" y="1362942"/>
                    <a:pt x="669832" y="1362795"/>
                  </a:cubicBezTo>
                  <a:cubicBezTo>
                    <a:pt x="670421" y="1362427"/>
                    <a:pt x="671083" y="1361912"/>
                    <a:pt x="671819" y="1361470"/>
                  </a:cubicBezTo>
                  <a:close/>
                </a:path>
              </a:pathLst>
            </a:custGeom>
            <a:solidFill>
              <a:srgbClr val="5CCA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8"/>
            <p:cNvSpPr/>
            <p:nvPr/>
          </p:nvSpPr>
          <p:spPr>
            <a:xfrm>
              <a:off x="4667849" y="-75"/>
              <a:ext cx="1709344" cy="2236463"/>
            </a:xfrm>
            <a:custGeom>
              <a:avLst/>
              <a:gdLst/>
              <a:ahLst/>
              <a:cxnLst/>
              <a:rect l="l" t="t" r="r" b="b"/>
              <a:pathLst>
                <a:path w="1709344" h="2236463" extrusionOk="0">
                  <a:moveTo>
                    <a:pt x="863690" y="992131"/>
                  </a:moveTo>
                  <a:cubicBezTo>
                    <a:pt x="863027" y="1022300"/>
                    <a:pt x="880246" y="1019283"/>
                    <a:pt x="904308" y="1019209"/>
                  </a:cubicBezTo>
                  <a:cubicBezTo>
                    <a:pt x="1148827" y="1018621"/>
                    <a:pt x="1408135" y="1018842"/>
                    <a:pt x="1652654" y="1018842"/>
                  </a:cubicBezTo>
                  <a:cubicBezTo>
                    <a:pt x="1715494" y="1018842"/>
                    <a:pt x="1709166" y="1018400"/>
                    <a:pt x="1709166" y="1081167"/>
                  </a:cubicBezTo>
                  <a:cubicBezTo>
                    <a:pt x="1709166" y="1132676"/>
                    <a:pt x="1709166" y="1794929"/>
                    <a:pt x="1709166" y="2236431"/>
                  </a:cubicBezTo>
                  <a:cubicBezTo>
                    <a:pt x="1605708" y="2236505"/>
                    <a:pt x="1216818" y="2236431"/>
                    <a:pt x="833520" y="2236431"/>
                  </a:cubicBezTo>
                  <a:cubicBezTo>
                    <a:pt x="546544" y="2081905"/>
                    <a:pt x="222776" y="2074547"/>
                    <a:pt x="2025" y="2236431"/>
                  </a:cubicBezTo>
                  <a:cubicBezTo>
                    <a:pt x="-3053" y="2150117"/>
                    <a:pt x="3128" y="493969"/>
                    <a:pt x="2245" y="36279"/>
                  </a:cubicBezTo>
                  <a:cubicBezTo>
                    <a:pt x="2172" y="8905"/>
                    <a:pt x="7470" y="-145"/>
                    <a:pt x="37124" y="2"/>
                  </a:cubicBezTo>
                  <a:cubicBezTo>
                    <a:pt x="298714" y="1326"/>
                    <a:pt x="560304" y="738"/>
                    <a:pt x="821894" y="738"/>
                  </a:cubicBezTo>
                  <a:cubicBezTo>
                    <a:pt x="858980" y="738"/>
                    <a:pt x="858980" y="738"/>
                    <a:pt x="858980" y="36720"/>
                  </a:cubicBezTo>
                  <a:cubicBezTo>
                    <a:pt x="859128" y="309716"/>
                    <a:pt x="863542" y="960931"/>
                    <a:pt x="863690" y="99213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8"/>
            <p:cNvSpPr/>
            <p:nvPr/>
          </p:nvSpPr>
          <p:spPr>
            <a:xfrm>
              <a:off x="5626376" y="1150616"/>
              <a:ext cx="243061" cy="372274"/>
            </a:xfrm>
            <a:custGeom>
              <a:avLst/>
              <a:gdLst/>
              <a:ahLst/>
              <a:cxnLst/>
              <a:rect l="l" t="t" r="r" b="b"/>
              <a:pathLst>
                <a:path w="243061" h="372274" extrusionOk="0">
                  <a:moveTo>
                    <a:pt x="11" y="25030"/>
                  </a:moveTo>
                  <a:cubicBezTo>
                    <a:pt x="-209" y="8032"/>
                    <a:pt x="2587" y="-356"/>
                    <a:pt x="22675" y="12"/>
                  </a:cubicBezTo>
                  <a:cubicBezTo>
                    <a:pt x="89195" y="1189"/>
                    <a:pt x="155715" y="821"/>
                    <a:pt x="222234" y="159"/>
                  </a:cubicBezTo>
                  <a:cubicBezTo>
                    <a:pt x="238276" y="12"/>
                    <a:pt x="243058" y="5383"/>
                    <a:pt x="242985" y="21204"/>
                  </a:cubicBezTo>
                  <a:cubicBezTo>
                    <a:pt x="242396" y="130843"/>
                    <a:pt x="242323" y="240483"/>
                    <a:pt x="243058" y="350123"/>
                  </a:cubicBezTo>
                  <a:cubicBezTo>
                    <a:pt x="243206" y="367709"/>
                    <a:pt x="237172" y="372419"/>
                    <a:pt x="220395" y="372272"/>
                  </a:cubicBezTo>
                  <a:cubicBezTo>
                    <a:pt x="153875" y="371536"/>
                    <a:pt x="87355" y="371609"/>
                    <a:pt x="20836" y="372272"/>
                  </a:cubicBezTo>
                  <a:cubicBezTo>
                    <a:pt x="4942" y="372419"/>
                    <a:pt x="-209" y="367121"/>
                    <a:pt x="11" y="351227"/>
                  </a:cubicBezTo>
                  <a:cubicBezTo>
                    <a:pt x="821" y="296775"/>
                    <a:pt x="821" y="79408"/>
                    <a:pt x="11" y="25030"/>
                  </a:cubicBezTo>
                  <a:close/>
                </a:path>
              </a:pathLst>
            </a:custGeom>
            <a:solidFill>
              <a:srgbClr val="C4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Google Shape;207;p8"/>
            <p:cNvSpPr/>
            <p:nvPr/>
          </p:nvSpPr>
          <p:spPr>
            <a:xfrm>
              <a:off x="5164573" y="146492"/>
              <a:ext cx="243071" cy="372437"/>
            </a:xfrm>
            <a:custGeom>
              <a:avLst/>
              <a:gdLst/>
              <a:ahLst/>
              <a:cxnLst/>
              <a:rect l="l" t="t" r="r" b="b"/>
              <a:pathLst>
                <a:path w="243071" h="372437" extrusionOk="0">
                  <a:moveTo>
                    <a:pt x="242977" y="346371"/>
                  </a:moveTo>
                  <a:cubicBezTo>
                    <a:pt x="243345" y="364914"/>
                    <a:pt x="239592" y="372861"/>
                    <a:pt x="218621" y="372420"/>
                  </a:cubicBezTo>
                  <a:cubicBezTo>
                    <a:pt x="154014" y="371022"/>
                    <a:pt x="89334" y="371169"/>
                    <a:pt x="24728" y="372346"/>
                  </a:cubicBezTo>
                  <a:cubicBezTo>
                    <a:pt x="4345" y="372714"/>
                    <a:pt x="-144" y="365356"/>
                    <a:pt x="4" y="346445"/>
                  </a:cubicBezTo>
                  <a:cubicBezTo>
                    <a:pt x="739" y="239675"/>
                    <a:pt x="739" y="132831"/>
                    <a:pt x="4" y="26061"/>
                  </a:cubicBezTo>
                  <a:cubicBezTo>
                    <a:pt x="-144" y="7298"/>
                    <a:pt x="3977" y="-355"/>
                    <a:pt x="24581" y="13"/>
                  </a:cubicBezTo>
                  <a:cubicBezTo>
                    <a:pt x="89187" y="1264"/>
                    <a:pt x="153867" y="1264"/>
                    <a:pt x="218474" y="13"/>
                  </a:cubicBezTo>
                  <a:cubicBezTo>
                    <a:pt x="239077" y="-355"/>
                    <a:pt x="243419" y="7150"/>
                    <a:pt x="243051" y="26061"/>
                  </a:cubicBezTo>
                  <a:cubicBezTo>
                    <a:pt x="241873" y="80293"/>
                    <a:pt x="241947" y="293980"/>
                    <a:pt x="242977" y="346371"/>
                  </a:cubicBezTo>
                  <a:close/>
                </a:path>
              </a:pathLst>
            </a:custGeom>
            <a:solidFill>
              <a:srgbClr val="C4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8"/>
            <p:cNvSpPr/>
            <p:nvPr/>
          </p:nvSpPr>
          <p:spPr>
            <a:xfrm>
              <a:off x="5920280" y="1154229"/>
              <a:ext cx="243137" cy="372203"/>
            </a:xfrm>
            <a:custGeom>
              <a:avLst/>
              <a:gdLst/>
              <a:ahLst/>
              <a:cxnLst/>
              <a:rect l="l" t="t" r="r" b="b"/>
              <a:pathLst>
                <a:path w="243137" h="372203" extrusionOk="0">
                  <a:moveTo>
                    <a:pt x="243121" y="347393"/>
                  </a:moveTo>
                  <a:cubicBezTo>
                    <a:pt x="243416" y="364612"/>
                    <a:pt x="239884" y="372559"/>
                    <a:pt x="220163" y="372191"/>
                  </a:cubicBezTo>
                  <a:cubicBezTo>
                    <a:pt x="153644" y="371087"/>
                    <a:pt x="87124" y="371382"/>
                    <a:pt x="20604" y="372044"/>
                  </a:cubicBezTo>
                  <a:cubicBezTo>
                    <a:pt x="4490" y="372191"/>
                    <a:pt x="-73" y="366672"/>
                    <a:pt x="1" y="350925"/>
                  </a:cubicBezTo>
                  <a:cubicBezTo>
                    <a:pt x="590" y="241286"/>
                    <a:pt x="516" y="131646"/>
                    <a:pt x="148" y="22006"/>
                  </a:cubicBezTo>
                  <a:cubicBezTo>
                    <a:pt x="75" y="7290"/>
                    <a:pt x="3091" y="-216"/>
                    <a:pt x="20089" y="5"/>
                  </a:cubicBezTo>
                  <a:cubicBezTo>
                    <a:pt x="87565" y="741"/>
                    <a:pt x="155042" y="741"/>
                    <a:pt x="222444" y="5"/>
                  </a:cubicBezTo>
                  <a:cubicBezTo>
                    <a:pt x="238706" y="-142"/>
                    <a:pt x="243342" y="5818"/>
                    <a:pt x="243121" y="21270"/>
                  </a:cubicBezTo>
                  <a:cubicBezTo>
                    <a:pt x="242386" y="75649"/>
                    <a:pt x="242238" y="293089"/>
                    <a:pt x="243121" y="347393"/>
                  </a:cubicBezTo>
                  <a:close/>
                </a:path>
              </a:pathLst>
            </a:custGeom>
            <a:solidFill>
              <a:srgbClr val="C4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8"/>
            <p:cNvSpPr/>
            <p:nvPr/>
          </p:nvSpPr>
          <p:spPr>
            <a:xfrm>
              <a:off x="5625689" y="1589678"/>
              <a:ext cx="243086" cy="372290"/>
            </a:xfrm>
            <a:custGeom>
              <a:avLst/>
              <a:gdLst/>
              <a:ahLst/>
              <a:cxnLst/>
              <a:rect l="l" t="t" r="r" b="b"/>
              <a:pathLst>
                <a:path w="243086" h="372290" extrusionOk="0">
                  <a:moveTo>
                    <a:pt x="37" y="27617"/>
                  </a:moveTo>
                  <a:cubicBezTo>
                    <a:pt x="-478" y="7382"/>
                    <a:pt x="4231" y="-491"/>
                    <a:pt x="26233" y="24"/>
                  </a:cubicBezTo>
                  <a:cubicBezTo>
                    <a:pt x="89956" y="1495"/>
                    <a:pt x="153827" y="1201"/>
                    <a:pt x="217550" y="97"/>
                  </a:cubicBezTo>
                  <a:cubicBezTo>
                    <a:pt x="237418" y="-271"/>
                    <a:pt x="243231" y="6278"/>
                    <a:pt x="243084" y="25852"/>
                  </a:cubicBezTo>
                  <a:cubicBezTo>
                    <a:pt x="242274" y="133725"/>
                    <a:pt x="242421" y="241673"/>
                    <a:pt x="243084" y="349546"/>
                  </a:cubicBezTo>
                  <a:cubicBezTo>
                    <a:pt x="243157" y="366470"/>
                    <a:pt x="238522" y="372504"/>
                    <a:pt x="221009" y="372284"/>
                  </a:cubicBezTo>
                  <a:cubicBezTo>
                    <a:pt x="155372" y="371401"/>
                    <a:pt x="89662" y="371401"/>
                    <a:pt x="24025" y="372284"/>
                  </a:cubicBezTo>
                  <a:cubicBezTo>
                    <a:pt x="5776" y="372504"/>
                    <a:pt x="-405" y="367133"/>
                    <a:pt x="37" y="348443"/>
                  </a:cubicBezTo>
                  <a:cubicBezTo>
                    <a:pt x="1214" y="295021"/>
                    <a:pt x="1361" y="81039"/>
                    <a:pt x="37" y="27617"/>
                  </a:cubicBezTo>
                  <a:close/>
                </a:path>
              </a:pathLst>
            </a:custGeom>
            <a:solidFill>
              <a:srgbClr val="C4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Google Shape;210;p8"/>
            <p:cNvSpPr/>
            <p:nvPr/>
          </p:nvSpPr>
          <p:spPr>
            <a:xfrm>
              <a:off x="5165163" y="591309"/>
              <a:ext cx="242914" cy="366758"/>
            </a:xfrm>
            <a:custGeom>
              <a:avLst/>
              <a:gdLst/>
              <a:ahLst/>
              <a:cxnLst/>
              <a:rect l="l" t="t" r="r" b="b"/>
              <a:pathLst>
                <a:path w="242914" h="366758" extrusionOk="0">
                  <a:moveTo>
                    <a:pt x="242829" y="341806"/>
                  </a:moveTo>
                  <a:cubicBezTo>
                    <a:pt x="243123" y="358877"/>
                    <a:pt x="240180" y="367045"/>
                    <a:pt x="220239" y="366751"/>
                  </a:cubicBezTo>
                  <a:cubicBezTo>
                    <a:pt x="153719" y="365573"/>
                    <a:pt x="87199" y="365868"/>
                    <a:pt x="20753" y="366603"/>
                  </a:cubicBezTo>
                  <a:cubicBezTo>
                    <a:pt x="4638" y="366751"/>
                    <a:pt x="-71" y="361232"/>
                    <a:pt x="76" y="345485"/>
                  </a:cubicBezTo>
                  <a:cubicBezTo>
                    <a:pt x="591" y="237758"/>
                    <a:pt x="738" y="129958"/>
                    <a:pt x="3" y="22232"/>
                  </a:cubicBezTo>
                  <a:cubicBezTo>
                    <a:pt x="-144" y="4645"/>
                    <a:pt x="5889" y="-64"/>
                    <a:pt x="22666" y="83"/>
                  </a:cubicBezTo>
                  <a:cubicBezTo>
                    <a:pt x="88229" y="892"/>
                    <a:pt x="153792" y="1040"/>
                    <a:pt x="219356" y="9"/>
                  </a:cubicBezTo>
                  <a:cubicBezTo>
                    <a:pt x="238267" y="-285"/>
                    <a:pt x="243197" y="6264"/>
                    <a:pt x="242902" y="24218"/>
                  </a:cubicBezTo>
                  <a:cubicBezTo>
                    <a:pt x="241872" y="77567"/>
                    <a:pt x="241946" y="289341"/>
                    <a:pt x="242829" y="341806"/>
                  </a:cubicBezTo>
                  <a:close/>
                </a:path>
              </a:pathLst>
            </a:custGeom>
            <a:solidFill>
              <a:srgbClr val="C4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Google Shape;211;p8"/>
            <p:cNvSpPr/>
            <p:nvPr/>
          </p:nvSpPr>
          <p:spPr>
            <a:xfrm>
              <a:off x="5165074" y="1030455"/>
              <a:ext cx="242920" cy="366537"/>
            </a:xfrm>
            <a:custGeom>
              <a:avLst/>
              <a:gdLst/>
              <a:ahLst/>
              <a:cxnLst/>
              <a:rect l="l" t="t" r="r" b="b"/>
              <a:pathLst>
                <a:path w="242920" h="366537" extrusionOk="0">
                  <a:moveTo>
                    <a:pt x="17" y="23999"/>
                  </a:moveTo>
                  <a:cubicBezTo>
                    <a:pt x="-350" y="5750"/>
                    <a:pt x="5021" y="-284"/>
                    <a:pt x="23711" y="10"/>
                  </a:cubicBezTo>
                  <a:cubicBezTo>
                    <a:pt x="89274" y="1040"/>
                    <a:pt x="154838" y="893"/>
                    <a:pt x="220401" y="84"/>
                  </a:cubicBezTo>
                  <a:cubicBezTo>
                    <a:pt x="237399" y="-137"/>
                    <a:pt x="243064" y="5014"/>
                    <a:pt x="242917" y="22380"/>
                  </a:cubicBezTo>
                  <a:cubicBezTo>
                    <a:pt x="242255" y="130106"/>
                    <a:pt x="242329" y="237833"/>
                    <a:pt x="242844" y="345559"/>
                  </a:cubicBezTo>
                  <a:cubicBezTo>
                    <a:pt x="242917" y="361380"/>
                    <a:pt x="238061" y="366678"/>
                    <a:pt x="222093" y="366531"/>
                  </a:cubicBezTo>
                  <a:cubicBezTo>
                    <a:pt x="155573" y="365795"/>
                    <a:pt x="89127" y="365721"/>
                    <a:pt x="22608" y="366531"/>
                  </a:cubicBezTo>
                  <a:cubicBezTo>
                    <a:pt x="5684" y="366751"/>
                    <a:pt x="-277" y="361895"/>
                    <a:pt x="17" y="344382"/>
                  </a:cubicBezTo>
                  <a:cubicBezTo>
                    <a:pt x="974" y="290077"/>
                    <a:pt x="1048" y="76464"/>
                    <a:pt x="17" y="23999"/>
                  </a:cubicBezTo>
                  <a:close/>
                </a:path>
              </a:pathLst>
            </a:custGeom>
            <a:solidFill>
              <a:srgbClr val="C4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Google Shape;212;p8"/>
            <p:cNvSpPr/>
            <p:nvPr/>
          </p:nvSpPr>
          <p:spPr>
            <a:xfrm>
              <a:off x="4699233" y="2642684"/>
              <a:ext cx="88490" cy="247021"/>
            </a:xfrm>
            <a:custGeom>
              <a:avLst/>
              <a:gdLst/>
              <a:ahLst/>
              <a:cxnLst/>
              <a:rect l="l" t="t" r="r" b="b"/>
              <a:pathLst>
                <a:path w="88490" h="247021" extrusionOk="0">
                  <a:moveTo>
                    <a:pt x="0" y="0"/>
                  </a:moveTo>
                  <a:cubicBezTo>
                    <a:pt x="28183" y="8388"/>
                    <a:pt x="57175" y="3826"/>
                    <a:pt x="85799" y="4930"/>
                  </a:cubicBezTo>
                  <a:cubicBezTo>
                    <a:pt x="86682" y="60191"/>
                    <a:pt x="87565" y="115526"/>
                    <a:pt x="88374" y="170788"/>
                  </a:cubicBezTo>
                  <a:cubicBezTo>
                    <a:pt x="88448" y="177337"/>
                    <a:pt x="88595" y="183959"/>
                    <a:pt x="88374" y="190508"/>
                  </a:cubicBezTo>
                  <a:cubicBezTo>
                    <a:pt x="87417" y="220383"/>
                    <a:pt x="66961" y="246800"/>
                    <a:pt x="44739" y="247020"/>
                  </a:cubicBezTo>
                  <a:cubicBezTo>
                    <a:pt x="22075" y="247241"/>
                    <a:pt x="883" y="221707"/>
                    <a:pt x="589" y="191391"/>
                  </a:cubicBezTo>
                  <a:cubicBezTo>
                    <a:pt x="-147" y="127520"/>
                    <a:pt x="147" y="63723"/>
                    <a:pt x="0" y="0"/>
                  </a:cubicBezTo>
                  <a:close/>
                </a:path>
              </a:pathLst>
            </a:custGeom>
            <a:solidFill>
              <a:srgbClr val="CB7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3" name="Google Shape;213;p8"/>
            <p:cNvSpPr/>
            <p:nvPr/>
          </p:nvSpPr>
          <p:spPr>
            <a:xfrm>
              <a:off x="4230358" y="2146289"/>
              <a:ext cx="86027" cy="237325"/>
            </a:xfrm>
            <a:custGeom>
              <a:avLst/>
              <a:gdLst/>
              <a:ahLst/>
              <a:cxnLst/>
              <a:rect l="l" t="t" r="r" b="b"/>
              <a:pathLst>
                <a:path w="86027" h="237325" extrusionOk="0">
                  <a:moveTo>
                    <a:pt x="0" y="0"/>
                  </a:moveTo>
                  <a:cubicBezTo>
                    <a:pt x="28477" y="147"/>
                    <a:pt x="56954" y="294"/>
                    <a:pt x="85431" y="441"/>
                  </a:cubicBezTo>
                  <a:cubicBezTo>
                    <a:pt x="85651" y="63061"/>
                    <a:pt x="86093" y="125681"/>
                    <a:pt x="86019" y="188301"/>
                  </a:cubicBezTo>
                  <a:cubicBezTo>
                    <a:pt x="86019" y="219132"/>
                    <a:pt x="70714" y="236719"/>
                    <a:pt x="44665" y="237307"/>
                  </a:cubicBezTo>
                  <a:cubicBezTo>
                    <a:pt x="17071" y="237970"/>
                    <a:pt x="1177" y="220383"/>
                    <a:pt x="957" y="187859"/>
                  </a:cubicBezTo>
                  <a:cubicBezTo>
                    <a:pt x="441" y="125240"/>
                    <a:pt x="294" y="62620"/>
                    <a:pt x="0" y="0"/>
                  </a:cubicBezTo>
                  <a:close/>
                </a:path>
              </a:pathLst>
            </a:custGeom>
            <a:solidFill>
              <a:srgbClr val="CB71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4" name="Google Shape;214;p8"/>
            <p:cNvSpPr/>
            <p:nvPr/>
          </p:nvSpPr>
          <p:spPr>
            <a:xfrm>
              <a:off x="4312273" y="2098363"/>
              <a:ext cx="1414409" cy="392380"/>
            </a:xfrm>
            <a:custGeom>
              <a:avLst/>
              <a:gdLst/>
              <a:ahLst/>
              <a:cxnLst/>
              <a:rect l="l" t="t" r="r" b="b"/>
              <a:pathLst>
                <a:path w="1414409" h="392380" extrusionOk="0">
                  <a:moveTo>
                    <a:pt x="1344431" y="268235"/>
                  </a:moveTo>
                  <a:cubicBezTo>
                    <a:pt x="1248037" y="167499"/>
                    <a:pt x="1108228" y="-23818"/>
                    <a:pt x="668418" y="2451"/>
                  </a:cubicBezTo>
                  <a:cubicBezTo>
                    <a:pt x="284090" y="27617"/>
                    <a:pt x="153259" y="183762"/>
                    <a:pt x="133244" y="201422"/>
                  </a:cubicBezTo>
                  <a:cubicBezTo>
                    <a:pt x="81809" y="246970"/>
                    <a:pt x="39719" y="299141"/>
                    <a:pt x="6606" y="358964"/>
                  </a:cubicBezTo>
                  <a:cubicBezTo>
                    <a:pt x="1161" y="368751"/>
                    <a:pt x="-6345" y="377802"/>
                    <a:pt x="9623" y="386558"/>
                  </a:cubicBezTo>
                  <a:cubicBezTo>
                    <a:pt x="25076" y="395020"/>
                    <a:pt x="30594" y="387588"/>
                    <a:pt x="37585" y="375521"/>
                  </a:cubicBezTo>
                  <a:cubicBezTo>
                    <a:pt x="77762" y="306867"/>
                    <a:pt x="128461" y="247338"/>
                    <a:pt x="193730" y="201054"/>
                  </a:cubicBezTo>
                  <a:cubicBezTo>
                    <a:pt x="320735" y="123276"/>
                    <a:pt x="409035" y="57050"/>
                    <a:pt x="709478" y="42922"/>
                  </a:cubicBezTo>
                  <a:cubicBezTo>
                    <a:pt x="1107713" y="24158"/>
                    <a:pt x="1312864" y="269634"/>
                    <a:pt x="1367757" y="370296"/>
                  </a:cubicBezTo>
                  <a:cubicBezTo>
                    <a:pt x="1380782" y="394211"/>
                    <a:pt x="1393144" y="397522"/>
                    <a:pt x="1414409" y="385896"/>
                  </a:cubicBezTo>
                  <a:cubicBezTo>
                    <a:pt x="1398663" y="342187"/>
                    <a:pt x="1370701" y="305690"/>
                    <a:pt x="1344431" y="268235"/>
                  </a:cubicBezTo>
                  <a:close/>
                </a:path>
              </a:pathLst>
            </a:custGeom>
            <a:solidFill>
              <a:srgbClr val="8DC5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Google Shape;215;p8"/>
            <p:cNvSpPr/>
            <p:nvPr/>
          </p:nvSpPr>
          <p:spPr>
            <a:xfrm>
              <a:off x="6178486" y="3018770"/>
              <a:ext cx="504784" cy="332118"/>
            </a:xfrm>
            <a:custGeom>
              <a:avLst/>
              <a:gdLst/>
              <a:ahLst/>
              <a:cxnLst/>
              <a:rect l="l" t="t" r="r" b="b"/>
              <a:pathLst>
                <a:path w="504784" h="332118" extrusionOk="0">
                  <a:moveTo>
                    <a:pt x="0" y="216630"/>
                  </a:moveTo>
                  <a:cubicBezTo>
                    <a:pt x="12215" y="227962"/>
                    <a:pt x="24503" y="239147"/>
                    <a:pt x="36571" y="250626"/>
                  </a:cubicBezTo>
                  <a:cubicBezTo>
                    <a:pt x="67035" y="279324"/>
                    <a:pt x="122885" y="274909"/>
                    <a:pt x="153716" y="246285"/>
                  </a:cubicBezTo>
                  <a:cubicBezTo>
                    <a:pt x="219132" y="185504"/>
                    <a:pt x="250700" y="106034"/>
                    <a:pt x="281826" y="25828"/>
                  </a:cubicBezTo>
                  <a:cubicBezTo>
                    <a:pt x="284180" y="19720"/>
                    <a:pt x="285946" y="13392"/>
                    <a:pt x="288227" y="7285"/>
                  </a:cubicBezTo>
                  <a:cubicBezTo>
                    <a:pt x="288816" y="5666"/>
                    <a:pt x="290361" y="4488"/>
                    <a:pt x="293893" y="0"/>
                  </a:cubicBezTo>
                  <a:cubicBezTo>
                    <a:pt x="311995" y="27668"/>
                    <a:pt x="328183" y="55556"/>
                    <a:pt x="346138" y="81678"/>
                  </a:cubicBezTo>
                  <a:cubicBezTo>
                    <a:pt x="377484" y="127447"/>
                    <a:pt x="456955" y="133334"/>
                    <a:pt x="492128" y="81604"/>
                  </a:cubicBezTo>
                  <a:cubicBezTo>
                    <a:pt x="495145" y="77189"/>
                    <a:pt x="497941" y="71891"/>
                    <a:pt x="504784" y="72333"/>
                  </a:cubicBezTo>
                  <a:cubicBezTo>
                    <a:pt x="502945" y="108904"/>
                    <a:pt x="458058" y="168875"/>
                    <a:pt x="425240" y="178661"/>
                  </a:cubicBezTo>
                  <a:cubicBezTo>
                    <a:pt x="390582" y="189037"/>
                    <a:pt x="353349" y="173142"/>
                    <a:pt x="323695" y="135615"/>
                  </a:cubicBezTo>
                  <a:cubicBezTo>
                    <a:pt x="319132" y="129875"/>
                    <a:pt x="314276" y="120898"/>
                    <a:pt x="306991" y="122075"/>
                  </a:cubicBezTo>
                  <a:cubicBezTo>
                    <a:pt x="297941" y="123547"/>
                    <a:pt x="296616" y="134290"/>
                    <a:pt x="294041" y="142164"/>
                  </a:cubicBezTo>
                  <a:cubicBezTo>
                    <a:pt x="273584" y="205372"/>
                    <a:pt x="239809" y="260854"/>
                    <a:pt x="193378" y="307948"/>
                  </a:cubicBezTo>
                  <a:cubicBezTo>
                    <a:pt x="157690" y="344077"/>
                    <a:pt x="97572" y="337676"/>
                    <a:pt x="59971" y="302208"/>
                  </a:cubicBezTo>
                  <a:cubicBezTo>
                    <a:pt x="33775" y="277558"/>
                    <a:pt x="11994" y="251436"/>
                    <a:pt x="0" y="216630"/>
                  </a:cubicBezTo>
                  <a:close/>
                </a:path>
              </a:pathLst>
            </a:custGeom>
            <a:solidFill>
              <a:srgbClr val="4BA4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Google Shape;216;p8"/>
            <p:cNvSpPr/>
            <p:nvPr/>
          </p:nvSpPr>
          <p:spPr>
            <a:xfrm>
              <a:off x="6898445" y="4384872"/>
              <a:ext cx="378424" cy="114837"/>
            </a:xfrm>
            <a:custGeom>
              <a:avLst/>
              <a:gdLst/>
              <a:ahLst/>
              <a:cxnLst/>
              <a:rect l="l" t="t" r="r" b="b"/>
              <a:pathLst>
                <a:path w="378424" h="114837" extrusionOk="0">
                  <a:moveTo>
                    <a:pt x="378425" y="75330"/>
                  </a:moveTo>
                  <a:cubicBezTo>
                    <a:pt x="374231" y="92033"/>
                    <a:pt x="359955" y="94609"/>
                    <a:pt x="348329" y="98214"/>
                  </a:cubicBezTo>
                  <a:cubicBezTo>
                    <a:pt x="295202" y="114770"/>
                    <a:pt x="242074" y="121025"/>
                    <a:pt x="193068" y="86441"/>
                  </a:cubicBezTo>
                  <a:cubicBezTo>
                    <a:pt x="182692" y="79083"/>
                    <a:pt x="179675" y="85558"/>
                    <a:pt x="172317" y="89605"/>
                  </a:cubicBezTo>
                  <a:cubicBezTo>
                    <a:pt x="121250" y="117935"/>
                    <a:pt x="68858" y="125367"/>
                    <a:pt x="15069" y="96522"/>
                  </a:cubicBezTo>
                  <a:cubicBezTo>
                    <a:pt x="7857" y="92622"/>
                    <a:pt x="-2886" y="88869"/>
                    <a:pt x="720" y="78935"/>
                  </a:cubicBezTo>
                  <a:cubicBezTo>
                    <a:pt x="3516" y="70988"/>
                    <a:pt x="13965" y="75992"/>
                    <a:pt x="20882" y="75403"/>
                  </a:cubicBezTo>
                  <a:cubicBezTo>
                    <a:pt x="76658" y="70473"/>
                    <a:pt x="130080" y="60171"/>
                    <a:pt x="167681" y="12710"/>
                  </a:cubicBezTo>
                  <a:cubicBezTo>
                    <a:pt x="179896" y="-2669"/>
                    <a:pt x="188285" y="-6054"/>
                    <a:pt x="203002" y="13593"/>
                  </a:cubicBezTo>
                  <a:cubicBezTo>
                    <a:pt x="237733" y="59877"/>
                    <a:pt x="289978" y="71062"/>
                    <a:pt x="344135" y="75182"/>
                  </a:cubicBezTo>
                  <a:cubicBezTo>
                    <a:pt x="355320" y="76065"/>
                    <a:pt x="366578" y="75330"/>
                    <a:pt x="378425" y="75330"/>
                  </a:cubicBezTo>
                  <a:close/>
                </a:path>
              </a:pathLst>
            </a:custGeom>
            <a:solidFill>
              <a:srgbClr val="4AA4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8"/>
            <p:cNvSpPr/>
            <p:nvPr/>
          </p:nvSpPr>
          <p:spPr>
            <a:xfrm>
              <a:off x="6217191" y="4538819"/>
              <a:ext cx="374173" cy="89650"/>
            </a:xfrm>
            <a:custGeom>
              <a:avLst/>
              <a:gdLst/>
              <a:ahLst/>
              <a:cxnLst/>
              <a:rect l="l" t="t" r="r" b="b"/>
              <a:pathLst>
                <a:path w="374173" h="89650" extrusionOk="0">
                  <a:moveTo>
                    <a:pt x="0" y="58763"/>
                  </a:moveTo>
                  <a:cubicBezTo>
                    <a:pt x="58867" y="62369"/>
                    <a:pt x="106843" y="36688"/>
                    <a:pt x="153054" y="5857"/>
                  </a:cubicBezTo>
                  <a:cubicBezTo>
                    <a:pt x="166152" y="-2900"/>
                    <a:pt x="202061" y="-1428"/>
                    <a:pt x="215012" y="7549"/>
                  </a:cubicBezTo>
                  <a:cubicBezTo>
                    <a:pt x="262620" y="40441"/>
                    <a:pt x="313467" y="63620"/>
                    <a:pt x="374173" y="58101"/>
                  </a:cubicBezTo>
                  <a:cubicBezTo>
                    <a:pt x="354968" y="75025"/>
                    <a:pt x="332157" y="82457"/>
                    <a:pt x="308904" y="84002"/>
                  </a:cubicBezTo>
                  <a:cubicBezTo>
                    <a:pt x="270788" y="86578"/>
                    <a:pt x="231715" y="89742"/>
                    <a:pt x="197204" y="67226"/>
                  </a:cubicBezTo>
                  <a:cubicBezTo>
                    <a:pt x="184254" y="58763"/>
                    <a:pt x="174467" y="66416"/>
                    <a:pt x="163356" y="71052"/>
                  </a:cubicBezTo>
                  <a:cubicBezTo>
                    <a:pt x="107359" y="94525"/>
                    <a:pt x="52244" y="101148"/>
                    <a:pt x="0" y="58763"/>
                  </a:cubicBezTo>
                  <a:close/>
                </a:path>
              </a:pathLst>
            </a:custGeom>
            <a:solidFill>
              <a:srgbClr val="4BA4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8" name="Google Shape;218;p8"/>
            <p:cNvSpPr/>
            <p:nvPr/>
          </p:nvSpPr>
          <p:spPr>
            <a:xfrm>
              <a:off x="4502951" y="1397501"/>
              <a:ext cx="475010" cy="1265639"/>
            </a:xfrm>
            <a:custGeom>
              <a:avLst/>
              <a:gdLst/>
              <a:ahLst/>
              <a:cxnLst/>
              <a:rect l="l" t="t" r="r" b="b"/>
              <a:pathLst>
                <a:path w="475010" h="1265639" extrusionOk="0">
                  <a:moveTo>
                    <a:pt x="468689" y="581311"/>
                  </a:moveTo>
                  <a:cubicBezTo>
                    <a:pt x="487453" y="772923"/>
                    <a:pt x="462729" y="1011776"/>
                    <a:pt x="417180" y="1125831"/>
                  </a:cubicBezTo>
                  <a:cubicBezTo>
                    <a:pt x="381492" y="1215235"/>
                    <a:pt x="290543" y="1265640"/>
                    <a:pt x="240579" y="1265640"/>
                  </a:cubicBezTo>
                  <a:cubicBezTo>
                    <a:pt x="193339" y="1265640"/>
                    <a:pt x="98710" y="1191762"/>
                    <a:pt x="63979" y="1111114"/>
                  </a:cubicBezTo>
                  <a:cubicBezTo>
                    <a:pt x="14972" y="997427"/>
                    <a:pt x="-11886" y="825609"/>
                    <a:pt x="5112" y="625462"/>
                  </a:cubicBezTo>
                  <a:cubicBezTo>
                    <a:pt x="34545" y="279618"/>
                    <a:pt x="119461" y="0"/>
                    <a:pt x="233221" y="0"/>
                  </a:cubicBezTo>
                  <a:cubicBezTo>
                    <a:pt x="346982" y="0"/>
                    <a:pt x="431897" y="206034"/>
                    <a:pt x="468689" y="581311"/>
                  </a:cubicBezTo>
                  <a:close/>
                </a:path>
              </a:pathLst>
            </a:custGeom>
            <a:solidFill>
              <a:srgbClr val="B5D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8"/>
            <p:cNvSpPr/>
            <p:nvPr/>
          </p:nvSpPr>
          <p:spPr>
            <a:xfrm>
              <a:off x="4034812" y="892570"/>
              <a:ext cx="475010" cy="1265639"/>
            </a:xfrm>
            <a:custGeom>
              <a:avLst/>
              <a:gdLst/>
              <a:ahLst/>
              <a:cxnLst/>
              <a:rect l="l" t="t" r="r" b="b"/>
              <a:pathLst>
                <a:path w="475010" h="1265639" extrusionOk="0">
                  <a:moveTo>
                    <a:pt x="468689" y="581311"/>
                  </a:moveTo>
                  <a:cubicBezTo>
                    <a:pt x="487453" y="772923"/>
                    <a:pt x="462729" y="1011776"/>
                    <a:pt x="417180" y="1125830"/>
                  </a:cubicBezTo>
                  <a:cubicBezTo>
                    <a:pt x="381492" y="1215235"/>
                    <a:pt x="290543" y="1265639"/>
                    <a:pt x="240579" y="1265639"/>
                  </a:cubicBezTo>
                  <a:cubicBezTo>
                    <a:pt x="193339" y="1265639"/>
                    <a:pt x="98710" y="1191762"/>
                    <a:pt x="63979" y="1111114"/>
                  </a:cubicBezTo>
                  <a:cubicBezTo>
                    <a:pt x="14972" y="997427"/>
                    <a:pt x="-11886" y="825609"/>
                    <a:pt x="5112" y="625461"/>
                  </a:cubicBezTo>
                  <a:cubicBezTo>
                    <a:pt x="34545" y="279618"/>
                    <a:pt x="119461" y="0"/>
                    <a:pt x="233221" y="0"/>
                  </a:cubicBezTo>
                  <a:cubicBezTo>
                    <a:pt x="346981" y="0"/>
                    <a:pt x="431897" y="206034"/>
                    <a:pt x="468689" y="581311"/>
                  </a:cubicBezTo>
                  <a:close/>
                </a:path>
              </a:pathLst>
            </a:custGeom>
            <a:solidFill>
              <a:srgbClr val="B5D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8"/>
            <p:cNvSpPr/>
            <p:nvPr/>
          </p:nvSpPr>
          <p:spPr>
            <a:xfrm>
              <a:off x="3477891" y="1802211"/>
              <a:ext cx="654894" cy="713761"/>
            </a:xfrm>
            <a:custGeom>
              <a:avLst/>
              <a:gdLst/>
              <a:ahLst/>
              <a:cxnLst/>
              <a:rect l="l" t="t" r="r" b="b"/>
              <a:pathLst>
                <a:path w="654894" h="713761" extrusionOk="0">
                  <a:moveTo>
                    <a:pt x="439663" y="713762"/>
                  </a:moveTo>
                  <a:lnTo>
                    <a:pt x="215232" y="713762"/>
                  </a:lnTo>
                  <a:cubicBezTo>
                    <a:pt x="96836" y="713762"/>
                    <a:pt x="0" y="616926"/>
                    <a:pt x="0" y="498530"/>
                  </a:cubicBezTo>
                  <a:lnTo>
                    <a:pt x="0" y="215232"/>
                  </a:lnTo>
                  <a:cubicBezTo>
                    <a:pt x="0" y="96836"/>
                    <a:pt x="96836" y="0"/>
                    <a:pt x="215232" y="0"/>
                  </a:cubicBezTo>
                  <a:lnTo>
                    <a:pt x="439663" y="0"/>
                  </a:lnTo>
                  <a:cubicBezTo>
                    <a:pt x="558059" y="0"/>
                    <a:pt x="654895" y="96836"/>
                    <a:pt x="654895" y="215232"/>
                  </a:cubicBezTo>
                  <a:lnTo>
                    <a:pt x="654895" y="498530"/>
                  </a:lnTo>
                  <a:cubicBezTo>
                    <a:pt x="654895" y="616926"/>
                    <a:pt x="558059" y="713762"/>
                    <a:pt x="439663" y="713762"/>
                  </a:cubicBezTo>
                  <a:close/>
                </a:path>
              </a:pathLst>
            </a:custGeom>
            <a:solidFill>
              <a:srgbClr val="B5D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8"/>
            <p:cNvSpPr/>
            <p:nvPr/>
          </p:nvSpPr>
          <p:spPr>
            <a:xfrm>
              <a:off x="3536170" y="2203350"/>
              <a:ext cx="299338" cy="174433"/>
            </a:xfrm>
            <a:custGeom>
              <a:avLst/>
              <a:gdLst/>
              <a:ahLst/>
              <a:cxnLst/>
              <a:rect l="l" t="t" r="r" b="b"/>
              <a:pathLst>
                <a:path w="299338" h="174433" extrusionOk="0">
                  <a:moveTo>
                    <a:pt x="0" y="44926"/>
                  </a:moveTo>
                  <a:cubicBezTo>
                    <a:pt x="34290" y="-10556"/>
                    <a:pt x="97498" y="-14530"/>
                    <a:pt x="134732" y="32343"/>
                  </a:cubicBezTo>
                  <a:cubicBezTo>
                    <a:pt x="142090" y="41688"/>
                    <a:pt x="149375" y="52063"/>
                    <a:pt x="164165" y="50371"/>
                  </a:cubicBezTo>
                  <a:cubicBezTo>
                    <a:pt x="247388" y="41173"/>
                    <a:pt x="290435" y="92093"/>
                    <a:pt x="299338" y="174433"/>
                  </a:cubicBezTo>
                  <a:cubicBezTo>
                    <a:pt x="246800" y="115419"/>
                    <a:pt x="192716" y="80099"/>
                    <a:pt x="123547" y="152726"/>
                  </a:cubicBezTo>
                  <a:cubicBezTo>
                    <a:pt x="121781" y="116817"/>
                    <a:pt x="106623" y="90916"/>
                    <a:pt x="86461" y="70018"/>
                  </a:cubicBezTo>
                  <a:cubicBezTo>
                    <a:pt x="64827" y="47722"/>
                    <a:pt x="34437" y="42203"/>
                    <a:pt x="0" y="44926"/>
                  </a:cubicBezTo>
                  <a:close/>
                </a:path>
              </a:pathLst>
            </a:custGeom>
            <a:solidFill>
              <a:srgbClr val="39B44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Google Shape;222;p8"/>
            <p:cNvSpPr/>
            <p:nvPr/>
          </p:nvSpPr>
          <p:spPr>
            <a:xfrm>
              <a:off x="3737986" y="1971073"/>
              <a:ext cx="291415" cy="178379"/>
            </a:xfrm>
            <a:custGeom>
              <a:avLst/>
              <a:gdLst/>
              <a:ahLst/>
              <a:cxnLst/>
              <a:rect l="l" t="t" r="r" b="b"/>
              <a:pathLst>
                <a:path w="291415" h="178379" extrusionOk="0">
                  <a:moveTo>
                    <a:pt x="24" y="178379"/>
                  </a:moveTo>
                  <a:cubicBezTo>
                    <a:pt x="-932" y="117011"/>
                    <a:pt x="26441" y="58217"/>
                    <a:pt x="99951" y="63589"/>
                  </a:cubicBezTo>
                  <a:cubicBezTo>
                    <a:pt x="116066" y="64766"/>
                    <a:pt x="124454" y="54906"/>
                    <a:pt x="131297" y="44016"/>
                  </a:cubicBezTo>
                  <a:cubicBezTo>
                    <a:pt x="160510" y="-2563"/>
                    <a:pt x="239760" y="-20297"/>
                    <a:pt x="291416" y="31433"/>
                  </a:cubicBezTo>
                  <a:cubicBezTo>
                    <a:pt x="180672" y="49240"/>
                    <a:pt x="174197" y="68298"/>
                    <a:pt x="154256" y="156304"/>
                  </a:cubicBezTo>
                  <a:cubicBezTo>
                    <a:pt x="132254" y="130182"/>
                    <a:pt x="103630" y="128269"/>
                    <a:pt x="73608" y="130108"/>
                  </a:cubicBezTo>
                  <a:cubicBezTo>
                    <a:pt x="41084" y="132095"/>
                    <a:pt x="26220" y="160499"/>
                    <a:pt x="24" y="178379"/>
                  </a:cubicBezTo>
                  <a:close/>
                </a:path>
              </a:pathLst>
            </a:custGeom>
            <a:solidFill>
              <a:srgbClr val="38B44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3" name="Google Shape;223;p8"/>
            <p:cNvSpPr/>
            <p:nvPr/>
          </p:nvSpPr>
          <p:spPr>
            <a:xfrm>
              <a:off x="6237280" y="1684477"/>
              <a:ext cx="610744" cy="684328"/>
            </a:xfrm>
            <a:custGeom>
              <a:avLst/>
              <a:gdLst/>
              <a:ahLst/>
              <a:cxnLst/>
              <a:rect l="l" t="t" r="r" b="b"/>
              <a:pathLst>
                <a:path w="610744" h="684328" extrusionOk="0">
                  <a:moveTo>
                    <a:pt x="395512" y="684328"/>
                  </a:moveTo>
                  <a:lnTo>
                    <a:pt x="215232" y="684328"/>
                  </a:lnTo>
                  <a:cubicBezTo>
                    <a:pt x="96836" y="684328"/>
                    <a:pt x="0" y="587492"/>
                    <a:pt x="0" y="469096"/>
                  </a:cubicBezTo>
                  <a:lnTo>
                    <a:pt x="0" y="215232"/>
                  </a:lnTo>
                  <a:cubicBezTo>
                    <a:pt x="0" y="96836"/>
                    <a:pt x="96836" y="0"/>
                    <a:pt x="215232" y="0"/>
                  </a:cubicBezTo>
                  <a:lnTo>
                    <a:pt x="395512" y="0"/>
                  </a:lnTo>
                  <a:cubicBezTo>
                    <a:pt x="513908" y="0"/>
                    <a:pt x="610745" y="96836"/>
                    <a:pt x="610745" y="215232"/>
                  </a:cubicBezTo>
                  <a:lnTo>
                    <a:pt x="610745" y="469096"/>
                  </a:lnTo>
                  <a:cubicBezTo>
                    <a:pt x="610745" y="587492"/>
                    <a:pt x="513908" y="684328"/>
                    <a:pt x="395512" y="684328"/>
                  </a:cubicBezTo>
                  <a:close/>
                </a:path>
              </a:pathLst>
            </a:custGeom>
            <a:solidFill>
              <a:srgbClr val="B5D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4" name="Google Shape;224;p8"/>
            <p:cNvSpPr/>
            <p:nvPr/>
          </p:nvSpPr>
          <p:spPr>
            <a:xfrm>
              <a:off x="6487391" y="1858723"/>
              <a:ext cx="269596" cy="163650"/>
            </a:xfrm>
            <a:custGeom>
              <a:avLst/>
              <a:gdLst/>
              <a:ahLst/>
              <a:cxnLst/>
              <a:rect l="l" t="t" r="r" b="b"/>
              <a:pathLst>
                <a:path w="269596" h="163650" extrusionOk="0">
                  <a:moveTo>
                    <a:pt x="269537" y="163650"/>
                  </a:moveTo>
                  <a:cubicBezTo>
                    <a:pt x="225681" y="104268"/>
                    <a:pt x="181973" y="93672"/>
                    <a:pt x="124430" y="127521"/>
                  </a:cubicBezTo>
                  <a:cubicBezTo>
                    <a:pt x="110964" y="135468"/>
                    <a:pt x="106034" y="131862"/>
                    <a:pt x="103826" y="119279"/>
                  </a:cubicBezTo>
                  <a:cubicBezTo>
                    <a:pt x="93598" y="60707"/>
                    <a:pt x="46873" y="46652"/>
                    <a:pt x="0" y="32598"/>
                  </a:cubicBezTo>
                  <a:cubicBezTo>
                    <a:pt x="28035" y="-9198"/>
                    <a:pt x="89625" y="-12067"/>
                    <a:pt x="122370" y="31347"/>
                  </a:cubicBezTo>
                  <a:cubicBezTo>
                    <a:pt x="136645" y="50332"/>
                    <a:pt x="151067" y="51362"/>
                    <a:pt x="169758" y="50552"/>
                  </a:cubicBezTo>
                  <a:cubicBezTo>
                    <a:pt x="223400" y="48198"/>
                    <a:pt x="271524" y="90067"/>
                    <a:pt x="269537" y="163650"/>
                  </a:cubicBezTo>
                  <a:close/>
                </a:path>
              </a:pathLst>
            </a:custGeom>
            <a:solidFill>
              <a:srgbClr val="38B44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5" name="Google Shape;225;p8"/>
            <p:cNvSpPr/>
            <p:nvPr/>
          </p:nvSpPr>
          <p:spPr>
            <a:xfrm>
              <a:off x="7031984" y="3031059"/>
              <a:ext cx="868361" cy="1155263"/>
            </a:xfrm>
            <a:custGeom>
              <a:avLst/>
              <a:gdLst/>
              <a:ahLst/>
              <a:cxnLst/>
              <a:rect l="l" t="t" r="r" b="b"/>
              <a:pathLst>
                <a:path w="868361" h="1155263" extrusionOk="0">
                  <a:moveTo>
                    <a:pt x="839296" y="1155264"/>
                  </a:moveTo>
                  <a:lnTo>
                    <a:pt x="28992" y="1155264"/>
                  </a:lnTo>
                  <a:cubicBezTo>
                    <a:pt x="13024" y="1155264"/>
                    <a:pt x="0" y="1142240"/>
                    <a:pt x="0" y="1126272"/>
                  </a:cubicBezTo>
                  <a:lnTo>
                    <a:pt x="0" y="28992"/>
                  </a:lnTo>
                  <a:cubicBezTo>
                    <a:pt x="0" y="13024"/>
                    <a:pt x="13024" y="0"/>
                    <a:pt x="28992" y="0"/>
                  </a:cubicBezTo>
                  <a:lnTo>
                    <a:pt x="839369" y="0"/>
                  </a:lnTo>
                  <a:cubicBezTo>
                    <a:pt x="855337" y="0"/>
                    <a:pt x="868361" y="13024"/>
                    <a:pt x="868361" y="28992"/>
                  </a:cubicBezTo>
                  <a:lnTo>
                    <a:pt x="868361" y="1126272"/>
                  </a:lnTo>
                  <a:cubicBezTo>
                    <a:pt x="868288" y="1142240"/>
                    <a:pt x="855263" y="1155264"/>
                    <a:pt x="839296" y="115526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6" name="Google Shape;226;p8"/>
            <p:cNvSpPr/>
            <p:nvPr/>
          </p:nvSpPr>
          <p:spPr>
            <a:xfrm>
              <a:off x="7180622" y="3153714"/>
              <a:ext cx="243056" cy="372352"/>
            </a:xfrm>
            <a:custGeom>
              <a:avLst/>
              <a:gdLst/>
              <a:ahLst/>
              <a:cxnLst/>
              <a:rect l="l" t="t" r="r" b="b"/>
              <a:pathLst>
                <a:path w="243056" h="372352" extrusionOk="0">
                  <a:moveTo>
                    <a:pt x="242754" y="186250"/>
                  </a:moveTo>
                  <a:cubicBezTo>
                    <a:pt x="242754" y="240628"/>
                    <a:pt x="242239" y="295080"/>
                    <a:pt x="243048" y="349458"/>
                  </a:cubicBezTo>
                  <a:cubicBezTo>
                    <a:pt x="243269" y="365941"/>
                    <a:pt x="239221" y="372637"/>
                    <a:pt x="221267" y="372343"/>
                  </a:cubicBezTo>
                  <a:cubicBezTo>
                    <a:pt x="154674" y="371386"/>
                    <a:pt x="88081" y="371386"/>
                    <a:pt x="21561" y="372343"/>
                  </a:cubicBezTo>
                  <a:cubicBezTo>
                    <a:pt x="3386" y="372637"/>
                    <a:pt x="-73" y="365573"/>
                    <a:pt x="1" y="349311"/>
                  </a:cubicBezTo>
                  <a:cubicBezTo>
                    <a:pt x="589" y="240481"/>
                    <a:pt x="589" y="131724"/>
                    <a:pt x="1" y="22894"/>
                  </a:cubicBezTo>
                  <a:cubicBezTo>
                    <a:pt x="-73" y="6411"/>
                    <a:pt x="3680" y="-285"/>
                    <a:pt x="21708" y="9"/>
                  </a:cubicBezTo>
                  <a:cubicBezTo>
                    <a:pt x="88302" y="966"/>
                    <a:pt x="154895" y="966"/>
                    <a:pt x="221414" y="9"/>
                  </a:cubicBezTo>
                  <a:cubicBezTo>
                    <a:pt x="239516" y="-285"/>
                    <a:pt x="243269" y="6705"/>
                    <a:pt x="243048" y="23041"/>
                  </a:cubicBezTo>
                  <a:cubicBezTo>
                    <a:pt x="242312" y="77419"/>
                    <a:pt x="242754" y="131798"/>
                    <a:pt x="242754" y="186250"/>
                  </a:cubicBezTo>
                  <a:close/>
                </a:path>
              </a:pathLst>
            </a:custGeom>
            <a:solidFill>
              <a:srgbClr val="C4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7" name="Google Shape;227;p8"/>
            <p:cNvSpPr/>
            <p:nvPr/>
          </p:nvSpPr>
          <p:spPr>
            <a:xfrm>
              <a:off x="7477531" y="3152897"/>
              <a:ext cx="242918" cy="372077"/>
            </a:xfrm>
            <a:custGeom>
              <a:avLst/>
              <a:gdLst/>
              <a:ahLst/>
              <a:cxnLst/>
              <a:rect l="l" t="t" r="r" b="b"/>
              <a:pathLst>
                <a:path w="242918" h="372077" extrusionOk="0">
                  <a:moveTo>
                    <a:pt x="242461" y="186698"/>
                  </a:moveTo>
                  <a:cubicBezTo>
                    <a:pt x="242461" y="239163"/>
                    <a:pt x="241651" y="291702"/>
                    <a:pt x="242828" y="344167"/>
                  </a:cubicBezTo>
                  <a:cubicBezTo>
                    <a:pt x="243270" y="364256"/>
                    <a:pt x="238487" y="372570"/>
                    <a:pt x="216485" y="372056"/>
                  </a:cubicBezTo>
                  <a:cubicBezTo>
                    <a:pt x="151879" y="370731"/>
                    <a:pt x="87125" y="371099"/>
                    <a:pt x="22519" y="371908"/>
                  </a:cubicBezTo>
                  <a:cubicBezTo>
                    <a:pt x="5300" y="372129"/>
                    <a:pt x="2" y="366463"/>
                    <a:pt x="76" y="349392"/>
                  </a:cubicBezTo>
                  <a:cubicBezTo>
                    <a:pt x="665" y="240635"/>
                    <a:pt x="811" y="131952"/>
                    <a:pt x="2" y="23195"/>
                  </a:cubicBezTo>
                  <a:cubicBezTo>
                    <a:pt x="-145" y="3696"/>
                    <a:pt x="7287" y="-57"/>
                    <a:pt x="24726" y="163"/>
                  </a:cubicBezTo>
                  <a:cubicBezTo>
                    <a:pt x="89407" y="973"/>
                    <a:pt x="154086" y="1341"/>
                    <a:pt x="218693" y="16"/>
                  </a:cubicBezTo>
                  <a:cubicBezTo>
                    <a:pt x="239812" y="-425"/>
                    <a:pt x="243196" y="8037"/>
                    <a:pt x="242902" y="26433"/>
                  </a:cubicBezTo>
                  <a:cubicBezTo>
                    <a:pt x="241798" y="79781"/>
                    <a:pt x="242461" y="133276"/>
                    <a:pt x="242461" y="186698"/>
                  </a:cubicBezTo>
                  <a:close/>
                </a:path>
              </a:pathLst>
            </a:custGeom>
            <a:solidFill>
              <a:srgbClr val="C4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Google Shape;228;p8"/>
            <p:cNvSpPr/>
            <p:nvPr/>
          </p:nvSpPr>
          <p:spPr>
            <a:xfrm>
              <a:off x="7561786" y="3619729"/>
              <a:ext cx="824137" cy="890362"/>
            </a:xfrm>
            <a:custGeom>
              <a:avLst/>
              <a:gdLst/>
              <a:ahLst/>
              <a:cxnLst/>
              <a:rect l="l" t="t" r="r" b="b"/>
              <a:pathLst>
                <a:path w="824137" h="890362" extrusionOk="0">
                  <a:moveTo>
                    <a:pt x="608905" y="890362"/>
                  </a:moveTo>
                  <a:lnTo>
                    <a:pt x="215232" y="890362"/>
                  </a:lnTo>
                  <a:cubicBezTo>
                    <a:pt x="96836" y="890362"/>
                    <a:pt x="0" y="793527"/>
                    <a:pt x="0" y="675130"/>
                  </a:cubicBezTo>
                  <a:lnTo>
                    <a:pt x="0" y="215232"/>
                  </a:lnTo>
                  <a:cubicBezTo>
                    <a:pt x="0" y="96836"/>
                    <a:pt x="96836" y="0"/>
                    <a:pt x="215232" y="0"/>
                  </a:cubicBezTo>
                  <a:lnTo>
                    <a:pt x="608905" y="0"/>
                  </a:lnTo>
                  <a:cubicBezTo>
                    <a:pt x="727301" y="0"/>
                    <a:pt x="824137" y="96836"/>
                    <a:pt x="824137" y="215232"/>
                  </a:cubicBezTo>
                  <a:lnTo>
                    <a:pt x="824137" y="675130"/>
                  </a:lnTo>
                  <a:cubicBezTo>
                    <a:pt x="824137" y="793527"/>
                    <a:pt x="727301" y="890362"/>
                    <a:pt x="608905" y="890362"/>
                  </a:cubicBezTo>
                  <a:close/>
                </a:path>
              </a:pathLst>
            </a:custGeom>
            <a:solidFill>
              <a:srgbClr val="B5D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Google Shape;229;p8"/>
            <p:cNvSpPr/>
            <p:nvPr/>
          </p:nvSpPr>
          <p:spPr>
            <a:xfrm>
              <a:off x="7925363" y="4099106"/>
              <a:ext cx="372922" cy="211720"/>
            </a:xfrm>
            <a:custGeom>
              <a:avLst/>
              <a:gdLst/>
              <a:ahLst/>
              <a:cxnLst/>
              <a:rect l="l" t="t" r="r" b="b"/>
              <a:pathLst>
                <a:path w="372922" h="211720" extrusionOk="0">
                  <a:moveTo>
                    <a:pt x="0" y="211721"/>
                  </a:moveTo>
                  <a:cubicBezTo>
                    <a:pt x="7432" y="116724"/>
                    <a:pt x="60118" y="46746"/>
                    <a:pt x="170199" y="61977"/>
                  </a:cubicBezTo>
                  <a:cubicBezTo>
                    <a:pt x="188816" y="64553"/>
                    <a:pt x="193820" y="51014"/>
                    <a:pt x="201693" y="39829"/>
                  </a:cubicBezTo>
                  <a:cubicBezTo>
                    <a:pt x="238338" y="-12268"/>
                    <a:pt x="330538" y="-13519"/>
                    <a:pt x="368581" y="37621"/>
                  </a:cubicBezTo>
                  <a:cubicBezTo>
                    <a:pt x="370641" y="40418"/>
                    <a:pt x="371156" y="44391"/>
                    <a:pt x="372922" y="49248"/>
                  </a:cubicBezTo>
                  <a:cubicBezTo>
                    <a:pt x="358500" y="51381"/>
                    <a:pt x="345181" y="54325"/>
                    <a:pt x="331715" y="55208"/>
                  </a:cubicBezTo>
                  <a:cubicBezTo>
                    <a:pt x="273511" y="58813"/>
                    <a:pt x="231642" y="115031"/>
                    <a:pt x="223989" y="164774"/>
                  </a:cubicBezTo>
                  <a:cubicBezTo>
                    <a:pt x="221781" y="179344"/>
                    <a:pt x="219132" y="182655"/>
                    <a:pt x="205446" y="173383"/>
                  </a:cubicBezTo>
                  <a:cubicBezTo>
                    <a:pt x="190140" y="163008"/>
                    <a:pt x="177116" y="149469"/>
                    <a:pt x="159235" y="142552"/>
                  </a:cubicBezTo>
                  <a:cubicBezTo>
                    <a:pt x="103532" y="120992"/>
                    <a:pt x="56439" y="154620"/>
                    <a:pt x="11111" y="201934"/>
                  </a:cubicBezTo>
                  <a:cubicBezTo>
                    <a:pt x="8168" y="205024"/>
                    <a:pt x="7947" y="210764"/>
                    <a:pt x="0" y="211721"/>
                  </a:cubicBezTo>
                  <a:close/>
                </a:path>
              </a:pathLst>
            </a:custGeom>
            <a:solidFill>
              <a:srgbClr val="38B44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Google Shape;230;p8"/>
            <p:cNvSpPr/>
            <p:nvPr/>
          </p:nvSpPr>
          <p:spPr>
            <a:xfrm>
              <a:off x="7678416" y="3800045"/>
              <a:ext cx="367399" cy="226012"/>
            </a:xfrm>
            <a:custGeom>
              <a:avLst/>
              <a:gdLst/>
              <a:ahLst/>
              <a:cxnLst/>
              <a:rect l="l" t="t" r="r" b="b"/>
              <a:pathLst>
                <a:path w="367399" h="226012" extrusionOk="0">
                  <a:moveTo>
                    <a:pt x="366668" y="226013"/>
                  </a:moveTo>
                  <a:cubicBezTo>
                    <a:pt x="307801" y="166705"/>
                    <a:pt x="247830" y="135505"/>
                    <a:pt x="174099" y="201289"/>
                  </a:cubicBezTo>
                  <a:cubicBezTo>
                    <a:pt x="163356" y="154269"/>
                    <a:pt x="157248" y="111443"/>
                    <a:pt x="120162" y="80317"/>
                  </a:cubicBezTo>
                  <a:cubicBezTo>
                    <a:pt x="84253" y="50148"/>
                    <a:pt x="43782" y="46616"/>
                    <a:pt x="0" y="45365"/>
                  </a:cubicBezTo>
                  <a:cubicBezTo>
                    <a:pt x="28330" y="28956"/>
                    <a:pt x="50405" y="3643"/>
                    <a:pt x="86682" y="479"/>
                  </a:cubicBezTo>
                  <a:cubicBezTo>
                    <a:pt x="142605" y="-4378"/>
                    <a:pt x="177999" y="28441"/>
                    <a:pt x="209125" y="65674"/>
                  </a:cubicBezTo>
                  <a:cubicBezTo>
                    <a:pt x="221708" y="80759"/>
                    <a:pt x="232083" y="87528"/>
                    <a:pt x="250406" y="85983"/>
                  </a:cubicBezTo>
                  <a:cubicBezTo>
                    <a:pt x="330244" y="79287"/>
                    <a:pt x="373658" y="149486"/>
                    <a:pt x="366668" y="226013"/>
                  </a:cubicBezTo>
                  <a:close/>
                </a:path>
              </a:pathLst>
            </a:custGeom>
            <a:solidFill>
              <a:srgbClr val="39B44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1" name="Google Shape;231;p8"/>
            <p:cNvSpPr/>
            <p:nvPr/>
          </p:nvSpPr>
          <p:spPr>
            <a:xfrm>
              <a:off x="6131466" y="3562112"/>
              <a:ext cx="516410" cy="333627"/>
            </a:xfrm>
            <a:custGeom>
              <a:avLst/>
              <a:gdLst/>
              <a:ahLst/>
              <a:cxnLst/>
              <a:rect l="l" t="t" r="r" b="b"/>
              <a:pathLst>
                <a:path w="516410" h="333627" extrusionOk="0">
                  <a:moveTo>
                    <a:pt x="368" y="70199"/>
                  </a:moveTo>
                  <a:cubicBezTo>
                    <a:pt x="13981" y="71744"/>
                    <a:pt x="20898" y="82782"/>
                    <a:pt x="28845" y="91538"/>
                  </a:cubicBezTo>
                  <a:cubicBezTo>
                    <a:pt x="64606" y="130464"/>
                    <a:pt x="114128" y="128845"/>
                    <a:pt x="151141" y="92568"/>
                  </a:cubicBezTo>
                  <a:cubicBezTo>
                    <a:pt x="178588" y="65710"/>
                    <a:pt x="194629" y="32377"/>
                    <a:pt x="215379" y="0"/>
                  </a:cubicBezTo>
                  <a:cubicBezTo>
                    <a:pt x="228330" y="13834"/>
                    <a:pt x="230611" y="30537"/>
                    <a:pt x="236498" y="45695"/>
                  </a:cubicBezTo>
                  <a:cubicBezTo>
                    <a:pt x="263650" y="115453"/>
                    <a:pt x="293378" y="183812"/>
                    <a:pt x="349081" y="236572"/>
                  </a:cubicBezTo>
                  <a:cubicBezTo>
                    <a:pt x="363209" y="249890"/>
                    <a:pt x="379029" y="260928"/>
                    <a:pt x="397499" y="267992"/>
                  </a:cubicBezTo>
                  <a:cubicBezTo>
                    <a:pt x="440619" y="284475"/>
                    <a:pt x="463577" y="248272"/>
                    <a:pt x="493967" y="231568"/>
                  </a:cubicBezTo>
                  <a:cubicBezTo>
                    <a:pt x="501694" y="227374"/>
                    <a:pt x="504931" y="216925"/>
                    <a:pt x="516410" y="214644"/>
                  </a:cubicBezTo>
                  <a:cubicBezTo>
                    <a:pt x="493967" y="262105"/>
                    <a:pt x="462032" y="300222"/>
                    <a:pt x="417587" y="324725"/>
                  </a:cubicBezTo>
                  <a:cubicBezTo>
                    <a:pt x="369022" y="351436"/>
                    <a:pt x="316336" y="313982"/>
                    <a:pt x="281973" y="266226"/>
                  </a:cubicBezTo>
                  <a:cubicBezTo>
                    <a:pt x="249522" y="221119"/>
                    <a:pt x="225313" y="171082"/>
                    <a:pt x="205519" y="118323"/>
                  </a:cubicBezTo>
                  <a:cubicBezTo>
                    <a:pt x="182120" y="131347"/>
                    <a:pt x="173216" y="156292"/>
                    <a:pt x="151656" y="168875"/>
                  </a:cubicBezTo>
                  <a:cubicBezTo>
                    <a:pt x="110302" y="192936"/>
                    <a:pt x="70199" y="183959"/>
                    <a:pt x="41795" y="144739"/>
                  </a:cubicBezTo>
                  <a:cubicBezTo>
                    <a:pt x="25901" y="122811"/>
                    <a:pt x="14349" y="98602"/>
                    <a:pt x="0" y="75865"/>
                  </a:cubicBezTo>
                  <a:cubicBezTo>
                    <a:pt x="221" y="74025"/>
                    <a:pt x="294" y="72112"/>
                    <a:pt x="368" y="70199"/>
                  </a:cubicBezTo>
                  <a:close/>
                </a:path>
              </a:pathLst>
            </a:custGeom>
            <a:solidFill>
              <a:srgbClr val="4BA4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32" name="Google Shape;232;p8"/>
          <p:cNvSpPr/>
          <p:nvPr/>
        </p:nvSpPr>
        <p:spPr>
          <a:xfrm>
            <a:off x="2248197" y="2430965"/>
            <a:ext cx="504511" cy="871695"/>
          </a:xfrm>
          <a:custGeom>
            <a:avLst/>
            <a:gdLst/>
            <a:ahLst/>
            <a:cxnLst/>
            <a:rect l="l" t="t" r="r" b="b"/>
            <a:pathLst>
              <a:path w="504511" h="871695" extrusionOk="0">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3" name="Google Shape;233;p8"/>
          <p:cNvSpPr txBox="1"/>
          <p:nvPr/>
        </p:nvSpPr>
        <p:spPr>
          <a:xfrm>
            <a:off x="5163076" y="1122900"/>
            <a:ext cx="5575500" cy="354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0000"/>
                </a:solidFill>
                <a:latin typeface="Arial"/>
                <a:ea typeface="Arial"/>
                <a:cs typeface="Arial"/>
                <a:sym typeface="Arial"/>
              </a:rPr>
              <a:t>E</a:t>
            </a:r>
            <a:r>
              <a:rPr lang="en-US" sz="2800"/>
              <a:t>ach person has one perspective </a:t>
            </a:r>
            <a:r>
              <a:rPr lang="en-US" sz="2800">
                <a:solidFill>
                  <a:srgbClr val="000000"/>
                </a:solidFill>
                <a:latin typeface="Arial"/>
                <a:ea typeface="Arial"/>
                <a:cs typeface="Arial"/>
                <a:sym typeface="Arial"/>
              </a:rPr>
              <a:t> to buy a  house or </a:t>
            </a:r>
            <a:r>
              <a:rPr lang="en-US" sz="2800"/>
              <a:t>shop</a:t>
            </a:r>
            <a:r>
              <a:rPr lang="en-US" sz="2800">
                <a:solidFill>
                  <a:srgbClr val="000000"/>
                </a:solidFill>
                <a:latin typeface="Arial"/>
                <a:ea typeface="Arial"/>
                <a:cs typeface="Arial"/>
                <a:sym typeface="Arial"/>
              </a:rPr>
              <a:t> for them.For that they need </a:t>
            </a:r>
            <a:r>
              <a:rPr lang="en-US" sz="2800"/>
              <a:t>a vacant </a:t>
            </a:r>
            <a:r>
              <a:rPr lang="en-US" sz="2800">
                <a:solidFill>
                  <a:srgbClr val="000000"/>
                </a:solidFill>
                <a:latin typeface="Arial"/>
                <a:ea typeface="Arial"/>
                <a:cs typeface="Arial"/>
                <a:sym typeface="Arial"/>
              </a:rPr>
              <a:t> land .But </a:t>
            </a:r>
            <a:r>
              <a:rPr lang="en-US" sz="2800"/>
              <a:t>it takes a lot of time to </a:t>
            </a:r>
            <a:r>
              <a:rPr lang="en-US" sz="2800">
                <a:solidFill>
                  <a:srgbClr val="000000"/>
                </a:solidFill>
                <a:latin typeface="Arial"/>
                <a:ea typeface="Arial"/>
                <a:cs typeface="Arial"/>
                <a:sym typeface="Arial"/>
              </a:rPr>
              <a:t> search for a proper land suitable for </a:t>
            </a:r>
            <a:r>
              <a:rPr lang="en-US" sz="2800"/>
              <a:t>them.And also it is quite difficult to find the rented house with a minimum price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9"/>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5400"/>
              <a:buNone/>
            </a:pPr>
            <a:r>
              <a:rPr lang="en-US">
                <a:latin typeface="Times New Roman"/>
                <a:ea typeface="Times New Roman"/>
                <a:cs typeface="Times New Roman"/>
                <a:sym typeface="Times New Roman"/>
              </a:rPr>
              <a:t>Analyze The Problem statement:-</a:t>
            </a:r>
            <a:endParaRPr/>
          </a:p>
        </p:txBody>
      </p:sp>
      <p:grpSp>
        <p:nvGrpSpPr>
          <p:cNvPr id="239" name="Google Shape;239;p9"/>
          <p:cNvGrpSpPr/>
          <p:nvPr/>
        </p:nvGrpSpPr>
        <p:grpSpPr>
          <a:xfrm>
            <a:off x="4748726" y="2509481"/>
            <a:ext cx="2676442" cy="2687212"/>
            <a:chOff x="853320" y="963514"/>
            <a:chExt cx="760459" cy="763519"/>
          </a:xfrm>
        </p:grpSpPr>
        <p:sp>
          <p:nvSpPr>
            <p:cNvPr id="240" name="Google Shape;240;p9"/>
            <p:cNvSpPr/>
            <p:nvPr/>
          </p:nvSpPr>
          <p:spPr>
            <a:xfrm>
              <a:off x="1208240" y="1178895"/>
              <a:ext cx="405539" cy="509471"/>
            </a:xfrm>
            <a:custGeom>
              <a:avLst/>
              <a:gdLst/>
              <a:ahLst/>
              <a:cxnLst/>
              <a:rect l="l" t="t" r="r" b="b"/>
              <a:pathLst>
                <a:path w="553942" h="695907" extrusionOk="0">
                  <a:moveTo>
                    <a:pt x="421838" y="615246"/>
                  </a:moveTo>
                  <a:cubicBezTo>
                    <a:pt x="301980" y="699302"/>
                    <a:pt x="121026" y="719148"/>
                    <a:pt x="0" y="667781"/>
                  </a:cubicBezTo>
                  <a:cubicBezTo>
                    <a:pt x="121415" y="640151"/>
                    <a:pt x="214421" y="577887"/>
                    <a:pt x="273572" y="465034"/>
                  </a:cubicBezTo>
                  <a:cubicBezTo>
                    <a:pt x="284857" y="493053"/>
                    <a:pt x="286414" y="519904"/>
                    <a:pt x="291862" y="545977"/>
                  </a:cubicBezTo>
                  <a:cubicBezTo>
                    <a:pt x="387204" y="466590"/>
                    <a:pt x="476319" y="267346"/>
                    <a:pt x="372027" y="73549"/>
                  </a:cubicBezTo>
                  <a:cubicBezTo>
                    <a:pt x="419503" y="95731"/>
                    <a:pt x="450246" y="136592"/>
                    <a:pt x="482935" y="179398"/>
                  </a:cubicBezTo>
                  <a:cubicBezTo>
                    <a:pt x="508618" y="121026"/>
                    <a:pt x="517569" y="61486"/>
                    <a:pt x="520682" y="0"/>
                  </a:cubicBezTo>
                  <a:cubicBezTo>
                    <a:pt x="561154" y="108962"/>
                    <a:pt x="565045" y="219091"/>
                    <a:pt x="530411" y="329999"/>
                  </a:cubicBezTo>
                  <a:cubicBezTo>
                    <a:pt x="495777" y="441296"/>
                    <a:pt x="428843" y="530022"/>
                    <a:pt x="331166" y="597345"/>
                  </a:cubicBezTo>
                  <a:cubicBezTo>
                    <a:pt x="361131" y="607852"/>
                    <a:pt x="390317" y="610187"/>
                    <a:pt x="421838" y="61524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Google Shape;241;p9"/>
            <p:cNvSpPr/>
            <p:nvPr/>
          </p:nvSpPr>
          <p:spPr>
            <a:xfrm>
              <a:off x="923060" y="963514"/>
              <a:ext cx="614518" cy="246149"/>
            </a:xfrm>
            <a:custGeom>
              <a:avLst/>
              <a:gdLst/>
              <a:ahLst/>
              <a:cxnLst/>
              <a:rect l="l" t="t" r="r" b="b"/>
              <a:pathLst>
                <a:path w="839395" h="336225" extrusionOk="0">
                  <a:moveTo>
                    <a:pt x="527298" y="200801"/>
                  </a:moveTo>
                  <a:cubicBezTo>
                    <a:pt x="547534" y="177063"/>
                    <a:pt x="569326" y="161497"/>
                    <a:pt x="589562" y="143985"/>
                  </a:cubicBezTo>
                  <a:cubicBezTo>
                    <a:pt x="473595" y="104292"/>
                    <a:pt x="257228" y="120247"/>
                    <a:pt x="135035" y="320270"/>
                  </a:cubicBezTo>
                  <a:cubicBezTo>
                    <a:pt x="135813" y="262676"/>
                    <a:pt x="152547" y="213254"/>
                    <a:pt x="175896" y="162664"/>
                  </a:cubicBezTo>
                  <a:cubicBezTo>
                    <a:pt x="111686" y="170058"/>
                    <a:pt x="54870" y="192240"/>
                    <a:pt x="0" y="222594"/>
                  </a:cubicBezTo>
                  <a:cubicBezTo>
                    <a:pt x="88726" y="97676"/>
                    <a:pt x="338171" y="-42806"/>
                    <a:pt x="612911" y="84056"/>
                  </a:cubicBezTo>
                  <a:cubicBezTo>
                    <a:pt x="607463" y="53313"/>
                    <a:pt x="595010" y="26851"/>
                    <a:pt x="584114" y="0"/>
                  </a:cubicBezTo>
                  <a:cubicBezTo>
                    <a:pt x="679455" y="16344"/>
                    <a:pt x="836672" y="222204"/>
                    <a:pt x="839396" y="336225"/>
                  </a:cubicBezTo>
                  <a:cubicBezTo>
                    <a:pt x="755729" y="245164"/>
                    <a:pt x="654939" y="196131"/>
                    <a:pt x="527298" y="2008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2" name="Google Shape;242;p9"/>
            <p:cNvSpPr/>
            <p:nvPr/>
          </p:nvSpPr>
          <p:spPr>
            <a:xfrm>
              <a:off x="853320" y="1153824"/>
              <a:ext cx="368310" cy="573209"/>
            </a:xfrm>
            <a:custGeom>
              <a:avLst/>
              <a:gdLst/>
              <a:ahLst/>
              <a:cxnLst/>
              <a:rect l="l" t="t" r="r" b="b"/>
              <a:pathLst>
                <a:path w="503090" h="782969" extrusionOk="0">
                  <a:moveTo>
                    <a:pt x="207336" y="338171"/>
                  </a:moveTo>
                  <a:cubicBezTo>
                    <a:pt x="177372" y="333890"/>
                    <a:pt x="153245" y="322216"/>
                    <a:pt x="124837" y="312487"/>
                  </a:cubicBezTo>
                  <a:cubicBezTo>
                    <a:pt x="148575" y="401992"/>
                    <a:pt x="193327" y="474763"/>
                    <a:pt x="262985" y="531968"/>
                  </a:cubicBezTo>
                  <a:cubicBezTo>
                    <a:pt x="332643" y="588783"/>
                    <a:pt x="413197" y="616024"/>
                    <a:pt x="503090" y="619137"/>
                  </a:cubicBezTo>
                  <a:cubicBezTo>
                    <a:pt x="456392" y="645599"/>
                    <a:pt x="406192" y="657274"/>
                    <a:pt x="350154" y="661554"/>
                  </a:cubicBezTo>
                  <a:cubicBezTo>
                    <a:pt x="386734" y="713700"/>
                    <a:pt x="434211" y="749891"/>
                    <a:pt x="486746" y="782969"/>
                  </a:cubicBezTo>
                  <a:cubicBezTo>
                    <a:pt x="329529" y="770127"/>
                    <a:pt x="85533" y="611743"/>
                    <a:pt x="62962" y="322216"/>
                  </a:cubicBezTo>
                  <a:cubicBezTo>
                    <a:pt x="40002" y="343230"/>
                    <a:pt x="22490" y="366579"/>
                    <a:pt x="3811" y="391095"/>
                  </a:cubicBezTo>
                  <a:cubicBezTo>
                    <a:pt x="-19927" y="275129"/>
                    <a:pt x="71134" y="59929"/>
                    <a:pt x="168421" y="0"/>
                  </a:cubicBezTo>
                  <a:cubicBezTo>
                    <a:pt x="131452" y="117523"/>
                    <a:pt x="138846" y="229598"/>
                    <a:pt x="207336" y="33817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43" name="Google Shape;243;p9"/>
          <p:cNvSpPr/>
          <p:nvPr/>
        </p:nvSpPr>
        <p:spPr>
          <a:xfrm rot="-5400000">
            <a:off x="5601187" y="3330276"/>
            <a:ext cx="989626" cy="990276"/>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244" name="Google Shape;244;p9"/>
          <p:cNvCxnSpPr/>
          <p:nvPr/>
        </p:nvCxnSpPr>
        <p:spPr>
          <a:xfrm flipH="1">
            <a:off x="6192696" y="1973988"/>
            <a:ext cx="796500" cy="417000"/>
          </a:xfrm>
          <a:prstGeom prst="bentConnector3">
            <a:avLst>
              <a:gd name="adj1" fmla="val 100021"/>
            </a:avLst>
          </a:prstGeom>
          <a:noFill/>
          <a:ln w="25400" cap="flat" cmpd="sng">
            <a:solidFill>
              <a:schemeClr val="accent1"/>
            </a:solidFill>
            <a:prstDash val="solid"/>
            <a:miter lim="800000"/>
            <a:headEnd type="oval" w="med" len="med"/>
            <a:tailEnd type="oval" w="med" len="med"/>
          </a:ln>
        </p:spPr>
      </p:cxnSp>
      <p:sp>
        <p:nvSpPr>
          <p:cNvPr id="245" name="Google Shape;245;p9"/>
          <p:cNvSpPr txBox="1"/>
          <p:nvPr/>
        </p:nvSpPr>
        <p:spPr>
          <a:xfrm>
            <a:off x="7035248" y="1820099"/>
            <a:ext cx="414363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3F3F3F"/>
                </a:solidFill>
                <a:latin typeface="Arial"/>
                <a:ea typeface="Arial"/>
                <a:cs typeface="Arial"/>
                <a:sym typeface="Arial"/>
              </a:rPr>
              <a:t>Over Rate</a:t>
            </a:r>
            <a:endParaRPr sz="1400" b="1">
              <a:solidFill>
                <a:srgbClr val="3F3F3F"/>
              </a:solidFill>
              <a:latin typeface="Arial"/>
              <a:ea typeface="Arial"/>
              <a:cs typeface="Arial"/>
              <a:sym typeface="Arial"/>
            </a:endParaRPr>
          </a:p>
        </p:txBody>
      </p:sp>
      <p:sp>
        <p:nvSpPr>
          <p:cNvPr id="246" name="Google Shape;246;p9"/>
          <p:cNvSpPr txBox="1"/>
          <p:nvPr/>
        </p:nvSpPr>
        <p:spPr>
          <a:xfrm>
            <a:off x="7425167" y="5528707"/>
            <a:ext cx="411987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3F3F3F"/>
                </a:solidFill>
                <a:latin typeface="Arial"/>
                <a:ea typeface="Arial"/>
                <a:cs typeface="Arial"/>
                <a:sym typeface="Arial"/>
              </a:rPr>
              <a:t>Cheating </a:t>
            </a:r>
            <a:endParaRPr sz="1400" b="1">
              <a:solidFill>
                <a:srgbClr val="3F3F3F"/>
              </a:solidFill>
              <a:latin typeface="Arial"/>
              <a:ea typeface="Arial"/>
              <a:cs typeface="Arial"/>
              <a:sym typeface="Arial"/>
            </a:endParaRPr>
          </a:p>
        </p:txBody>
      </p:sp>
      <p:sp>
        <p:nvSpPr>
          <p:cNvPr id="247" name="Google Shape;247;p9"/>
          <p:cNvSpPr txBox="1"/>
          <p:nvPr/>
        </p:nvSpPr>
        <p:spPr>
          <a:xfrm>
            <a:off x="815548" y="4385348"/>
            <a:ext cx="2801006"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1">
                <a:solidFill>
                  <a:srgbClr val="3F3F3F"/>
                </a:solidFill>
                <a:latin typeface="Arial"/>
                <a:ea typeface="Arial"/>
                <a:cs typeface="Arial"/>
                <a:sym typeface="Arial"/>
              </a:rPr>
              <a:t>Not Use </a:t>
            </a:r>
            <a:endParaRPr sz="1400" b="1">
              <a:solidFill>
                <a:srgbClr val="3F3F3F"/>
              </a:solidFill>
              <a:latin typeface="Arial"/>
              <a:ea typeface="Arial"/>
              <a:cs typeface="Arial"/>
              <a:sym typeface="Arial"/>
            </a:endParaRPr>
          </a:p>
        </p:txBody>
      </p:sp>
      <p:cxnSp>
        <p:nvCxnSpPr>
          <p:cNvPr id="248" name="Google Shape;248;p9"/>
          <p:cNvCxnSpPr/>
          <p:nvPr/>
        </p:nvCxnSpPr>
        <p:spPr>
          <a:xfrm rot="10800000" flipH="1">
            <a:off x="3485402" y="3848150"/>
            <a:ext cx="1094400" cy="472800"/>
          </a:xfrm>
          <a:prstGeom prst="bentConnector3">
            <a:avLst>
              <a:gd name="adj1" fmla="val 362"/>
            </a:avLst>
          </a:prstGeom>
          <a:noFill/>
          <a:ln w="25400" cap="flat" cmpd="sng">
            <a:solidFill>
              <a:schemeClr val="accent3"/>
            </a:solidFill>
            <a:prstDash val="solid"/>
            <a:miter lim="800000"/>
            <a:headEnd type="oval" w="med" len="med"/>
            <a:tailEnd type="oval" w="med" len="med"/>
          </a:ln>
        </p:spPr>
      </p:cxnSp>
      <p:cxnSp>
        <p:nvCxnSpPr>
          <p:cNvPr id="249" name="Google Shape;249;p9"/>
          <p:cNvCxnSpPr/>
          <p:nvPr/>
        </p:nvCxnSpPr>
        <p:spPr>
          <a:xfrm rot="10800000">
            <a:off x="6591042" y="5262295"/>
            <a:ext cx="666600" cy="420300"/>
          </a:xfrm>
          <a:prstGeom prst="bentConnector3">
            <a:avLst>
              <a:gd name="adj1" fmla="val 98189"/>
            </a:avLst>
          </a:prstGeom>
          <a:noFill/>
          <a:ln w="25400" cap="flat" cmpd="sng">
            <a:solidFill>
              <a:schemeClr val="accent4"/>
            </a:solidFill>
            <a:prstDash val="solid"/>
            <a:miter lim="800000"/>
            <a:headEnd type="oval" w="med" len="med"/>
            <a:tailEnd type="oval"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139">
      <a:dk1>
        <a:srgbClr val="000000"/>
      </a:dk1>
      <a:lt1>
        <a:srgbClr val="FFFFFF"/>
      </a:lt1>
      <a:dk2>
        <a:srgbClr val="1F497D"/>
      </a:dk2>
      <a:lt2>
        <a:srgbClr val="EEECE1"/>
      </a:lt2>
      <a:accent1>
        <a:srgbClr val="FF3C03"/>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139">
      <a:dk1>
        <a:srgbClr val="000000"/>
      </a:dk1>
      <a:lt1>
        <a:srgbClr val="FFFFFF"/>
      </a:lt1>
      <a:dk2>
        <a:srgbClr val="1F497D"/>
      </a:dk2>
      <a:lt2>
        <a:srgbClr val="EEECE1"/>
      </a:lt2>
      <a:accent1>
        <a:srgbClr val="FF3F02"/>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139">
      <a:dk1>
        <a:srgbClr val="000000"/>
      </a:dk1>
      <a:lt1>
        <a:srgbClr val="FFFFFF"/>
      </a:lt1>
      <a:dk2>
        <a:srgbClr val="1F497D"/>
      </a:dk2>
      <a:lt2>
        <a:srgbClr val="EEECE1"/>
      </a:lt2>
      <a:accent1>
        <a:srgbClr val="FF3C03"/>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675</Words>
  <Application>Microsoft Office PowerPoint</Application>
  <PresentationFormat>Custom</PresentationFormat>
  <Paragraphs>115</Paragraphs>
  <Slides>14</Slides>
  <Notes>14</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user</cp:lastModifiedBy>
  <cp:revision>4</cp:revision>
  <dcterms:created xsi:type="dcterms:W3CDTF">2020-01-15T04:08:25Z</dcterms:created>
  <dcterms:modified xsi:type="dcterms:W3CDTF">2023-01-28T07:20:58Z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4fabce27ac43433fa9a0adb22605d3df</vt:lpwstr>
  </property>
</Properties>
</file>