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336CF3-054A-4937-BEE3-172B158FEDD8}">
  <a:tblStyle styleId="{84336CF3-054A-4937-BEE3-172B158FED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df10e9d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df10e9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df10e9d4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df10e9d4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df10e9d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df10e9d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df10e9d4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df10e9d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 Algorithm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Boost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meta-ensembler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bw Bagging and Boosting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47925" y="1188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825" y="1625800"/>
            <a:ext cx="5625875" cy="24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561300" y="131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{84336CF3-054A-4937-BEE3-172B158FEDD8}</a:tableStyleId>
              </a:tblPr>
              <a:tblGrid>
                <a:gridCol w="3825975"/>
                <a:gridCol w="3825975"/>
              </a:tblGrid>
              <a:tr h="56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Bagging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Boosting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5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Independent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Dependent Model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5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parallel learner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sequential learner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Most </a:t>
                      </a:r>
                      <a:r>
                        <a:rPr lang="en"/>
                        <a:t>occurred</a:t>
                      </a:r>
                      <a:r>
                        <a:rPr lang="en"/>
                        <a:t> result will be the best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Uses an Interactive approach to learn from mistake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Boost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32875" y="905975"/>
            <a:ext cx="83994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learner (stump)1 will be selected based on entropy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Incorrect classifier send to next stump 2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325" y="2047425"/>
            <a:ext cx="4600200" cy="258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changes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Initially</a:t>
            </a:r>
            <a:r>
              <a:rPr lang="en"/>
              <a:t> same weight will be assigned to all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Weight will be increased for incorrect response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decreased for correct response, it will be </a:t>
            </a:r>
            <a:r>
              <a:rPr lang="en"/>
              <a:t>calculated</a:t>
            </a:r>
            <a:r>
              <a:rPr lang="en"/>
              <a:t> based on some formula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Overall </a:t>
            </a:r>
            <a:r>
              <a:rPr lang="en"/>
              <a:t>efficiency</a:t>
            </a:r>
            <a:r>
              <a:rPr lang="en"/>
              <a:t> will be increased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975" y="2771988"/>
            <a:ext cx="27051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