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9"/>
  </p:normalViewPr>
  <p:slideViewPr>
    <p:cSldViewPr snapToGrid="0">
      <p:cViewPr varScale="1">
        <p:scale>
          <a:sx n="93" d="100"/>
          <a:sy n="93" d="100"/>
        </p:scale>
        <p:origin x="1448" y="20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User</a:t>
            </a:r>
            <a:r>
              <a:rPr lang="en-AU" sz="2000" dirty="0" smtClean="0"/>
              <a:t> – A standard user of the Smart City system, this user has no knowledge of the back-end of the system (users consist of tourist, student and businessman account types)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Admin </a:t>
            </a:r>
            <a:r>
              <a:rPr lang="en-AU" sz="2000" dirty="0" smtClean="0"/>
              <a:t>– An administrator of the Smart City system, this user has knowledge of the back-end of the system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Data manipulation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administrator, I want to be able to have the ability to add and modify city data so that I can improve the system as required.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Modifying data only permitted for ‘Admin’ user account type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Admin must have access to tools for adding/ modifying city 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City data refers to ‘Colleges, libraries, industries, hotels, parks, zoos, museums, restaurants &amp; malls’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Each data </a:t>
            </a:r>
            <a:r>
              <a:rPr lang="en-AU" sz="2000" dirty="0" smtClean="0">
                <a:solidFill>
                  <a:schemeClr val="tx1"/>
                </a:solidFill>
              </a:rPr>
              <a:t>set in MySQL database </a:t>
            </a:r>
            <a:r>
              <a:rPr lang="en-AU" sz="2000" dirty="0" smtClean="0">
                <a:solidFill>
                  <a:schemeClr val="tx1"/>
                </a:solidFill>
              </a:rPr>
              <a:t>should have at least ‘name, address, phone/ department and email address’</a:t>
            </a:r>
          </a:p>
        </p:txBody>
      </p:sp>
    </p:spTree>
    <p:extLst>
      <p:ext uri="{BB962C8B-B14F-4D97-AF65-F5344CB8AC3E}">
        <p14:creationId xmlns:p14="http://schemas.microsoft.com/office/powerpoint/2010/main" val="168725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Admin account creation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admin, I want to be able to create other administrator account types so that admin duties can be split among other users.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Admin account must only be created by another admin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be accessed on admin specific webpage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Dependent on ‘Admin account setup page’ (S06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 </a:t>
            </a:r>
            <a:r>
              <a:rPr lang="en-AU" sz="2000" dirty="0" err="1">
                <a:solidFill>
                  <a:schemeClr val="tx1"/>
                </a:solidFill>
              </a:rPr>
              <a:t>django</a:t>
            </a:r>
            <a:r>
              <a:rPr lang="en-AU" sz="2000" dirty="0">
                <a:solidFill>
                  <a:schemeClr val="tx1"/>
                </a:solidFill>
              </a:rPr>
              <a:t> user authentication framework </a:t>
            </a:r>
            <a:r>
              <a:rPr lang="en-AU" sz="2000" dirty="0" smtClean="0">
                <a:solidFill>
                  <a:schemeClr val="tx1"/>
                </a:solidFill>
              </a:rPr>
              <a:t>to create </a:t>
            </a:r>
            <a:r>
              <a:rPr lang="en-AU" sz="2000" dirty="0" err="1" smtClean="0">
                <a:solidFill>
                  <a:schemeClr val="tx1"/>
                </a:solidFill>
              </a:rPr>
              <a:t>superuser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89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Segmented data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admin, I want the specific industry city information separated so that the system can provide appropriate information to the relevant account types.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Generic city information must be separate from other data (colleges, industries, libraries and hotels)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Data sets for account-specific information could be separated into different tables in MySQL database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Generic city information comprises data for ‘Parks, zoos, museums, malls, restaurants and city map’</a:t>
            </a:r>
          </a:p>
          <a:p>
            <a:pPr marL="342900" indent="-342900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09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r>
              <a:rPr lang="en-AU" sz="2000" smtClean="0">
                <a:solidFill>
                  <a:schemeClr val="tx1"/>
                </a:solidFill>
              </a:rPr>
              <a:t>: 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information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admin, I want the generic city data to be displayed for all users, so that all users will have an understanding of the city. 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Park, zoo, museum, restaurant and mall data must be shown to all users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have tables for each data set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Tables for each data set can be made in MySQL </a:t>
            </a:r>
            <a:r>
              <a:rPr lang="en-AU" sz="2000" dirty="0" smtClean="0">
                <a:solidFill>
                  <a:schemeClr val="tx1"/>
                </a:solidFill>
              </a:rPr>
              <a:t>database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Can use </a:t>
            </a:r>
            <a:r>
              <a:rPr lang="en-AU" sz="2000" dirty="0" err="1" smtClean="0">
                <a:solidFill>
                  <a:schemeClr val="tx1"/>
                </a:solidFill>
              </a:rPr>
              <a:t>django</a:t>
            </a:r>
            <a:r>
              <a:rPr lang="en-AU" sz="2000" dirty="0" smtClean="0">
                <a:solidFill>
                  <a:schemeClr val="tx1"/>
                </a:solidFill>
              </a:rPr>
              <a:t> account authentication system to set permission access to generic city data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73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Map data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a map feature on the system so that I can navigate and locate the destinations that interest me.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Google Maps API must be implemented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display relevant data points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Current location can be automatically tracked via GPS technology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or Wi-Fi to enhance </a:t>
            </a:r>
            <a:r>
              <a:rPr lang="en-AU" sz="2000" dirty="0" smtClean="0">
                <a:solidFill>
                  <a:schemeClr val="tx1"/>
                </a:solidFill>
              </a:rPr>
              <a:t>accuracy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Research </a:t>
            </a:r>
            <a:r>
              <a:rPr lang="en-AU" sz="2000" dirty="0" err="1" smtClean="0">
                <a:solidFill>
                  <a:schemeClr val="tx1"/>
                </a:solidFill>
              </a:rPr>
              <a:t>django</a:t>
            </a:r>
            <a:r>
              <a:rPr lang="en-AU" sz="2000" dirty="0" smtClean="0">
                <a:solidFill>
                  <a:schemeClr val="tx1"/>
                </a:solidFill>
              </a:rPr>
              <a:t> map widgets for </a:t>
            </a:r>
            <a:r>
              <a:rPr lang="en-AU" sz="2000" dirty="0" err="1" smtClean="0">
                <a:solidFill>
                  <a:schemeClr val="tx1"/>
                </a:solidFill>
              </a:rPr>
              <a:t>implemntation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960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Map updates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admin, I want to be able to upload map data of the cities to the system so that I can provide up to date locations to users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Only admin accounts can upload map data to the system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Specific locations have individual maps which can be updated by the admin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Google Maps </a:t>
            </a:r>
            <a:r>
              <a:rPr lang="en-AU" sz="2000" dirty="0" smtClean="0">
                <a:solidFill>
                  <a:schemeClr val="tx1"/>
                </a:solidFill>
              </a:rPr>
              <a:t>API </a:t>
            </a:r>
            <a:r>
              <a:rPr lang="en-AU" sz="2000" dirty="0" smtClean="0">
                <a:solidFill>
                  <a:schemeClr val="tx1"/>
                </a:solidFill>
              </a:rPr>
              <a:t>is </a:t>
            </a:r>
            <a:r>
              <a:rPr lang="en-AU" sz="2000" dirty="0" smtClean="0">
                <a:solidFill>
                  <a:schemeClr val="tx1"/>
                </a:solidFill>
              </a:rPr>
              <a:t>used for the main </a:t>
            </a:r>
            <a:r>
              <a:rPr lang="en-AU" sz="2000" dirty="0" smtClean="0">
                <a:solidFill>
                  <a:schemeClr val="tx1"/>
                </a:solidFill>
              </a:rPr>
              <a:t>map (S13)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56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Tourist account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tourist, I want the system to be able to show me relevant hotel and city information so that I can better enjoy my stay in the city.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Tourist account must be able to view hotel data once logged in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also be able to view generic city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 type ‘Tourist’ is also allowed to view other information related to other user types while logged in (S03) </a:t>
            </a:r>
          </a:p>
        </p:txBody>
      </p:sp>
    </p:spTree>
    <p:extLst>
      <p:ext uri="{BB962C8B-B14F-4D97-AF65-F5344CB8AC3E}">
        <p14:creationId xmlns:p14="http://schemas.microsoft.com/office/powerpoint/2010/main" val="3850031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Student account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student, I want the system to be able to show me relevant college, library and city information so that I can prepare for my studies.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Student accounts must be able to view college and library data once logged in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also be able to view generic city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 type </a:t>
            </a:r>
            <a:r>
              <a:rPr lang="en-AU" sz="2000" dirty="0" smtClean="0">
                <a:solidFill>
                  <a:schemeClr val="tx1"/>
                </a:solidFill>
              </a:rPr>
              <a:t>‘Student’ </a:t>
            </a:r>
            <a:r>
              <a:rPr lang="en-AU" sz="2000" dirty="0">
                <a:solidFill>
                  <a:schemeClr val="tx1"/>
                </a:solidFill>
              </a:rPr>
              <a:t>is also allowed to view other information </a:t>
            </a:r>
            <a:r>
              <a:rPr lang="en-AU" sz="2000" dirty="0" smtClean="0">
                <a:solidFill>
                  <a:schemeClr val="tx1"/>
                </a:solidFill>
              </a:rPr>
              <a:t>related to other user types while </a:t>
            </a:r>
            <a:r>
              <a:rPr lang="en-AU" sz="2000" dirty="0">
                <a:solidFill>
                  <a:schemeClr val="tx1"/>
                </a:solidFill>
              </a:rPr>
              <a:t>logged in (S03) 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795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Businessman account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businessman, I want the system to be able to show me relevant hotel, industry and city information so that I can plan business trips in the city.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Business accounts must be able to see hotel and industry data once logged in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also be able to view generic city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 type </a:t>
            </a:r>
            <a:r>
              <a:rPr lang="en-AU" sz="2000" dirty="0" smtClean="0">
                <a:solidFill>
                  <a:schemeClr val="tx1"/>
                </a:solidFill>
              </a:rPr>
              <a:t>‘Businessman’ </a:t>
            </a:r>
            <a:r>
              <a:rPr lang="en-AU" sz="2000" dirty="0">
                <a:solidFill>
                  <a:schemeClr val="tx1"/>
                </a:solidFill>
              </a:rPr>
              <a:t>is also allowed to view other information </a:t>
            </a:r>
            <a:r>
              <a:rPr lang="en-AU" sz="2000" dirty="0" smtClean="0">
                <a:solidFill>
                  <a:schemeClr val="tx1"/>
                </a:solidFill>
              </a:rPr>
              <a:t>related to other user types while </a:t>
            </a:r>
            <a:r>
              <a:rPr lang="en-AU" sz="2000" dirty="0">
                <a:solidFill>
                  <a:schemeClr val="tx1"/>
                </a:solidFill>
              </a:rPr>
              <a:t>logged in (S03) 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54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scalability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admin, I want to be able to support expansion so that I can provide the service to other major cities alongside other city information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Database design capable of supporting expansion of city data-set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Intelligent coding conventions to allow for reuse in future iterations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Functions used as often as possible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Libraries used and/or created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Additional information can include city bus services, metro rail, etc. </a:t>
            </a:r>
          </a:p>
        </p:txBody>
      </p:sp>
    </p:spTree>
    <p:extLst>
      <p:ext uri="{BB962C8B-B14F-4D97-AF65-F5344CB8AC3E}">
        <p14:creationId xmlns:p14="http://schemas.microsoft.com/office/powerpoint/2010/main" val="309039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Log-in process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input my username and password so that I can login and access the features of the system.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display input text fields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‘Sign in’ and ‘Sign up’ must be differentiated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 validation for </a:t>
            </a:r>
            <a:r>
              <a:rPr lang="en-AU" sz="2000" dirty="0" smtClean="0">
                <a:solidFill>
                  <a:schemeClr val="tx1"/>
                </a:solidFill>
              </a:rPr>
              <a:t>the username and </a:t>
            </a:r>
            <a:r>
              <a:rPr lang="en-AU" sz="2000" dirty="0" smtClean="0">
                <a:solidFill>
                  <a:schemeClr val="tx1"/>
                </a:solidFill>
              </a:rPr>
              <a:t>password is recommended through </a:t>
            </a:r>
            <a:r>
              <a:rPr lang="en-AU" sz="2000" dirty="0" err="1" smtClean="0">
                <a:solidFill>
                  <a:schemeClr val="tx1"/>
                </a:solidFill>
              </a:rPr>
              <a:t>django’s</a:t>
            </a:r>
            <a:r>
              <a:rPr lang="en-AU" sz="2000" dirty="0" smtClean="0">
                <a:solidFill>
                  <a:schemeClr val="tx1"/>
                </a:solidFill>
              </a:rPr>
              <a:t> authentication system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Access user accounts information from MySQL database 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Log-out process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log out of the system so that I can protect my confidential information.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display log-out button on any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Session status must be updated as ‘logged out’ after signing out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Update user status as ‘1’ for logged in or ‘0’ for logged out to monitor current </a:t>
            </a:r>
            <a:r>
              <a:rPr lang="en-AU" sz="2000" dirty="0" smtClean="0">
                <a:solidFill>
                  <a:schemeClr val="tx1"/>
                </a:solidFill>
              </a:rPr>
              <a:t>session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Import </a:t>
            </a:r>
            <a:r>
              <a:rPr lang="en-AU" sz="2000" dirty="0" err="1" smtClean="0">
                <a:solidFill>
                  <a:schemeClr val="tx1"/>
                </a:solidFill>
              </a:rPr>
              <a:t>django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django</a:t>
            </a:r>
            <a:r>
              <a:rPr lang="en-AU" sz="2000" dirty="0" smtClean="0">
                <a:solidFill>
                  <a:schemeClr val="tx1"/>
                </a:solidFill>
              </a:rPr>
              <a:t> logout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6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User management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admin, I want to be able to add, modify, and delete user accounts so that I can verify and permit access to each individual.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have admin-only tool to modify user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 account can be disabled, updated, added or removed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Changes made from the admin tool will immediately update the SQL database</a:t>
            </a:r>
          </a:p>
        </p:txBody>
      </p:sp>
    </p:spTree>
    <p:extLst>
      <p:ext uri="{BB962C8B-B14F-4D97-AF65-F5344CB8AC3E}">
        <p14:creationId xmlns:p14="http://schemas.microsoft.com/office/powerpoint/2010/main" val="155063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3D map data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view a 3D view of the map data so that I can better visualize the destinations that interest me.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Map must display full three-dimension view of entire map data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</a:t>
            </a:r>
            <a:r>
              <a:rPr lang="en-AU" sz="2000" dirty="0" smtClean="0">
                <a:solidFill>
                  <a:schemeClr val="tx1"/>
                </a:solidFill>
              </a:rPr>
              <a:t>xpected to be </a:t>
            </a:r>
            <a:r>
              <a:rPr lang="en-AU" sz="2000" dirty="0" smtClean="0">
                <a:solidFill>
                  <a:schemeClr val="tx1"/>
                </a:solidFill>
              </a:rPr>
              <a:t>costly, decision to implement is decided by Head Developer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Need to </a:t>
            </a:r>
            <a:r>
              <a:rPr lang="en-AU" sz="2000" dirty="0" smtClean="0">
                <a:solidFill>
                  <a:schemeClr val="tx1"/>
                </a:solidFill>
              </a:rPr>
              <a:t>research </a:t>
            </a:r>
            <a:r>
              <a:rPr lang="en-AU" sz="2000" dirty="0" smtClean="0">
                <a:solidFill>
                  <a:schemeClr val="tx1"/>
                </a:solidFill>
              </a:rPr>
              <a:t>3D map </a:t>
            </a:r>
            <a:r>
              <a:rPr lang="en-AU" sz="2000" dirty="0" smtClean="0">
                <a:solidFill>
                  <a:schemeClr val="tx1"/>
                </a:solidFill>
              </a:rPr>
              <a:t>integration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Time for Implementation</a:t>
            </a:r>
            <a:r>
              <a:rPr lang="en-AU" sz="2000" dirty="0" smtClean="0">
                <a:solidFill>
                  <a:schemeClr val="tx1"/>
                </a:solidFill>
              </a:rPr>
              <a:t>: 8 hrs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328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Search function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search for specific keywords so that I can locate content without needing to navigate through the system.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Search functionality must be in form of text field with search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display most relevant results first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Can also integrate a ‘filter search’ </a:t>
            </a:r>
            <a:r>
              <a:rPr lang="en-AU" sz="2000" dirty="0" smtClean="0">
                <a:solidFill>
                  <a:schemeClr val="tx1"/>
                </a:solidFill>
              </a:rPr>
              <a:t>feature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Search feature should fetch results from MySQL database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Dev team can create search form to GET data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081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Language change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select the type of language of my natural usage so that I can more accurately understand the information on the system.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specify the language of content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allow users to change language of their choice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Accomplished through the use of language translation </a:t>
            </a:r>
            <a:r>
              <a:rPr lang="en-AU" sz="2000" dirty="0" smtClean="0">
                <a:solidFill>
                  <a:schemeClr val="tx1"/>
                </a:solidFill>
              </a:rPr>
              <a:t>engines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Utilize </a:t>
            </a:r>
            <a:r>
              <a:rPr lang="en-AU" sz="2000" dirty="0" err="1" smtClean="0">
                <a:solidFill>
                  <a:schemeClr val="tx1"/>
                </a:solidFill>
              </a:rPr>
              <a:t>django</a:t>
            </a:r>
            <a:r>
              <a:rPr lang="en-AU" sz="2000" dirty="0" smtClean="0">
                <a:solidFill>
                  <a:schemeClr val="tx1"/>
                </a:solidFill>
              </a:rPr>
              <a:t> translation utility (e.g. LANGUAGE_CODE = ‘</a:t>
            </a:r>
            <a:r>
              <a:rPr lang="en-AU" sz="2000" dirty="0" err="1" smtClean="0">
                <a:solidFill>
                  <a:schemeClr val="tx1"/>
                </a:solidFill>
              </a:rPr>
              <a:t>en</a:t>
            </a:r>
            <a:r>
              <a:rPr lang="en-AU" sz="2000" dirty="0" smtClean="0">
                <a:solidFill>
                  <a:schemeClr val="tx1"/>
                </a:solidFill>
              </a:rPr>
              <a:t>-us’)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Also add </a:t>
            </a:r>
            <a:r>
              <a:rPr lang="en-AU" sz="2000" dirty="0" err="1" smtClean="0">
                <a:solidFill>
                  <a:schemeClr val="tx1"/>
                </a:solidFill>
              </a:rPr>
              <a:t>middlewares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6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Contact Us page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access a ‘Contact Us’ page so that I can communicate with the appropriate support services.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Form design must be easy to follow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require basic information (name, email, subject, message) before submission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CAPTCHA </a:t>
            </a:r>
            <a:r>
              <a:rPr lang="en-AU" sz="2000" dirty="0" smtClean="0">
                <a:solidFill>
                  <a:schemeClr val="tx1"/>
                </a:solidFill>
              </a:rPr>
              <a:t>system can </a:t>
            </a:r>
            <a:r>
              <a:rPr lang="en-AU" sz="2000" dirty="0" smtClean="0">
                <a:solidFill>
                  <a:schemeClr val="tx1"/>
                </a:solidFill>
              </a:rPr>
              <a:t>be used to prevent </a:t>
            </a:r>
            <a:r>
              <a:rPr lang="en-AU" sz="2000" dirty="0" smtClean="0">
                <a:solidFill>
                  <a:schemeClr val="tx1"/>
                </a:solidFill>
              </a:rPr>
              <a:t>spam reviews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Can use a template form and then define the fields (name, email, subject and message)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Fields can be obtained from </a:t>
            </a:r>
            <a:r>
              <a:rPr lang="en-AU" sz="2000" dirty="0" err="1" smtClean="0">
                <a:solidFill>
                  <a:schemeClr val="tx1"/>
                </a:solidFill>
              </a:rPr>
              <a:t>jjango</a:t>
            </a:r>
            <a:r>
              <a:rPr lang="en-AU" sz="2000" dirty="0" smtClean="0">
                <a:solidFill>
                  <a:schemeClr val="tx1"/>
                </a:solidFill>
              </a:rPr>
              <a:t> form fields documentation 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26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FAQ page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access a ‘Frequently Asked Questions’ section so that I can explore common concerns, questions or objectives that users have.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display Q and A for at least 10 of the most frequent queries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categorize questions based on user type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FAQ page could also have a search </a:t>
            </a:r>
            <a:r>
              <a:rPr lang="en-AU" sz="2000" dirty="0" smtClean="0">
                <a:solidFill>
                  <a:schemeClr val="tx1"/>
                </a:solidFill>
              </a:rPr>
              <a:t>feature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Should avoid repeating HTML code for each Q and 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Should be simple 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704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Social media integration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admin, I want to be able to implement social media plugins to the system so that I can promote the service.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provide social media sharing links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have ‘Follow Us’ buttons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support Facebook, Twitter, Google+ and LinkedIn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Users should be able to share information regarding a specific </a:t>
            </a:r>
            <a:r>
              <a:rPr lang="en-AU" sz="2000" dirty="0" smtClean="0">
                <a:solidFill>
                  <a:schemeClr val="tx1"/>
                </a:solidFill>
              </a:rPr>
              <a:t>location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Social buttons can be displayed at bottom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Code modules obtained from social media website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99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Mobile-ready version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user, I want to be able to </a:t>
            </a:r>
            <a:r>
              <a:rPr lang="en-AU" sz="2400" dirty="0" smtClean="0">
                <a:solidFill>
                  <a:schemeClr val="tx1"/>
                </a:solidFill>
              </a:rPr>
              <a:t>access a mobile-ready version of the service so </a:t>
            </a:r>
            <a:r>
              <a:rPr lang="en-AU" sz="2400" dirty="0">
                <a:solidFill>
                  <a:schemeClr val="tx1"/>
                </a:solidFill>
              </a:rPr>
              <a:t>that I </a:t>
            </a:r>
            <a:r>
              <a:rPr lang="en-AU" sz="2400" dirty="0" smtClean="0">
                <a:solidFill>
                  <a:schemeClr val="tx1"/>
                </a:solidFill>
              </a:rPr>
              <a:t>can navigate through the system on my smart phone.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be compatible with </a:t>
            </a:r>
            <a:r>
              <a:rPr lang="en-AU" sz="2000" dirty="0" err="1" smtClean="0">
                <a:solidFill>
                  <a:schemeClr val="tx1"/>
                </a:solidFill>
              </a:rPr>
              <a:t>iOS</a:t>
            </a:r>
            <a:r>
              <a:rPr lang="en-AU" sz="2000" dirty="0" smtClean="0">
                <a:solidFill>
                  <a:schemeClr val="tx1"/>
                </a:solidFill>
              </a:rPr>
              <a:t> and Android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Resolution must be dynamic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be touch interactive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Can create a mobile-specific version of the system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Can also re-build the system onto a responsive </a:t>
            </a:r>
            <a:r>
              <a:rPr lang="en-AU" sz="2000" dirty="0" smtClean="0">
                <a:solidFill>
                  <a:schemeClr val="tx1"/>
                </a:solidFill>
              </a:rPr>
              <a:t>framework (more costl</a:t>
            </a:r>
            <a:r>
              <a:rPr lang="en-AU" sz="2000" dirty="0" smtClean="0">
                <a:solidFill>
                  <a:schemeClr val="tx1"/>
                </a:solidFill>
              </a:rPr>
              <a:t>y)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343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Rating review system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user, I want to be able to </a:t>
            </a:r>
            <a:r>
              <a:rPr lang="en-AU" sz="2400" dirty="0" smtClean="0">
                <a:solidFill>
                  <a:schemeClr val="tx1"/>
                </a:solidFill>
              </a:rPr>
              <a:t>submit a review for a particular location so that I can inform other users about worthwhile destinations.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have a 5-star review feature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have text box and submit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Review must be associated with landmark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Can limit </a:t>
            </a:r>
            <a:r>
              <a:rPr lang="en-AU" sz="2000" dirty="0" smtClean="0">
                <a:solidFill>
                  <a:schemeClr val="tx1"/>
                </a:solidFill>
              </a:rPr>
              <a:t>feature to one review per account for that specific </a:t>
            </a:r>
            <a:r>
              <a:rPr lang="en-AU" sz="2000" dirty="0" smtClean="0">
                <a:solidFill>
                  <a:schemeClr val="tx1"/>
                </a:solidFill>
              </a:rPr>
              <a:t>location to prevent duplicate reviews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Can use </a:t>
            </a:r>
            <a:r>
              <a:rPr lang="en-AU" sz="2000" dirty="0" err="1" smtClean="0">
                <a:solidFill>
                  <a:schemeClr val="tx1"/>
                </a:solidFill>
              </a:rPr>
              <a:t>django</a:t>
            </a:r>
            <a:r>
              <a:rPr lang="en-AU" sz="2000" dirty="0">
                <a:solidFill>
                  <a:schemeClr val="tx1"/>
                </a:solidFill>
              </a:rPr>
              <a:t>-</a:t>
            </a:r>
            <a:r>
              <a:rPr lang="en-AU" sz="2000" dirty="0" smtClean="0">
                <a:solidFill>
                  <a:schemeClr val="tx1"/>
                </a:solidFill>
              </a:rPr>
              <a:t>rating apps 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9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Registration process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register for an account so that I can access exclusive content for registered users.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0341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select user type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validate username as unique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complete all mandatory fields (name, username, password)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Registration form validation for mandatory fields can be used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Input details will be stored in the MySQL database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Password can be encrypted </a:t>
            </a:r>
            <a:r>
              <a:rPr lang="en-AU" sz="2000" dirty="0" smtClean="0">
                <a:solidFill>
                  <a:schemeClr val="tx1"/>
                </a:solidFill>
              </a:rPr>
              <a:t>(should not be stored as RAW)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 </a:t>
            </a:r>
            <a:r>
              <a:rPr lang="en-AU" sz="2000" dirty="0" err="1">
                <a:solidFill>
                  <a:schemeClr val="tx1"/>
                </a:solidFill>
              </a:rPr>
              <a:t>django</a:t>
            </a:r>
            <a:r>
              <a:rPr lang="en-AU" sz="2000" dirty="0">
                <a:solidFill>
                  <a:schemeClr val="tx1"/>
                </a:solidFill>
              </a:rPr>
              <a:t> user authentication framework </a:t>
            </a:r>
            <a:r>
              <a:rPr lang="en-AU" sz="2000" dirty="0" smtClean="0">
                <a:solidFill>
                  <a:schemeClr val="tx1"/>
                </a:solidFill>
              </a:rPr>
              <a:t>to create user account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42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Online forum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user, I want to be able to </a:t>
            </a:r>
            <a:r>
              <a:rPr lang="en-AU" sz="2400" dirty="0" smtClean="0">
                <a:solidFill>
                  <a:schemeClr val="tx1"/>
                </a:solidFill>
              </a:rPr>
              <a:t>read and post messages on a forum so that I can discuss certain topics with my local community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be accessible for any user type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censor profanities or racial discussions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Expected costs likely to be high for implementation 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Need </a:t>
            </a:r>
            <a:r>
              <a:rPr lang="en-AU" sz="2000" dirty="0" smtClean="0">
                <a:solidFill>
                  <a:schemeClr val="tx1"/>
                </a:solidFill>
              </a:rPr>
              <a:t>time for research </a:t>
            </a:r>
            <a:r>
              <a:rPr lang="en-AU" sz="2000" dirty="0" smtClean="0">
                <a:solidFill>
                  <a:schemeClr val="tx1"/>
                </a:solidFill>
              </a:rPr>
              <a:t>for creating community forums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774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30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Live weather updates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user, I want to be able to </a:t>
            </a:r>
            <a:r>
              <a:rPr lang="en-AU" sz="2400" dirty="0" smtClean="0">
                <a:solidFill>
                  <a:schemeClr val="tx1"/>
                </a:solidFill>
              </a:rPr>
              <a:t>view weather forecasts on demand, so that I can be well informed of hazardous weather at certain locations.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provide live weather </a:t>
            </a:r>
            <a:r>
              <a:rPr lang="en-AU" sz="2000" dirty="0" smtClean="0">
                <a:solidFill>
                  <a:schemeClr val="tx1"/>
                </a:solidFill>
              </a:rPr>
              <a:t>updates/ forecast for </a:t>
            </a:r>
            <a:r>
              <a:rPr lang="en-AU" sz="2000" dirty="0" smtClean="0">
                <a:solidFill>
                  <a:schemeClr val="tx1"/>
                </a:solidFill>
              </a:rPr>
              <a:t>all locations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allow users to access at any time or region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Information must be sourced from a reliable weather bureau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Could integrate live weather updates with map feature (S13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 a </a:t>
            </a:r>
            <a:r>
              <a:rPr lang="en-AU" sz="2000" dirty="0" err="1" smtClean="0">
                <a:solidFill>
                  <a:schemeClr val="tx1"/>
                </a:solidFill>
              </a:rPr>
              <a:t>django</a:t>
            </a:r>
            <a:r>
              <a:rPr lang="en-AU" sz="2000" dirty="0" smtClean="0">
                <a:solidFill>
                  <a:schemeClr val="tx1"/>
                </a:solidFill>
              </a:rPr>
              <a:t>-weather application that will display current weather and forecast 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528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31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Additional user information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user, </a:t>
            </a:r>
            <a:r>
              <a:rPr lang="en-AU" sz="2400" dirty="0" smtClean="0">
                <a:solidFill>
                  <a:schemeClr val="tx1"/>
                </a:solidFill>
              </a:rPr>
              <a:t>I want to be able to input additional account information so that I can receive improved communication benefits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be ‘Non-mandatory fields’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be capable of storing </a:t>
            </a:r>
            <a:r>
              <a:rPr lang="en-AU" sz="2000" dirty="0">
                <a:solidFill>
                  <a:schemeClr val="tx1"/>
                </a:solidFill>
              </a:rPr>
              <a:t>phone </a:t>
            </a:r>
            <a:r>
              <a:rPr lang="en-AU" sz="2000" dirty="0" smtClean="0">
                <a:solidFill>
                  <a:schemeClr val="tx1"/>
                </a:solidFill>
              </a:rPr>
              <a:t>no., </a:t>
            </a:r>
            <a:r>
              <a:rPr lang="en-AU" sz="2000" dirty="0">
                <a:solidFill>
                  <a:schemeClr val="tx1"/>
                </a:solidFill>
              </a:rPr>
              <a:t>email and residential </a:t>
            </a:r>
            <a:r>
              <a:rPr lang="en-AU" sz="2000" dirty="0" smtClean="0">
                <a:solidFill>
                  <a:schemeClr val="tx1"/>
                </a:solidFill>
              </a:rPr>
              <a:t>address during registration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Dependent on registration process (S02)</a:t>
            </a:r>
          </a:p>
        </p:txBody>
      </p:sp>
    </p:spTree>
    <p:extLst>
      <p:ext uri="{BB962C8B-B14F-4D97-AF65-F5344CB8AC3E}">
        <p14:creationId xmlns:p14="http://schemas.microsoft.com/office/powerpoint/2010/main" val="382580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Viewing additional information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view the city information which other accounts hold so that I can retrieve more content when required.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be capable of displaying other relevant user-type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only be available while remaining logged in current session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exclude ‘Administrator’ user-type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8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This feature can be implemented multiple ways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i.e. the user could check a tick-box to ‘View other information</a:t>
            </a:r>
            <a:r>
              <a:rPr lang="en-AU" sz="2000" dirty="0" smtClean="0">
                <a:solidFill>
                  <a:schemeClr val="tx1"/>
                </a:solidFill>
              </a:rPr>
              <a:t>’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Can use </a:t>
            </a:r>
            <a:r>
              <a:rPr lang="en-AU" sz="2000" dirty="0" err="1" smtClean="0">
                <a:solidFill>
                  <a:schemeClr val="tx1"/>
                </a:solidFill>
              </a:rPr>
              <a:t>django</a:t>
            </a:r>
            <a:r>
              <a:rPr lang="en-AU" sz="2000" dirty="0" smtClean="0">
                <a:solidFill>
                  <a:schemeClr val="tx1"/>
                </a:solidFill>
              </a:rPr>
              <a:t> authentication system to permit access viewing of other city information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Web browser support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access the system on multiple browser platforms so that I am not locked into using just one browser.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All acceptance tests are passed for required browsers (IE, Chrome, Firefox &amp; Safari)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All necessary features and functionality are working on the above browsers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Other web browsers such as Opera, and Microsoft Edge can also be tested (if time permits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Will require constant testing throughout project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Time for Implementation: </a:t>
            </a:r>
            <a:r>
              <a:rPr lang="en-AU" sz="2000" dirty="0" smtClean="0">
                <a:solidFill>
                  <a:schemeClr val="tx1"/>
                </a:solidFill>
              </a:rPr>
              <a:t>2h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2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Welcome page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browse and navigate a home page, so that I can decide if I want to use the system.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introduce site services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provide link to create new user accounts (student, tourist, businessman)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Log-on feature present (but not necessarily functional) on welcome 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Create an intuitive </a:t>
            </a:r>
            <a:r>
              <a:rPr lang="en-AU" sz="2000" dirty="0" smtClean="0">
                <a:solidFill>
                  <a:schemeClr val="tx1"/>
                </a:solidFill>
              </a:rPr>
              <a:t>index page </a:t>
            </a:r>
            <a:r>
              <a:rPr lang="en-AU" sz="2000" dirty="0" smtClean="0">
                <a:solidFill>
                  <a:schemeClr val="tx1"/>
                </a:solidFill>
              </a:rPr>
              <a:t>for </a:t>
            </a:r>
            <a:r>
              <a:rPr lang="en-AU" sz="2000" dirty="0" smtClean="0">
                <a:solidFill>
                  <a:schemeClr val="tx1"/>
                </a:solidFill>
              </a:rPr>
              <a:t>new </a:t>
            </a:r>
            <a:r>
              <a:rPr lang="en-AU" sz="2000" dirty="0" smtClean="0">
                <a:solidFill>
                  <a:schemeClr val="tx1"/>
                </a:solidFill>
              </a:rPr>
              <a:t>users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Should create URL mapping, view and template in </a:t>
            </a:r>
            <a:r>
              <a:rPr lang="en-AU" sz="2000" dirty="0" err="1" smtClean="0">
                <a:solidFill>
                  <a:schemeClr val="tx1"/>
                </a:solidFill>
              </a:rPr>
              <a:t>django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Admin account setup page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administrator, I want to be able to access a separate web page so that I can create other administrator accounts.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be a unique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be accessible only by ‘Admin’ user account type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</a:t>
            </a:r>
            <a:r>
              <a:rPr lang="en-AU" sz="2000" dirty="0" smtClean="0">
                <a:solidFill>
                  <a:schemeClr val="tx1"/>
                </a:solidFill>
              </a:rPr>
              <a:t>here will be only a single administrator account initially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An administrator user account is considered </a:t>
            </a:r>
            <a:r>
              <a:rPr lang="en-AU" sz="2000" dirty="0" smtClean="0">
                <a:solidFill>
                  <a:schemeClr val="tx1"/>
                </a:solidFill>
              </a:rPr>
              <a:t>‘</a:t>
            </a:r>
            <a:r>
              <a:rPr lang="en-AU" sz="2000" dirty="0" err="1" smtClean="0">
                <a:solidFill>
                  <a:schemeClr val="tx1"/>
                </a:solidFill>
              </a:rPr>
              <a:t>superuser</a:t>
            </a:r>
            <a:r>
              <a:rPr lang="en-AU" sz="2000" dirty="0" smtClean="0">
                <a:solidFill>
                  <a:schemeClr val="tx1"/>
                </a:solidFill>
              </a:rPr>
              <a:t>’ type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36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security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security on my account so that my personal information will be kept confidential.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Password must be converted to asterisks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Password must be encrypted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System must be deployed through HTTPS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2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Displaying </a:t>
            </a:r>
            <a:r>
              <a:rPr lang="en-AU" sz="2000" dirty="0">
                <a:solidFill>
                  <a:schemeClr val="tx1"/>
                </a:solidFill>
              </a:rPr>
              <a:t>CAPTCHA </a:t>
            </a:r>
            <a:r>
              <a:rPr lang="en-AU" sz="2000" dirty="0" smtClean="0">
                <a:solidFill>
                  <a:schemeClr val="tx1"/>
                </a:solidFill>
              </a:rPr>
              <a:t>during login/ registration is optional to prevent bot </a:t>
            </a:r>
            <a:r>
              <a:rPr lang="en-AU" sz="2000" dirty="0" smtClean="0">
                <a:solidFill>
                  <a:schemeClr val="tx1"/>
                </a:solidFill>
              </a:rPr>
              <a:t>account creation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Could use </a:t>
            </a:r>
            <a:r>
              <a:rPr lang="en-AU" sz="2000" dirty="0" err="1" smtClean="0">
                <a:solidFill>
                  <a:schemeClr val="tx1"/>
                </a:solidFill>
              </a:rPr>
              <a:t>django</a:t>
            </a:r>
            <a:r>
              <a:rPr lang="en-AU" sz="2000" dirty="0" smtClean="0">
                <a:solidFill>
                  <a:schemeClr val="tx1"/>
                </a:solidFill>
              </a:rPr>
              <a:t> query sets for SQL injection protection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HTTPS is used to protect authentication credentials of users and prevent malicious attacks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5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recovery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recover my account details so that I can retrieve my account when some details are forgotten.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have a ‘forgot password/ username’ feature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Account details must be sent back to user once verified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2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Unique verification code sent automatically to account </a:t>
            </a:r>
            <a:r>
              <a:rPr lang="en-AU" sz="2000" dirty="0" smtClean="0">
                <a:solidFill>
                  <a:schemeClr val="tx1"/>
                </a:solidFill>
              </a:rPr>
              <a:t>email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Forward email through POP/IMAP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Add a temporary code into the database table</a:t>
            </a:r>
          </a:p>
          <a:p>
            <a:pPr marL="342900" indent="-342900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58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2726</Words>
  <Application>Microsoft Macintosh PowerPoint</Application>
  <PresentationFormat>A4 Paper (210x297 mm)</PresentationFormat>
  <Paragraphs>443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Kevin Taing</cp:lastModifiedBy>
  <cp:revision>81</cp:revision>
  <dcterms:created xsi:type="dcterms:W3CDTF">2011-08-10T11:51:47Z</dcterms:created>
  <dcterms:modified xsi:type="dcterms:W3CDTF">2017-08-29T05:02:50Z</dcterms:modified>
</cp:coreProperties>
</file>