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1536" y="2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</a:t>
            </a:r>
            <a:r>
              <a:rPr lang="en-AU" sz="2000" dirty="0" smtClean="0"/>
              <a:t> – A standard user of the Smart City system, this user has no knowledge of the back-end of the system (users consist of tourist, student and businessman account types)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 </a:t>
            </a:r>
            <a:r>
              <a:rPr lang="en-AU" sz="2000" dirty="0" smtClean="0"/>
              <a:t>– An administrator of the Smart City system, this user has knowledge of the back-end of the system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 manipulation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administrator, I want to be able to have the ability to add and modify city data so that I can improve the system as required.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Modifying data only permitted for ‘Admin’ user account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must have access to tools for adding/ modifying city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City data refers to ‘Colleges, libraries, industries, hotels, parks, zoos, museums, restaurants &amp; malls’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Each data set in MySQL database should have at least ‘name, address, phone/ department and email address’</a:t>
            </a:r>
          </a:p>
        </p:txBody>
      </p:sp>
    </p:spTree>
    <p:extLst>
      <p:ext uri="{BB962C8B-B14F-4D97-AF65-F5344CB8AC3E}">
        <p14:creationId xmlns:p14="http://schemas.microsoft.com/office/powerpoint/2010/main" val="168725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create other administrator account types so that admin duties can be split among other users.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account must only be created by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accessed on admin specific webpage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Dependent on ‘Admin account setup page’ (S06)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 D</a:t>
            </a:r>
            <a:r>
              <a:rPr lang="en-AU" sz="2000" dirty="0" smtClean="0">
                <a:solidFill>
                  <a:schemeClr val="tx1"/>
                </a:solidFill>
              </a:rPr>
              <a:t>jango </a:t>
            </a:r>
            <a:r>
              <a:rPr lang="en-AU" sz="2000" dirty="0">
                <a:solidFill>
                  <a:schemeClr val="tx1"/>
                </a:solidFill>
              </a:rPr>
              <a:t>user authentication framework </a:t>
            </a:r>
            <a:r>
              <a:rPr lang="en-AU" sz="2000" dirty="0" smtClean="0">
                <a:solidFill>
                  <a:schemeClr val="tx1"/>
                </a:solidFill>
              </a:rPr>
              <a:t>to set account as ‘</a:t>
            </a:r>
            <a:r>
              <a:rPr lang="en-AU" sz="2000" dirty="0" err="1" smtClean="0">
                <a:solidFill>
                  <a:schemeClr val="tx1"/>
                </a:solidFill>
              </a:rPr>
              <a:t>superuser</a:t>
            </a:r>
            <a:r>
              <a:rPr lang="en-AU" sz="2000" dirty="0" smtClean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268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Segmented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the specific industry city information separated so that the system can provide appropriate information to the relevant account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Generic city information must be separate from other data (colleges, industries, libraries and hotels)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 sets for account-specific information could be separated into different tables in MySQL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Generic city information comprises data for ‘Parks, zoos, museums, malls, restaurants and city map’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9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r>
              <a:rPr lang="en-AU" sz="2000" smtClean="0">
                <a:solidFill>
                  <a:schemeClr val="tx1"/>
                </a:solidFill>
              </a:rPr>
              <a:t>: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the generic city data to be displayed for all users, so that all users will have an understanding of the city.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Park, zoo, museum, restaurant and mall data must be shown to all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tables for each data 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Tables for each data set can be made in MySQL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 account authentication system to set permission access to generic city data</a:t>
            </a:r>
          </a:p>
        </p:txBody>
      </p:sp>
    </p:spTree>
    <p:extLst>
      <p:ext uri="{BB962C8B-B14F-4D97-AF65-F5344CB8AC3E}">
        <p14:creationId xmlns:p14="http://schemas.microsoft.com/office/powerpoint/2010/main" val="200507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a map feature on the system so that I can navigate and locate the destinations that interest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Maps API must be implemented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relevant data points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Current location can be automatically tracked via GPS technology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or Wi-Fi to enhance accuracy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Research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 map widgets for implementation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6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updates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upload map data of the cities to the system so that I can provide up to date locations to 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admin accounts can upload map data to the system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Specific locations have individual maps which can be updated by the 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Maps API is used for the main map (S13)</a:t>
            </a:r>
          </a:p>
        </p:txBody>
      </p:sp>
    </p:spTree>
    <p:extLst>
      <p:ext uri="{BB962C8B-B14F-4D97-AF65-F5344CB8AC3E}">
        <p14:creationId xmlns:p14="http://schemas.microsoft.com/office/powerpoint/2010/main" val="64595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Tourist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tourist, I want the system to be able to show me relevant hotel and city information so that I can better enjoy my stay in the city.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Tourist account must be able to view hotel data once logged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be able to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type ‘Tourist’ is also allowed to view other information related to other user types while logged in (S03) </a:t>
            </a:r>
          </a:p>
        </p:txBody>
      </p:sp>
    </p:spTree>
    <p:extLst>
      <p:ext uri="{BB962C8B-B14F-4D97-AF65-F5344CB8AC3E}">
        <p14:creationId xmlns:p14="http://schemas.microsoft.com/office/powerpoint/2010/main" val="385003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Student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the system to be able to show me relevant college, library and city information so that I can prepare for my studies.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accounts must be able to view college and library data once logged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be able to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type </a:t>
            </a:r>
            <a:r>
              <a:rPr lang="en-AU" sz="2000" dirty="0" smtClean="0">
                <a:solidFill>
                  <a:schemeClr val="tx1"/>
                </a:solidFill>
              </a:rPr>
              <a:t>‘Student’ </a:t>
            </a:r>
            <a:r>
              <a:rPr lang="en-AU" sz="2000" dirty="0">
                <a:solidFill>
                  <a:schemeClr val="tx1"/>
                </a:solidFill>
              </a:rPr>
              <a:t>is also allowed to view other information </a:t>
            </a:r>
            <a:r>
              <a:rPr lang="en-AU" sz="2000" dirty="0" smtClean="0">
                <a:solidFill>
                  <a:schemeClr val="tx1"/>
                </a:solidFill>
              </a:rPr>
              <a:t>related to other user types while </a:t>
            </a:r>
            <a:r>
              <a:rPr lang="en-AU" sz="2000" dirty="0">
                <a:solidFill>
                  <a:schemeClr val="tx1"/>
                </a:solidFill>
              </a:rPr>
              <a:t>logged in (S03)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Businessman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businessman, I want the system to be able to show me relevant hotel, industry and city information so that I can plan business trips in the city.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Business accounts must be able to see hotel and industry data once logged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be able to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type </a:t>
            </a:r>
            <a:r>
              <a:rPr lang="en-AU" sz="2000" dirty="0" smtClean="0">
                <a:solidFill>
                  <a:schemeClr val="tx1"/>
                </a:solidFill>
              </a:rPr>
              <a:t>‘Businessman’ </a:t>
            </a:r>
            <a:r>
              <a:rPr lang="en-AU" sz="2000" dirty="0">
                <a:solidFill>
                  <a:schemeClr val="tx1"/>
                </a:solidFill>
              </a:rPr>
              <a:t>is also allowed to view other information </a:t>
            </a:r>
            <a:r>
              <a:rPr lang="en-AU" sz="2000" dirty="0" smtClean="0">
                <a:solidFill>
                  <a:schemeClr val="tx1"/>
                </a:solidFill>
              </a:rPr>
              <a:t>related to other user types while </a:t>
            </a:r>
            <a:r>
              <a:rPr lang="en-AU" sz="2000" dirty="0">
                <a:solidFill>
                  <a:schemeClr val="tx1"/>
                </a:solidFill>
              </a:rPr>
              <a:t>logged in (S03)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scalability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support expansion so that I can provide the service to other major cities alongside other city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Database design capable of supporting expansion of city data-set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Intelligent coding conventions to allow for reuse in future iterations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used as often as possible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Libraries used and/or created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Additional information can include city bus services, metro rail, etc. </a:t>
            </a:r>
          </a:p>
        </p:txBody>
      </p:sp>
    </p:spTree>
    <p:extLst>
      <p:ext uri="{BB962C8B-B14F-4D97-AF65-F5344CB8AC3E}">
        <p14:creationId xmlns:p14="http://schemas.microsoft.com/office/powerpoint/2010/main" val="30903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Log-in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input my username and password so that I can login and access the features of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input text fields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‘Sign in’ and ‘Sign up’ must be differentiated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validation for the username and password is recommended through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jango’s </a:t>
            </a:r>
            <a:r>
              <a:rPr lang="en-AU" sz="2000" dirty="0" smtClean="0">
                <a:solidFill>
                  <a:schemeClr val="tx1"/>
                </a:solidFill>
              </a:rPr>
              <a:t>authentication system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Access user accounts information from MySQL database 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Log-out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log out of the system so that I can protect my confidential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log-out button on any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Session status must be updated as ‘logged out’ after signing out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redirect to appropriate landing page after logged 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Update user status as ‘1’ for logged in or ‘0’ for logged out to monitor current session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Import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 logout </a:t>
            </a:r>
          </a:p>
        </p:txBody>
      </p:sp>
    </p:spTree>
    <p:extLst>
      <p:ext uri="{BB962C8B-B14F-4D97-AF65-F5344CB8AC3E}">
        <p14:creationId xmlns:p14="http://schemas.microsoft.com/office/powerpoint/2010/main" val="32572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management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add, modify, and delete user accounts so that I can verify and permit access to each individual.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admin-only tool to modify user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account can be disabled, updated, added or removed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Changes made from the admin tool will immediately update the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5506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3D 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view a 3D view of the map data so that I can better visualize the destinations that interest me.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Map must display full three-dimension view of entire map data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</a:t>
            </a:r>
            <a:r>
              <a:rPr lang="en-AU" sz="2000" dirty="0" smtClean="0">
                <a:solidFill>
                  <a:schemeClr val="tx1"/>
                </a:solidFill>
              </a:rPr>
              <a:t>xpected to be costly, decision to implement is decided by Head Developer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Need to research 3D map integration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for Implementation: 8 hrs</a:t>
            </a:r>
          </a:p>
        </p:txBody>
      </p:sp>
    </p:spTree>
    <p:extLst>
      <p:ext uri="{BB962C8B-B14F-4D97-AF65-F5344CB8AC3E}">
        <p14:creationId xmlns:p14="http://schemas.microsoft.com/office/powerpoint/2010/main" val="242732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function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search for specific keywords so that I can locate content without needing to navigate through the system.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functionality must be in form of text field with search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most relevant results first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also integrate a ‘filter search’ feature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feature should fetch results from MySQL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Dev team can create search form to GET data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8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 change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select the type of language of my natural usage so that I can more accurately understand the information on the system.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specify the language of content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allow users to change language of their choice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Accomplished through the use of language translation engines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Utilize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 translation utility (e.g. LANGUAGE_CODE = ‘</a:t>
            </a:r>
            <a:r>
              <a:rPr lang="en-AU" sz="2000" dirty="0" err="1" smtClean="0">
                <a:solidFill>
                  <a:schemeClr val="tx1"/>
                </a:solidFill>
              </a:rPr>
              <a:t>en</a:t>
            </a:r>
            <a:r>
              <a:rPr lang="en-AU" sz="2000" dirty="0" smtClean="0">
                <a:solidFill>
                  <a:schemeClr val="tx1"/>
                </a:solidFill>
              </a:rPr>
              <a:t>-us’)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Also add middleware</a:t>
            </a:r>
          </a:p>
        </p:txBody>
      </p:sp>
    </p:spTree>
    <p:extLst>
      <p:ext uri="{BB962C8B-B14F-4D97-AF65-F5344CB8AC3E}">
        <p14:creationId xmlns:p14="http://schemas.microsoft.com/office/powerpoint/2010/main" val="18918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Contact Us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a ‘Contact Us’ page so that I can communicate with the appropriate support services.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Form design must be easy to follow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require basic information (name, email, subject, message) before submission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CAPTCHA system can be used to prevent spam reviews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a template form and then define the fields (name, email, subject and message)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Fields can be obtained from Django form fields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27242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FAQ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a ‘Frequently Asked Questions’ section so that I can explore common concerns, questions or objectives that users have.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Q and A for at least 10 of the most frequent queries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categorize questions based on user type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FAQ page could also have a search feature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avoid repeating HTML code for each Q and 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be simple </a:t>
            </a:r>
          </a:p>
        </p:txBody>
      </p:sp>
    </p:spTree>
    <p:extLst>
      <p:ext uri="{BB962C8B-B14F-4D97-AF65-F5344CB8AC3E}">
        <p14:creationId xmlns:p14="http://schemas.microsoft.com/office/powerpoint/2010/main" val="260170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Social media integration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implement social media plugins to the system so that I can promote the service.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social media sharing links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‘Follow Us’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support Facebook, Twitter, Google+ and LinkedIn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should be able to share information regarding a specific location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Social buttons can be displayed at bottom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Code modules obtained from social media website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Mobile-ready version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access a mobile-ready version of the service so </a:t>
            </a:r>
            <a:r>
              <a:rPr lang="en-AU" sz="2400" dirty="0">
                <a:solidFill>
                  <a:schemeClr val="tx1"/>
                </a:solidFill>
              </a:rPr>
              <a:t>that I </a:t>
            </a:r>
            <a:r>
              <a:rPr lang="en-AU" sz="2400" dirty="0" smtClean="0">
                <a:solidFill>
                  <a:schemeClr val="tx1"/>
                </a:solidFill>
              </a:rPr>
              <a:t>can navigate through the system on my smart phone.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compatible with </a:t>
            </a:r>
            <a:r>
              <a:rPr lang="en-AU" sz="2000" dirty="0" err="1" smtClean="0">
                <a:solidFill>
                  <a:schemeClr val="tx1"/>
                </a:solidFill>
              </a:rPr>
              <a:t>iOS</a:t>
            </a:r>
            <a:r>
              <a:rPr lang="en-AU" sz="2000" dirty="0" smtClean="0">
                <a:solidFill>
                  <a:schemeClr val="tx1"/>
                </a:solidFill>
              </a:rPr>
              <a:t> and Android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Resolution must be dynamic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touch interactive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create a mobile-specific version of the system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also re-build the system onto a responsive framework (more costly)</a:t>
            </a:r>
          </a:p>
        </p:txBody>
      </p:sp>
    </p:spTree>
    <p:extLst>
      <p:ext uri="{BB962C8B-B14F-4D97-AF65-F5344CB8AC3E}">
        <p14:creationId xmlns:p14="http://schemas.microsoft.com/office/powerpoint/2010/main" val="2008343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Rating review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submit a review for a particular location so that I can inform other users about worthwhile destinations.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 5-star review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text box and submit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Review must be associated with landmark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limit feature to one review per account for that specific location to prevent duplicate reviews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jango-rating apps </a:t>
            </a:r>
          </a:p>
        </p:txBody>
      </p:sp>
    </p:spTree>
    <p:extLst>
      <p:ext uri="{BB962C8B-B14F-4D97-AF65-F5344CB8AC3E}">
        <p14:creationId xmlns:p14="http://schemas.microsoft.com/office/powerpoint/2010/main" val="70589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Registration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register for an account so that I can access exclusive content for registered users.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41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select user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validate username as unique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complete all mandatory fields (name, username, password)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Registration form validation for mandatory fields can be used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Input details will be stored in the MySQL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can be encrypted (should not be stored as RAW)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 D</a:t>
            </a:r>
            <a:r>
              <a:rPr lang="en-AU" sz="2000" dirty="0" smtClean="0">
                <a:solidFill>
                  <a:schemeClr val="tx1"/>
                </a:solidFill>
              </a:rPr>
              <a:t>jango </a:t>
            </a:r>
            <a:r>
              <a:rPr lang="en-AU" sz="2000" dirty="0">
                <a:solidFill>
                  <a:schemeClr val="tx1"/>
                </a:solidFill>
              </a:rPr>
              <a:t>user authentication framework </a:t>
            </a:r>
            <a:r>
              <a:rPr lang="en-AU" sz="2000" dirty="0" smtClean="0">
                <a:solidFill>
                  <a:schemeClr val="tx1"/>
                </a:solidFill>
              </a:rPr>
              <a:t>to create user account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Online forum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read and post messages on a forum so that I can discuss certain topics with my local community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accessible for any user type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censor profanities or racial discussions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Expected costs likely to be high for implementation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Need time for research for creating community forums</a:t>
            </a:r>
          </a:p>
        </p:txBody>
      </p:sp>
    </p:spTree>
    <p:extLst>
      <p:ext uri="{BB962C8B-B14F-4D97-AF65-F5344CB8AC3E}">
        <p14:creationId xmlns:p14="http://schemas.microsoft.com/office/powerpoint/2010/main" val="327077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Live weather updates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view weather forecasts on demand, so that I can be well informed of hazardous weather at certain locations.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live weather updates/ forecast for all locations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allow users to access at any time or region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must be sourced from a reliable weather bureau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integrate live weather updates with map feature (S13)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 a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jango-weather application that will display current weather and forecast </a:t>
            </a:r>
          </a:p>
        </p:txBody>
      </p:sp>
    </p:spTree>
    <p:extLst>
      <p:ext uri="{BB962C8B-B14F-4D97-AF65-F5344CB8AC3E}">
        <p14:creationId xmlns:p14="http://schemas.microsoft.com/office/powerpoint/2010/main" val="412852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Additional user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</a:t>
            </a:r>
            <a:r>
              <a:rPr lang="en-AU" sz="2400" dirty="0" smtClean="0">
                <a:solidFill>
                  <a:schemeClr val="tx1"/>
                </a:solidFill>
              </a:rPr>
              <a:t>I want to be able to input additional account information so that I can receive improved communication benefits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‘Non-mandatory fields’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capable of storing </a:t>
            </a:r>
            <a:r>
              <a:rPr lang="en-AU" sz="2000" dirty="0">
                <a:solidFill>
                  <a:schemeClr val="tx1"/>
                </a:solidFill>
              </a:rPr>
              <a:t>phone </a:t>
            </a:r>
            <a:r>
              <a:rPr lang="en-AU" sz="2000" dirty="0" smtClean="0">
                <a:solidFill>
                  <a:schemeClr val="tx1"/>
                </a:solidFill>
              </a:rPr>
              <a:t>no., </a:t>
            </a:r>
            <a:r>
              <a:rPr lang="en-AU" sz="2000" dirty="0">
                <a:solidFill>
                  <a:schemeClr val="tx1"/>
                </a:solidFill>
              </a:rPr>
              <a:t>email and residential </a:t>
            </a:r>
            <a:r>
              <a:rPr lang="en-AU" sz="2000" dirty="0" smtClean="0">
                <a:solidFill>
                  <a:schemeClr val="tx1"/>
                </a:solidFill>
              </a:rPr>
              <a:t>address during registration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Dependent on registration process (S02)</a:t>
            </a:r>
          </a:p>
        </p:txBody>
      </p:sp>
    </p:spTree>
    <p:extLst>
      <p:ext uri="{BB962C8B-B14F-4D97-AF65-F5344CB8AC3E}">
        <p14:creationId xmlns:p14="http://schemas.microsoft.com/office/powerpoint/2010/main" val="382580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Viewing additional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view the city information which other accounts hold so that I can retrieve more content when required.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capable of displaying other relevant user-type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only be available while remaining logged in current session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exclude ‘Administrator’ user-type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8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feature can be implemented multiple ways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i.e. the user could check a tick-box to ‘View other information’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 authentication system to permit access viewing of other city information 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Web browser support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the system on multiple browser platforms so that I am not locked into using just one browser.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 acceptance tests are passed for required browsers (IE, Chrome, Firefox &amp; Safari)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 necessary features and functionality are working on the above browsers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Other web browsers such as Opera, and Microsoft Edge can also be tested (if time permits)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Will require constant testing throughout 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for Implementation: 2h</a:t>
            </a:r>
          </a:p>
        </p:txBody>
      </p:sp>
    </p:spTree>
    <p:extLst>
      <p:ext uri="{BB962C8B-B14F-4D97-AF65-F5344CB8AC3E}">
        <p14:creationId xmlns:p14="http://schemas.microsoft.com/office/powerpoint/2010/main" val="334502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Welcome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browse and navigate a home page, so that I can decide if I want to use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introduce site services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link to create new user accounts (student, tourist, businessman)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Log-on feature present (but not necessarily functional) on welcome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Create an intuitive index page for new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create URL mapping, view and template in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setup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administrator, I want to be able to access a separate web page so that I can create other administrator accounts.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 unique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accessible only by ‘Admin’ user account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</a:t>
            </a:r>
            <a:r>
              <a:rPr lang="en-AU" sz="2000" dirty="0" smtClean="0">
                <a:solidFill>
                  <a:schemeClr val="tx1"/>
                </a:solidFill>
              </a:rPr>
              <a:t>here will be only a single administrator account initially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 administrator user account is considered ‘</a:t>
            </a:r>
            <a:r>
              <a:rPr lang="en-AU" sz="2000" dirty="0" err="1" smtClean="0">
                <a:solidFill>
                  <a:schemeClr val="tx1"/>
                </a:solidFill>
              </a:rPr>
              <a:t>superuser</a:t>
            </a:r>
            <a:r>
              <a:rPr lang="en-AU" sz="2000" dirty="0" smtClean="0">
                <a:solidFill>
                  <a:schemeClr val="tx1"/>
                </a:solidFill>
              </a:rPr>
              <a:t>’ type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6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security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security on my account so that my personal information will be kept confidential.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must be converted to asterisks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must be encrypted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must be deployed through HTTPS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Displaying </a:t>
            </a:r>
            <a:r>
              <a:rPr lang="en-AU" sz="2000" dirty="0">
                <a:solidFill>
                  <a:schemeClr val="tx1"/>
                </a:solidFill>
              </a:rPr>
              <a:t>CAPTCHA </a:t>
            </a:r>
            <a:r>
              <a:rPr lang="en-AU" sz="2000" dirty="0" smtClean="0">
                <a:solidFill>
                  <a:schemeClr val="tx1"/>
                </a:solidFill>
              </a:rPr>
              <a:t>during login/ registration is optional to prevent bot account creation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use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jango query sets for SQL injection protection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HTTPS is used to protect authentication credentials of users and prevent malicious attacks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recovery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recover my account details so that I can retrieve my account when some details are forgotten.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 ‘forgot password/ username’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 details must be sent back to user once verified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Unique verification code sent automatically to account email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Forward email through POP/IMAP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 a temporary code into the database table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8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2738</Words>
  <Application>Microsoft Macintosh PowerPoint</Application>
  <PresentationFormat>A4 Paper (210x297 mm)</PresentationFormat>
  <Paragraphs>444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Kevin Taing</cp:lastModifiedBy>
  <cp:revision>83</cp:revision>
  <dcterms:created xsi:type="dcterms:W3CDTF">2011-08-10T11:51:47Z</dcterms:created>
  <dcterms:modified xsi:type="dcterms:W3CDTF">2017-08-29T05:14:54Z</dcterms:modified>
</cp:coreProperties>
</file>