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690018" y="-594517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742950" y="2130425"/>
            <a:ext cx="8420099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82506" y="4406901"/>
            <a:ext cx="8420099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0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3555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95300" y="1535112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5032110" y="1535112"/>
            <a:ext cx="4378589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5032110" y="2174875"/>
            <a:ext cx="4378589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005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72971" y="273051"/>
            <a:ext cx="5537729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95300" y="1435100"/>
            <a:ext cx="3259005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941644" y="4800600"/>
            <a:ext cx="59435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941644" y="612775"/>
            <a:ext cx="59435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941644" y="5367337"/>
            <a:ext cx="59435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60215" y="867508"/>
            <a:ext cx="9585569" cy="5258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A standard user of the Smart City system, this user has no knowledge of the back-end of the system (users consist of tourist, student and businessman account types)</a:t>
            </a:r>
          </a:p>
          <a:p>
            <a:pPr marL="0" marR="0" lvl="0" indent="0" algn="l" rtl="0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</a:t>
            </a: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An administrator of the Smart City system, this user has knowledge of the back-end of the system</a:t>
            </a:r>
          </a:p>
          <a:p>
            <a:pPr marL="0" marR="0" lvl="0" indent="0" algn="l" rtl="0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 u="sng"/>
              <a:t>Tourist</a:t>
            </a:r>
            <a:r>
              <a:rPr lang="en-AU" sz="2000"/>
              <a:t> - A user for the system with a ‘Tourist’ account type</a:t>
            </a:r>
          </a:p>
          <a:p>
            <a:pPr marL="0" marR="0" lvl="0" indent="0" algn="l" rtl="0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 u="sng"/>
              <a:t>Student</a:t>
            </a:r>
            <a:r>
              <a:rPr lang="en-AU" sz="2000"/>
              <a:t> - A user for the system with a ‘Student’ account type</a:t>
            </a:r>
          </a:p>
          <a:p>
            <a:pPr marL="0" marR="0" lvl="0" indent="0" algn="l" rtl="0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 u="sng"/>
              <a:t>Businessman</a:t>
            </a:r>
            <a:r>
              <a:rPr lang="en-AU" sz="2000"/>
              <a:t> - A user for the system with a ‘Businessman’ account type</a:t>
            </a:r>
          </a:p>
          <a:p>
            <a:pPr marL="0" marR="0" lvl="0" indent="0" algn="l" rtl="0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/>
          </a:p>
          <a:p>
            <a:pPr marL="0" marR="0" lvl="0" indent="0" algn="l" rtl="0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/>
          </a:p>
          <a:p>
            <a:pPr marL="0" marR="0" lvl="0" indent="0" algn="l" rtl="0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/>
          </a:p>
        </p:txBody>
      </p:sp>
      <p:sp>
        <p:nvSpPr>
          <p:cNvPr id="85" name="Shape 85"/>
          <p:cNvSpPr/>
          <p:nvPr/>
        </p:nvSpPr>
        <p:spPr>
          <a:xfrm>
            <a:off x="101504" y="109409"/>
            <a:ext cx="969117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Roles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9</a:t>
            </a:r>
          </a:p>
        </p:txBody>
      </p:sp>
      <p:sp>
        <p:nvSpPr>
          <p:cNvPr id="179" name="Shape 17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manipulation</a:t>
            </a:r>
          </a:p>
        </p:txBody>
      </p:sp>
      <p:sp>
        <p:nvSpPr>
          <p:cNvPr id="180" name="Shape 180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administrator, I want to be able to have the ability to add and modify city data so that I can improve the system as required.</a:t>
            </a:r>
          </a:p>
        </p:txBody>
      </p:sp>
      <p:sp>
        <p:nvSpPr>
          <p:cNvPr id="181" name="Shape 18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data only permitted for ‘Admin’ user account type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must have access to tools for adding/ modifying city data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data set must have ‘name, address, phone/department and email’</a:t>
            </a:r>
          </a:p>
        </p:txBody>
      </p:sp>
      <p:sp>
        <p:nvSpPr>
          <p:cNvPr id="182" name="Shape 182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83" name="Shape 183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84" name="Shape 18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City data refers to ‘Colleges, libraries, industries, hotels, parks, zoos, museums, restaurants &amp; malls’</a:t>
            </a:r>
          </a:p>
          <a:p>
            <a:pPr marR="0" lvl="0" algn="l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10</a:t>
            </a:r>
          </a:p>
        </p:txBody>
      </p:sp>
      <p:sp>
        <p:nvSpPr>
          <p:cNvPr id="190" name="Shape 19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Admin creation</a:t>
            </a:r>
          </a:p>
        </p:txBody>
      </p:sp>
      <p:sp>
        <p:nvSpPr>
          <p:cNvPr id="191" name="Shape 191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admin, I want to be able to create other administrator account types so that admin duties can be split among other users.</a:t>
            </a:r>
          </a:p>
        </p:txBody>
      </p:sp>
      <p:sp>
        <p:nvSpPr>
          <p:cNvPr id="192" name="Shape 192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account must only be created by another admin account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accessed on a separate webpage</a:t>
            </a:r>
          </a:p>
          <a:p>
            <a:pPr marL="179387" lvl="0" indent="-179387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complete all mandatory fields (name, username, password)</a:t>
            </a:r>
          </a:p>
          <a:p>
            <a:pPr marR="0" lvl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94" name="Shape 194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95" name="Shape 19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Dependent on ‘Admin account setup page’ (S06)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Django user authentication framework to set account as ‘superuser’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11</a:t>
            </a:r>
          </a:p>
        </p:txBody>
      </p:sp>
      <p:sp>
        <p:nvSpPr>
          <p:cNvPr id="201" name="Shape 20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Segmented data</a:t>
            </a:r>
          </a:p>
        </p:txBody>
      </p:sp>
      <p:sp>
        <p:nvSpPr>
          <p:cNvPr id="202" name="Shape 202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admin, I want the specific industry city information separated so that the system can provide appropriate information to the relevant account types.</a:t>
            </a:r>
          </a:p>
        </p:txBody>
      </p:sp>
      <p:sp>
        <p:nvSpPr>
          <p:cNvPr id="203" name="Shape 20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 city data must be separate from other data (colleges, industries, libraries and hotels)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data set must have unique features (eg student data set holds library exclusively)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account type has a separate data set    </a:t>
            </a:r>
          </a:p>
        </p:txBody>
      </p:sp>
      <p:sp>
        <p:nvSpPr>
          <p:cNvPr id="204" name="Shape 204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05" name="Shape 205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06" name="Shape 20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sets for account-specific information be separated into different tables in MySQL database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 city information comprises data for ‘Parks, zoos, museums, malls, restaurants and city map’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12</a:t>
            </a:r>
          </a:p>
        </p:txBody>
      </p:sp>
      <p:sp>
        <p:nvSpPr>
          <p:cNvPr id="212" name="Shape 21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information</a:t>
            </a:r>
          </a:p>
        </p:txBody>
      </p:sp>
      <p:sp>
        <p:nvSpPr>
          <p:cNvPr id="213" name="Shape 213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admin, I want the generic city data to be displayed for all users, so that all users will have an understanding of the city.  </a:t>
            </a:r>
          </a:p>
        </p:txBody>
      </p:sp>
      <p:sp>
        <p:nvSpPr>
          <p:cNvPr id="214" name="Shape 21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Park, zoo, museum, restaurant and mall data must be shown to all users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 tables for each data set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edited by admin accounts</a:t>
            </a:r>
          </a:p>
        </p:txBody>
      </p:sp>
      <p:sp>
        <p:nvSpPr>
          <p:cNvPr id="215" name="Shape 215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16" name="Shape 216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17" name="Shape 21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 for each data set can be made in MySQL database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use Django account authentication system to set permission access to generic city data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13</a:t>
            </a:r>
          </a:p>
        </p:txBody>
      </p:sp>
      <p:sp>
        <p:nvSpPr>
          <p:cNvPr id="223" name="Shape 22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data</a:t>
            </a:r>
          </a:p>
        </p:txBody>
      </p:sp>
      <p:sp>
        <p:nvSpPr>
          <p:cNvPr id="224" name="Shape 224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a map feature on the system so that I can navigate and locate the destinations that interest me.</a:t>
            </a:r>
          </a:p>
        </p:txBody>
      </p:sp>
      <p:sp>
        <p:nvSpPr>
          <p:cNvPr id="225" name="Shape 22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Maps API must be implemented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display relevant data points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data can only be edited by admin account holders</a:t>
            </a:r>
          </a:p>
        </p:txBody>
      </p:sp>
      <p:sp>
        <p:nvSpPr>
          <p:cNvPr id="226" name="Shape 226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27" name="Shape 227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28" name="Shape 22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location can be automatically tracked via GPS technology or Wi-Fi to enhance accuracy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Django map widgets for implementation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14</a:t>
            </a:r>
          </a:p>
        </p:txBody>
      </p:sp>
      <p:sp>
        <p:nvSpPr>
          <p:cNvPr id="234" name="Shape 23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updates</a:t>
            </a:r>
          </a:p>
        </p:txBody>
      </p:sp>
      <p:sp>
        <p:nvSpPr>
          <p:cNvPr id="235" name="Shape 235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admin, I want to be able to upload map data of the cities to the system so that I can provide up to date locations to users</a:t>
            </a:r>
          </a:p>
        </p:txBody>
      </p:sp>
      <p:sp>
        <p:nvSpPr>
          <p:cNvPr id="236" name="Shape 23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admin accounts can upload map data to the system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 locations have individual maps which can be updated by the admin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provide tools for admin accounts to upload map data</a:t>
            </a:r>
          </a:p>
        </p:txBody>
      </p:sp>
      <p:sp>
        <p:nvSpPr>
          <p:cNvPr id="237" name="Shape 237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238" name="Shape 238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39" name="Shape 23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Maps API is used for the main map (S13)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15</a:t>
            </a:r>
          </a:p>
        </p:txBody>
      </p:sp>
      <p:sp>
        <p:nvSpPr>
          <p:cNvPr id="245" name="Shape 245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Tourist account</a:t>
            </a:r>
          </a:p>
        </p:txBody>
      </p:sp>
      <p:sp>
        <p:nvSpPr>
          <p:cNvPr id="246" name="Shape 246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tourist, I want the system to be able to show me relevant hotel and city information so that I can better enjoy my stay in the city.</a:t>
            </a:r>
          </a:p>
        </p:txBody>
      </p:sp>
      <p:sp>
        <p:nvSpPr>
          <p:cNvPr id="247" name="Shape 24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Tourist account must be able to view hotel data once logged in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also be able to view generic city information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view other user type through searching</a:t>
            </a:r>
          </a:p>
        </p:txBody>
      </p:sp>
      <p:sp>
        <p:nvSpPr>
          <p:cNvPr id="248" name="Shape 248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49" name="Shape 249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50" name="Shape 25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type ‘Tourist’ is also allowed to view other information related to other user types while logged in (S03)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16</a:t>
            </a:r>
          </a:p>
        </p:txBody>
      </p:sp>
      <p:sp>
        <p:nvSpPr>
          <p:cNvPr id="256" name="Shape 25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 account</a:t>
            </a:r>
          </a:p>
        </p:txBody>
      </p:sp>
      <p:sp>
        <p:nvSpPr>
          <p:cNvPr id="257" name="Shape 257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student, I want the system to be able to show me relevant college, library and city information so that I can prepare for my studies.</a:t>
            </a:r>
          </a:p>
        </p:txBody>
      </p:sp>
      <p:sp>
        <p:nvSpPr>
          <p:cNvPr id="258" name="Shape 25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accounts must be able to view college and library data once logged in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also be able to view generic city information</a:t>
            </a:r>
          </a:p>
          <a:p>
            <a:pPr marL="179387" lvl="0" indent="-179387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view other user type data through searching</a:t>
            </a:r>
          </a:p>
        </p:txBody>
      </p:sp>
      <p:sp>
        <p:nvSpPr>
          <p:cNvPr id="259" name="Shape 259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60" name="Shape 260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61" name="Shape 26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type ‘Student’ is also allowed to view other information related to other user types while logged in (S03)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17</a:t>
            </a:r>
          </a:p>
        </p:txBody>
      </p:sp>
      <p:sp>
        <p:nvSpPr>
          <p:cNvPr id="267" name="Shape 26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Businessman account</a:t>
            </a:r>
          </a:p>
        </p:txBody>
      </p:sp>
      <p:sp>
        <p:nvSpPr>
          <p:cNvPr id="268" name="Shape 268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businessman, I want the system to be able to show me relevant hotel, industry and city information so that I can plan business trips in the city.</a:t>
            </a:r>
          </a:p>
        </p:txBody>
      </p:sp>
      <p:sp>
        <p:nvSpPr>
          <p:cNvPr id="269" name="Shape 26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accounts must be able to see hotel and industry data once logged in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also be able to view generic city information</a:t>
            </a:r>
          </a:p>
          <a:p>
            <a:pPr marL="179387" lvl="0" indent="-179387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view other user type data through searching</a:t>
            </a:r>
          </a:p>
        </p:txBody>
      </p:sp>
      <p:sp>
        <p:nvSpPr>
          <p:cNvPr id="270" name="Shape 270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71" name="Shape 271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72" name="Shape 27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type ‘Businessman’ is also allowed to view other information related to other user types while logged in (S03)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18</a:t>
            </a:r>
          </a:p>
        </p:txBody>
      </p:sp>
      <p:sp>
        <p:nvSpPr>
          <p:cNvPr id="278" name="Shape 27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scalability</a:t>
            </a:r>
          </a:p>
        </p:txBody>
      </p:sp>
      <p:sp>
        <p:nvSpPr>
          <p:cNvPr id="279" name="Shape 279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admin, I want to be able to support expansion so that I can provide the service to other major cities alongside other city information</a:t>
            </a:r>
          </a:p>
        </p:txBody>
      </p:sp>
      <p:sp>
        <p:nvSpPr>
          <p:cNvPr id="280" name="Shape 28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design capable of supporting expansion of city data-set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Intelligent coding conventions to allow for reuse in future iterations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function can filter results based on city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select different city </a:t>
            </a:r>
          </a:p>
        </p:txBody>
      </p:sp>
      <p:sp>
        <p:nvSpPr>
          <p:cNvPr id="281" name="Shape 281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82" name="Shape 282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83" name="Shape 28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used as often as possible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Libraries used and/or created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information can include city bus services, metro rail, etc.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</a:t>
            </a:r>
          </a:p>
        </p:txBody>
      </p:sp>
      <p:sp>
        <p:nvSpPr>
          <p:cNvPr id="91" name="Shape 9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Log-in</a:t>
            </a:r>
          </a:p>
        </p:txBody>
      </p:sp>
      <p:sp>
        <p:nvSpPr>
          <p:cNvPr id="92" name="Shape 92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be able to input my username and password so that I can login and access the features of the system.</a:t>
            </a:r>
          </a:p>
        </p:txBody>
      </p:sp>
      <p:sp>
        <p:nvSpPr>
          <p:cNvPr id="93" name="Shape 9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display input text fields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validate username and password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‘Log-in’ button must submit form fields</a:t>
            </a:r>
          </a:p>
        </p:txBody>
      </p:sp>
      <p:sp>
        <p:nvSpPr>
          <p:cNvPr id="94" name="Shape 94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5" name="Shape 95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96" name="Shape 9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validation for the username and password is recommended through Django’s authentication system 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user accounts information from MySQL database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19</a:t>
            </a:r>
          </a:p>
        </p:txBody>
      </p:sp>
      <p:sp>
        <p:nvSpPr>
          <p:cNvPr id="289" name="Shape 28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Log-out</a:t>
            </a:r>
          </a:p>
        </p:txBody>
      </p:sp>
      <p:sp>
        <p:nvSpPr>
          <p:cNvPr id="290" name="Shape 290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be able to log out of the system so that I can protect my confidential information.</a:t>
            </a:r>
          </a:p>
        </p:txBody>
      </p:sp>
      <p:sp>
        <p:nvSpPr>
          <p:cNvPr id="291" name="Shape 29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display log-out button on any page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status must be updated as ‘logged out’ after signing out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redirect to appropriate landing page after logged out</a:t>
            </a:r>
          </a:p>
        </p:txBody>
      </p:sp>
      <p:sp>
        <p:nvSpPr>
          <p:cNvPr id="292" name="Shape 292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93" name="Shape 293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94" name="Shape 29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user status as ‘1’ for logged in or ‘0’ for logged out to monitor current session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Django logout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20</a:t>
            </a:r>
          </a:p>
        </p:txBody>
      </p:sp>
      <p:sp>
        <p:nvSpPr>
          <p:cNvPr id="300" name="Shape 30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management</a:t>
            </a:r>
          </a:p>
        </p:txBody>
      </p:sp>
      <p:sp>
        <p:nvSpPr>
          <p:cNvPr id="301" name="Shape 301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admin, I want to be able to add, modify, and delete user accounts so that I can verify and permit access to each individual.</a:t>
            </a:r>
          </a:p>
        </p:txBody>
      </p:sp>
      <p:sp>
        <p:nvSpPr>
          <p:cNvPr id="302" name="Shape 302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 tool to modify user account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 can only be accessible by ‘admin’ account type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account can be disabled, updated, added or removed </a:t>
            </a:r>
          </a:p>
          <a:p>
            <a:pPr marR="0" lvl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04" name="Shape 304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305" name="Shape 30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made from the admin tool will immediately update the SQL database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21</a:t>
            </a:r>
          </a:p>
        </p:txBody>
      </p:sp>
      <p:sp>
        <p:nvSpPr>
          <p:cNvPr id="311" name="Shape 31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3D map</a:t>
            </a:r>
          </a:p>
        </p:txBody>
      </p:sp>
      <p:sp>
        <p:nvSpPr>
          <p:cNvPr id="312" name="Shape 312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be able to view a 3D view of the map data so that I can better visualize the destinations that interest me. </a:t>
            </a:r>
          </a:p>
        </p:txBody>
      </p:sp>
      <p:sp>
        <p:nvSpPr>
          <p:cNvPr id="313" name="Shape 31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must display full three-dimension view of entire map data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to zoom in into streets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315" name="Shape 315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16" name="Shape 31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to be costly, decision to implement is decided by Head Developer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research 3D map integration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for Implementation: 8 hrs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22</a:t>
            </a:r>
          </a:p>
        </p:txBody>
      </p:sp>
      <p:sp>
        <p:nvSpPr>
          <p:cNvPr id="322" name="Shape 32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</a:p>
        </p:txBody>
      </p:sp>
      <p:sp>
        <p:nvSpPr>
          <p:cNvPr id="323" name="Shape 323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be able to search for specific keywords so that I can locate content without needing to navigate through the system.   </a:t>
            </a:r>
          </a:p>
        </p:txBody>
      </p:sp>
      <p:sp>
        <p:nvSpPr>
          <p:cNvPr id="324" name="Shape 32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functionality must be in form of text field with search button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display most relevant results first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 user to ‘advanced search’ for other relevant data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26" name="Shape 326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327" name="Shape 32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feature fetches results from MySQL database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 team can create search form to GET data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23</a:t>
            </a:r>
          </a:p>
        </p:txBody>
      </p:sp>
      <p:sp>
        <p:nvSpPr>
          <p:cNvPr id="333" name="Shape 33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change</a:t>
            </a:r>
          </a:p>
        </p:txBody>
      </p:sp>
      <p:sp>
        <p:nvSpPr>
          <p:cNvPr id="334" name="Shape 334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be able to select the type of language of my natural usage so that I can more accurately understand the information on the system. </a:t>
            </a:r>
          </a:p>
        </p:txBody>
      </p:sp>
      <p:sp>
        <p:nvSpPr>
          <p:cNvPr id="335" name="Shape 33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specify the language of content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allow users to change language of their choice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support common languages (English, Chinese, Spanish) 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337" name="Shape 337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38" name="Shape 33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Accomplished through the use of language translation engines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 Django translation utility (e.g. LANGUAGE_CODE = ‘en-us’)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add middleware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24</a:t>
            </a:r>
          </a:p>
        </p:txBody>
      </p:sp>
      <p:sp>
        <p:nvSpPr>
          <p:cNvPr id="344" name="Shape 34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</a:p>
        </p:txBody>
      </p:sp>
      <p:sp>
        <p:nvSpPr>
          <p:cNvPr id="345" name="Shape 345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be able to access a ‘Contact Us’ page so that I can communicate with the appropriate support services. </a:t>
            </a:r>
          </a:p>
        </p:txBody>
      </p:sp>
      <p:sp>
        <p:nvSpPr>
          <p:cNvPr id="346" name="Shape 34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 a form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require basic information (name, email, subject, message) before submission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company contact information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48" name="Shape 348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349" name="Shape 34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CAPTCHA system can be used to prevent spam reviews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use a template form and then define the fields (name, email, subject and message)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Fields can be obtained from Django form fields documentation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25</a:t>
            </a:r>
          </a:p>
        </p:txBody>
      </p:sp>
      <p:sp>
        <p:nvSpPr>
          <p:cNvPr id="355" name="Shape 355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FAQ</a:t>
            </a:r>
          </a:p>
        </p:txBody>
      </p:sp>
      <p:sp>
        <p:nvSpPr>
          <p:cNvPr id="356" name="Shape 356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be able to access a ‘Frequently Asked Questions’ section so that I can explore common concerns, questions or objectives that users have.</a:t>
            </a:r>
          </a:p>
        </p:txBody>
      </p:sp>
      <p:sp>
        <p:nvSpPr>
          <p:cNvPr id="357" name="Shape 35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display Q and A for at least 10 of the most frequent queries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categorize questions based on user type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59" name="Shape 359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360" name="Shape 36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simple answers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26</a:t>
            </a:r>
          </a:p>
        </p:txBody>
      </p:sp>
      <p:sp>
        <p:nvSpPr>
          <p:cNvPr id="366" name="Shape 36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Social media</a:t>
            </a:r>
          </a:p>
        </p:txBody>
      </p:sp>
      <p:sp>
        <p:nvSpPr>
          <p:cNvPr id="367" name="Shape 367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admin, I want to be able to implement social media plugins to the system so that I can promote the service.</a:t>
            </a:r>
          </a:p>
        </p:txBody>
      </p:sp>
      <p:sp>
        <p:nvSpPr>
          <p:cNvPr id="368" name="Shape 36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provide social media sharing links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 ‘Follow Us’ buttons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support Facebook and Twitter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70" name="Shape 370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71" name="Shape 37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are able to share information regarding a specific location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buttons can be displayed at bottom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modules obtained from social media website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27</a:t>
            </a:r>
          </a:p>
        </p:txBody>
      </p:sp>
      <p:sp>
        <p:nvSpPr>
          <p:cNvPr id="377" name="Shape 37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Mobile-ready</a:t>
            </a:r>
          </a:p>
        </p:txBody>
      </p:sp>
      <p:sp>
        <p:nvSpPr>
          <p:cNvPr id="378" name="Shape 378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be able to access a mobile-ready version of the service so that I can navigate through the system on my smart phone.</a:t>
            </a:r>
          </a:p>
        </p:txBody>
      </p:sp>
      <p:sp>
        <p:nvSpPr>
          <p:cNvPr id="379" name="Shape 37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compatible with iOS and Android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Resolution must be dynamic 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touch interactive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381" name="Shape 381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382" name="Shape 38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create a mobile-specific version of the system 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also re-build the system onto a responsive framework (more costly)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28</a:t>
            </a:r>
          </a:p>
        </p:txBody>
      </p:sp>
      <p:sp>
        <p:nvSpPr>
          <p:cNvPr id="388" name="Shape 38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Reviews</a:t>
            </a:r>
          </a:p>
        </p:txBody>
      </p:sp>
      <p:sp>
        <p:nvSpPr>
          <p:cNvPr id="389" name="Shape 389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be able to submit a review for a particular location so that I can inform other users about worthwhile destinations. </a:t>
            </a:r>
          </a:p>
        </p:txBody>
      </p:sp>
      <p:sp>
        <p:nvSpPr>
          <p:cNvPr id="390" name="Shape 39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 a 5-star review feature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 text box and submit button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must be associated with landmark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92" name="Shape 392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93" name="Shape 39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limit feature to one review per account for that specific location to prevent duplicate reviews 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use Django-rating apps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</a:t>
            </a:r>
          </a:p>
        </p:txBody>
      </p:sp>
      <p:sp>
        <p:nvSpPr>
          <p:cNvPr id="102" name="Shape 10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registration</a:t>
            </a:r>
          </a:p>
        </p:txBody>
      </p:sp>
      <p:sp>
        <p:nvSpPr>
          <p:cNvPr id="103" name="Shape 103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be able to register for an account so that I can access exclusive content for registered users.</a:t>
            </a:r>
          </a:p>
        </p:txBody>
      </p:sp>
      <p:sp>
        <p:nvSpPr>
          <p:cNvPr id="104" name="Shape 104"/>
          <p:cNvSpPr/>
          <p:nvPr/>
        </p:nvSpPr>
        <p:spPr>
          <a:xfrm>
            <a:off x="40341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select user type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validate username as unique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complete all mandatory form fields (name, username, password)</a:t>
            </a:r>
          </a:p>
        </p:txBody>
      </p:sp>
      <p:sp>
        <p:nvSpPr>
          <p:cNvPr id="105" name="Shape 105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06" name="Shape 106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07" name="Shape 10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 form validation for mandatory fields can be used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details will be stored in the MySQL database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can be encrypted (must not be stored as RAW)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Django user authentication framework to create user account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29</a:t>
            </a:r>
          </a:p>
        </p:txBody>
      </p:sp>
      <p:sp>
        <p:nvSpPr>
          <p:cNvPr id="399" name="Shape 39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Forum</a:t>
            </a:r>
          </a:p>
        </p:txBody>
      </p:sp>
      <p:sp>
        <p:nvSpPr>
          <p:cNvPr id="400" name="Shape 400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be able to read and post messages on a forum so that I can discuss certain topics with my local community</a:t>
            </a:r>
          </a:p>
        </p:txBody>
      </p:sp>
      <p:sp>
        <p:nvSpPr>
          <p:cNvPr id="401" name="Shape 401"/>
          <p:cNvSpPr/>
          <p:nvPr/>
        </p:nvSpPr>
        <p:spPr>
          <a:xfrm>
            <a:off x="39152" y="3354191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accessible for any user type 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censor profanities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post must be verified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403" name="Shape 403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404" name="Shape 40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costs likely to be high for implementation 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time for research for creating community forums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30</a:t>
            </a:r>
          </a:p>
        </p:txBody>
      </p:sp>
      <p:sp>
        <p:nvSpPr>
          <p:cNvPr id="410" name="Shape 41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Live weather</a:t>
            </a:r>
          </a:p>
        </p:txBody>
      </p:sp>
      <p:sp>
        <p:nvSpPr>
          <p:cNvPr id="411" name="Shape 411"/>
          <p:cNvSpPr/>
          <p:nvPr/>
        </p:nvSpPr>
        <p:spPr>
          <a:xfrm>
            <a:off x="39152" y="841131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be able to view weather forecasts on demand, so that I can be well informed of hazardous weather at certain locations.</a:t>
            </a:r>
          </a:p>
        </p:txBody>
      </p:sp>
      <p:sp>
        <p:nvSpPr>
          <p:cNvPr id="412" name="Shape 412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provide live weather updates/ forecast for all locations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allow users to access at any time or region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must be sourced from a reliable weather bureau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414" name="Shape 414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415" name="Shape 41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live weather updates with map feature (S13)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an API from a reliable weather bureau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31</a:t>
            </a:r>
          </a:p>
        </p:txBody>
      </p:sp>
      <p:sp>
        <p:nvSpPr>
          <p:cNvPr id="421" name="Shape 42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Information storage</a:t>
            </a:r>
          </a:p>
        </p:txBody>
      </p:sp>
      <p:sp>
        <p:nvSpPr>
          <p:cNvPr id="422" name="Shape 422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be able to input additional account information so that I can receive improved communication benefits</a:t>
            </a:r>
          </a:p>
        </p:txBody>
      </p:sp>
      <p:sp>
        <p:nvSpPr>
          <p:cNvPr id="423" name="Shape 42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‘Non-mandatory fields’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capable of storing phone no., email and residential address during registration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must be stored securely 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25" name="Shape 425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426" name="Shape 42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Dependent on registration process (S02)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3</a:t>
            </a:r>
          </a:p>
        </p:txBody>
      </p:sp>
      <p:sp>
        <p:nvSpPr>
          <p:cNvPr id="113" name="Shape 11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Additional information</a:t>
            </a:r>
          </a:p>
        </p:txBody>
      </p:sp>
      <p:sp>
        <p:nvSpPr>
          <p:cNvPr id="114" name="Shape 114"/>
          <p:cNvSpPr/>
          <p:nvPr/>
        </p:nvSpPr>
        <p:spPr>
          <a:xfrm>
            <a:off x="39152" y="841131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be able to view the city information which other accounts hold so that I can retrieve more content when required.</a:t>
            </a:r>
          </a:p>
        </p:txBody>
      </p:sp>
      <p:sp>
        <p:nvSpPr>
          <p:cNvPr id="115" name="Shape 11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capable of displaying other relevant user-type information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only be available while remaining logged in current session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exclude ‘Administrator’ user-type information</a:t>
            </a:r>
          </a:p>
        </p:txBody>
      </p:sp>
      <p:sp>
        <p:nvSpPr>
          <p:cNvPr id="116" name="Shape 116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17" name="Shape 117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18" name="Shape 11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feature can be implemented multiple ways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use Django authentication system to permit access viewing of other city information 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4</a:t>
            </a:r>
          </a:p>
        </p:txBody>
      </p:sp>
      <p:sp>
        <p:nvSpPr>
          <p:cNvPr id="124" name="Shape 12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Browser support</a:t>
            </a:r>
          </a:p>
        </p:txBody>
      </p:sp>
      <p:sp>
        <p:nvSpPr>
          <p:cNvPr id="125" name="Shape 125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be able to access the system on multiple browser platforms so that I am not locked into using just one browser.</a:t>
            </a:r>
          </a:p>
        </p:txBody>
      </p:sp>
      <p:sp>
        <p:nvSpPr>
          <p:cNvPr id="126" name="Shape 12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acceptance tests are passed for required browsers (IE, Chrome, Firefox &amp; Safari)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necessary features are working on the above browsers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 ratio and resolution must be suitable for browser</a:t>
            </a:r>
          </a:p>
        </p:txBody>
      </p:sp>
      <p:sp>
        <p:nvSpPr>
          <p:cNvPr id="127" name="Shape 127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8" name="Shape 128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29" name="Shape 12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web browsers such as Opera, and Microsoft Edge can also be tested (if time permits)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require constant testing throughout project</a:t>
            </a:r>
          </a:p>
          <a:p>
            <a:pPr marR="0" lvl="0" algn="l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5</a:t>
            </a:r>
          </a:p>
        </p:txBody>
      </p:sp>
      <p:sp>
        <p:nvSpPr>
          <p:cNvPr id="135" name="Shape 135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page</a:t>
            </a:r>
          </a:p>
        </p:txBody>
      </p:sp>
      <p:sp>
        <p:nvSpPr>
          <p:cNvPr id="136" name="Shape 136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be able to browse and navigate a home page, so that I can decide if I want to use the system.</a:t>
            </a:r>
          </a:p>
        </p:txBody>
      </p:sp>
      <p:sp>
        <p:nvSpPr>
          <p:cNvPr id="137" name="Shape 13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introduce site services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provide link to create new user accounts (student, tourist, businessman)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Log-on feature present (but not necessarily functional) on welcome page</a:t>
            </a:r>
          </a:p>
        </p:txBody>
      </p:sp>
      <p:sp>
        <p:nvSpPr>
          <p:cNvPr id="138" name="Shape 138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39" name="Shape 139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40" name="Shape 14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 intuitive index page for new users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URL mapping, view and template in Django 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6</a:t>
            </a:r>
          </a:p>
        </p:txBody>
      </p:sp>
      <p:sp>
        <p:nvSpPr>
          <p:cNvPr id="146" name="Shape 14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Admin setup</a:t>
            </a:r>
          </a:p>
        </p:txBody>
      </p:sp>
      <p:sp>
        <p:nvSpPr>
          <p:cNvPr id="147" name="Shape 147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administrator, I want to be able to access a separate web page so that I can create other administrator accounts.</a:t>
            </a:r>
          </a:p>
        </p:txBody>
      </p:sp>
      <p:sp>
        <p:nvSpPr>
          <p:cNvPr id="148" name="Shape 14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a unique page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accessible only by ‘Admin’ user account type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able to access admin tools</a:t>
            </a:r>
          </a:p>
        </p:txBody>
      </p:sp>
      <p:sp>
        <p:nvSpPr>
          <p:cNvPr id="149" name="Shape 149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50" name="Shape 150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51" name="Shape 15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will be only a single administrator account initially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administrator user account is considered ‘superuser’ type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7</a:t>
            </a:r>
          </a:p>
        </p:txBody>
      </p:sp>
      <p:sp>
        <p:nvSpPr>
          <p:cNvPr id="157" name="Shape 15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security</a:t>
            </a:r>
          </a:p>
        </p:txBody>
      </p:sp>
      <p:sp>
        <p:nvSpPr>
          <p:cNvPr id="158" name="Shape 158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security on my account so that my personal information will be kept confidential.</a:t>
            </a:r>
          </a:p>
        </p:txBody>
      </p:sp>
      <p:sp>
        <p:nvSpPr>
          <p:cNvPr id="159" name="Shape 15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must be converted to asterisks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must be encrypted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must be deployed through HTTPS</a:t>
            </a:r>
          </a:p>
        </p:txBody>
      </p:sp>
      <p:sp>
        <p:nvSpPr>
          <p:cNvPr id="160" name="Shape 160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61" name="Shape 161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62" name="Shape 16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Displaying CAPTCHA during login/ registration is optional to prevent bot account creation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Django query sets for SQL injection protection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 is used to protect authentication credentials of users and prevent malicious attacks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8</a:t>
            </a:r>
          </a:p>
        </p:txBody>
      </p:sp>
      <p:sp>
        <p:nvSpPr>
          <p:cNvPr id="168" name="Shape 16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recovery</a:t>
            </a:r>
          </a:p>
        </p:txBody>
      </p:sp>
      <p:sp>
        <p:nvSpPr>
          <p:cNvPr id="169" name="Shape 169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be able to recover my account details so that I can retrieve my account when some details are forgotten.</a:t>
            </a:r>
          </a:p>
        </p:txBody>
      </p:sp>
      <p:sp>
        <p:nvSpPr>
          <p:cNvPr id="170" name="Shape 17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 a ‘forgot password/ username’ feature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details must be sent back to user once verified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generate unique verification link</a:t>
            </a:r>
          </a:p>
        </p:txBody>
      </p:sp>
      <p:sp>
        <p:nvSpPr>
          <p:cNvPr id="171" name="Shape 171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2" name="Shape 172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73" name="Shape 17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verification code sent automatically to account email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email through POP/IMAP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temporary code into the database table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2871</Words>
  <Application>Microsoft Office PowerPoint</Application>
  <PresentationFormat>A4 Paper (210x297 mm)</PresentationFormat>
  <Paragraphs>465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Andy Nguyen</cp:lastModifiedBy>
  <cp:revision>2</cp:revision>
  <dcterms:modified xsi:type="dcterms:W3CDTF">2017-11-03T11:38:20Z</dcterms:modified>
</cp:coreProperties>
</file>