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1536" y="20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User</a:t>
            </a:r>
            <a:r>
              <a:rPr lang="en-AU" sz="2000" dirty="0" smtClean="0"/>
              <a:t> – A standard user of the Smart City system, this user has no knowledge of the back-end of the system (users consist of tourist, student and businessman account types)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 </a:t>
            </a:r>
            <a:r>
              <a:rPr lang="en-AU" sz="2000" dirty="0" smtClean="0"/>
              <a:t>– An administrator of the Smart City system, this user has knowledge of the back-end of the system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Data manipulation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administrator, I want to be able to have the ability to add and modify city data so that I can improve the system as required.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Modifying data only permitted for ‘Admin’ user account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68725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create other administrator account types so that admin duties can be split among other users.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account must only be created by another admin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accessed on admin specific webpage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42689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Segmented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the specific industry city information separated so that the system can provide appropriate information to the relevant account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Generic city information must be separate from other data (colleges, industries, libraries and hotels)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46509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</a:t>
            </a:r>
            <a:r>
              <a:rPr lang="en-AU" sz="2000" smtClean="0">
                <a:solidFill>
                  <a:schemeClr val="tx1"/>
                </a:solidFill>
              </a:rPr>
              <a:t>: 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Generic city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the generic city data to be displayed for all users, so that all users will have an understanding of the city.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Park, zoo, museum, restaurant and mall data must be shown to all users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tables for each data 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Tables can be made in SQL</a:t>
            </a:r>
          </a:p>
        </p:txBody>
      </p:sp>
    </p:spTree>
    <p:extLst>
      <p:ext uri="{BB962C8B-B14F-4D97-AF65-F5344CB8AC3E}">
        <p14:creationId xmlns:p14="http://schemas.microsoft.com/office/powerpoint/2010/main" val="200507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a map feature so that I can navigate and locate the destinations that interest me.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Maps API must be implemented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data points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2396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Map updates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upload map data of the cities to the system so that I can provide up to date locations to 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admin accounts can upload map data to the system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Specific locations have individual maps which can be updated by the admin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API is used for the main map</a:t>
            </a:r>
          </a:p>
        </p:txBody>
      </p:sp>
    </p:spTree>
    <p:extLst>
      <p:ext uri="{BB962C8B-B14F-4D97-AF65-F5344CB8AC3E}">
        <p14:creationId xmlns:p14="http://schemas.microsoft.com/office/powerpoint/2010/main" val="64595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Tourist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tourist, I want to be to view relevant information so that I can better enjoy my stay in the city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Tourist account must be able to view hotel data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85003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Student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student, I want to be able to view relevant information so that I can prepare for my studies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accounts must be able to view college and library data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9179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Business account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businessman, I want to be able to see relevant information so that I can plan business trips in the city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Business accounts must be able to see hotel and industry data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also view generic city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3535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scalability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support expansion so that I can provide the service to other major cities alongside other city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Database design capable of supporting expansion of city data-set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Intelligent coding conventions to allow for reuse in future iterations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used as often as possible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Libraries used and/or created</a:t>
            </a:r>
          </a:p>
        </p:txBody>
      </p:sp>
    </p:spTree>
    <p:extLst>
      <p:ext uri="{BB962C8B-B14F-4D97-AF65-F5344CB8AC3E}">
        <p14:creationId xmlns:p14="http://schemas.microsoft.com/office/powerpoint/2010/main" val="30903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Log-in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input my username and password so that I can login and access the servers.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input text fields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‘Sign in’ and ‘Sign up’ must be differentiated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Log-out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log out of the system so that I can protect my confidential 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log-out button on any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Session status must be updated as ‘logged out’ after logging 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Update user status as ‘1’ for logged in or ‘0’ for logged out in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32572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User management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add, modify, and delete user accounts so that I can verify the identify of each individual, and to permit access privileges.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admin-only tool to modify user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 account can be disabled, updated, added or removed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Changes made from the admin tool will immediately update the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5506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3D map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view a 3D view of the map data so that I can better visualize the destinations that interest me.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Map must display full three-dimension view of entire map data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42732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</a:t>
            </a:r>
            <a:r>
              <a:rPr lang="en-AU" sz="2800" dirty="0" smtClean="0"/>
              <a:t>function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search for specific keywords so that I easily locate content without needing to navigate through the system.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</a:t>
            </a:r>
            <a:r>
              <a:rPr lang="en-AU" sz="2000" dirty="0" smtClean="0">
                <a:solidFill>
                  <a:schemeClr val="tx1"/>
                </a:solidFill>
              </a:rPr>
              <a:t>functionality must be in form of text field with search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most relevant results first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04408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Language change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select the type of language of my natural usage so that I can more accurately understand the information on the system.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specify the language of content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allow users to change language of their choice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Accomplished through the use of language translation engines</a:t>
            </a:r>
          </a:p>
        </p:txBody>
      </p:sp>
    </p:spTree>
    <p:extLst>
      <p:ext uri="{BB962C8B-B14F-4D97-AF65-F5344CB8AC3E}">
        <p14:creationId xmlns:p14="http://schemas.microsoft.com/office/powerpoint/2010/main" val="18918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Contact Us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a ‘Contact Us’ page so that I can easily contact the appropriate support services.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Design must be easy to follow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only require basic information (name, email, subject, message)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err="1" smtClean="0">
                <a:solidFill>
                  <a:schemeClr val="tx1"/>
                </a:solidFill>
              </a:rPr>
              <a:t>Captcha</a:t>
            </a:r>
            <a:r>
              <a:rPr lang="en-AU" sz="2000" dirty="0" smtClean="0">
                <a:solidFill>
                  <a:schemeClr val="tx1"/>
                </a:solidFill>
              </a:rPr>
              <a:t> service could be used to prevent spam </a:t>
            </a:r>
          </a:p>
        </p:txBody>
      </p:sp>
    </p:spTree>
    <p:extLst>
      <p:ext uri="{BB962C8B-B14F-4D97-AF65-F5344CB8AC3E}">
        <p14:creationId xmlns:p14="http://schemas.microsoft.com/office/powerpoint/2010/main" val="3272426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FAQ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a ‘Frequently Asked Questions’ section so that I can easily view  common concerns, questions or objectives that users have.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display Q and A for at least 10 of the most frequent queries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organize questions based on user type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0170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Social media integration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admin, I want to be able to implement social media widgets to the system so that I can promote the service.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sharing links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‘Follow Us’ buttons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support Facebook, Twitter, LinkedIn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05699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Mobile-ready version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access a mobile-ready version of the service on my mobile device so </a:t>
            </a:r>
            <a:r>
              <a:rPr lang="en-AU" sz="2400" dirty="0">
                <a:solidFill>
                  <a:schemeClr val="tx1"/>
                </a:solidFill>
              </a:rPr>
              <a:t>that I </a:t>
            </a:r>
            <a:r>
              <a:rPr lang="en-AU" sz="2400" dirty="0" smtClean="0">
                <a:solidFill>
                  <a:schemeClr val="tx1"/>
                </a:solidFill>
              </a:rPr>
              <a:t>can easily navigate through the system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compatible with </a:t>
            </a:r>
            <a:r>
              <a:rPr lang="en-AU" sz="2000" dirty="0" err="1" smtClean="0">
                <a:solidFill>
                  <a:schemeClr val="tx1"/>
                </a:solidFill>
              </a:rPr>
              <a:t>iOS</a:t>
            </a:r>
            <a:r>
              <a:rPr lang="en-AU" sz="2000" dirty="0" smtClean="0">
                <a:solidFill>
                  <a:schemeClr val="tx1"/>
                </a:solidFill>
              </a:rPr>
              <a:t> and Android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Resolution must be dynamic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touch interactive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008343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Rating review system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submit a review for a particular location so that I can inform other users about worthwhile destinations.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 5-star review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text box and submit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Review must be associated with landmark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0589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Registration process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register for an account so that I can access exclusive content for registered users.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select user type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validate username as unique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Should be capable of storing phone no., email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Input details will be stored in the MySQL database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will be encrypted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29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Online forum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read and post messages on a forum so that I can discuss certain topics with my local community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accessible for any user type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censor profanities or racial </a:t>
            </a:r>
            <a:r>
              <a:rPr lang="en-AU" sz="2000" dirty="0" smtClean="0">
                <a:solidFill>
                  <a:schemeClr val="tx1"/>
                </a:solidFill>
              </a:rPr>
              <a:t>discussions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27077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30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Live weather </a:t>
            </a:r>
            <a:r>
              <a:rPr lang="en-AU" sz="2800" dirty="0" smtClean="0"/>
              <a:t>updates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user, I want to be able to </a:t>
            </a:r>
            <a:r>
              <a:rPr lang="en-AU" sz="2400" dirty="0" smtClean="0">
                <a:solidFill>
                  <a:schemeClr val="tx1"/>
                </a:solidFill>
              </a:rPr>
              <a:t>view weather forecasts on demand, so that I can be well informed of hazardous weather at certain locations.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live weather updates for all locations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allow users to access at any time or region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sourced from reliable weather bureau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8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12852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Viewing additional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view the city information which other accounts hold so that I can access more content when required.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capable of displaying relevant user-type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only be available while remaining logged in current session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exclude ‘Administrator’ user-type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8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Web browser support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access the system on multiple browser platforms so that I am not locked into using just one browser.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 acceptance tests are passed for each browser (IE, Firefox, Chrome, Safari)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 features and functionality are working on the above browsers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34502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Welcome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easily browse and navigate a home page, so that I can decide if I want to use the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introduce site services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provide link to create new user accounts (student, tourist, businessman)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Log-on feature present (but not necessarily functional) on welcome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Create an intuitive and easy to navigate front-page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account setup page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an administrator, I want to be able to access a separate web page so that I can access administrator tools.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 unique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be accessible only by ‘Admin’ user account 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35236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security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security on my account so that my personal information will be kept confidential.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must be converted to asterisks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 CAPTCHA to avoid robots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must be encrypted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recovery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user, I want to be able to recover my account details so that I can retrieve my account when some details are forgotten.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Must have a ‘forgot password/ username’ feature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 details sent back to 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Unique verification code sent automatically to account email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 a temporary code into the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89358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1963</Words>
  <Application>Microsoft Macintosh PowerPoint</Application>
  <PresentationFormat>A4 Paper (210x297 mm)</PresentationFormat>
  <Paragraphs>370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Kevin Taing</cp:lastModifiedBy>
  <cp:revision>44</cp:revision>
  <dcterms:created xsi:type="dcterms:W3CDTF">2011-08-10T11:51:47Z</dcterms:created>
  <dcterms:modified xsi:type="dcterms:W3CDTF">2017-08-21T04:19:33Z</dcterms:modified>
</cp:coreProperties>
</file>