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7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4952C4-1B41-DEC3-0041-D5135B8E4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ATLIQ 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E91-ECDF-2A61-8920-E43267206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BY </a:t>
            </a:r>
          </a:p>
          <a:p>
            <a:pPr algn="l"/>
            <a:r>
              <a:rPr lang="en-US" sz="2200"/>
              <a:t>NAGARJUN PATIMI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D48CEF1-1464-2658-B3B9-99C98FF09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4" r="19940" b="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72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6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86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B98-ED19-FBF0-B47E-DAC00F13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80FD-02BD-5DAA-F95E-30A59683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Atliq</a:t>
            </a:r>
            <a:r>
              <a:rPr lang="en-US" dirty="0"/>
              <a:t> Grands owns multiple five-star hotels across India. </a:t>
            </a:r>
          </a:p>
          <a:p>
            <a:r>
              <a:rPr lang="en-US" dirty="0"/>
              <a:t>They have been in the hospitality industry for the past 20 years.</a:t>
            </a:r>
          </a:p>
          <a:p>
            <a:r>
              <a:rPr lang="en-US" dirty="0"/>
              <a:t>Due to strategic moves from other competitors and ineffective decision-making in management, </a:t>
            </a:r>
            <a:r>
              <a:rPr lang="en-US" dirty="0" err="1"/>
              <a:t>Atliq</a:t>
            </a:r>
            <a:r>
              <a:rPr lang="en-US" dirty="0"/>
              <a:t> Grands are losing its market share and revenue in the luxury/business hotels category. </a:t>
            </a:r>
          </a:p>
          <a:p>
            <a:r>
              <a:rPr lang="en-US" dirty="0"/>
              <a:t>As a strategic move, the managing director of </a:t>
            </a:r>
            <a:r>
              <a:rPr lang="en-US" dirty="0" err="1"/>
              <a:t>Atliq</a:t>
            </a:r>
            <a:r>
              <a:rPr lang="en-US" dirty="0"/>
              <a:t> Grands wanted to incorporate “Business and Data Intelligence” in order to regain their market share and revenue.</a:t>
            </a:r>
          </a:p>
        </p:txBody>
      </p:sp>
    </p:spTree>
    <p:extLst>
      <p:ext uri="{BB962C8B-B14F-4D97-AF65-F5344CB8AC3E}">
        <p14:creationId xmlns:p14="http://schemas.microsoft.com/office/powerpoint/2010/main" val="343073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0D10-6B15-A900-C580-EBDEA0DE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F3F1-DB25-AF71-B689-C2C6724D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It consists of 3 months booking details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US" dirty="0" err="1"/>
              <a:t>Meta_data_hospitality</a:t>
            </a:r>
            <a:r>
              <a:rPr lang="en-US" dirty="0"/>
              <a:t> text document.</a:t>
            </a:r>
          </a:p>
        </p:txBody>
      </p:sp>
    </p:spTree>
    <p:extLst>
      <p:ext uri="{BB962C8B-B14F-4D97-AF65-F5344CB8AC3E}">
        <p14:creationId xmlns:p14="http://schemas.microsoft.com/office/powerpoint/2010/main" val="103539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E6AF-9BEE-0FA2-21CF-A80E618B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0906C6B-9D25-11AB-6CDF-875437C3C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41" y="1892985"/>
            <a:ext cx="10084318" cy="4216617"/>
          </a:xfrm>
        </p:spPr>
      </p:pic>
    </p:spTree>
    <p:extLst>
      <p:ext uri="{BB962C8B-B14F-4D97-AF65-F5344CB8AC3E}">
        <p14:creationId xmlns:p14="http://schemas.microsoft.com/office/powerpoint/2010/main" val="35346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A1C0-F1F6-D10C-0966-B4A34105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4B7364-1468-F250-5FD7-6E9EC3EF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06" y="1825625"/>
            <a:ext cx="7524188" cy="4351338"/>
          </a:xfrm>
        </p:spPr>
      </p:pic>
    </p:spTree>
    <p:extLst>
      <p:ext uri="{BB962C8B-B14F-4D97-AF65-F5344CB8AC3E}">
        <p14:creationId xmlns:p14="http://schemas.microsoft.com/office/powerpoint/2010/main" val="251655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7C13-D661-6738-ACD8-5F25089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 descr="A close-up of several graphs&#10;&#10;Description automatically generated">
            <a:extLst>
              <a:ext uri="{FF2B5EF4-FFF2-40B4-BE49-F238E27FC236}">
                <a16:creationId xmlns:a16="http://schemas.microsoft.com/office/drawing/2014/main" id="{2D23D9F1-CA75-2C64-78D3-A91D25D83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06" y="1825625"/>
            <a:ext cx="7524188" cy="4351338"/>
          </a:xfrm>
        </p:spPr>
      </p:pic>
    </p:spTree>
    <p:extLst>
      <p:ext uri="{BB962C8B-B14F-4D97-AF65-F5344CB8AC3E}">
        <p14:creationId xmlns:p14="http://schemas.microsoft.com/office/powerpoint/2010/main" val="2244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4886-9F39-D602-501E-0DE76878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D2F-28AD-54C2-CF74-504B03C5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Mumbai generates the highest revenue (669 M) followed by Bangalore, Hyderabad and Delhi</a:t>
            </a:r>
          </a:p>
          <a:p>
            <a:r>
              <a:rPr lang="en-US" dirty="0" err="1"/>
              <a:t>AtliQ</a:t>
            </a:r>
            <a:r>
              <a:rPr lang="en-US" dirty="0"/>
              <a:t> Exotica generates highest revenue compared to all 7 type of properties with 375 Million revenue, rating 3.62, occupancy percentage 57.26 and cancellation rate as 24.4%.</a:t>
            </a:r>
          </a:p>
          <a:p>
            <a:r>
              <a:rPr lang="en-US" dirty="0" err="1"/>
              <a:t>AtliQ</a:t>
            </a:r>
            <a:r>
              <a:rPr lang="en-US" dirty="0"/>
              <a:t> Blu has the highest occupancy of 62.02%.</a:t>
            </a:r>
          </a:p>
          <a:p>
            <a:r>
              <a:rPr lang="en-US" dirty="0"/>
              <a:t>Sunday recorded the highest bookings among all, which is 26k.</a:t>
            </a:r>
          </a:p>
          <a:p>
            <a:r>
              <a:rPr lang="en-US" dirty="0"/>
              <a:t>Delhi tops both in occupancy and rating followed by Hyderabad, Mumbai, Bangalore.</a:t>
            </a:r>
          </a:p>
          <a:p>
            <a:r>
              <a:rPr lang="en-US" dirty="0" err="1"/>
              <a:t>AtliQ</a:t>
            </a:r>
            <a:r>
              <a:rPr lang="en-US" dirty="0"/>
              <a:t> lost around 200 Million in cancellation.</a:t>
            </a:r>
          </a:p>
          <a:p>
            <a:r>
              <a:rPr lang="en-US" dirty="0"/>
              <a:t>Luxury type rooms has the most booking and as well higher cancellation rate</a:t>
            </a:r>
          </a:p>
          <a:p>
            <a:r>
              <a:rPr lang="en-US" dirty="0"/>
              <a:t>Bookings are mostly done by others booking platforms.</a:t>
            </a:r>
          </a:p>
          <a:p>
            <a:r>
              <a:rPr lang="en-US" dirty="0"/>
              <a:t>Occupancy on weekends is 58.9% and 41.1% in weekdays.</a:t>
            </a:r>
          </a:p>
          <a:p>
            <a:r>
              <a:rPr lang="en-US" dirty="0"/>
              <a:t>RT2 room types are mostly booked followed by RT1, RT3 and RT4.</a:t>
            </a:r>
          </a:p>
        </p:txBody>
      </p:sp>
    </p:spTree>
    <p:extLst>
      <p:ext uri="{BB962C8B-B14F-4D97-AF65-F5344CB8AC3E}">
        <p14:creationId xmlns:p14="http://schemas.microsoft.com/office/powerpoint/2010/main" val="23918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1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62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8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C958D4-C447-40B6-60E0-CDF3ED11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90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01972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ATLIQ HOSPITALITY ANALYSIS</vt:lpstr>
      <vt:lpstr>PROBLEM STATEMENT</vt:lpstr>
      <vt:lpstr>DATASETS</vt:lpstr>
      <vt:lpstr>Data model</vt:lpstr>
      <vt:lpstr>Dashboard</vt:lpstr>
      <vt:lpstr>Dashboard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HOSPITALITY ANALYSIS</dc:title>
  <dc:creator>Nagarjun</dc:creator>
  <cp:lastModifiedBy>Patimi Nagarjun</cp:lastModifiedBy>
  <cp:revision>1</cp:revision>
  <dcterms:created xsi:type="dcterms:W3CDTF">2024-02-26T09:48:07Z</dcterms:created>
  <dcterms:modified xsi:type="dcterms:W3CDTF">2024-02-26T10:13:29Z</dcterms:modified>
</cp:coreProperties>
</file>