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4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0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1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5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2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0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7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1/30/2024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02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C524A794-8724-EB27-0EE4-396439D32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334" r="-1" b="3374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43BC7D-9DFE-F12A-5358-DD204C1F0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Project Title: Analyzing Amazon Sales Data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F1DDB-ECBA-6C1C-DE92-A652A8109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Importance of Sales Management in Business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Nagarjun Patimi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6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805C-8546-378D-8512-A3D90D3F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1E2A-8357-AE1D-53DF-8D90E67CD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Overview of the project and its importance.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Focus on sales management, competition, distribution methods, cost reduction, and profit increase.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Sales management is crucial for business success, driving competition, efficient distribution, and increased profits.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  <a:r>
              <a:rPr lang="en-US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eeper understanding of sales management intricacies.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0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D415-B13F-1286-97CC-010FFB92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Data Cleaning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2955-2EA3-A409-270B-C899E00C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Data cleaning process using Python, Pandas, and Matplotlib.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Specific steps: converting 'Order Date' to datetime, extracting month, year, and year-month.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Visualization of monthly sales trends using Matplotlib.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Visualization of yearly sales trends using Matplotlib.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9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FBFC-8C40-3C67-1999-ED0C6852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Dashboard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96F3C6-4927-9647-08EA-A0AB43B8E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39" y="1829482"/>
            <a:ext cx="7702946" cy="4343623"/>
          </a:xfrm>
        </p:spPr>
      </p:pic>
    </p:spTree>
    <p:extLst>
      <p:ext uri="{BB962C8B-B14F-4D97-AF65-F5344CB8AC3E}">
        <p14:creationId xmlns:p14="http://schemas.microsoft.com/office/powerpoint/2010/main" val="356093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CEB7-0ED4-EB4E-A7B4-94E2C16E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2033E-5F3B-489E-6FE9-CAE5B302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Monthly Sales Trends:</a:t>
            </a:r>
          </a:p>
          <a:p>
            <a:pPr lvl="1"/>
            <a:r>
              <a:rPr lang="en-US" dirty="0"/>
              <a:t>Highest sales in February (Month 2) with $24,740,517.77.</a:t>
            </a:r>
          </a:p>
          <a:p>
            <a:pPr lvl="1"/>
            <a:r>
              <a:rPr lang="en-US" dirty="0"/>
              <a:t>Lowest sales in August (Month 8) with $1,128,164.91.</a:t>
            </a:r>
          </a:p>
          <a:p>
            <a:pPr lvl="1"/>
            <a:r>
              <a:rPr lang="en-US" dirty="0"/>
              <a:t>Seasonal variations in sales are observed.</a:t>
            </a:r>
          </a:p>
          <a:p>
            <a:endParaRPr lang="en-US" dirty="0"/>
          </a:p>
          <a:p>
            <a:r>
              <a:rPr lang="en-US" dirty="0"/>
              <a:t>Yearly Sales Trends:</a:t>
            </a:r>
          </a:p>
          <a:p>
            <a:pPr lvl="1"/>
            <a:r>
              <a:rPr lang="en-US" dirty="0"/>
              <a:t>Highest sales in 2012 with $31,898,644.52.</a:t>
            </a:r>
          </a:p>
          <a:p>
            <a:pPr lvl="1"/>
            <a:r>
              <a:rPr lang="en-US" dirty="0"/>
              <a:t>Lowest sales in 2015 with $12,427,982.86.</a:t>
            </a:r>
          </a:p>
          <a:p>
            <a:pPr lvl="1"/>
            <a:r>
              <a:rPr lang="en-US" dirty="0"/>
              <a:t>Overall, there is a fluctuating pattern in yearly sales.</a:t>
            </a:r>
          </a:p>
          <a:p>
            <a:endParaRPr lang="en-US" dirty="0"/>
          </a:p>
          <a:p>
            <a:r>
              <a:rPr lang="en-US" dirty="0"/>
              <a:t>Total Revenue and Costs:</a:t>
            </a:r>
          </a:p>
          <a:p>
            <a:pPr lvl="1"/>
            <a:r>
              <a:rPr lang="en-US" dirty="0"/>
              <a:t>Total Revenue: $137.35 million</a:t>
            </a:r>
          </a:p>
          <a:p>
            <a:pPr lvl="1"/>
            <a:r>
              <a:rPr lang="en-US" dirty="0"/>
              <a:t>Total Cost: $93.18 million</a:t>
            </a:r>
          </a:p>
          <a:p>
            <a:pPr lvl="1"/>
            <a:r>
              <a:rPr lang="en-US" dirty="0"/>
              <a:t>Total Unit Price: $27.68k</a:t>
            </a:r>
          </a:p>
          <a:p>
            <a:pPr lvl="1"/>
            <a:r>
              <a:rPr lang="en-US" dirty="0"/>
              <a:t>Total Unit Cost: $19.10k</a:t>
            </a:r>
          </a:p>
        </p:txBody>
      </p:sp>
    </p:spTree>
    <p:extLst>
      <p:ext uri="{BB962C8B-B14F-4D97-AF65-F5344CB8AC3E}">
        <p14:creationId xmlns:p14="http://schemas.microsoft.com/office/powerpoint/2010/main" val="349334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8C48-FBF0-1954-F0DD-65F5475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9193-51F9-5480-B170-E992B7392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Priority Analysis:</a:t>
            </a:r>
          </a:p>
          <a:p>
            <a:pPr lvl="1"/>
            <a:r>
              <a:rPr lang="en-US" dirty="0"/>
              <a:t>Order Priority 'H' has sold the most number of units: 154,212</a:t>
            </a:r>
          </a:p>
          <a:p>
            <a:pPr lvl="1"/>
            <a:r>
              <a:rPr lang="en-US" dirty="0"/>
              <a:t>Order Priority 'M' has sold the least number of units: 94,832</a:t>
            </a:r>
          </a:p>
          <a:p>
            <a:endParaRPr lang="en-US" dirty="0"/>
          </a:p>
          <a:p>
            <a:r>
              <a:rPr lang="en-US" dirty="0"/>
              <a:t>Region-wise Profit Analysis:</a:t>
            </a:r>
          </a:p>
          <a:p>
            <a:pPr lvl="1"/>
            <a:r>
              <a:rPr lang="en-US" dirty="0"/>
              <a:t>Sub-Saharan Africa has the highest profit in offline sales (around $7.8 million) but is the second-highest in online sales.</a:t>
            </a:r>
          </a:p>
          <a:p>
            <a:pPr lvl="1"/>
            <a:r>
              <a:rPr lang="en-US" dirty="0"/>
              <a:t>Europe has the highest profit in online sales (around $5.5 million) and the second-highest in offline sales.</a:t>
            </a:r>
          </a:p>
          <a:p>
            <a:endParaRPr lang="en-US" dirty="0"/>
          </a:p>
          <a:p>
            <a:r>
              <a:rPr lang="en-US" dirty="0"/>
              <a:t>Item Type Revenue Analysis:</a:t>
            </a:r>
          </a:p>
          <a:p>
            <a:pPr lvl="1"/>
            <a:r>
              <a:rPr lang="en-US" dirty="0"/>
              <a:t>Household Item type has the highest Total Revenue in Offline sales: Around $29.7 million</a:t>
            </a:r>
          </a:p>
          <a:p>
            <a:pPr lvl="1"/>
            <a:r>
              <a:rPr lang="en-US" dirty="0"/>
              <a:t>Cosmetics item type has the highest Total Revenue in Online sales: Around $18.3 million</a:t>
            </a:r>
          </a:p>
        </p:txBody>
      </p:sp>
    </p:spTree>
    <p:extLst>
      <p:ext uri="{BB962C8B-B14F-4D97-AF65-F5344CB8AC3E}">
        <p14:creationId xmlns:p14="http://schemas.microsoft.com/office/powerpoint/2010/main" val="42286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DD7B-783D-F7D7-AB0A-1E12CDCE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895E-0EEF-62FB-7642-BF54D92F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Sales Management Significance: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Emphasizing the critical role of sales management in navigating the challenges of increasing competition and optimizing distribution methods.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Recognizing sales management as the cornerstone of success in the commercial and business landscape.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Cleaning and EDA Excellence: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Achieving excellence in data cleaning using Python, Pandas, and Matplotlib, ensuring the dataset's integrity and reliability.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Harnessing the power of Exploratory Data Analysis (EDA) to uncover hidden patterns, trends, and correlations, providing a solid foundation for meaningful insights.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Dynamic Dashboard Creation: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Showcasing the power of visual representation through a dynamic Power BI dashboard.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Utilizing a diverse set of visualizations, including clustered column charts, line charts, tree maps, filled maps, slicers, and cards, to present a comprehensive view of sales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Knowledge Gain and Skill Development: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Acquiring a wealth of knowledge in data science, encompassing data cleaning techniques, advanced analytics, and the utilization of DAX functions for dynamic visualizations in Power BI.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Strengthening skills in extracting actionable insights from complex datasets, contributing to informed decision-making.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Sales Insights and Strategic Impact: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Unearthing insights into monthly and yearly sales trends, unit sales correlations, regional profit dynamics, and order priority analysis.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Enabling strategic decision-making in sales strategies, inventory management, and resource allocation.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7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570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Nova</vt:lpstr>
      <vt:lpstr>Poppins</vt:lpstr>
      <vt:lpstr>Söhne</vt:lpstr>
      <vt:lpstr>ConfettiVTI</vt:lpstr>
      <vt:lpstr>Project Title: Analyzing Amazon Sales Data </vt:lpstr>
      <vt:lpstr>Introduction</vt:lpstr>
      <vt:lpstr>Data Cleaning in Python</vt:lpstr>
      <vt:lpstr>My Dashboard</vt:lpstr>
      <vt:lpstr>Data Insights</vt:lpstr>
      <vt:lpstr>Data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Analyzing Amazon Sales Data </dc:title>
  <dc:creator>Patimi Nagarjun</dc:creator>
  <cp:lastModifiedBy>Patimi Nagarjun</cp:lastModifiedBy>
  <cp:revision>1</cp:revision>
  <dcterms:created xsi:type="dcterms:W3CDTF">2024-01-30T15:05:11Z</dcterms:created>
  <dcterms:modified xsi:type="dcterms:W3CDTF">2024-01-30T15:37:59Z</dcterms:modified>
</cp:coreProperties>
</file>