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58" r:id="rId3"/>
    <p:sldId id="257" r:id="rId4"/>
    <p:sldId id="259" r:id="rId5"/>
    <p:sldId id="260" r:id="rId6"/>
    <p:sldId id="264" r:id="rId7"/>
    <p:sldId id="267" r:id="rId8"/>
    <p:sldId id="270" r:id="rId9"/>
    <p:sldId id="271" r:id="rId10"/>
    <p:sldId id="272" r:id="rId11"/>
    <p:sldId id="273" r:id="rId12"/>
  </p:sldIdLst>
  <p:sldSz cx="9144000" cy="5143500" type="screen16x9"/>
  <p:notesSz cx="6858000" cy="9144000"/>
  <p:embeddedFontLst>
    <p:embeddedFont>
      <p:font typeface="Convergence" panose="020B0600030204020004" pitchFamily="34" charset="0"/>
      <p:regular r:id="rId14"/>
    </p:embeddedFont>
    <p:embeddedFont>
      <p:font typeface="PT Sans Caption" panose="020B0603020203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5785c0fa5c483f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A296AE-58B8-4C57-9215-578606C90FA7}">
  <a:tblStyle styleId="{D9A296AE-58B8-4C57-9215-578606C90F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0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77df665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77df665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ebe96f6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ebe96f6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e893def0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e893def0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ce893def0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ce893def0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e893def0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e893def0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9f53db71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9f53db71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e9f9bab04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e9f9bab04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e9f9bab04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e9f9bab04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08649" y="-1366940"/>
            <a:ext cx="14925419" cy="8916341"/>
            <a:chOff x="-3508649" y="-1366940"/>
            <a:chExt cx="14925419" cy="8916341"/>
          </a:xfrm>
        </p:grpSpPr>
        <p:sp>
          <p:nvSpPr>
            <p:cNvPr id="10" name="Google Shape;10;p2"/>
            <p:cNvSpPr/>
            <p:nvPr/>
          </p:nvSpPr>
          <p:spPr>
            <a:xfrm rot="-5400000">
              <a:off x="1194571" y="4689886"/>
              <a:ext cx="3037168" cy="22041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758191">
              <a:off x="6593862" y="4140295"/>
              <a:ext cx="4508497" cy="2463427"/>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907924">
              <a:off x="-3133859" y="3163708"/>
              <a:ext cx="4652256" cy="352832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407657">
              <a:off x="-558811" y="-647633"/>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2365545">
              <a:off x="6421168" y="4217542"/>
              <a:ext cx="669716" cy="772519"/>
              <a:chOff x="2963892" y="6575936"/>
              <a:chExt cx="378131" cy="436191"/>
            </a:xfrm>
          </p:grpSpPr>
          <p:sp>
            <p:nvSpPr>
              <p:cNvPr id="15" name="Google Shape;15;p2"/>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2230" flipH="1">
              <a:off x="5242781" y="-662942"/>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02924" y="-549775"/>
              <a:ext cx="2769161" cy="2325678"/>
            </a:xfrm>
            <a:custGeom>
              <a:avLst/>
              <a:gdLst/>
              <a:ahLst/>
              <a:cxnLst/>
              <a:rect l="l" t="t" r="r" b="b"/>
              <a:pathLst>
                <a:path w="58139" h="48828" fill="none" extrusionOk="0">
                  <a:moveTo>
                    <a:pt x="3263" y="5298"/>
                  </a:moveTo>
                  <a:cubicBezTo>
                    <a:pt x="3465" y="4953"/>
                    <a:pt x="3691" y="4620"/>
                    <a:pt x="3929" y="4286"/>
                  </a:cubicBezTo>
                  <a:cubicBezTo>
                    <a:pt x="5739" y="1774"/>
                    <a:pt x="8906" y="0"/>
                    <a:pt x="11930" y="703"/>
                  </a:cubicBezTo>
                  <a:cubicBezTo>
                    <a:pt x="14740" y="1345"/>
                    <a:pt x="16669" y="3846"/>
                    <a:pt x="18943" y="5632"/>
                  </a:cubicBezTo>
                  <a:cubicBezTo>
                    <a:pt x="22598" y="8430"/>
                    <a:pt x="27313" y="9466"/>
                    <a:pt x="31802" y="8453"/>
                  </a:cubicBezTo>
                  <a:cubicBezTo>
                    <a:pt x="34802" y="7751"/>
                    <a:pt x="37541" y="6156"/>
                    <a:pt x="40553" y="5596"/>
                  </a:cubicBezTo>
                  <a:cubicBezTo>
                    <a:pt x="46566" y="4465"/>
                    <a:pt x="52793" y="8120"/>
                    <a:pt x="55293" y="13573"/>
                  </a:cubicBezTo>
                  <a:cubicBezTo>
                    <a:pt x="58139" y="19788"/>
                    <a:pt x="56531" y="27134"/>
                    <a:pt x="52757" y="32599"/>
                  </a:cubicBezTo>
                  <a:cubicBezTo>
                    <a:pt x="50947" y="35219"/>
                    <a:pt x="48518" y="37600"/>
                    <a:pt x="45447" y="38457"/>
                  </a:cubicBezTo>
                  <a:cubicBezTo>
                    <a:pt x="43113" y="39124"/>
                    <a:pt x="40613" y="38862"/>
                    <a:pt x="38196" y="39195"/>
                  </a:cubicBezTo>
                  <a:cubicBezTo>
                    <a:pt x="35541" y="39564"/>
                    <a:pt x="33028" y="40672"/>
                    <a:pt x="30957" y="42374"/>
                  </a:cubicBezTo>
                  <a:cubicBezTo>
                    <a:pt x="29599" y="43494"/>
                    <a:pt x="28456" y="44851"/>
                    <a:pt x="27039" y="45875"/>
                  </a:cubicBezTo>
                  <a:cubicBezTo>
                    <a:pt x="22932" y="48827"/>
                    <a:pt x="16681" y="48280"/>
                    <a:pt x="13157" y="44648"/>
                  </a:cubicBezTo>
                  <a:cubicBezTo>
                    <a:pt x="10275" y="41672"/>
                    <a:pt x="9371" y="37374"/>
                    <a:pt x="8275" y="33373"/>
                  </a:cubicBezTo>
                  <a:cubicBezTo>
                    <a:pt x="6918" y="28420"/>
                    <a:pt x="3144" y="25134"/>
                    <a:pt x="1608" y="20479"/>
                  </a:cubicBezTo>
                  <a:cubicBezTo>
                    <a:pt x="0" y="15657"/>
                    <a:pt x="584" y="9704"/>
                    <a:pt x="3263" y="5298"/>
                  </a:cubicBezTo>
                  <a:close/>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8975" y="-1989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21" name="Google Shape;21;p2"/>
            <p:cNvSpPr/>
            <p:nvPr/>
          </p:nvSpPr>
          <p:spPr>
            <a:xfrm rot="-2700000">
              <a:off x="-1130977" y="4115474"/>
              <a:ext cx="2779025" cy="1337926"/>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nvGrpSpPr>
            <p:cNvPr id="22" name="Google Shape;22;p2"/>
            <p:cNvGrpSpPr/>
            <p:nvPr/>
          </p:nvGrpSpPr>
          <p:grpSpPr>
            <a:xfrm>
              <a:off x="7389699" y="4273399"/>
              <a:ext cx="1498599" cy="1022076"/>
              <a:chOff x="7331424" y="4350049"/>
              <a:chExt cx="1498599" cy="1022076"/>
            </a:xfrm>
          </p:grpSpPr>
          <p:sp>
            <p:nvSpPr>
              <p:cNvPr id="23" name="Google Shape;23;p2"/>
              <p:cNvSpPr/>
              <p:nvPr/>
            </p:nvSpPr>
            <p:spPr>
              <a:xfrm>
                <a:off x="7331424" y="4350049"/>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4472" y="4440332"/>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9949" y="4520471"/>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82281" y="4662253"/>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639561" y="4785725"/>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36368" y="4866610"/>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22473" y="4921130"/>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97540" y="5016073"/>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28604" y="5113478"/>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90321" y="5175643"/>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Google Shape;33;p2"/>
          <p:cNvSpPr txBox="1">
            <a:spLocks noGrp="1"/>
          </p:cNvSpPr>
          <p:nvPr>
            <p:ph type="ctrTitle"/>
          </p:nvPr>
        </p:nvSpPr>
        <p:spPr>
          <a:xfrm>
            <a:off x="973400" y="1600125"/>
            <a:ext cx="6725400" cy="190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a:latin typeface="Convergence"/>
                <a:ea typeface="Convergence"/>
                <a:cs typeface="Convergence"/>
                <a:sym typeface="Convergen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973400" y="3458788"/>
            <a:ext cx="4686900" cy="43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4"/>
              </a:buClr>
              <a:buSzPts val="2800"/>
              <a:buNone/>
              <a:defRPr sz="1800">
                <a:solidFill>
                  <a:schemeClr val="dk1"/>
                </a:solidFill>
                <a:latin typeface="PT Sans Caption"/>
                <a:ea typeface="PT Sans Caption"/>
                <a:cs typeface="PT Sans Caption"/>
                <a:sym typeface="PT Sans Caption"/>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69"/>
        <p:cNvGrpSpPr/>
        <p:nvPr/>
      </p:nvGrpSpPr>
      <p:grpSpPr>
        <a:xfrm>
          <a:off x="0" y="0"/>
          <a:ext cx="0" cy="0"/>
          <a:chOff x="0" y="0"/>
          <a:chExt cx="0" cy="0"/>
        </a:xfrm>
      </p:grpSpPr>
      <p:grpSp>
        <p:nvGrpSpPr>
          <p:cNvPr id="570" name="Google Shape;570;p33"/>
          <p:cNvGrpSpPr/>
          <p:nvPr/>
        </p:nvGrpSpPr>
        <p:grpSpPr>
          <a:xfrm>
            <a:off x="-397525" y="-1214398"/>
            <a:ext cx="10930152" cy="6414379"/>
            <a:chOff x="-397525" y="-1214398"/>
            <a:chExt cx="10930152" cy="6414379"/>
          </a:xfrm>
        </p:grpSpPr>
        <p:sp>
          <p:nvSpPr>
            <p:cNvPr id="571" name="Google Shape;571;p33"/>
            <p:cNvSpPr/>
            <p:nvPr/>
          </p:nvSpPr>
          <p:spPr>
            <a:xfrm flipH="1">
              <a:off x="7860335" y="354545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flipH="1">
              <a:off x="-397525" y="3571650"/>
              <a:ext cx="3173599" cy="1592496"/>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6684525" y="-389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sp>
          <p:nvSpPr>
            <p:cNvPr id="574" name="Google Shape;574;p33"/>
            <p:cNvSpPr/>
            <p:nvPr/>
          </p:nvSpPr>
          <p:spPr>
            <a:xfrm>
              <a:off x="-261587"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sp>
          <p:nvSpPr>
            <p:cNvPr id="575" name="Google Shape;575;p33"/>
            <p:cNvSpPr/>
            <p:nvPr/>
          </p:nvSpPr>
          <p:spPr>
            <a:xfrm rot="-877307" flipH="1">
              <a:off x="7041054"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576"/>
        <p:cNvGrpSpPr/>
        <p:nvPr/>
      </p:nvGrpSpPr>
      <p:grpSpPr>
        <a:xfrm>
          <a:off x="0" y="0"/>
          <a:ext cx="0" cy="0"/>
          <a:chOff x="0" y="0"/>
          <a:chExt cx="0" cy="0"/>
        </a:xfrm>
      </p:grpSpPr>
      <p:grpSp>
        <p:nvGrpSpPr>
          <p:cNvPr id="577" name="Google Shape;577;p34"/>
          <p:cNvGrpSpPr/>
          <p:nvPr/>
        </p:nvGrpSpPr>
        <p:grpSpPr>
          <a:xfrm>
            <a:off x="-1490170" y="-870250"/>
            <a:ext cx="12906278" cy="7712881"/>
            <a:chOff x="-1490170" y="-870250"/>
            <a:chExt cx="12906278" cy="7712881"/>
          </a:xfrm>
        </p:grpSpPr>
        <p:sp>
          <p:nvSpPr>
            <p:cNvPr id="578" name="Google Shape;578;p34"/>
            <p:cNvSpPr/>
            <p:nvPr/>
          </p:nvSpPr>
          <p:spPr>
            <a:xfrm rot="-6632008" flipH="1">
              <a:off x="-1174633"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126130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rot="-2244885">
              <a:off x="7847049"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rot="10800000" flipH="1">
              <a:off x="6892359"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rot="3949580">
              <a:off x="400379" y="-775785"/>
              <a:ext cx="1259663" cy="334406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583" name="Google Shape;583;p34"/>
            <p:cNvSpPr/>
            <p:nvPr/>
          </p:nvSpPr>
          <p:spPr>
            <a:xfrm rot="1740305" flipH="1">
              <a:off x="7435792" y="3175112"/>
              <a:ext cx="1259708" cy="334418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grpSp>
        <p:nvGrpSpPr>
          <p:cNvPr id="68" name="Google Shape;68;p4"/>
          <p:cNvGrpSpPr/>
          <p:nvPr/>
        </p:nvGrpSpPr>
        <p:grpSpPr>
          <a:xfrm>
            <a:off x="-2837634" y="-1646790"/>
            <a:ext cx="12939083" cy="8693843"/>
            <a:chOff x="-2837634" y="-1646790"/>
            <a:chExt cx="12939083" cy="8693843"/>
          </a:xfrm>
        </p:grpSpPr>
        <p:sp>
          <p:nvSpPr>
            <p:cNvPr id="69" name="Google Shape;69;p4"/>
            <p:cNvSpPr/>
            <p:nvPr/>
          </p:nvSpPr>
          <p:spPr>
            <a:xfrm rot="-2407657">
              <a:off x="-2224511" y="-624058"/>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130950" y="-1227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71" name="Google Shape;71;p4"/>
            <p:cNvSpPr/>
            <p:nvPr/>
          </p:nvSpPr>
          <p:spPr>
            <a:xfrm rot="-1758268">
              <a:off x="-2594423" y="4409852"/>
              <a:ext cx="3487537" cy="1905645"/>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9183085">
              <a:off x="6991467" y="-1172186"/>
              <a:ext cx="2691512" cy="249166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6607779" y="4474070"/>
              <a:ext cx="2703610" cy="831744"/>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4"/>
          <p:cNvSpPr txBox="1">
            <a:spLocks noGrp="1"/>
          </p:cNvSpPr>
          <p:nvPr>
            <p:ph type="body" idx="1"/>
          </p:nvPr>
        </p:nvSpPr>
        <p:spPr>
          <a:xfrm>
            <a:off x="713400" y="1143010"/>
            <a:ext cx="7717200" cy="345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75" name="Google Shape;75;p4"/>
          <p:cNvSpPr txBox="1">
            <a:spLocks noGrp="1"/>
          </p:cNvSpPr>
          <p:nvPr>
            <p:ph type="title"/>
          </p:nvPr>
        </p:nvSpPr>
        <p:spPr>
          <a:xfrm>
            <a:off x="529325" y="445025"/>
            <a:ext cx="8085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2386779" y="-2484836"/>
            <a:ext cx="13064419" cy="8662705"/>
            <a:chOff x="-2386779" y="-2484836"/>
            <a:chExt cx="13064419" cy="8662705"/>
          </a:xfrm>
        </p:grpSpPr>
        <p:sp>
          <p:nvSpPr>
            <p:cNvPr id="107" name="Google Shape;107;p7"/>
            <p:cNvSpPr/>
            <p:nvPr/>
          </p:nvSpPr>
          <p:spPr>
            <a:xfrm rot="8490882">
              <a:off x="-1055713"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7929751" flipH="1">
              <a:off x="7066034" y="-1815527"/>
              <a:ext cx="3064005" cy="2836463"/>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337853">
              <a:off x="-220885" y="-334374"/>
              <a:ext cx="2687094" cy="2017462"/>
            </a:xfrm>
            <a:custGeom>
              <a:avLst/>
              <a:gdLst/>
              <a:ahLst/>
              <a:cxnLst/>
              <a:rect l="l" t="t" r="r" b="b"/>
              <a:pathLst>
                <a:path w="16143" h="15960" extrusionOk="0">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rot="5400000" flipH="1">
              <a:off x="7426290" y="2774970"/>
              <a:ext cx="1124020" cy="4211373"/>
            </a:xfrm>
            <a:custGeom>
              <a:avLst/>
              <a:gdLst/>
              <a:ahLst/>
              <a:cxnLst/>
              <a:rect l="l" t="t" r="r" b="b"/>
              <a:pathLst>
                <a:path w="8735" h="25556" extrusionOk="0">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flipH="1">
              <a:off x="5878750" y="3360075"/>
              <a:ext cx="3341450" cy="2017475"/>
            </a:xfrm>
            <a:custGeom>
              <a:avLst/>
              <a:gdLst/>
              <a:ahLst/>
              <a:cxnLst/>
              <a:rect l="l" t="t" r="r" b="b"/>
              <a:pathLst>
                <a:path w="133658" h="80699" extrusionOk="0">
                  <a:moveTo>
                    <a:pt x="133658" y="77775"/>
                  </a:moveTo>
                  <a:cubicBezTo>
                    <a:pt x="120547" y="84331"/>
                    <a:pt x="101547" y="78911"/>
                    <a:pt x="90513" y="69260"/>
                  </a:cubicBezTo>
                  <a:cubicBezTo>
                    <a:pt x="79188" y="59354"/>
                    <a:pt x="75019" y="41359"/>
                    <a:pt x="61561" y="34630"/>
                  </a:cubicBezTo>
                  <a:cubicBezTo>
                    <a:pt x="49976" y="28837"/>
                    <a:pt x="35931" y="30404"/>
                    <a:pt x="23525" y="26682"/>
                  </a:cubicBezTo>
                  <a:cubicBezTo>
                    <a:pt x="16635" y="24615"/>
                    <a:pt x="8828" y="22557"/>
                    <a:pt x="4223" y="17031"/>
                  </a:cubicBezTo>
                  <a:cubicBezTo>
                    <a:pt x="517" y="12583"/>
                    <a:pt x="-1014" y="5492"/>
                    <a:pt x="817" y="0"/>
                  </a:cubicBezTo>
                </a:path>
              </a:pathLst>
            </a:custGeom>
            <a:noFill/>
            <a:ln w="19050" cap="flat" cmpd="sng">
              <a:solidFill>
                <a:schemeClr val="dk2"/>
              </a:solidFill>
              <a:prstDash val="solid"/>
              <a:round/>
              <a:headEnd type="none" w="med" len="med"/>
              <a:tailEnd type="none" w="med" len="med"/>
            </a:ln>
          </p:spPr>
        </p:sp>
        <p:grpSp>
          <p:nvGrpSpPr>
            <p:cNvPr id="112" name="Google Shape;112;p7"/>
            <p:cNvGrpSpPr/>
            <p:nvPr/>
          </p:nvGrpSpPr>
          <p:grpSpPr>
            <a:xfrm>
              <a:off x="-828070" y="4520475"/>
              <a:ext cx="1540913" cy="481201"/>
              <a:chOff x="-828070" y="4520475"/>
              <a:chExt cx="1540913" cy="481201"/>
            </a:xfrm>
          </p:grpSpPr>
          <p:sp>
            <p:nvSpPr>
              <p:cNvPr id="113" name="Google Shape;113;p7"/>
              <p:cNvSpPr/>
              <p:nvPr/>
            </p:nvSpPr>
            <p:spPr>
              <a:xfrm flipH="1">
                <a:off x="-805000"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flipH="1">
                <a:off x="-818490"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flipH="1">
                <a:off x="-828070"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flipH="1">
                <a:off x="-821568"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flipH="1">
                <a:off x="-822769"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flipH="1">
                <a:off x="-796740"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7"/>
            <p:cNvSpPr/>
            <p:nvPr/>
          </p:nvSpPr>
          <p:spPr>
            <a:xfrm rot="8434906" flipH="1">
              <a:off x="710513" y="4615900"/>
              <a:ext cx="1362443" cy="118980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70229">
              <a:off x="-2343654" y="-695364"/>
              <a:ext cx="3829236" cy="184337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121" name="Google Shape;121;p7"/>
          <p:cNvSpPr txBox="1">
            <a:spLocks noGrp="1"/>
          </p:cNvSpPr>
          <p:nvPr>
            <p:ph type="title"/>
          </p:nvPr>
        </p:nvSpPr>
        <p:spPr>
          <a:xfrm>
            <a:off x="4310175" y="1540750"/>
            <a:ext cx="3737700" cy="11241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2" name="Google Shape;122;p7"/>
          <p:cNvSpPr txBox="1">
            <a:spLocks noGrp="1"/>
          </p:cNvSpPr>
          <p:nvPr>
            <p:ph type="subTitle" idx="1"/>
          </p:nvPr>
        </p:nvSpPr>
        <p:spPr>
          <a:xfrm>
            <a:off x="4310175" y="2658049"/>
            <a:ext cx="3737700" cy="94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grpSp>
        <p:nvGrpSpPr>
          <p:cNvPr id="124" name="Google Shape;124;p8"/>
          <p:cNvGrpSpPr/>
          <p:nvPr/>
        </p:nvGrpSpPr>
        <p:grpSpPr>
          <a:xfrm>
            <a:off x="-1650982" y="-2229799"/>
            <a:ext cx="13089870" cy="9204700"/>
            <a:chOff x="-1650982" y="-2229799"/>
            <a:chExt cx="13089870" cy="9204700"/>
          </a:xfrm>
        </p:grpSpPr>
        <p:sp>
          <p:nvSpPr>
            <p:cNvPr id="125" name="Google Shape;125;p8"/>
            <p:cNvSpPr/>
            <p:nvPr/>
          </p:nvSpPr>
          <p:spPr>
            <a:xfrm>
              <a:off x="-1650982" y="-737512"/>
              <a:ext cx="3129941" cy="237378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rot="-1027604" flipH="1">
              <a:off x="-191247" y="200150"/>
              <a:ext cx="2960362" cy="498473"/>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127" name="Google Shape;127;p8"/>
            <p:cNvSpPr/>
            <p:nvPr/>
          </p:nvSpPr>
          <p:spPr>
            <a:xfrm rot="9031361" flipH="1">
              <a:off x="-775251"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8"/>
            <p:cNvGrpSpPr/>
            <p:nvPr/>
          </p:nvGrpSpPr>
          <p:grpSpPr>
            <a:xfrm flipH="1">
              <a:off x="-194137" y="2331150"/>
              <a:ext cx="1540913" cy="481201"/>
              <a:chOff x="7921455" y="3606075"/>
              <a:chExt cx="1540913" cy="481201"/>
            </a:xfrm>
          </p:grpSpPr>
          <p:sp>
            <p:nvSpPr>
              <p:cNvPr id="129" name="Google Shape;129;p8"/>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rot="-3982753">
              <a:off x="5835440" y="3138286"/>
              <a:ext cx="3829107" cy="1843317"/>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sp>
          <p:nvSpPr>
            <p:cNvPr id="136" name="Google Shape;136;p8"/>
            <p:cNvSpPr/>
            <p:nvPr/>
          </p:nvSpPr>
          <p:spPr>
            <a:xfrm rot="-9195687" flipH="1">
              <a:off x="6501541" y="-1414774"/>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8"/>
            <p:cNvGrpSpPr/>
            <p:nvPr/>
          </p:nvGrpSpPr>
          <p:grpSpPr>
            <a:xfrm rot="10800000" flipH="1">
              <a:off x="8028940" y="4098287"/>
              <a:ext cx="1991972" cy="1358680"/>
              <a:chOff x="2515671" y="3197633"/>
              <a:chExt cx="1672801" cy="1140885"/>
            </a:xfrm>
          </p:grpSpPr>
          <p:sp>
            <p:nvSpPr>
              <p:cNvPr id="138" name="Google Shape;138;p8"/>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8"/>
          <p:cNvSpPr txBox="1">
            <a:spLocks noGrp="1"/>
          </p:cNvSpPr>
          <p:nvPr>
            <p:ph type="title"/>
          </p:nvPr>
        </p:nvSpPr>
        <p:spPr>
          <a:xfrm>
            <a:off x="1598850" y="1179450"/>
            <a:ext cx="5946300" cy="2784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3"/>
        <p:cNvGrpSpPr/>
        <p:nvPr/>
      </p:nvGrpSpPr>
      <p:grpSpPr>
        <a:xfrm>
          <a:off x="0" y="0"/>
          <a:ext cx="0" cy="0"/>
          <a:chOff x="0" y="0"/>
          <a:chExt cx="0" cy="0"/>
        </a:xfrm>
      </p:grpSpPr>
      <p:grpSp>
        <p:nvGrpSpPr>
          <p:cNvPr id="224" name="Google Shape;224;p13"/>
          <p:cNvGrpSpPr/>
          <p:nvPr/>
        </p:nvGrpSpPr>
        <p:grpSpPr>
          <a:xfrm>
            <a:off x="-2097702" y="-1927265"/>
            <a:ext cx="12813424" cy="8286186"/>
            <a:chOff x="-2097702" y="-1927265"/>
            <a:chExt cx="12813424" cy="8286186"/>
          </a:xfrm>
        </p:grpSpPr>
        <p:sp>
          <p:nvSpPr>
            <p:cNvPr id="225" name="Google Shape;225;p13"/>
            <p:cNvSpPr/>
            <p:nvPr/>
          </p:nvSpPr>
          <p:spPr>
            <a:xfrm rot="8490882">
              <a:off x="8322162"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7067723">
              <a:off x="6790735" y="-815911"/>
              <a:ext cx="3381040" cy="2259901"/>
            </a:xfrm>
            <a:custGeom>
              <a:avLst/>
              <a:gdLst/>
              <a:ahLst/>
              <a:cxnLst/>
              <a:rect l="l" t="t" r="r" b="b"/>
              <a:pathLst>
                <a:path w="60628" h="40524" extrusionOk="0">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rot="8592914">
              <a:off x="-1619642" y="-1369475"/>
              <a:ext cx="2691480" cy="249163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256449" y="-336301"/>
              <a:ext cx="1498599" cy="1022076"/>
              <a:chOff x="256449" y="-336301"/>
              <a:chExt cx="1498599" cy="1022076"/>
            </a:xfrm>
          </p:grpSpPr>
          <p:sp>
            <p:nvSpPr>
              <p:cNvPr id="229" name="Google Shape;229;p13"/>
              <p:cNvSpPr/>
              <p:nvPr/>
            </p:nvSpPr>
            <p:spPr>
              <a:xfrm rot="10800000">
                <a:off x="256449" y="-336301"/>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rot="10800000">
                <a:off x="370567" y="-308776"/>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10800000">
                <a:off x="496694" y="-293670"/>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10800000">
                <a:off x="590823" y="-273229"/>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10800000">
                <a:off x="642774" y="-248799"/>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a:off x="752865" y="-234588"/>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805712" y="-230596"/>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10800000">
                <a:off x="864786" y="-209299"/>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10800000">
                <a:off x="944705" y="-213287"/>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10800000">
                <a:off x="972677" y="-238159"/>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3"/>
            <p:cNvSpPr/>
            <p:nvPr/>
          </p:nvSpPr>
          <p:spPr>
            <a:xfrm rot="-1051789" flipH="1">
              <a:off x="-538142" y="4560135"/>
              <a:ext cx="2114059" cy="1515598"/>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3"/>
            <p:cNvGrpSpPr/>
            <p:nvPr/>
          </p:nvGrpSpPr>
          <p:grpSpPr>
            <a:xfrm>
              <a:off x="7769055" y="4520475"/>
              <a:ext cx="1540913" cy="481201"/>
              <a:chOff x="7769055" y="4520475"/>
              <a:chExt cx="1540913" cy="481201"/>
            </a:xfrm>
          </p:grpSpPr>
          <p:sp>
            <p:nvSpPr>
              <p:cNvPr id="241" name="Google Shape;241;p13"/>
              <p:cNvSpPr/>
              <p:nvPr/>
            </p:nvSpPr>
            <p:spPr>
              <a:xfrm>
                <a:off x="8529683"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8117408"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769055"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785309"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936931"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717575"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03861">
              <a:off x="6129497" y="-412123"/>
              <a:ext cx="3829318" cy="184335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248" name="Google Shape;248;p13"/>
          <p:cNvSpPr txBox="1">
            <a:spLocks noGrp="1"/>
          </p:cNvSpPr>
          <p:nvPr>
            <p:ph type="title" hasCustomPrompt="1"/>
          </p:nvPr>
        </p:nvSpPr>
        <p:spPr>
          <a:xfrm flipH="1">
            <a:off x="778124"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49" name="Google Shape;249;p13"/>
          <p:cNvSpPr txBox="1">
            <a:spLocks noGrp="1"/>
          </p:cNvSpPr>
          <p:nvPr>
            <p:ph type="subTitle" idx="1"/>
          </p:nvPr>
        </p:nvSpPr>
        <p:spPr>
          <a:xfrm>
            <a:off x="1725540"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0" name="Google Shape;250;p13"/>
          <p:cNvSpPr txBox="1">
            <a:spLocks noGrp="1"/>
          </p:cNvSpPr>
          <p:nvPr>
            <p:ph type="subTitle" idx="2"/>
          </p:nvPr>
        </p:nvSpPr>
        <p:spPr>
          <a:xfrm>
            <a:off x="1725540"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1" name="Google Shape;251;p13"/>
          <p:cNvSpPr txBox="1">
            <a:spLocks noGrp="1"/>
          </p:cNvSpPr>
          <p:nvPr>
            <p:ph type="title" idx="3" hasCustomPrompt="1"/>
          </p:nvPr>
        </p:nvSpPr>
        <p:spPr>
          <a:xfrm flipH="1">
            <a:off x="778112"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2" name="Google Shape;252;p13"/>
          <p:cNvSpPr txBox="1">
            <a:spLocks noGrp="1"/>
          </p:cNvSpPr>
          <p:nvPr>
            <p:ph type="subTitle" idx="4"/>
          </p:nvPr>
        </p:nvSpPr>
        <p:spPr>
          <a:xfrm>
            <a:off x="1725524"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3" name="Google Shape;253;p13"/>
          <p:cNvSpPr txBox="1">
            <a:spLocks noGrp="1"/>
          </p:cNvSpPr>
          <p:nvPr>
            <p:ph type="subTitle" idx="5"/>
          </p:nvPr>
        </p:nvSpPr>
        <p:spPr>
          <a:xfrm>
            <a:off x="1725524"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4" name="Google Shape;254;p13"/>
          <p:cNvSpPr txBox="1">
            <a:spLocks noGrp="1"/>
          </p:cNvSpPr>
          <p:nvPr>
            <p:ph type="title" idx="6" hasCustomPrompt="1"/>
          </p:nvPr>
        </p:nvSpPr>
        <p:spPr>
          <a:xfrm flipH="1">
            <a:off x="4832349"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5" name="Google Shape;255;p13"/>
          <p:cNvSpPr txBox="1">
            <a:spLocks noGrp="1"/>
          </p:cNvSpPr>
          <p:nvPr>
            <p:ph type="subTitle" idx="7"/>
          </p:nvPr>
        </p:nvSpPr>
        <p:spPr>
          <a:xfrm>
            <a:off x="5779765"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6" name="Google Shape;256;p13"/>
          <p:cNvSpPr txBox="1">
            <a:spLocks noGrp="1"/>
          </p:cNvSpPr>
          <p:nvPr>
            <p:ph type="subTitle" idx="8"/>
          </p:nvPr>
        </p:nvSpPr>
        <p:spPr>
          <a:xfrm>
            <a:off x="5779765"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7" name="Google Shape;257;p13"/>
          <p:cNvSpPr txBox="1">
            <a:spLocks noGrp="1"/>
          </p:cNvSpPr>
          <p:nvPr>
            <p:ph type="title" idx="9" hasCustomPrompt="1"/>
          </p:nvPr>
        </p:nvSpPr>
        <p:spPr>
          <a:xfrm flipH="1">
            <a:off x="4832337"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8" name="Google Shape;258;p13"/>
          <p:cNvSpPr txBox="1">
            <a:spLocks noGrp="1"/>
          </p:cNvSpPr>
          <p:nvPr>
            <p:ph type="subTitle" idx="13"/>
          </p:nvPr>
        </p:nvSpPr>
        <p:spPr>
          <a:xfrm>
            <a:off x="5779749"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9" name="Google Shape;259;p13"/>
          <p:cNvSpPr txBox="1">
            <a:spLocks noGrp="1"/>
          </p:cNvSpPr>
          <p:nvPr>
            <p:ph type="subTitle" idx="14"/>
          </p:nvPr>
        </p:nvSpPr>
        <p:spPr>
          <a:xfrm>
            <a:off x="5779749"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60" name="Google Shape;260;p13"/>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335"/>
        <p:cNvGrpSpPr/>
        <p:nvPr/>
      </p:nvGrpSpPr>
      <p:grpSpPr>
        <a:xfrm>
          <a:off x="0" y="0"/>
          <a:ext cx="0" cy="0"/>
          <a:chOff x="0" y="0"/>
          <a:chExt cx="0" cy="0"/>
        </a:xfrm>
      </p:grpSpPr>
      <p:grpSp>
        <p:nvGrpSpPr>
          <p:cNvPr id="336" name="Google Shape;336;p20"/>
          <p:cNvGrpSpPr/>
          <p:nvPr/>
        </p:nvGrpSpPr>
        <p:grpSpPr>
          <a:xfrm>
            <a:off x="-1039525" y="-2011689"/>
            <a:ext cx="11757032" cy="8250339"/>
            <a:chOff x="-1039525" y="-2011689"/>
            <a:chExt cx="11757032" cy="8250339"/>
          </a:xfrm>
        </p:grpSpPr>
        <p:sp>
          <p:nvSpPr>
            <p:cNvPr id="337" name="Google Shape;337;p20"/>
            <p:cNvSpPr/>
            <p:nvPr/>
          </p:nvSpPr>
          <p:spPr>
            <a:xfrm rot="6624582">
              <a:off x="-380582" y="-1607507"/>
              <a:ext cx="2418000" cy="2238462"/>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1039525" y="3902275"/>
              <a:ext cx="2771681" cy="1592943"/>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559122" y="0"/>
              <a:ext cx="2168999" cy="2974618"/>
            </a:xfrm>
            <a:custGeom>
              <a:avLst/>
              <a:gdLst/>
              <a:ahLst/>
              <a:cxnLst/>
              <a:rect l="l" t="t" r="r" b="b"/>
              <a:pathLst>
                <a:path w="53276" h="73064" extrusionOk="0">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w="19050" cap="flat" cmpd="sng">
              <a:solidFill>
                <a:schemeClr val="dk2"/>
              </a:solidFill>
              <a:prstDash val="solid"/>
              <a:round/>
              <a:headEnd type="none" w="med" len="med"/>
              <a:tailEnd type="none" w="med" len="med"/>
            </a:ln>
          </p:spPr>
        </p:sp>
        <p:sp>
          <p:nvSpPr>
            <p:cNvPr id="340" name="Google Shape;340;p20"/>
            <p:cNvSpPr/>
            <p:nvPr/>
          </p:nvSpPr>
          <p:spPr>
            <a:xfrm rot="8100000">
              <a:off x="7492614"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7022675"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rot="-1112926">
              <a:off x="7450920"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sp>
        <p:nvSpPr>
          <p:cNvPr id="343" name="Google Shape;343;p20"/>
          <p:cNvSpPr txBox="1">
            <a:spLocks noGrp="1"/>
          </p:cNvSpPr>
          <p:nvPr>
            <p:ph type="subTitle" idx="1"/>
          </p:nvPr>
        </p:nvSpPr>
        <p:spPr>
          <a:xfrm>
            <a:off x="598900" y="2617274"/>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4" name="Google Shape;344;p20"/>
          <p:cNvSpPr txBox="1">
            <a:spLocks noGrp="1"/>
          </p:cNvSpPr>
          <p:nvPr>
            <p:ph type="subTitle" idx="2"/>
          </p:nvPr>
        </p:nvSpPr>
        <p:spPr>
          <a:xfrm>
            <a:off x="598900"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5" name="Google Shape;345;p20"/>
          <p:cNvSpPr txBox="1">
            <a:spLocks noGrp="1"/>
          </p:cNvSpPr>
          <p:nvPr>
            <p:ph type="subTitle" idx="3"/>
          </p:nvPr>
        </p:nvSpPr>
        <p:spPr>
          <a:xfrm>
            <a:off x="3216544" y="355154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6" name="Google Shape;346;p20"/>
          <p:cNvSpPr txBox="1">
            <a:spLocks noGrp="1"/>
          </p:cNvSpPr>
          <p:nvPr>
            <p:ph type="subTitle" idx="4"/>
          </p:nvPr>
        </p:nvSpPr>
        <p:spPr>
          <a:xfrm>
            <a:off x="3216425" y="3164819"/>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7" name="Google Shape;347;p20"/>
          <p:cNvSpPr txBox="1">
            <a:spLocks noGrp="1"/>
          </p:cNvSpPr>
          <p:nvPr>
            <p:ph type="subTitle" idx="5"/>
          </p:nvPr>
        </p:nvSpPr>
        <p:spPr>
          <a:xfrm>
            <a:off x="5833975" y="261727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8" name="Google Shape;348;p20"/>
          <p:cNvSpPr txBox="1">
            <a:spLocks noGrp="1"/>
          </p:cNvSpPr>
          <p:nvPr>
            <p:ph type="subTitle" idx="6"/>
          </p:nvPr>
        </p:nvSpPr>
        <p:spPr>
          <a:xfrm>
            <a:off x="5833975"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9" name="Google Shape;349;p20"/>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_1">
    <p:spTree>
      <p:nvGrpSpPr>
        <p:cNvPr id="1" name="Shape 492"/>
        <p:cNvGrpSpPr/>
        <p:nvPr/>
      </p:nvGrpSpPr>
      <p:grpSpPr>
        <a:xfrm>
          <a:off x="0" y="0"/>
          <a:ext cx="0" cy="0"/>
          <a:chOff x="0" y="0"/>
          <a:chExt cx="0" cy="0"/>
        </a:xfrm>
      </p:grpSpPr>
      <p:grpSp>
        <p:nvGrpSpPr>
          <p:cNvPr id="493" name="Google Shape;493;p28"/>
          <p:cNvGrpSpPr/>
          <p:nvPr/>
        </p:nvGrpSpPr>
        <p:grpSpPr>
          <a:xfrm>
            <a:off x="-3677380" y="-1431326"/>
            <a:ext cx="12240280" cy="6102630"/>
            <a:chOff x="-3677380" y="-1431326"/>
            <a:chExt cx="12240280" cy="6102630"/>
          </a:xfrm>
        </p:grpSpPr>
        <p:sp>
          <p:nvSpPr>
            <p:cNvPr id="494" name="Google Shape;494;p28"/>
            <p:cNvSpPr/>
            <p:nvPr/>
          </p:nvSpPr>
          <p:spPr>
            <a:xfrm rot="1628965" flipH="1">
              <a:off x="5013945" y="977869"/>
              <a:ext cx="2986111" cy="318777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rot="-839465" flipH="1">
              <a:off x="-3375313" y="-967693"/>
              <a:ext cx="4205240" cy="3014795"/>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28"/>
            <p:cNvGrpSpPr/>
            <p:nvPr/>
          </p:nvGrpSpPr>
          <p:grpSpPr>
            <a:xfrm flipH="1">
              <a:off x="-187120" y="480500"/>
              <a:ext cx="1540913" cy="481201"/>
              <a:chOff x="7921455" y="3606075"/>
              <a:chExt cx="1540913" cy="481201"/>
            </a:xfrm>
          </p:grpSpPr>
          <p:sp>
            <p:nvSpPr>
              <p:cNvPr id="497" name="Google Shape;497;p28"/>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3" name="Google Shape;503;p28"/>
          <p:cNvSpPr txBox="1">
            <a:spLocks noGrp="1"/>
          </p:cNvSpPr>
          <p:nvPr>
            <p:ph type="title"/>
          </p:nvPr>
        </p:nvSpPr>
        <p:spPr>
          <a:xfrm>
            <a:off x="713400" y="1942475"/>
            <a:ext cx="3737700" cy="1844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4" name="Google Shape;504;p28"/>
          <p:cNvSpPr txBox="1">
            <a:spLocks noGrp="1"/>
          </p:cNvSpPr>
          <p:nvPr>
            <p:ph type="subTitle" idx="1"/>
          </p:nvPr>
        </p:nvSpPr>
        <p:spPr>
          <a:xfrm>
            <a:off x="713400" y="3666718"/>
            <a:ext cx="3737700" cy="94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505"/>
        <p:cNvGrpSpPr/>
        <p:nvPr/>
      </p:nvGrpSpPr>
      <p:grpSpPr>
        <a:xfrm>
          <a:off x="0" y="0"/>
          <a:ext cx="0" cy="0"/>
          <a:chOff x="0" y="0"/>
          <a:chExt cx="0" cy="0"/>
        </a:xfrm>
      </p:grpSpPr>
      <p:grpSp>
        <p:nvGrpSpPr>
          <p:cNvPr id="506" name="Google Shape;506;p29"/>
          <p:cNvGrpSpPr/>
          <p:nvPr/>
        </p:nvGrpSpPr>
        <p:grpSpPr>
          <a:xfrm>
            <a:off x="-3220444" y="-625770"/>
            <a:ext cx="17094919" cy="8665946"/>
            <a:chOff x="-3220444" y="-625770"/>
            <a:chExt cx="17094919" cy="8665946"/>
          </a:xfrm>
        </p:grpSpPr>
        <p:sp>
          <p:nvSpPr>
            <p:cNvPr id="507" name="Google Shape;507;p29"/>
            <p:cNvSpPr/>
            <p:nvPr/>
          </p:nvSpPr>
          <p:spPr>
            <a:xfrm rot="7256537" flipH="1">
              <a:off x="-2957210" y="3609428"/>
              <a:ext cx="4079214"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9"/>
            <p:cNvGrpSpPr/>
            <p:nvPr/>
          </p:nvGrpSpPr>
          <p:grpSpPr>
            <a:xfrm>
              <a:off x="-3005071" y="-625770"/>
              <a:ext cx="16879546" cy="8665946"/>
              <a:chOff x="-3005071" y="-625770"/>
              <a:chExt cx="16879546" cy="8665946"/>
            </a:xfrm>
          </p:grpSpPr>
          <p:sp>
            <p:nvSpPr>
              <p:cNvPr id="509" name="Google Shape;509;p29"/>
              <p:cNvSpPr/>
              <p:nvPr/>
            </p:nvSpPr>
            <p:spPr>
              <a:xfrm>
                <a:off x="7921450" y="-403803"/>
                <a:ext cx="3128375" cy="2270372"/>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rot="-9195687" flipH="1">
                <a:off x="6686716" y="3873276"/>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29"/>
              <p:cNvGrpSpPr/>
              <p:nvPr/>
            </p:nvGrpSpPr>
            <p:grpSpPr>
              <a:xfrm>
                <a:off x="7921455" y="480500"/>
                <a:ext cx="1540913" cy="481201"/>
                <a:chOff x="7921455" y="3606075"/>
                <a:chExt cx="1540913" cy="481201"/>
              </a:xfrm>
            </p:grpSpPr>
            <p:sp>
              <p:nvSpPr>
                <p:cNvPr id="512" name="Google Shape;512;p29"/>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9"/>
              <p:cNvSpPr/>
              <p:nvPr/>
            </p:nvSpPr>
            <p:spPr>
              <a:xfrm rot="3766615" flipH="1">
                <a:off x="8318476" y="2093866"/>
                <a:ext cx="5158978" cy="404048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sp>
            <p:nvSpPr>
              <p:cNvPr id="519" name="Google Shape;519;p29"/>
              <p:cNvSpPr/>
              <p:nvPr/>
            </p:nvSpPr>
            <p:spPr>
              <a:xfrm rot="-2529908" flipH="1">
                <a:off x="-2591718" y="745762"/>
                <a:ext cx="5357395" cy="329695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grpSp>
      <p:sp>
        <p:nvSpPr>
          <p:cNvPr id="520" name="Google Shape;520;p29"/>
          <p:cNvSpPr txBox="1">
            <a:spLocks noGrp="1"/>
          </p:cNvSpPr>
          <p:nvPr>
            <p:ph type="subTitle" idx="1"/>
          </p:nvPr>
        </p:nvSpPr>
        <p:spPr>
          <a:xfrm>
            <a:off x="1385250" y="1562650"/>
            <a:ext cx="5795400" cy="257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521" name="Google Shape;521;p29"/>
          <p:cNvSpPr txBox="1">
            <a:spLocks noGrp="1"/>
          </p:cNvSpPr>
          <p:nvPr>
            <p:ph type="title"/>
          </p:nvPr>
        </p:nvSpPr>
        <p:spPr>
          <a:xfrm>
            <a:off x="717750" y="445025"/>
            <a:ext cx="7708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marL="914400" lvl="1"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marL="1371600" lvl="2"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marL="1828800" lvl="3"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marL="2286000" lvl="4"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marL="2743200" lvl="5"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marL="3200400" lvl="6"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marL="3657600" lvl="7"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marL="4114800" lvl="8"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59" r:id="rId6"/>
    <p:sldLayoutId id="2147483666" r:id="rId7"/>
    <p:sldLayoutId id="2147483674" r:id="rId8"/>
    <p:sldLayoutId id="2147483675"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7"/>
          <p:cNvSpPr txBox="1">
            <a:spLocks noGrp="1"/>
          </p:cNvSpPr>
          <p:nvPr>
            <p:ph type="ctrTitle"/>
          </p:nvPr>
        </p:nvSpPr>
        <p:spPr>
          <a:xfrm>
            <a:off x="-128339" y="452713"/>
            <a:ext cx="8284684" cy="3150825"/>
          </a:xfrm>
          <a:prstGeom prst="rect">
            <a:avLst/>
          </a:prstGeom>
        </p:spPr>
        <p:txBody>
          <a:bodyPr spcFirstLastPara="1" wrap="square" lIns="91425" tIns="91425" rIns="91425" bIns="91425" anchor="ctr" anchorCtr="0">
            <a:noAutofit/>
          </a:bodyPr>
          <a:lstStyle/>
          <a:p>
            <a:pPr algn="ctr">
              <a:lnSpc>
                <a:spcPts val="7545"/>
              </a:lnSpc>
            </a:pP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p22-mackinac-pro" pitchFamily="34" charset="-122"/>
                <a:cs typeface="Times New Roman" panose="02020603050405020304" pitchFamily="18" charset="0"/>
              </a:rPr>
              <a:t>Unique Binary Search Tree</a:t>
            </a:r>
            <a:endPar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93" name="Google Shape;593;p37"/>
          <p:cNvSpPr txBox="1">
            <a:spLocks noGrp="1"/>
          </p:cNvSpPr>
          <p:nvPr>
            <p:ph type="subTitle" idx="1"/>
          </p:nvPr>
        </p:nvSpPr>
        <p:spPr>
          <a:xfrm>
            <a:off x="3714541" y="3030325"/>
            <a:ext cx="4686900" cy="6563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By</a:t>
            </a:r>
          </a:p>
          <a:p>
            <a:pPr marL="0" lvl="0" indent="0" algn="l" rtl="0">
              <a:spcBef>
                <a:spcPts val="0"/>
              </a:spcBef>
              <a:spcAft>
                <a:spcPts val="0"/>
              </a:spcAft>
              <a:buNone/>
            </a:pPr>
            <a:r>
              <a:rPr lang="en-US" dirty="0" err="1"/>
              <a:t>G.Nagarjuna</a:t>
            </a:r>
            <a:r>
              <a:rPr lang="en-US" dirty="0"/>
              <a:t> – (192211487)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5850" y="476250"/>
            <a:ext cx="8058150" cy="846386"/>
          </a:xfrm>
          <a:prstGeom prst="rect">
            <a:avLst/>
          </a:prstGeom>
          <a:noFill/>
        </p:spPr>
        <p:txBody>
          <a:bodyPr wrap="square" rtlCol="0">
            <a:spAutoFit/>
          </a:bodyPr>
          <a:lstStyle/>
          <a:p>
            <a:r>
              <a:rPr lang="en-US" sz="3500" b="1" dirty="0">
                <a:ln w="22225">
                  <a:solidFill>
                    <a:schemeClr val="accent2"/>
                  </a:solidFill>
                  <a:prstDash val="solid"/>
                </a:ln>
                <a:solidFill>
                  <a:schemeClr val="accent2">
                    <a:lumMod val="40000"/>
                    <a:lumOff val="60000"/>
                  </a:schemeClr>
                </a:solidFill>
                <a:latin typeface="Convergence" panose="020B0604020202020204" charset="0"/>
                <a:ea typeface="p22-mackinac-pro" pitchFamily="34" charset="-122"/>
                <a:cs typeface="Times New Roman" panose="02020603050405020304" pitchFamily="18" charset="0"/>
              </a:rPr>
              <a:t>Conclusion and Future Directions</a:t>
            </a:r>
            <a:endParaRPr lang="en-US" sz="3500" b="1" dirty="0">
              <a:ln w="22225">
                <a:solidFill>
                  <a:schemeClr val="accent2"/>
                </a:solidFill>
                <a:prstDash val="solid"/>
              </a:ln>
              <a:solidFill>
                <a:schemeClr val="accent2">
                  <a:lumMod val="40000"/>
                  <a:lumOff val="60000"/>
                </a:schemeClr>
              </a:solidFill>
              <a:latin typeface="Convergence" panose="020B0604020202020204" charset="0"/>
              <a:cs typeface="Times New Roman" panose="02020603050405020304" pitchFamily="18" charset="0"/>
            </a:endParaRPr>
          </a:p>
          <a:p>
            <a:endParaRPr lang="en-IN" b="1" dirty="0">
              <a:ln w="22225">
                <a:solidFill>
                  <a:schemeClr val="accent2"/>
                </a:solidFill>
                <a:prstDash val="solid"/>
              </a:ln>
              <a:solidFill>
                <a:schemeClr val="accent2">
                  <a:lumMod val="40000"/>
                  <a:lumOff val="60000"/>
                </a:schemeClr>
              </a:solidFill>
            </a:endParaRPr>
          </a:p>
        </p:txBody>
      </p:sp>
      <p:sp>
        <p:nvSpPr>
          <p:cNvPr id="5" name="TextBox 4"/>
          <p:cNvSpPr txBox="1"/>
          <p:nvPr/>
        </p:nvSpPr>
        <p:spPr>
          <a:xfrm>
            <a:off x="790575" y="1171575"/>
            <a:ext cx="7639050" cy="3517501"/>
          </a:xfrm>
          <a:prstGeom prst="rect">
            <a:avLst/>
          </a:prstGeom>
          <a:noFill/>
        </p:spPr>
        <p:txBody>
          <a:bodyPr wrap="square" rtlCol="0">
            <a:spAutoFit/>
          </a:bodyPr>
          <a:lstStyle/>
          <a:p>
            <a:pPr>
              <a:lnSpc>
                <a:spcPct val="150000"/>
              </a:lnSpc>
            </a:pPr>
            <a:r>
              <a:rPr lang="en-US" sz="1500" dirty="0">
                <a:solidFill>
                  <a:srgbClr val="272525"/>
                </a:solidFill>
                <a:latin typeface="PT Sans Caption" panose="020B0604020202020204" charset="0"/>
                <a:ea typeface="Eudoxus Sans" pitchFamily="34" charset="-122"/>
                <a:cs typeface="Times New Roman" panose="02020603050405020304" pitchFamily="18" charset="0"/>
              </a:rPr>
              <a:t>In conclusion, Unique Binary Search Trees are a fundamental data structure with numerous applications in computer science. Their efficiency and versatility make them a valuable tool for organizing and searching data.</a:t>
            </a:r>
            <a:endParaRPr lang="en-US" sz="1500" dirty="0">
              <a:latin typeface="PT Sans Caption" panose="020B0604020202020204" charset="0"/>
              <a:cs typeface="Times New Roman" panose="02020603050405020304" pitchFamily="18" charset="0"/>
            </a:endParaRPr>
          </a:p>
          <a:p>
            <a:pPr>
              <a:lnSpc>
                <a:spcPct val="150000"/>
              </a:lnSpc>
            </a:pPr>
            <a:endParaRPr lang="en-US" sz="1500" dirty="0">
              <a:latin typeface="PT Sans Caption" panose="020B0604020202020204" charset="0"/>
            </a:endParaRPr>
          </a:p>
          <a:p>
            <a:pPr>
              <a:lnSpc>
                <a:spcPct val="150000"/>
              </a:lnSpc>
            </a:pPr>
            <a:endParaRPr lang="en-US" sz="1500" dirty="0">
              <a:latin typeface="PT Sans Caption" panose="020B0604020202020204" charset="0"/>
            </a:endParaRPr>
          </a:p>
          <a:p>
            <a:pPr>
              <a:lnSpc>
                <a:spcPct val="150000"/>
              </a:lnSpc>
            </a:pPr>
            <a:r>
              <a:rPr lang="en-US" sz="1500" dirty="0">
                <a:solidFill>
                  <a:srgbClr val="272525"/>
                </a:solidFill>
                <a:latin typeface="PT Sans Caption" panose="020B0604020202020204" charset="0"/>
                <a:ea typeface="Eudoxus Sans" pitchFamily="34" charset="-122"/>
                <a:cs typeface="Times New Roman" panose="02020603050405020304" pitchFamily="18" charset="0"/>
              </a:rPr>
              <a:t>Future research could explore the development of novel algorithms for generating and manipulating Unique Binary Search Trees, optimizing their performance in specific contexts. Additionally, the integration of Unique Binary Search Trees with other data structures and algorithms could lead to advancements in areas such as artificial intelligence and machine learning.</a:t>
            </a:r>
            <a:endParaRPr lang="en-IN" sz="1500" dirty="0">
              <a:latin typeface="PT Sans Caption" panose="020B0604020202020204" charset="0"/>
            </a:endParaRPr>
          </a:p>
        </p:txBody>
      </p:sp>
    </p:spTree>
    <p:extLst>
      <p:ext uri="{BB962C8B-B14F-4D97-AF65-F5344CB8AC3E}">
        <p14:creationId xmlns:p14="http://schemas.microsoft.com/office/powerpoint/2010/main" val="92032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Tree>
    <p:extLst>
      <p:ext uri="{BB962C8B-B14F-4D97-AF65-F5344CB8AC3E}">
        <p14:creationId xmlns:p14="http://schemas.microsoft.com/office/powerpoint/2010/main" val="73815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20" name="Google Shape;620;p39"/>
          <p:cNvSpPr txBox="1">
            <a:spLocks noGrp="1"/>
          </p:cNvSpPr>
          <p:nvPr>
            <p:ph type="title" idx="15"/>
          </p:nvPr>
        </p:nvSpPr>
        <p:spPr>
          <a:xfrm>
            <a:off x="778112" y="6168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n w="22225">
                  <a:solidFill>
                    <a:schemeClr val="accent2"/>
                  </a:solidFill>
                  <a:prstDash val="solid"/>
                </a:ln>
                <a:solidFill>
                  <a:schemeClr val="accent2">
                    <a:lumMod val="40000"/>
                    <a:lumOff val="60000"/>
                  </a:schemeClr>
                </a:solidFill>
              </a:rPr>
              <a:t>PROBLEM</a:t>
            </a:r>
            <a:r>
              <a:rPr lang="en" dirty="0">
                <a:solidFill>
                  <a:schemeClr val="dk2"/>
                </a:solidFill>
              </a:rPr>
              <a:t> STATEMENT</a:t>
            </a:r>
            <a:endParaRPr dirty="0">
              <a:solidFill>
                <a:schemeClr val="dk2"/>
              </a:solidFill>
            </a:endParaRPr>
          </a:p>
        </p:txBody>
      </p:sp>
      <p:sp>
        <p:nvSpPr>
          <p:cNvPr id="14" name="TextBox 13"/>
          <p:cNvSpPr txBox="1"/>
          <p:nvPr/>
        </p:nvSpPr>
        <p:spPr>
          <a:xfrm>
            <a:off x="778112" y="1320800"/>
            <a:ext cx="7707900" cy="3370153"/>
          </a:xfrm>
          <a:prstGeom prst="rect">
            <a:avLst/>
          </a:prstGeom>
          <a:noFill/>
        </p:spPr>
        <p:txBody>
          <a:bodyPr wrap="square" rtlCol="0">
            <a:spAutoFit/>
          </a:bodyPr>
          <a:lstStyle/>
          <a:p>
            <a:r>
              <a:rPr lang="en-US" sz="1500" dirty="0">
                <a:solidFill>
                  <a:schemeClr val="bg2">
                    <a:lumMod val="75000"/>
                  </a:schemeClr>
                </a:solidFill>
                <a:latin typeface="PT Sans Caption" panose="020B0604020202020204" charset="0"/>
              </a:rPr>
              <a:t>Binary Search Trees (BSTs) are a fundamental data structure in computer science and have a wide range of applications, from efficient data storage to quick search operations. A BST is a binary tree in which each node has a unique value, and the tree satisfies the following properties:</a:t>
            </a:r>
          </a:p>
          <a:p>
            <a:endParaRPr lang="en-US" sz="1500" dirty="0">
              <a:solidFill>
                <a:schemeClr val="bg2">
                  <a:lumMod val="75000"/>
                </a:schemeClr>
              </a:solidFill>
              <a:latin typeface="PT Sans Caption" panose="020B0604020202020204" charset="0"/>
            </a:endParaRPr>
          </a:p>
          <a:p>
            <a:pPr marL="285750" indent="-285750">
              <a:buFont typeface="Arial" panose="020B0604020202020204" pitchFamily="34" charset="0"/>
              <a:buChar char="•"/>
            </a:pPr>
            <a:r>
              <a:rPr lang="en-US" sz="1500" dirty="0">
                <a:solidFill>
                  <a:schemeClr val="bg2">
                    <a:lumMod val="75000"/>
                  </a:schemeClr>
                </a:solidFill>
                <a:latin typeface="PT Sans Caption" panose="020B0604020202020204" charset="0"/>
              </a:rPr>
              <a:t>The left subtree of a node contains only nodes with values less than the node's value.</a:t>
            </a:r>
          </a:p>
          <a:p>
            <a:pPr marL="285750" indent="-285750">
              <a:buFont typeface="Arial" panose="020B0604020202020204" pitchFamily="34" charset="0"/>
              <a:buChar char="•"/>
            </a:pPr>
            <a:r>
              <a:rPr lang="en-US" sz="1500" dirty="0">
                <a:solidFill>
                  <a:schemeClr val="bg2">
                    <a:lumMod val="75000"/>
                  </a:schemeClr>
                </a:solidFill>
                <a:latin typeface="PT Sans Caption" panose="020B0604020202020204" charset="0"/>
              </a:rPr>
              <a:t>The right subtree of a node contains only nodes with values greater than the node's value.</a:t>
            </a:r>
          </a:p>
          <a:p>
            <a:pPr marL="285750" indent="-285750">
              <a:buFont typeface="Arial" panose="020B0604020202020204" pitchFamily="34" charset="0"/>
              <a:buChar char="•"/>
            </a:pPr>
            <a:endParaRPr lang="en-US" sz="1500" dirty="0">
              <a:solidFill>
                <a:schemeClr val="bg2">
                  <a:lumMod val="75000"/>
                </a:schemeClr>
              </a:solidFill>
              <a:latin typeface="PT Sans Caption" panose="020B0604020202020204" charset="0"/>
            </a:endParaRPr>
          </a:p>
          <a:p>
            <a:pPr marL="285750" indent="-285750">
              <a:buFont typeface="Arial" panose="020B0604020202020204" pitchFamily="34" charset="0"/>
              <a:buChar char="•"/>
            </a:pPr>
            <a:r>
              <a:rPr lang="en-US" sz="1600" dirty="0">
                <a:solidFill>
                  <a:schemeClr val="bg2">
                    <a:lumMod val="75000"/>
                  </a:schemeClr>
                </a:solidFill>
                <a:latin typeface="PT Sans Caption" panose="020B0604020202020204" charset="0"/>
              </a:rPr>
              <a:t>Given an integer n, we are interested in finding the number of structurally unique BSTs that can be formed using nodes with unique values from 1 to n.</a:t>
            </a:r>
          </a:p>
          <a:p>
            <a:pPr marL="285750" indent="-285750">
              <a:buFont typeface="Wingdings" panose="05000000000000000000" pitchFamily="2" charset="2"/>
              <a:buChar char="ü"/>
            </a:pPr>
            <a:endParaRPr lang="en-IN" sz="1500" dirty="0">
              <a:solidFill>
                <a:schemeClr val="accent3">
                  <a:lumMod val="50000"/>
                </a:schemeClr>
              </a:solidFill>
              <a:latin typeface="PT Sans Caption"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8"/>
          <p:cNvSpPr txBox="1">
            <a:spLocks noGrp="1"/>
          </p:cNvSpPr>
          <p:nvPr>
            <p:ph type="body" idx="1"/>
          </p:nvPr>
        </p:nvSpPr>
        <p:spPr>
          <a:xfrm>
            <a:off x="713400" y="1143010"/>
            <a:ext cx="5432876" cy="3455100"/>
          </a:xfrm>
          <a:prstGeom prst="rect">
            <a:avLst/>
          </a:prstGeom>
        </p:spPr>
        <p:txBody>
          <a:bodyPr spcFirstLastPara="1" wrap="square" lIns="91425" tIns="91425" rIns="91425" bIns="91425" anchor="ctr" anchorCtr="0">
            <a:noAutofit/>
          </a:bodyPr>
          <a:lstStyle/>
          <a:p>
            <a:pPr marL="285750" indent="-285750">
              <a:buFont typeface="Wingdings" panose="05000000000000000000" pitchFamily="2" charset="2"/>
              <a:buChar char="ü"/>
            </a:pPr>
            <a:r>
              <a:rPr lang="en-US" sz="1800" dirty="0">
                <a:solidFill>
                  <a:schemeClr val="bg2">
                    <a:lumMod val="75000"/>
                  </a:schemeClr>
                </a:solidFill>
                <a:latin typeface="PT Sans Caption" panose="020B0604020202020204" charset="0"/>
                <a:ea typeface="Eudoxus Sans" pitchFamily="34" charset="-122"/>
                <a:cs typeface="Times New Roman" panose="02020603050405020304" pitchFamily="18" charset="0"/>
              </a:rPr>
              <a:t>A binary search tree is a data structure that allows efficient searching, insertion, and deletion operations. It is commonly used in various applications, including databases, search engines, and operating systems.</a:t>
            </a:r>
            <a:endParaRPr lang="en-US" sz="1800" dirty="0">
              <a:solidFill>
                <a:schemeClr val="bg2">
                  <a:lumMod val="75000"/>
                </a:schemeClr>
              </a:solidFill>
              <a:latin typeface="PT Sans Caption" panose="020B0604020202020204" charset="0"/>
              <a:cs typeface="Times New Roman" panose="02020603050405020304" pitchFamily="18" charset="0"/>
            </a:endParaRPr>
          </a:p>
          <a:p>
            <a:pPr marL="285750" lvl="0" indent="-285750">
              <a:buFont typeface="Wingdings" panose="05000000000000000000" pitchFamily="2" charset="2"/>
              <a:buChar char="ü"/>
            </a:pPr>
            <a:endParaRPr lang="en-US" sz="1800" dirty="0">
              <a:solidFill>
                <a:schemeClr val="bg2">
                  <a:lumMod val="75000"/>
                </a:schemeClr>
              </a:solidFill>
              <a:latin typeface="PT Sans Caption" panose="020B0604020202020204" charset="0"/>
            </a:endParaRPr>
          </a:p>
          <a:p>
            <a:pPr marL="285750" lvl="0" indent="-285750">
              <a:buFont typeface="Wingdings" panose="05000000000000000000" pitchFamily="2" charset="2"/>
              <a:buChar char="ü"/>
            </a:pPr>
            <a:endParaRPr lang="en-US" sz="1800" dirty="0">
              <a:solidFill>
                <a:schemeClr val="bg2">
                  <a:lumMod val="75000"/>
                </a:schemeClr>
              </a:solidFill>
              <a:latin typeface="PT Sans Caption" panose="020B0604020202020204" charset="0"/>
            </a:endParaRPr>
          </a:p>
          <a:p>
            <a:pPr marL="285750" indent="-285750">
              <a:buFont typeface="Wingdings" panose="05000000000000000000" pitchFamily="2" charset="2"/>
              <a:buChar char="ü"/>
            </a:pPr>
            <a:r>
              <a:rPr lang="en-US" sz="1800" dirty="0">
                <a:solidFill>
                  <a:schemeClr val="bg2">
                    <a:lumMod val="75000"/>
                  </a:schemeClr>
                </a:solidFill>
                <a:latin typeface="PT Sans Caption" panose="020B0604020202020204" charset="0"/>
                <a:ea typeface="Eudoxus Sans" pitchFamily="34" charset="-122"/>
                <a:cs typeface="Times New Roman" panose="02020603050405020304" pitchFamily="18" charset="0"/>
              </a:rPr>
              <a:t>A unique binary search tree is a specific type of binary search tree that has the property of having no duplicate nodes. This uniqueness constraint adds complexity to certain operations, but it can also provide performance benefits in certain scenarios.</a:t>
            </a:r>
            <a:endParaRPr lang="en-US" sz="1800" dirty="0">
              <a:solidFill>
                <a:schemeClr val="bg2">
                  <a:lumMod val="75000"/>
                </a:schemeClr>
              </a:solidFill>
              <a:latin typeface="PT Sans Caption" panose="020B0604020202020204" charset="0"/>
              <a:cs typeface="Times New Roman" panose="02020603050405020304" pitchFamily="18" charset="0"/>
            </a:endParaRPr>
          </a:p>
          <a:p>
            <a:pPr marL="285750" lvl="0" indent="-285750">
              <a:buFont typeface="Wingdings" panose="05000000000000000000" pitchFamily="2" charset="2"/>
              <a:buChar char="ü"/>
            </a:pPr>
            <a:endParaRPr sz="1800" dirty="0">
              <a:solidFill>
                <a:schemeClr val="bg2">
                  <a:lumMod val="75000"/>
                </a:schemeClr>
              </a:solidFill>
              <a:latin typeface="PT Sans Caption" panose="020B0604020202020204" charset="0"/>
            </a:endParaRPr>
          </a:p>
        </p:txBody>
      </p:sp>
      <p:sp>
        <p:nvSpPr>
          <p:cNvPr id="599" name="Google Shape;599;p38"/>
          <p:cNvSpPr txBox="1">
            <a:spLocks noGrp="1"/>
          </p:cNvSpPr>
          <p:nvPr>
            <p:ph type="title"/>
          </p:nvPr>
        </p:nvSpPr>
        <p:spPr>
          <a:xfrm>
            <a:off x="345000" y="152925"/>
            <a:ext cx="8085600" cy="572700"/>
          </a:xfrm>
          <a:prstGeom prst="rect">
            <a:avLst/>
          </a:prstGeom>
        </p:spPr>
        <p:txBody>
          <a:bodyPr spcFirstLastPara="1" wrap="square" lIns="91425" tIns="91425" rIns="91425" bIns="91425" anchor="ctr" anchorCtr="0">
            <a:noAutofit/>
          </a:bodyPr>
          <a:lstStyle/>
          <a:p>
            <a:r>
              <a:rPr lang="en-US" sz="3600" dirty="0">
                <a:ln w="22225">
                  <a:solidFill>
                    <a:schemeClr val="accent2"/>
                  </a:solidFill>
                  <a:prstDash val="solid"/>
                </a:ln>
                <a:solidFill>
                  <a:schemeClr val="accent2">
                    <a:lumMod val="40000"/>
                    <a:lumOff val="60000"/>
                  </a:schemeClr>
                </a:solidFill>
                <a:latin typeface="Convergence" panose="020B0604020202020204" charset="0"/>
                <a:cs typeface="Times New Roman" panose="02020603050405020304" pitchFamily="18" charset="0"/>
              </a:rPr>
              <a:t>ABSTRACT</a:t>
            </a:r>
            <a:endParaRPr lang="en-IN" sz="3200" dirty="0">
              <a:ln w="22225">
                <a:solidFill>
                  <a:schemeClr val="accent2"/>
                </a:solidFill>
                <a:prstDash val="solid"/>
              </a:ln>
              <a:solidFill>
                <a:schemeClr val="accent2">
                  <a:lumMod val="40000"/>
                  <a:lumOff val="60000"/>
                </a:schemeClr>
              </a:solidFill>
              <a:latin typeface="Convergence" panose="020B0604020202020204" charset="0"/>
            </a:endParaRPr>
          </a:p>
        </p:txBody>
      </p:sp>
      <p:pic>
        <p:nvPicPr>
          <p:cNvPr id="4" name="Picture 3">
            <a:extLst>
              <a:ext uri="{FF2B5EF4-FFF2-40B4-BE49-F238E27FC236}">
                <a16:creationId xmlns:a16="http://schemas.microsoft.com/office/drawing/2014/main" id="{B15EAA51-83B8-6434-4666-DE4278230575}"/>
              </a:ext>
            </a:extLst>
          </p:cNvPr>
          <p:cNvPicPr>
            <a:picLocks noChangeAspect="1"/>
          </p:cNvPicPr>
          <p:nvPr/>
        </p:nvPicPr>
        <p:blipFill>
          <a:blip r:embed="rId3"/>
          <a:stretch>
            <a:fillRect/>
          </a:stretch>
        </p:blipFill>
        <p:spPr>
          <a:xfrm>
            <a:off x="6080287" y="1397535"/>
            <a:ext cx="3063713" cy="251459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40"/>
          <p:cNvSpPr txBox="1">
            <a:spLocks noGrp="1"/>
          </p:cNvSpPr>
          <p:nvPr>
            <p:ph type="title"/>
          </p:nvPr>
        </p:nvSpPr>
        <p:spPr>
          <a:xfrm>
            <a:off x="2625690" y="137072"/>
            <a:ext cx="6053025" cy="783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n w="22225">
                  <a:solidFill>
                    <a:schemeClr val="accent2"/>
                  </a:solidFill>
                  <a:prstDash val="solid"/>
                </a:ln>
                <a:solidFill>
                  <a:schemeClr val="accent2">
                    <a:lumMod val="40000"/>
                    <a:lumOff val="60000"/>
                  </a:schemeClr>
                </a:solidFill>
                <a:latin typeface="Convergence" panose="020B0604020202020204" charset="0"/>
              </a:rPr>
              <a:t>INTRODUCTION</a:t>
            </a:r>
            <a:endParaRPr sz="3600" dirty="0">
              <a:ln w="22225">
                <a:solidFill>
                  <a:schemeClr val="accent2"/>
                </a:solidFill>
                <a:prstDash val="solid"/>
              </a:ln>
              <a:solidFill>
                <a:schemeClr val="accent2">
                  <a:lumMod val="40000"/>
                  <a:lumOff val="60000"/>
                </a:schemeClr>
              </a:solidFill>
              <a:latin typeface="Convergence" panose="020B0604020202020204" charset="0"/>
            </a:endParaRPr>
          </a:p>
        </p:txBody>
      </p:sp>
      <p:sp>
        <p:nvSpPr>
          <p:cNvPr id="4" name="TextBox 3"/>
          <p:cNvSpPr txBox="1"/>
          <p:nvPr/>
        </p:nvSpPr>
        <p:spPr>
          <a:xfrm>
            <a:off x="441226" y="920422"/>
            <a:ext cx="8140700" cy="3785652"/>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solidFill>
                  <a:schemeClr val="bg2">
                    <a:lumMod val="75000"/>
                  </a:schemeClr>
                </a:solidFill>
                <a:latin typeface="PT Sans Caption" panose="020B0604020202020204" charset="0"/>
              </a:rPr>
              <a:t>Structurally unique BSTs are those that differ in their structure, not just in node values. For example, even if two trees have the same values, they are considered different if their arrangement or shape is different.</a:t>
            </a:r>
          </a:p>
          <a:p>
            <a:pPr marL="285750" indent="-285750">
              <a:buFont typeface="Wingdings" panose="05000000000000000000" pitchFamily="2" charset="2"/>
              <a:buChar char="ü"/>
            </a:pPr>
            <a:endParaRPr lang="en-US" sz="1500" dirty="0">
              <a:solidFill>
                <a:schemeClr val="bg2">
                  <a:lumMod val="75000"/>
                </a:schemeClr>
              </a:solidFill>
              <a:latin typeface="PT Sans Caption" panose="020B0604020202020204" charset="0"/>
            </a:endParaRPr>
          </a:p>
          <a:p>
            <a:r>
              <a:rPr lang="en-US" sz="1500" dirty="0">
                <a:solidFill>
                  <a:schemeClr val="bg2">
                    <a:lumMod val="75000"/>
                  </a:schemeClr>
                </a:solidFill>
                <a:latin typeface="PT Sans Caption" panose="020B0604020202020204" charset="0"/>
              </a:rPr>
              <a:t>Understanding the number of unique BSTs is crucial for several reasons:</a:t>
            </a:r>
          </a:p>
          <a:p>
            <a:endParaRPr lang="en-US" sz="1500" dirty="0">
              <a:solidFill>
                <a:schemeClr val="bg2">
                  <a:lumMod val="75000"/>
                </a:schemeClr>
              </a:solidFill>
              <a:latin typeface="PT Sans Caption" panose="020B0604020202020204" charset="0"/>
            </a:endParaRPr>
          </a:p>
          <a:p>
            <a:r>
              <a:rPr lang="en-US" sz="1500" b="1" dirty="0">
                <a:solidFill>
                  <a:schemeClr val="bg2">
                    <a:lumMod val="75000"/>
                  </a:schemeClr>
                </a:solidFill>
                <a:latin typeface="PT Sans Caption" panose="020B0604020202020204" charset="0"/>
              </a:rPr>
              <a:t>Algorithm Design</a:t>
            </a:r>
            <a:r>
              <a:rPr lang="en-US" sz="1500" dirty="0">
                <a:solidFill>
                  <a:schemeClr val="bg2">
                    <a:lumMod val="75000"/>
                  </a:schemeClr>
                </a:solidFill>
                <a:latin typeface="PT Sans Caption" panose="020B0604020202020204" charset="0"/>
              </a:rPr>
              <a:t>: Helps in the design of algorithms that need to consider different possible structures, such as dynamic programming solutions.</a:t>
            </a:r>
          </a:p>
          <a:p>
            <a:endParaRPr lang="en-US" sz="1500" dirty="0">
              <a:solidFill>
                <a:schemeClr val="bg2">
                  <a:lumMod val="75000"/>
                </a:schemeClr>
              </a:solidFill>
              <a:latin typeface="PT Sans Caption" panose="020B0604020202020204" charset="0"/>
            </a:endParaRPr>
          </a:p>
          <a:p>
            <a:r>
              <a:rPr lang="en-US" sz="1500" b="1" dirty="0">
                <a:solidFill>
                  <a:schemeClr val="bg2">
                    <a:lumMod val="75000"/>
                  </a:schemeClr>
                </a:solidFill>
                <a:latin typeface="PT Sans Caption" panose="020B0604020202020204" charset="0"/>
              </a:rPr>
              <a:t>Database Indexing</a:t>
            </a:r>
            <a:r>
              <a:rPr lang="en-US" sz="1500" dirty="0">
                <a:solidFill>
                  <a:schemeClr val="bg2">
                    <a:lumMod val="75000"/>
                  </a:schemeClr>
                </a:solidFill>
                <a:latin typeface="PT Sans Caption" panose="020B0604020202020204" charset="0"/>
              </a:rPr>
              <a:t>: BSTs are often used in databases for indexing. Knowing the number of unique structures helps in optimizing query performance.</a:t>
            </a:r>
          </a:p>
          <a:p>
            <a:endParaRPr lang="en-US" sz="1500" dirty="0">
              <a:solidFill>
                <a:schemeClr val="bg2">
                  <a:lumMod val="75000"/>
                </a:schemeClr>
              </a:solidFill>
              <a:latin typeface="PT Sans Caption" panose="020B0604020202020204" charset="0"/>
            </a:endParaRPr>
          </a:p>
          <a:p>
            <a:r>
              <a:rPr lang="en-US" sz="1500" b="1" dirty="0">
                <a:solidFill>
                  <a:schemeClr val="bg2">
                    <a:lumMod val="75000"/>
                  </a:schemeClr>
                </a:solidFill>
                <a:latin typeface="PT Sans Caption" panose="020B0604020202020204" charset="0"/>
              </a:rPr>
              <a:t>Combinatorial Problems</a:t>
            </a:r>
            <a:r>
              <a:rPr lang="en-US" sz="1500" dirty="0">
                <a:solidFill>
                  <a:schemeClr val="bg2">
                    <a:lumMod val="75000"/>
                  </a:schemeClr>
                </a:solidFill>
                <a:latin typeface="PT Sans Caption" panose="020B0604020202020204" charset="0"/>
              </a:rPr>
              <a:t>: This problem is a classic example of combinatorial counting, which has applications in various fields including mathematics, computer science, and engineering.</a:t>
            </a:r>
          </a:p>
          <a:p>
            <a:pPr marL="285750" indent="-285750">
              <a:buFont typeface="Wingdings" panose="05000000000000000000" pitchFamily="2" charset="2"/>
              <a:buChar char="ü"/>
            </a:pPr>
            <a:endParaRPr lang="en-IN" sz="1500" dirty="0">
              <a:solidFill>
                <a:schemeClr val="bg2">
                  <a:lumMod val="75000"/>
                </a:schemeClr>
              </a:solidFill>
              <a:latin typeface="PT Sans Caption"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1"/>
          <p:cNvSpPr txBox="1">
            <a:spLocks noGrp="1"/>
          </p:cNvSpPr>
          <p:nvPr>
            <p:ph type="title"/>
          </p:nvPr>
        </p:nvSpPr>
        <p:spPr>
          <a:xfrm>
            <a:off x="559300" y="49263"/>
            <a:ext cx="7707900" cy="572700"/>
          </a:xfrm>
          <a:prstGeom prst="rect">
            <a:avLst/>
          </a:prstGeom>
        </p:spPr>
        <p:txBody>
          <a:bodyPr spcFirstLastPara="1" wrap="square" lIns="91425" tIns="91425" rIns="91425" bIns="91425" anchor="ctr" anchorCtr="0">
            <a:noAutofit/>
          </a:bodyPr>
          <a:lstStyle/>
          <a:p>
            <a:pPr lvl="0"/>
            <a:r>
              <a:rPr lang="en-IN" dirty="0">
                <a:ln w="22225">
                  <a:solidFill>
                    <a:schemeClr val="accent2"/>
                  </a:solidFill>
                  <a:prstDash val="solid"/>
                </a:ln>
                <a:solidFill>
                  <a:schemeClr val="accent2">
                    <a:lumMod val="40000"/>
                    <a:lumOff val="60000"/>
                  </a:schemeClr>
                </a:solidFill>
              </a:rPr>
              <a:t>Catalan Numbers</a:t>
            </a:r>
            <a:endParaRPr dirty="0">
              <a:ln w="22225">
                <a:solidFill>
                  <a:schemeClr val="accent2"/>
                </a:solidFill>
                <a:prstDash val="solid"/>
              </a:ln>
              <a:solidFill>
                <a:schemeClr val="accent2">
                  <a:lumMod val="40000"/>
                  <a:lumOff val="60000"/>
                </a:schemeClr>
              </a:solidFill>
            </a:endParaRPr>
          </a:p>
        </p:txBody>
      </p:sp>
      <p:sp>
        <p:nvSpPr>
          <p:cNvPr id="2" name="TextBox 1"/>
          <p:cNvSpPr txBox="1"/>
          <p:nvPr/>
        </p:nvSpPr>
        <p:spPr>
          <a:xfrm>
            <a:off x="678730" y="904973"/>
            <a:ext cx="7927942" cy="2308324"/>
          </a:xfrm>
          <a:prstGeom prst="rect">
            <a:avLst/>
          </a:prstGeom>
          <a:noFill/>
        </p:spPr>
        <p:txBody>
          <a:bodyPr wrap="square" rtlCol="0">
            <a:spAutoFit/>
          </a:bodyPr>
          <a:lstStyle/>
          <a:p>
            <a:r>
              <a:rPr lang="en-US" sz="1500" dirty="0">
                <a:solidFill>
                  <a:schemeClr val="bg2">
                    <a:lumMod val="75000"/>
                  </a:schemeClr>
                </a:solidFill>
                <a:latin typeface="PT Sans Caption" panose="020B0604020202020204" charset="0"/>
              </a:rPr>
              <a:t>The problem of counting the number of structurally unique BSTs for n nodes can be solved using Catalan numbers, a sequence of natural numbers with applications in various combinatorial mathematics problems. The n-</a:t>
            </a:r>
            <a:r>
              <a:rPr lang="en-US" sz="1500" dirty="0" err="1">
                <a:solidFill>
                  <a:schemeClr val="bg2">
                    <a:lumMod val="75000"/>
                  </a:schemeClr>
                </a:solidFill>
                <a:latin typeface="PT Sans Caption" panose="020B0604020202020204" charset="0"/>
              </a:rPr>
              <a:t>th</a:t>
            </a:r>
            <a:r>
              <a:rPr lang="en-US" sz="1500" dirty="0">
                <a:solidFill>
                  <a:schemeClr val="bg2">
                    <a:lumMod val="75000"/>
                  </a:schemeClr>
                </a:solidFill>
                <a:latin typeface="PT Sans Caption" panose="020B0604020202020204" charset="0"/>
              </a:rPr>
              <a:t> Catalan number Cn gives the number of distinct BSTs that can be formed with n nodes.</a:t>
            </a:r>
          </a:p>
          <a:p>
            <a:endParaRPr lang="en-US" dirty="0"/>
          </a:p>
          <a:p>
            <a:endParaRPr lang="en-US" dirty="0"/>
          </a:p>
          <a:p>
            <a:endParaRPr lang="en-US" dirty="0"/>
          </a:p>
          <a:p>
            <a:r>
              <a:rPr lang="en-US" b="1" dirty="0">
                <a:solidFill>
                  <a:schemeClr val="accent2"/>
                </a:solidFill>
              </a:rPr>
              <a:t>Formula for Catalan Numbers</a:t>
            </a:r>
          </a:p>
          <a:p>
            <a:endParaRPr lang="en-US" dirty="0"/>
          </a:p>
          <a:p>
            <a:endParaRPr lang="en-IN" dirty="0"/>
          </a:p>
        </p:txBody>
      </p:sp>
      <p:pic>
        <p:nvPicPr>
          <p:cNvPr id="3" name="Picture 2"/>
          <p:cNvPicPr>
            <a:picLocks noChangeAspect="1"/>
          </p:cNvPicPr>
          <p:nvPr/>
        </p:nvPicPr>
        <p:blipFill>
          <a:blip r:embed="rId3"/>
          <a:stretch>
            <a:fillRect/>
          </a:stretch>
        </p:blipFill>
        <p:spPr>
          <a:xfrm>
            <a:off x="2957287" y="3126200"/>
            <a:ext cx="3229426" cy="9431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5"/>
          <p:cNvSpPr txBox="1">
            <a:spLocks noGrp="1"/>
          </p:cNvSpPr>
          <p:nvPr>
            <p:ph type="title"/>
          </p:nvPr>
        </p:nvSpPr>
        <p:spPr>
          <a:xfrm>
            <a:off x="1417237" y="127000"/>
            <a:ext cx="3737700" cy="6111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OUTPUT</a:t>
            </a:r>
            <a:endParaRPr dirty="0">
              <a:solidFill>
                <a:schemeClr val="dk2"/>
              </a:solidFill>
            </a:endParaRPr>
          </a:p>
        </p:txBody>
      </p:sp>
      <p:grpSp>
        <p:nvGrpSpPr>
          <p:cNvPr id="695" name="Google Shape;695;p45"/>
          <p:cNvGrpSpPr/>
          <p:nvPr/>
        </p:nvGrpSpPr>
        <p:grpSpPr>
          <a:xfrm>
            <a:off x="8608874" y="-2648393"/>
            <a:ext cx="3173155" cy="8414418"/>
            <a:chOff x="5190912" y="-2648393"/>
            <a:chExt cx="6591117" cy="8414418"/>
          </a:xfrm>
        </p:grpSpPr>
        <p:sp>
          <p:nvSpPr>
            <p:cNvPr id="696" name="Google Shape;696;p45"/>
            <p:cNvSpPr/>
            <p:nvPr/>
          </p:nvSpPr>
          <p:spPr>
            <a:xfrm rot="10627770">
              <a:off x="6463359" y="1908470"/>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rot="172230" flipH="1">
              <a:off x="6489563" y="-657255"/>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rot="7857401">
              <a:off x="5587225" y="-1664886"/>
              <a:ext cx="3893678" cy="28257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5"/>
            <p:cNvGrpSpPr/>
            <p:nvPr/>
          </p:nvGrpSpPr>
          <p:grpSpPr>
            <a:xfrm rot="-2365678">
              <a:off x="7103892" y="4527338"/>
              <a:ext cx="459872" cy="530483"/>
              <a:chOff x="2963892" y="6575936"/>
              <a:chExt cx="378131" cy="436191"/>
            </a:xfrm>
          </p:grpSpPr>
          <p:sp>
            <p:nvSpPr>
              <p:cNvPr id="700" name="Google Shape;700;p45"/>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5"/>
            <p:cNvGrpSpPr/>
            <p:nvPr/>
          </p:nvGrpSpPr>
          <p:grpSpPr>
            <a:xfrm rot="10800000" flipH="1">
              <a:off x="8011667" y="4363200"/>
              <a:ext cx="1540913" cy="481201"/>
              <a:chOff x="7921455" y="3606075"/>
              <a:chExt cx="1540913" cy="481201"/>
            </a:xfrm>
          </p:grpSpPr>
          <p:sp>
            <p:nvSpPr>
              <p:cNvPr id="704" name="Google Shape;704;p45"/>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1" name="Picture 20"/>
          <p:cNvPicPr/>
          <p:nvPr/>
        </p:nvPicPr>
        <p:blipFill>
          <a:blip r:embed="rId3"/>
          <a:stretch>
            <a:fillRect/>
          </a:stretch>
        </p:blipFill>
        <p:spPr>
          <a:xfrm>
            <a:off x="193562" y="812514"/>
            <a:ext cx="8842603" cy="42486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8"/>
          <p:cNvSpPr txBox="1">
            <a:spLocks noGrp="1"/>
          </p:cNvSpPr>
          <p:nvPr>
            <p:ph type="title"/>
          </p:nvPr>
        </p:nvSpPr>
        <p:spPr>
          <a:xfrm>
            <a:off x="1165217" y="408404"/>
            <a:ext cx="5688070" cy="959035"/>
          </a:xfrm>
          <a:prstGeom prst="rect">
            <a:avLst/>
          </a:prstGeom>
        </p:spPr>
        <p:txBody>
          <a:bodyPr spcFirstLastPara="1" wrap="square" lIns="91425" tIns="91425" rIns="91425" bIns="91425" anchor="ctr" anchorCtr="0">
            <a:noAutofit/>
          </a:bodyPr>
          <a:lstStyle/>
          <a:p>
            <a:pPr>
              <a:lnSpc>
                <a:spcPts val="5198"/>
              </a:lnSpc>
            </a:pPr>
            <a:r>
              <a:rPr lang="en-US" sz="3500" dirty="0">
                <a:ln w="22225">
                  <a:solidFill>
                    <a:schemeClr val="accent2"/>
                  </a:solidFill>
                  <a:prstDash val="solid"/>
                </a:ln>
                <a:solidFill>
                  <a:schemeClr val="accent2">
                    <a:lumMod val="40000"/>
                    <a:lumOff val="60000"/>
                  </a:schemeClr>
                </a:solidFill>
                <a:latin typeface="Convergence" panose="020B0604020202020204" charset="0"/>
                <a:ea typeface="p22-mackinac-pro" pitchFamily="34" charset="-122"/>
                <a:cs typeface="p22-mackinac-pro" pitchFamily="34" charset="-120"/>
              </a:rPr>
              <a:t>Applications of Unique Binary Search Trees</a:t>
            </a:r>
            <a:endParaRPr lang="en-US" sz="3500" dirty="0">
              <a:ln w="22225">
                <a:solidFill>
                  <a:schemeClr val="accent2"/>
                </a:solidFill>
                <a:prstDash val="solid"/>
              </a:ln>
              <a:solidFill>
                <a:schemeClr val="accent2">
                  <a:lumMod val="40000"/>
                  <a:lumOff val="60000"/>
                </a:schemeClr>
              </a:solidFill>
              <a:latin typeface="Convergence" panose="020B0604020202020204" charset="0"/>
            </a:endParaRPr>
          </a:p>
        </p:txBody>
      </p:sp>
      <p:sp>
        <p:nvSpPr>
          <p:cNvPr id="5" name="TextBox 4"/>
          <p:cNvSpPr txBox="1"/>
          <p:nvPr/>
        </p:nvSpPr>
        <p:spPr>
          <a:xfrm>
            <a:off x="1329179" y="1809946"/>
            <a:ext cx="6589336" cy="2441543"/>
          </a:xfrm>
          <a:prstGeom prst="rect">
            <a:avLst/>
          </a:prstGeom>
          <a:noFill/>
        </p:spPr>
        <p:txBody>
          <a:bodyPr wrap="square" rtlCol="0">
            <a:spAutoFit/>
          </a:bodyPr>
          <a:lstStyle/>
          <a:p>
            <a:endParaRPr lang="en-IN" dirty="0"/>
          </a:p>
        </p:txBody>
      </p:sp>
      <p:sp>
        <p:nvSpPr>
          <p:cNvPr id="8" name="Rectangle 2"/>
          <p:cNvSpPr>
            <a:spLocks noChangeArrowheads="1"/>
          </p:cNvSpPr>
          <p:nvPr/>
        </p:nvSpPr>
        <p:spPr bwMode="auto">
          <a:xfrm>
            <a:off x="1165217" y="1532948"/>
            <a:ext cx="72633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Structures</a:t>
            </a:r>
            <a:r>
              <a:rPr kumimoji="0" lang="en-US" altLang="en-US" sz="1800" b="0" i="0" u="none" strike="noStrike" cap="none" normalizeH="0" baseline="0" dirty="0">
                <a:ln>
                  <a:noFill/>
                </a:ln>
                <a:solidFill>
                  <a:schemeClr val="tx1"/>
                </a:solidFill>
                <a:effectLst/>
                <a:latin typeface="Arial" panose="020B0604020202020204" pitchFamily="34" charset="0"/>
              </a:rPr>
              <a:t>: Unique BSTs are used to build balanced and efficient search trees.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Parsing Algorithms</a:t>
            </a:r>
            <a:r>
              <a:rPr kumimoji="0" lang="en-US" altLang="en-US" sz="1800" b="0" i="0" u="none" strike="noStrike" cap="none" normalizeH="0" baseline="0" dirty="0">
                <a:ln>
                  <a:noFill/>
                </a:ln>
                <a:solidFill>
                  <a:schemeClr val="tx1"/>
                </a:solidFill>
                <a:effectLst/>
                <a:latin typeface="Arial" panose="020B0604020202020204" pitchFamily="34" charset="0"/>
              </a:rPr>
              <a:t>: They are used in parsing algorithms for languages and in the construction of syntax trees.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Combinatorial Enumeration</a:t>
            </a:r>
            <a:r>
              <a:rPr kumimoji="0" lang="en-US" altLang="en-US" sz="1800" b="0" i="0" u="none" strike="noStrike" cap="none" normalizeH="0" baseline="0" dirty="0">
                <a:ln>
                  <a:noFill/>
                </a:ln>
                <a:solidFill>
                  <a:schemeClr val="tx1"/>
                </a:solidFill>
                <a:effectLst/>
                <a:latin typeface="Arial" panose="020B0604020202020204" pitchFamily="34" charset="0"/>
              </a:rPr>
              <a:t>: Counting unique BSTs is a fundamental problem in combinatorial enumeration, with applications in various fields of science and engineering.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1"/>
          <p:cNvSpPr txBox="1">
            <a:spLocks noGrp="1"/>
          </p:cNvSpPr>
          <p:nvPr>
            <p:ph type="title"/>
          </p:nvPr>
        </p:nvSpPr>
        <p:spPr>
          <a:xfrm>
            <a:off x="717750" y="445025"/>
            <a:ext cx="7708500" cy="572700"/>
          </a:xfrm>
          <a:prstGeom prst="rect">
            <a:avLst/>
          </a:prstGeom>
        </p:spPr>
        <p:txBody>
          <a:bodyPr spcFirstLastPara="1" wrap="square" lIns="91425" tIns="91425" rIns="91425" bIns="91425" anchor="ctr" anchorCtr="0">
            <a:noAutofit/>
          </a:bodyPr>
          <a:lstStyle/>
          <a:p>
            <a:pPr>
              <a:lnSpc>
                <a:spcPts val="4248"/>
              </a:lnSpc>
            </a:pPr>
            <a:r>
              <a:rPr lang="en-US" sz="3600" dirty="0">
                <a:ln w="22225">
                  <a:solidFill>
                    <a:schemeClr val="accent2"/>
                  </a:solidFill>
                  <a:prstDash val="solid"/>
                </a:ln>
                <a:solidFill>
                  <a:schemeClr val="accent2">
                    <a:lumMod val="40000"/>
                    <a:lumOff val="60000"/>
                  </a:schemeClr>
                </a:solidFill>
                <a:latin typeface="Convergence" panose="020B0604020202020204" charset="0"/>
                <a:ea typeface="p22-mackinac-pro" pitchFamily="34" charset="-122"/>
                <a:cs typeface="Times New Roman" panose="02020603050405020304" pitchFamily="18" charset="0"/>
              </a:rPr>
              <a:t>Time Complexity of Operations on Unique Binary Search Trees</a:t>
            </a:r>
            <a:endParaRPr lang="en-US" sz="3600" dirty="0">
              <a:ln w="22225">
                <a:solidFill>
                  <a:schemeClr val="accent2"/>
                </a:solidFill>
                <a:prstDash val="solid"/>
              </a:ln>
              <a:solidFill>
                <a:schemeClr val="accent2">
                  <a:lumMod val="40000"/>
                  <a:lumOff val="60000"/>
                </a:schemeClr>
              </a:solidFill>
              <a:latin typeface="Convergence" panose="020B0604020202020204" charset="0"/>
              <a:cs typeface="Times New Roman" panose="02020603050405020304" pitchFamily="18" charset="0"/>
            </a:endParaRPr>
          </a:p>
        </p:txBody>
      </p:sp>
      <p:sp>
        <p:nvSpPr>
          <p:cNvPr id="779" name="Google Shape;779;p51"/>
          <p:cNvSpPr txBox="1">
            <a:spLocks noGrp="1"/>
          </p:cNvSpPr>
          <p:nvPr>
            <p:ph type="subTitle" idx="1"/>
          </p:nvPr>
        </p:nvSpPr>
        <p:spPr>
          <a:xfrm>
            <a:off x="717750" y="881349"/>
            <a:ext cx="7842356" cy="3258601"/>
          </a:xfrm>
          <a:prstGeom prst="rect">
            <a:avLst/>
          </a:prstGeom>
        </p:spPr>
        <p:txBody>
          <a:bodyPr spcFirstLastPara="1" wrap="square" lIns="91425" tIns="91425" rIns="91425" bIns="91425" anchor="ctr" anchorCtr="0">
            <a:noAutofit/>
          </a:bodyPr>
          <a:lstStyle/>
          <a:p>
            <a:pPr marL="0" lvl="0" indent="0">
              <a:buNone/>
            </a:pPr>
            <a:br>
              <a:rPr lang="en-US" sz="1600" dirty="0"/>
            </a:br>
            <a:endParaRPr sz="1600" dirty="0"/>
          </a:p>
        </p:txBody>
      </p:sp>
      <p:sp>
        <p:nvSpPr>
          <p:cNvPr id="42" name="Shape 2"/>
          <p:cNvSpPr/>
          <p:nvPr/>
        </p:nvSpPr>
        <p:spPr>
          <a:xfrm>
            <a:off x="528876" y="1454049"/>
            <a:ext cx="8200549" cy="2903458"/>
          </a:xfrm>
          <a:prstGeom prst="roundRect">
            <a:avLst>
              <a:gd name="adj" fmla="val 2676"/>
            </a:avLst>
          </a:prstGeom>
          <a:noFill/>
          <a:ln w="7620">
            <a:solidFill>
              <a:srgbClr val="000000">
                <a:alpha val="8000"/>
              </a:srgbClr>
            </a:solidFill>
            <a:prstDash val="solid"/>
          </a:ln>
        </p:spPr>
      </p:sp>
      <p:sp>
        <p:nvSpPr>
          <p:cNvPr id="43" name="Shape 3"/>
          <p:cNvSpPr/>
          <p:nvPr/>
        </p:nvSpPr>
        <p:spPr>
          <a:xfrm>
            <a:off x="536496" y="1461669"/>
            <a:ext cx="8185309" cy="481370"/>
          </a:xfrm>
          <a:prstGeom prst="rect">
            <a:avLst/>
          </a:prstGeom>
          <a:solidFill>
            <a:srgbClr val="FFFFFF">
              <a:alpha val="4000"/>
            </a:srgbClr>
          </a:solidFill>
          <a:ln/>
        </p:spPr>
      </p:sp>
      <p:sp>
        <p:nvSpPr>
          <p:cNvPr id="44" name="Text 4"/>
          <p:cNvSpPr/>
          <p:nvPr/>
        </p:nvSpPr>
        <p:spPr>
          <a:xfrm>
            <a:off x="709136" y="1572873"/>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Operation</a:t>
            </a:r>
            <a:endParaRPr lang="en-US" sz="1359" dirty="0"/>
          </a:p>
        </p:txBody>
      </p:sp>
      <p:sp>
        <p:nvSpPr>
          <p:cNvPr id="45" name="Text 5"/>
          <p:cNvSpPr/>
          <p:nvPr/>
        </p:nvSpPr>
        <p:spPr>
          <a:xfrm>
            <a:off x="4805601" y="1572873"/>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Time Complexity</a:t>
            </a:r>
            <a:endParaRPr lang="en-US" sz="1359" dirty="0"/>
          </a:p>
        </p:txBody>
      </p:sp>
      <p:sp>
        <p:nvSpPr>
          <p:cNvPr id="46" name="Shape 6"/>
          <p:cNvSpPr/>
          <p:nvPr/>
        </p:nvSpPr>
        <p:spPr>
          <a:xfrm>
            <a:off x="536496" y="1943039"/>
            <a:ext cx="8185309" cy="481370"/>
          </a:xfrm>
          <a:prstGeom prst="rect">
            <a:avLst/>
          </a:prstGeom>
          <a:solidFill>
            <a:srgbClr val="000000">
              <a:alpha val="4000"/>
            </a:srgbClr>
          </a:solidFill>
          <a:ln/>
        </p:spPr>
      </p:sp>
      <p:sp>
        <p:nvSpPr>
          <p:cNvPr id="47" name="Text 7"/>
          <p:cNvSpPr/>
          <p:nvPr/>
        </p:nvSpPr>
        <p:spPr>
          <a:xfrm>
            <a:off x="709136" y="2054243"/>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Search</a:t>
            </a:r>
            <a:endParaRPr lang="en-US" sz="1359" dirty="0"/>
          </a:p>
        </p:txBody>
      </p:sp>
      <p:sp>
        <p:nvSpPr>
          <p:cNvPr id="48" name="Text 8"/>
          <p:cNvSpPr/>
          <p:nvPr/>
        </p:nvSpPr>
        <p:spPr>
          <a:xfrm>
            <a:off x="4805601" y="2054243"/>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O(h)</a:t>
            </a:r>
            <a:endParaRPr lang="en-US" sz="1359" dirty="0"/>
          </a:p>
        </p:txBody>
      </p:sp>
      <p:sp>
        <p:nvSpPr>
          <p:cNvPr id="49" name="Shape 9"/>
          <p:cNvSpPr/>
          <p:nvPr/>
        </p:nvSpPr>
        <p:spPr>
          <a:xfrm>
            <a:off x="536496" y="2424408"/>
            <a:ext cx="8185309" cy="481370"/>
          </a:xfrm>
          <a:prstGeom prst="rect">
            <a:avLst/>
          </a:prstGeom>
          <a:solidFill>
            <a:srgbClr val="FFFFFF">
              <a:alpha val="4000"/>
            </a:srgbClr>
          </a:solidFill>
          <a:ln/>
        </p:spPr>
      </p:sp>
      <p:sp>
        <p:nvSpPr>
          <p:cNvPr id="50" name="Text 10"/>
          <p:cNvSpPr/>
          <p:nvPr/>
        </p:nvSpPr>
        <p:spPr>
          <a:xfrm>
            <a:off x="709136" y="2535613"/>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Insertion</a:t>
            </a:r>
            <a:endParaRPr lang="en-US" sz="1359" dirty="0"/>
          </a:p>
        </p:txBody>
      </p:sp>
      <p:sp>
        <p:nvSpPr>
          <p:cNvPr id="51" name="Text 11"/>
          <p:cNvSpPr/>
          <p:nvPr/>
        </p:nvSpPr>
        <p:spPr>
          <a:xfrm>
            <a:off x="4805601" y="2535613"/>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O(h)</a:t>
            </a:r>
            <a:endParaRPr lang="en-US" sz="1359" dirty="0"/>
          </a:p>
        </p:txBody>
      </p:sp>
      <p:sp>
        <p:nvSpPr>
          <p:cNvPr id="52" name="Shape 12"/>
          <p:cNvSpPr/>
          <p:nvPr/>
        </p:nvSpPr>
        <p:spPr>
          <a:xfrm>
            <a:off x="536496" y="2905778"/>
            <a:ext cx="8185309" cy="481370"/>
          </a:xfrm>
          <a:prstGeom prst="rect">
            <a:avLst/>
          </a:prstGeom>
          <a:solidFill>
            <a:srgbClr val="000000">
              <a:alpha val="4000"/>
            </a:srgbClr>
          </a:solidFill>
          <a:ln/>
        </p:spPr>
      </p:sp>
      <p:sp>
        <p:nvSpPr>
          <p:cNvPr id="53" name="Text 13"/>
          <p:cNvSpPr/>
          <p:nvPr/>
        </p:nvSpPr>
        <p:spPr>
          <a:xfrm>
            <a:off x="709136" y="3016982"/>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Deletion</a:t>
            </a:r>
            <a:endParaRPr lang="en-US" sz="1359" dirty="0"/>
          </a:p>
        </p:txBody>
      </p:sp>
      <p:sp>
        <p:nvSpPr>
          <p:cNvPr id="54" name="Text 14"/>
          <p:cNvSpPr/>
          <p:nvPr/>
        </p:nvSpPr>
        <p:spPr>
          <a:xfrm>
            <a:off x="4805601" y="3016982"/>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O(h)</a:t>
            </a:r>
            <a:endParaRPr lang="en-US" sz="1359" dirty="0"/>
          </a:p>
        </p:txBody>
      </p:sp>
      <p:sp>
        <p:nvSpPr>
          <p:cNvPr id="55" name="Shape 15"/>
          <p:cNvSpPr/>
          <p:nvPr/>
        </p:nvSpPr>
        <p:spPr>
          <a:xfrm>
            <a:off x="536496" y="3387148"/>
            <a:ext cx="8185309" cy="481370"/>
          </a:xfrm>
          <a:prstGeom prst="rect">
            <a:avLst/>
          </a:prstGeom>
          <a:solidFill>
            <a:srgbClr val="FFFFFF">
              <a:alpha val="4000"/>
            </a:srgbClr>
          </a:solidFill>
          <a:ln/>
        </p:spPr>
      </p:sp>
      <p:sp>
        <p:nvSpPr>
          <p:cNvPr id="56" name="Text 16"/>
          <p:cNvSpPr/>
          <p:nvPr/>
        </p:nvSpPr>
        <p:spPr>
          <a:xfrm>
            <a:off x="709136" y="3498352"/>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Min/Max</a:t>
            </a:r>
            <a:endParaRPr lang="en-US" sz="1359" dirty="0"/>
          </a:p>
        </p:txBody>
      </p:sp>
      <p:sp>
        <p:nvSpPr>
          <p:cNvPr id="57" name="Text 17"/>
          <p:cNvSpPr/>
          <p:nvPr/>
        </p:nvSpPr>
        <p:spPr>
          <a:xfrm>
            <a:off x="4805601" y="3498352"/>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O(h)</a:t>
            </a:r>
            <a:endParaRPr lang="en-US" sz="1359" dirty="0"/>
          </a:p>
        </p:txBody>
      </p:sp>
      <p:sp>
        <p:nvSpPr>
          <p:cNvPr id="58" name="Shape 18"/>
          <p:cNvSpPr/>
          <p:nvPr/>
        </p:nvSpPr>
        <p:spPr>
          <a:xfrm>
            <a:off x="536496" y="3868517"/>
            <a:ext cx="8185309" cy="481370"/>
          </a:xfrm>
          <a:prstGeom prst="rect">
            <a:avLst/>
          </a:prstGeom>
          <a:solidFill>
            <a:srgbClr val="000000">
              <a:alpha val="4000"/>
            </a:srgbClr>
          </a:solidFill>
          <a:ln/>
        </p:spPr>
      </p:sp>
      <p:sp>
        <p:nvSpPr>
          <p:cNvPr id="59" name="Text 19"/>
          <p:cNvSpPr/>
          <p:nvPr/>
        </p:nvSpPr>
        <p:spPr>
          <a:xfrm>
            <a:off x="709136" y="3979722"/>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Predecessor/Successor</a:t>
            </a:r>
            <a:endParaRPr lang="en-US" sz="1359" dirty="0"/>
          </a:p>
        </p:txBody>
      </p:sp>
      <p:sp>
        <p:nvSpPr>
          <p:cNvPr id="60" name="Text 20"/>
          <p:cNvSpPr/>
          <p:nvPr/>
        </p:nvSpPr>
        <p:spPr>
          <a:xfrm>
            <a:off x="4805601" y="3979722"/>
            <a:ext cx="3743563" cy="258961"/>
          </a:xfrm>
          <a:prstGeom prst="rect">
            <a:avLst/>
          </a:prstGeom>
          <a:noFill/>
          <a:ln/>
        </p:spPr>
        <p:txBody>
          <a:bodyPr wrap="none" rtlCol="0" anchor="t"/>
          <a:lstStyle/>
          <a:p>
            <a:pPr marL="0" indent="0">
              <a:lnSpc>
                <a:spcPts val="2039"/>
              </a:lnSpc>
              <a:buNone/>
            </a:pPr>
            <a:r>
              <a:rPr lang="en-US" sz="1359" dirty="0">
                <a:solidFill>
                  <a:srgbClr val="272525"/>
                </a:solidFill>
                <a:latin typeface="Eudoxus Sans" pitchFamily="34" charset="0"/>
                <a:ea typeface="Eudoxus Sans" pitchFamily="34" charset="-122"/>
                <a:cs typeface="Eudoxus Sans" pitchFamily="34" charset="-120"/>
              </a:rPr>
              <a:t>O(h)</a:t>
            </a:r>
            <a:endParaRPr lang="en-US" sz="135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7775" y="1181100"/>
            <a:ext cx="6238875" cy="2893100"/>
          </a:xfrm>
          <a:prstGeom prst="rect">
            <a:avLst/>
          </a:prstGeom>
          <a:noFill/>
        </p:spPr>
        <p:txBody>
          <a:bodyPr wrap="square" rtlCol="0">
            <a:spAutoFit/>
          </a:bodyPr>
          <a:lstStyle/>
          <a:p>
            <a:pPr>
              <a:lnSpc>
                <a:spcPct val="150000"/>
              </a:lnSpc>
            </a:pPr>
            <a:r>
              <a:rPr lang="en-US" sz="1600" dirty="0">
                <a:solidFill>
                  <a:srgbClr val="272525"/>
                </a:solidFill>
                <a:latin typeface="PT Sans Caption" panose="020B0604020202020204" charset="0"/>
                <a:ea typeface="Eudoxus Sans" pitchFamily="34" charset="-122"/>
                <a:cs typeface="Times New Roman" panose="02020603050405020304" pitchFamily="18" charset="0"/>
              </a:rPr>
              <a:t>The time complexity of these operations depends on the height (h) of the binary search tree. In the best case, where the tree is balanced, the height is logarithmic to the number of nodes (n), resulting in O(log n) time complexity. However, in the worst case, where the tree is skewed, the height can be linear to the number of nodes, leading to O(n) time complexity.</a:t>
            </a:r>
            <a:endParaRPr lang="en-US" sz="1600" dirty="0">
              <a:latin typeface="PT Sans Caption" panose="020B060402020202020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7183180"/>
      </p:ext>
    </p:extLst>
  </p:cSld>
  <p:clrMapOvr>
    <a:masterClrMapping/>
  </p:clrMapOvr>
</p:sld>
</file>

<file path=ppt/theme/theme1.xml><?xml version="1.0" encoding="utf-8"?>
<a:theme xmlns:a="http://schemas.openxmlformats.org/drawingml/2006/main" name="Projektvorschlag im Waves-Stil by Slidesgo">
  <a:themeElements>
    <a:clrScheme name="Simple Light">
      <a:dk1>
        <a:srgbClr val="887571"/>
      </a:dk1>
      <a:lt1>
        <a:srgbClr val="FFFFFF"/>
      </a:lt1>
      <a:dk2>
        <a:srgbClr val="5A8796"/>
      </a:dk2>
      <a:lt2>
        <a:srgbClr val="D2E6EC"/>
      </a:lt2>
      <a:accent1>
        <a:srgbClr val="F1E8DE"/>
      </a:accent1>
      <a:accent2>
        <a:srgbClr val="D1A593"/>
      </a:accent2>
      <a:accent3>
        <a:srgbClr val="FFFFFF"/>
      </a:accent3>
      <a:accent4>
        <a:srgbClr val="8DB7C5"/>
      </a:accent4>
      <a:accent5>
        <a:srgbClr val="FFFFFF"/>
      </a:accent5>
      <a:accent6>
        <a:srgbClr val="FFFFFF"/>
      </a:accent6>
      <a:hlink>
        <a:srgbClr val="AC8A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683</Words>
  <Application>Microsoft Office PowerPoint</Application>
  <PresentationFormat>On-screen Show (16:9)</PresentationFormat>
  <Paragraphs>60</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Projektvorschlag im Waves-Stil by Slidesgo</vt:lpstr>
      <vt:lpstr>Unique Binary Search Tree</vt:lpstr>
      <vt:lpstr>PROBLEM STATEMENT</vt:lpstr>
      <vt:lpstr>ABSTRACT</vt:lpstr>
      <vt:lpstr>INTRODUCTION</vt:lpstr>
      <vt:lpstr>Catalan Numbers</vt:lpstr>
      <vt:lpstr>OUTPUT</vt:lpstr>
      <vt:lpstr>Applications of Unique Binary Search Trees</vt:lpstr>
      <vt:lpstr>Time Complexity of Operations on Unique Binary Search Trees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tomato leaf disease in real-time using Resnet-50 in comparison with mobilenetv2</dc:title>
  <dc:creator>User</dc:creator>
  <cp:lastModifiedBy>NAGARJUNA GANJI</cp:lastModifiedBy>
  <cp:revision>23</cp:revision>
  <dcterms:modified xsi:type="dcterms:W3CDTF">2024-09-12T02:43:00Z</dcterms:modified>
</cp:coreProperties>
</file>