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https://www.atlassian.com/continuous-delivery/continuous-deployment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https://www.slideserve.com/gitel/presentation-project-demonstration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https://www.researchgate.net/figure/Architecture-of-Online-Bus-Tracking-and-Ticketing-System_fig1_354523203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https://www.collidu.com/presentation-project-objectives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https://www.pinterest.ph/pin/use-case-diagram-of-users-management-system-this-diagram-shows-the-relationship-between-the-users-and-the-websit--5559199532785591/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https://old.sermitsiaq.ag/en/technology-stack-template.html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https://www.serverwatch.com/guides/client-server-model/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https://help.vevox.com/hc/en-us/articles/360001352998-What-are-the-different-user-roles-and-permissions-in-Vevox-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https://www.codelessplatforms.com/connectors/stripe-payment-gateway-integration/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https://neklo.com/what-is-quality-assurance-testing/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3AEB8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Design And Implement A Bus Ticketing And Payment System Through Any Open Cloud Platform.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FFB40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C466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ac-cdn.atlassian.com/dam/jcr:1ebe6373-ebd0-46f4-9b76-791ea2be9d56/cd-diagram@2x.png?cdnVersion=106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3AEB8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Deployment Strategy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Continuous integration and continuous deployment (CI/CD) practices will be employed for smooth updates.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system will be deployed in the cloud for scalability and high availability.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Regular monitoring will be set in place to ensure system health and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FFB40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C466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.slideserve.com/247366/future-enhancements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3AEB8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Future Enhancements and 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Future upgrades may include the addition of a mobile app to expand user accessibility.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Integration with other travel services like hotels and car rentals can enhance the overall travel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system aims to evolve continuously based on user feedback and technological advancements.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Feel free to customize any of the content or adjust the focus to better suit your specific needs!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FFB40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C466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rofile/Dipika-Tidke/publication/354523203/figure/fig1/AS:1066796484415489@1631355510055/Architecture-of-Online-Bus-Tracking-and-Ticketing-System_Q64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3AEB8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 to the Bus Ticketing System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bus ticketing system aims to simplify the process of purchasing tickets for travelers.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serves as a digital platform that connects passengers with bus operators in real-time.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system enhances customer experience while optimizing operational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FFB40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C466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ollidu.com/media/catalog/product/img/b/2/b2b13822eea7b0bbac92443f00f1a19fc37ad082acc1d7b7038b8ae3b35f7563/project-objectives-slid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3AEB8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Objectives of the System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primary objective is to provide an easy-to-use interface for ticket booking and payment.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aims to reduce operational costs for bus operators by automating ticket sales.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system seeks to improve customer satisfaction through better accessibility and convenience.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FFB40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C466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pinimg.com/originals/a4/15/43/a4154314d916b5bf4a018eea4b3ed84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3AEB8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Key Features of the System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Users can search for routes, view schedules, and book tickets seamlessly.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system includes multiple payment options for user convenience, including credit cards and e-wallets.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provides real-time notifications about ticket confirmation and bus schedules.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FFB40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C466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uploads-ssl.webflow.com/5f7ae188ef1b6bacc308dbdf/6077f2dd2cf4c10579eb3774_60499a86e9b8d479b1be857e_apxor-tech-stack-examp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3AEB8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Technology Stack Overview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system will be implemented using an open cloud platform such as AWS or Google Cloud.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Frontend technologies may include React or Angular for a responsive user interface.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backend will utilize Node.js or Python with a database like MongoDB or PostgreSQL.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FFB40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C466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erverwatch.com/wp-content/uploads/2021/07/The-Client-Server-Mode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3AEB8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System Architecture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architecture consists of a client-side application, server-side API, and a database.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Each component communicates through RESTful APIs to ensure modularity and scalability.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Cloud services like AWS Lambda can be utilized for serverless functions to enhance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FFB40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C466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help.vevox.com/hc/article_attachments/4824672434973/User_role_matrix__1920___1300_px_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3AEB8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User Roles and Permissions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system defines several user roles, including passengers, bus operators, and administrators.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Each role has specific permissions that govern access to various functionalities.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role-based access control helps maintain security and manage user interactions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FFB40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C466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odelessplatforms.com/wp-content/uploads/2021/01/Stripe-Topography-01-0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3AEB8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Payment Integration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payment module will integrate with payment gateways like Stripe or PayPal for transactions.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Security protocols including SSL encryption will be implemented to protect user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 simple and intuitive checkout process will enhance user experience while minimizing cart abandonment.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FFB40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C4662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3.us-west-2.amazonaws.com/neklo.com.cloudfront/wp-content/uploads/2021/07/06110643/Software-QA-Manual-VS-Automated_-What-is-the-Difference1_1-mi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3AEB8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Testing and Quality Assurance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system will undergo multiple testing phases including unit, integration, and user acceptance testing.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Automated testing tools will be used to ensure consistent performance and reliability.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Feedback from beta users will be collected to make necessary adjustments before launch.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 A Bus Ticketing And Payment System Through Any Open Cloud Platform.</dc:title>
  <dc:subject>Design And Implement A Bus Ticketing And Payment System Through Any Open Cloud Platform.</dc:subject>
  <dc:creator>SlideMake.com</dc:creator>
  <cp:lastModifiedBy>SlideMake.com</cp:lastModifiedBy>
  <cp:revision>1</cp:revision>
  <dcterms:created xsi:type="dcterms:W3CDTF">2024-07-29T06:36:45Z</dcterms:created>
  <dcterms:modified xsi:type="dcterms:W3CDTF">2024-07-29T06:36:45Z</dcterms:modified>
</cp:coreProperties>
</file>