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d9f96eb24_5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d9f96eb24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ad9f96eb24_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ad9f96eb24_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ad9f96eb24_5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ad9f96eb24_5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ad9f96eb24_5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ad9f96eb24_5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03eb28f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03eb28f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d9f96eb24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ad9f96eb24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803eb28f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803eb28f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d9f96eb24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d9f96eb24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ad9f96eb24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ad9f96eb24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ad9f96eb24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ad9f96eb24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ad9f96eb24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ad9f96eb24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d9f96eb24_5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ad9f96eb24_5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117925"/>
            <a:ext cx="85206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/>
              <a:t>MentorHub</a:t>
            </a:r>
            <a:endParaRPr b="1" sz="5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92350" y="1444800"/>
            <a:ext cx="85206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INFO6150 - WEB DESIGN / USER EXPERIENCE FINAL PROJECT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743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Apoorva Kulkarni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2860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Arjun Raja Yogidas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2860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Manoj Chandrasekaran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2860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Nagarjun Mallesh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/>
        </p:nvSpPr>
        <p:spPr>
          <a:xfrm>
            <a:off x="4747050" y="1270050"/>
            <a:ext cx="39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2"/>
          <p:cNvSpPr txBox="1"/>
          <p:nvPr/>
        </p:nvSpPr>
        <p:spPr>
          <a:xfrm>
            <a:off x="3072000" y="0"/>
            <a:ext cx="208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Mentee Dashboard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63" y="431100"/>
            <a:ext cx="8776287" cy="4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/>
        </p:nvSpPr>
        <p:spPr>
          <a:xfrm>
            <a:off x="4747050" y="1270050"/>
            <a:ext cx="39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3"/>
          <p:cNvSpPr txBox="1"/>
          <p:nvPr/>
        </p:nvSpPr>
        <p:spPr>
          <a:xfrm>
            <a:off x="3530700" y="0"/>
            <a:ext cx="208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Mentor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Scheduling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25" y="386650"/>
            <a:ext cx="7007162" cy="4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/>
        </p:nvSpPr>
        <p:spPr>
          <a:xfrm>
            <a:off x="4747050" y="1270050"/>
            <a:ext cx="39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3530700" y="0"/>
            <a:ext cx="208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Mentor Dashboard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6" name="Google Shape;3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75" y="811725"/>
            <a:ext cx="7979644" cy="316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/>
        </p:nvSpPr>
        <p:spPr>
          <a:xfrm>
            <a:off x="4747050" y="1270050"/>
            <a:ext cx="39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5"/>
          <p:cNvSpPr txBox="1"/>
          <p:nvPr/>
        </p:nvSpPr>
        <p:spPr>
          <a:xfrm>
            <a:off x="3049050" y="0"/>
            <a:ext cx="304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Mentor Post Upload Page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3" name="Google Shape;3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288" y="616850"/>
            <a:ext cx="5639424" cy="426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343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22350"/>
            <a:ext cx="70305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Leverage the vast and diverse network of Student, faculty and alumni of Northeastern University.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 a platform for ease of communication and real-time networking.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 a platform to connect with like minded people and have conversations about the </a:t>
            </a:r>
            <a:r>
              <a:rPr lang="en" sz="1700"/>
              <a:t>commonalities</a:t>
            </a:r>
            <a:r>
              <a:rPr lang="en" sz="1700"/>
              <a:t>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 a platform for mentors to share posts and articles and make it available for the subscribed mentees.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343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Functionality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044650"/>
            <a:ext cx="75612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Allows</a:t>
            </a:r>
            <a:r>
              <a:rPr lang="en" sz="1700"/>
              <a:t> the synchronized communications between the Mentee and the respective Mentor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Provides personalized notes to the users to note down important meeting points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Provides Quick Icebreakers Tips - to initiate conversation between the Mentee and Mentor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Allows Mentees to schedule an appointment with Mentors based on Mentor Availability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Allows users to opt for Mentors based on Interests and Ratings; provides an overview of the User Profiles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Underlying Technologies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902200" y="1270050"/>
            <a:ext cx="36285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 u="sng"/>
              <a:t>FRONT-END</a:t>
            </a:r>
            <a:r>
              <a:rPr lang="en" sz="5600"/>
              <a:t> </a:t>
            </a:r>
            <a:endParaRPr sz="5100"/>
          </a:p>
          <a:p>
            <a:pPr indent="-3581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100"/>
              <a:t>Redux </a:t>
            </a:r>
            <a:endParaRPr sz="51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100"/>
              <a:t>Tailwind CSS</a:t>
            </a:r>
            <a:endParaRPr sz="51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100"/>
              <a:t>Ant Design</a:t>
            </a:r>
            <a:endParaRPr sz="51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100"/>
              <a:t>Thunk</a:t>
            </a:r>
            <a:endParaRPr sz="51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100"/>
              <a:t>Slice</a:t>
            </a:r>
            <a:endParaRPr sz="51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100"/>
              <a:t>Axios</a:t>
            </a:r>
            <a:endParaRPr sz="51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100"/>
              <a:t>NestJS</a:t>
            </a:r>
            <a:endParaRPr sz="51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100"/>
              <a:t>TypeScript</a:t>
            </a:r>
            <a:endParaRPr sz="5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4747050" y="1270050"/>
            <a:ext cx="39027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BACKEND</a:t>
            </a:r>
            <a:endParaRPr b="1" sz="2200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NestJS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TypeScript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NodeMailer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Argon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JWT Tokens for authentication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joi Schema validation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Mongoose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Passport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Handle Bar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NodeJS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Mongo DB</a:t>
            </a:r>
            <a:endParaRPr b="1" u="sng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895875" y="1256275"/>
            <a:ext cx="3624600" cy="3823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4747050" y="1270050"/>
            <a:ext cx="3902700" cy="3755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/>
        </p:nvSpPr>
        <p:spPr>
          <a:xfrm>
            <a:off x="4747050" y="1270050"/>
            <a:ext cx="39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188950" y="100375"/>
            <a:ext cx="39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Application Snippets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75" y="726475"/>
            <a:ext cx="7879552" cy="420909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4454825" y="244800"/>
            <a:ext cx="262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Landing Page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/>
        </p:nvSpPr>
        <p:spPr>
          <a:xfrm>
            <a:off x="4747050" y="1270050"/>
            <a:ext cx="39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150" y="524400"/>
            <a:ext cx="7759923" cy="441907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3377263" y="93300"/>
            <a:ext cx="262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Login 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Page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/>
        </p:nvSpPr>
        <p:spPr>
          <a:xfrm>
            <a:off x="4747050" y="1270050"/>
            <a:ext cx="39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38" y="466950"/>
            <a:ext cx="8330527" cy="45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/>
        </p:nvSpPr>
        <p:spPr>
          <a:xfrm>
            <a:off x="3261150" y="35850"/>
            <a:ext cx="262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Registration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Page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/>
        </p:nvSpPr>
        <p:spPr>
          <a:xfrm>
            <a:off x="4747050" y="1270050"/>
            <a:ext cx="39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75" y="475950"/>
            <a:ext cx="8409549" cy="461952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 txBox="1"/>
          <p:nvPr/>
        </p:nvSpPr>
        <p:spPr>
          <a:xfrm>
            <a:off x="3161100" y="44850"/>
            <a:ext cx="293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Profile Registration Profile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982"/>
            </a:gs>
            <a:gs pos="100000">
              <a:srgbClr val="F58F0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/>
        </p:nvSpPr>
        <p:spPr>
          <a:xfrm>
            <a:off x="4747050" y="1270050"/>
            <a:ext cx="39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63" y="433625"/>
            <a:ext cx="8408274" cy="46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1"/>
          <p:cNvSpPr txBox="1"/>
          <p:nvPr/>
        </p:nvSpPr>
        <p:spPr>
          <a:xfrm>
            <a:off x="307200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Mentor Selection</a:t>
            </a: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 Profile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