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25/04/2022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25/04/2022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93"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8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40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2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17"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9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2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9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41"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65"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13"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3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4/25/2022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69"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77"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github.com/NagarjunP23" TargetMode="External"/><Relationship Id="rId7" Type="http://schemas.openxmlformats.org/officeDocument/2006/relationships/hyperlink" Target="https://www.linkedin.com/in/nagarjunp/"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58810" y="3066004"/>
            <a:ext cx="4041113" cy="3621087"/>
          </a:xfrm>
        </p:spPr>
        <p:txBody>
          <a:bodyPr/>
          <a:lstStyle/>
          <a:p>
            <a:pPr>
              <a:lnSpc>
                <a:spcPct val="114000"/>
              </a:lnSpc>
            </a:pPr>
            <a:endParaRPr lang="en-IN" altLang="en-US" b="1" dirty="0"/>
          </a:p>
          <a:p>
            <a:pPr>
              <a:lnSpc>
                <a:spcPct val="114000"/>
              </a:lnSpc>
            </a:pPr>
            <a:r>
              <a:rPr lang="en-IN" altLang="en-US" b="1" dirty="0"/>
              <a:t>Railway Reservation System</a:t>
            </a:r>
          </a:p>
          <a:p>
            <a:pPr>
              <a:lnSpc>
                <a:spcPct val="114000"/>
              </a:lnSpc>
            </a:pPr>
            <a:r>
              <a:rPr lang="en-US" dirty="0"/>
              <a:t>Completed end to end case study of Railway Reservation System along with JWT authentication using Spring boot Microservices with Eureka Server.  React used for user interface.</a:t>
            </a:r>
            <a:endParaRPr lang="en-US" altLang="nl-NL" b="1" dirty="0"/>
          </a:p>
          <a:p>
            <a:pPr eaLnBrk="1" hangingPunct="1">
              <a:lnSpc>
                <a:spcPct val="114000"/>
              </a:lnSpc>
            </a:pPr>
            <a:r>
              <a:rPr lang="en-IN" altLang="nl-NL" b="1" dirty="0"/>
              <a:t>Java and React for web developers in Degreed Platform</a:t>
            </a:r>
          </a:p>
          <a:p>
            <a:pPr eaLnBrk="1" hangingPunct="1">
              <a:lnSpc>
                <a:spcPct val="114000"/>
              </a:lnSpc>
            </a:pPr>
            <a:r>
              <a:rPr lang="en-IN" altLang="en-US" dirty="0"/>
              <a:t>Completed this course with optimal Knowledge of Spring Boot, RESTful services , React.</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nagarjun.a.p@capgemini.com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+91 9113581829</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22624" y="3147696"/>
            <a:ext cx="4041113" cy="3621087"/>
          </a:xfrm>
        </p:spPr>
        <p:txBody>
          <a:bodyPr/>
          <a:lstStyle/>
          <a:p>
            <a:pPr marL="171450" indent="-171450">
              <a:buFont typeface="Arial" panose="020B0604020202020204" pitchFamily="34" charset="0"/>
              <a:buChar char="•"/>
            </a:pPr>
            <a:r>
              <a:rPr lang="en-US" sz="1050" dirty="0"/>
              <a:t>Proficient in </a:t>
            </a:r>
            <a:r>
              <a:rPr lang="en-US" sz="1050" b="1" dirty="0"/>
              <a:t>JAVA</a:t>
            </a:r>
            <a:r>
              <a:rPr lang="en-US" sz="1050" dirty="0"/>
              <a:t> </a:t>
            </a:r>
            <a:r>
              <a:rPr lang="en-US" sz="1050" b="1" dirty="0"/>
              <a:t>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JAVA Spring Boot, REST API and</a:t>
            </a:r>
            <a:r>
              <a:rPr lang="en-US" sz="1050" dirty="0"/>
              <a:t> </a:t>
            </a:r>
            <a:r>
              <a:rPr lang="en-US" sz="1050" b="1" dirty="0"/>
              <a:t>React</a:t>
            </a:r>
            <a:r>
              <a:rPr lang="en-US" sz="1050" dirty="0"/>
              <a:t>.</a:t>
            </a:r>
          </a:p>
          <a:p>
            <a:pPr marL="171450" indent="-171450">
              <a:buFont typeface="Arial" panose="020B0604020202020204" pitchFamily="34" charset="0"/>
              <a:buChar char="•"/>
            </a:pPr>
            <a:r>
              <a:rPr lang="en-US" sz="1050" dirty="0"/>
              <a:t>Hands on experience in developing web pages using </a:t>
            </a:r>
            <a:r>
              <a:rPr lang="en-US" sz="1050" b="1" dirty="0"/>
              <a:t>HTML5, CSS3, JavaScript and TypeScript.</a:t>
            </a:r>
          </a:p>
          <a:p>
            <a:pPr marL="171450" indent="-171450">
              <a:buFont typeface="Arial" panose="020B0604020202020204" pitchFamily="34" charset="0"/>
              <a:buChar char="•"/>
            </a:pPr>
            <a:r>
              <a:rPr lang="en-IN" sz="1050" dirty="0"/>
              <a:t>Practical understanding of</a:t>
            </a:r>
            <a:r>
              <a:rPr lang="en-US" sz="1050" dirty="0"/>
              <a:t> </a:t>
            </a:r>
            <a:r>
              <a:rPr lang="en-US" sz="1050" b="1" dirty="0"/>
              <a:t>Java Spring Boot, REST API</a:t>
            </a:r>
            <a:r>
              <a:rPr lang="en-IN" sz="1050" b="1" dirty="0"/>
              <a:t>.</a:t>
            </a:r>
            <a:endParaRPr lang="en-US" sz="1050" dirty="0"/>
          </a:p>
          <a:p>
            <a:pPr marL="171450" indent="-171450">
              <a:buFont typeface="Arial" panose="020B0604020202020204" pitchFamily="34" charset="0"/>
              <a:buChar char="•"/>
            </a:pPr>
            <a:r>
              <a:rPr lang="en-US" dirty="0"/>
              <a:t>Has working knowledge on React and Java Microservice Development using Spring framework</a:t>
            </a:r>
            <a:r>
              <a:rPr lang="en-US" altLang="en-US" sz="1050" dirty="0"/>
              <a:t>.</a:t>
            </a:r>
          </a:p>
          <a:p>
            <a:pPr marL="171450" indent="-171450">
              <a:buFont typeface="Arial" panose="020B0604020202020204" pitchFamily="34" charset="0"/>
              <a:buChar char="•"/>
            </a:pPr>
            <a:r>
              <a:rPr lang="en-US" altLang="nl-NL" sz="1050" dirty="0"/>
              <a:t>Implemented </a:t>
            </a:r>
            <a:r>
              <a:rPr lang="en-US" sz="1050" b="1" dirty="0"/>
              <a:t>REST</a:t>
            </a:r>
            <a:r>
              <a:rPr lang="en-US" altLang="nl-NL" sz="1050" b="1" dirty="0"/>
              <a:t> API</a:t>
            </a:r>
            <a:r>
              <a:rPr lang="en-US" altLang="nl-NL" sz="1050" dirty="0"/>
              <a:t> and </a:t>
            </a:r>
            <a:r>
              <a:rPr lang="en-US" altLang="nl-NL" sz="1050" b="1" dirty="0"/>
              <a:t>React</a:t>
            </a:r>
            <a:r>
              <a:rPr lang="en-US" altLang="nl-NL" sz="1050" dirty="0"/>
              <a:t> in case study and up skilling this knowledge continuously.</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Computer Science and Engineering:2017-2021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374109" y="111244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20" name="Picture Placeholder 11">
            <a:hlinkClick r:id="rId3"/>
            <a:extLst>
              <a:ext uri="{FF2B5EF4-FFF2-40B4-BE49-F238E27FC236}">
                <a16:creationId xmlns:a16="http://schemas.microsoft.com/office/drawing/2014/main" id="{311022F4-75D7-4325-9179-434BEB3293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ltGray">
          <a:xfrm>
            <a:off x="4758810" y="5749134"/>
            <a:ext cx="669996" cy="558904"/>
          </a:xfrm>
          <a:prstGeom prst="ellipse">
            <a:avLst/>
          </a:prstGeom>
          <a:solidFill>
            <a:schemeClr val="bg1"/>
          </a:solidFill>
        </p:spPr>
      </p:pic>
      <p:pic>
        <p:nvPicPr>
          <p:cNvPr id="23" name="Picture 4" descr="Free Video Icon, Symbol. PNG, SVG Download.">
            <a:extLst>
              <a:ext uri="{FF2B5EF4-FFF2-40B4-BE49-F238E27FC236}">
                <a16:creationId xmlns:a16="http://schemas.microsoft.com/office/drawing/2014/main" id="{1328601A-8780-44CF-A652-AAE4ED96E9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4291" y="5681625"/>
            <a:ext cx="867173" cy="693921"/>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A1B8D280-5304-488F-A5BE-12EEDEF092F3}"/>
              </a:ext>
            </a:extLst>
          </p:cNvPr>
          <p:cNvSpPr>
            <a:spLocks noGrp="1"/>
          </p:cNvSpPr>
          <p:nvPr>
            <p:ph type="body" sz="quarter" idx="41"/>
          </p:nvPr>
        </p:nvSpPr>
        <p:spPr/>
        <p:txBody>
          <a:bodyPr/>
          <a:lstStyle/>
          <a:p>
            <a:r>
              <a:rPr lang="en-IN" dirty="0"/>
              <a:t>NAGARJUN P</a:t>
            </a:r>
          </a:p>
        </p:txBody>
      </p:sp>
      <p:pic>
        <p:nvPicPr>
          <p:cNvPr id="9" name="Picture Placeholder 8" descr="A person in a blue shirt&#10;&#10;Description automatically generated with medium confidence">
            <a:extLst>
              <a:ext uri="{FF2B5EF4-FFF2-40B4-BE49-F238E27FC236}">
                <a16:creationId xmlns:a16="http://schemas.microsoft.com/office/drawing/2014/main" id="{F6A4ABC9-9644-4B5C-9B1B-9912B520B602}"/>
              </a:ext>
            </a:extLst>
          </p:cNvPr>
          <p:cNvPicPr>
            <a:picLocks noGrp="1" noChangeAspect="1"/>
          </p:cNvPicPr>
          <p:nvPr>
            <p:ph type="pic" sz="quarter" idx="46"/>
          </p:nvPr>
        </p:nvPicPr>
        <p:blipFill rotWithShape="1">
          <a:blip r:embed="rId6">
            <a:extLst>
              <a:ext uri="{28A0092B-C50C-407E-A947-70E740481C1C}">
                <a14:useLocalDpi xmlns:a14="http://schemas.microsoft.com/office/drawing/2010/main" val="0"/>
              </a:ext>
            </a:extLst>
          </a:blip>
          <a:srcRect l="247" t="509" r="-247" b="13813"/>
          <a:stretch/>
        </p:blipFill>
        <p:spPr>
          <a:xfrm>
            <a:off x="318574" y="211145"/>
            <a:ext cx="1734208" cy="1735628"/>
          </a:xfrm>
        </p:spPr>
      </p:pic>
      <p:sp>
        <p:nvSpPr>
          <p:cNvPr id="3" name="TextBox 2">
            <a:extLst>
              <a:ext uri="{FF2B5EF4-FFF2-40B4-BE49-F238E27FC236}">
                <a16:creationId xmlns:a16="http://schemas.microsoft.com/office/drawing/2014/main" id="{C8B85B0A-7074-4B6D-BF89-EE9E1985C64D}"/>
              </a:ext>
            </a:extLst>
          </p:cNvPr>
          <p:cNvSpPr txBox="1"/>
          <p:nvPr/>
        </p:nvSpPr>
        <p:spPr>
          <a:xfrm>
            <a:off x="9374109" y="1400035"/>
            <a:ext cx="2498620" cy="3785652"/>
          </a:xfrm>
          <a:prstGeom prst="rect">
            <a:avLst/>
          </a:prstGeom>
          <a:noFill/>
        </p:spPr>
        <p:txBody>
          <a:bodyPr wrap="square" rtlCol="0">
            <a:spAutoFit/>
          </a:bodyPr>
          <a:lstStyle/>
          <a:p>
            <a:r>
              <a:rPr lang="en-US" sz="1000" b="1" dirty="0">
                <a:solidFill>
                  <a:schemeClr val="accent1"/>
                </a:solidFill>
              </a:rPr>
              <a:t>Backend </a:t>
            </a:r>
          </a:p>
          <a:p>
            <a:r>
              <a:rPr lang="en-US" sz="1000" dirty="0"/>
              <a:t>Spring Boot/Spring Security</a:t>
            </a:r>
          </a:p>
          <a:p>
            <a:r>
              <a:rPr lang="en-US" sz="1000" dirty="0"/>
              <a:t>MongoDB</a:t>
            </a:r>
          </a:p>
          <a:p>
            <a:r>
              <a:rPr lang="en-US" sz="1000" dirty="0"/>
              <a:t>REST-API</a:t>
            </a:r>
          </a:p>
          <a:p>
            <a:endParaRPr lang="en-US" sz="1000" dirty="0"/>
          </a:p>
          <a:p>
            <a:r>
              <a:rPr lang="en-US" sz="1000" b="1" dirty="0">
                <a:solidFill>
                  <a:schemeClr val="accent1"/>
                </a:solidFill>
              </a:rPr>
              <a:t>Database </a:t>
            </a:r>
          </a:p>
          <a:p>
            <a:r>
              <a:rPr lang="en-US" sz="1000" dirty="0"/>
              <a:t>NoSQL database – MongoDB</a:t>
            </a:r>
          </a:p>
          <a:p>
            <a:endParaRPr lang="en-US" sz="1000" dirty="0"/>
          </a:p>
          <a:p>
            <a:r>
              <a:rPr lang="en-US" sz="1000" b="1" dirty="0">
                <a:solidFill>
                  <a:schemeClr val="accent1"/>
                </a:solidFill>
              </a:rPr>
              <a:t>Web Technologies </a:t>
            </a:r>
          </a:p>
          <a:p>
            <a:r>
              <a:rPr lang="en-US" sz="1000" dirty="0"/>
              <a:t>HTML5</a:t>
            </a:r>
          </a:p>
          <a:p>
            <a:r>
              <a:rPr lang="en-US" sz="1000" dirty="0"/>
              <a:t>CSS3 </a:t>
            </a:r>
          </a:p>
          <a:p>
            <a:r>
              <a:rPr lang="en-US" sz="1000" dirty="0"/>
              <a:t>Bootstrap</a:t>
            </a:r>
          </a:p>
          <a:p>
            <a:r>
              <a:rPr lang="en-US" sz="1000" dirty="0"/>
              <a:t>JavaScript/TypeScript </a:t>
            </a:r>
          </a:p>
          <a:p>
            <a:endParaRPr lang="en-US" sz="1000" dirty="0"/>
          </a:p>
          <a:p>
            <a:r>
              <a:rPr lang="en-US" sz="1000" b="1" dirty="0">
                <a:solidFill>
                  <a:schemeClr val="accent1"/>
                </a:solidFill>
              </a:rPr>
              <a:t>UI Framework</a:t>
            </a:r>
          </a:p>
          <a:p>
            <a:r>
              <a:rPr lang="en-US" sz="1000" dirty="0"/>
              <a:t>React</a:t>
            </a:r>
          </a:p>
          <a:p>
            <a:endParaRPr lang="en-US" sz="1000" dirty="0"/>
          </a:p>
          <a:p>
            <a:r>
              <a:rPr lang="en-US" sz="1000" b="1" dirty="0">
                <a:solidFill>
                  <a:schemeClr val="accent1"/>
                </a:solidFill>
              </a:rPr>
              <a:t>Add-ons</a:t>
            </a:r>
            <a:r>
              <a:rPr lang="en-US" sz="1000" dirty="0"/>
              <a:t> </a:t>
            </a:r>
          </a:p>
          <a:p>
            <a:r>
              <a:rPr lang="en-US" sz="1000" dirty="0"/>
              <a:t>GitHub </a:t>
            </a:r>
          </a:p>
          <a:p>
            <a:r>
              <a:rPr lang="en-US" sz="1000" dirty="0"/>
              <a:t>Postman </a:t>
            </a:r>
          </a:p>
          <a:p>
            <a:endParaRPr lang="en-US" sz="1000" dirty="0"/>
          </a:p>
          <a:p>
            <a:r>
              <a:rPr lang="en-US" sz="1000" b="1" dirty="0">
                <a:solidFill>
                  <a:schemeClr val="accent1"/>
                </a:solidFill>
              </a:rPr>
              <a:t>Additional Details</a:t>
            </a:r>
          </a:p>
          <a:p>
            <a:r>
              <a:rPr lang="en-US" sz="1000" dirty="0"/>
              <a:t>Excellent Communication Skills</a:t>
            </a:r>
          </a:p>
          <a:p>
            <a:r>
              <a:rPr lang="en-US" sz="1000" dirty="0"/>
              <a:t>Team Player</a:t>
            </a:r>
            <a:endParaRPr lang="en-US" sz="1000" dirty="0">
              <a:latin typeface="Times New Roman" panose="02020603050405020304" pitchFamily="18" charset="0"/>
              <a:cs typeface="Times New Roman" panose="02020603050405020304" pitchFamily="18" charset="0"/>
            </a:endParaRPr>
          </a:p>
        </p:txBody>
      </p:sp>
      <p:pic>
        <p:nvPicPr>
          <p:cNvPr id="11" name="Picture 10" descr="Logo, icon&#10;&#10;Description automatically generated">
            <a:hlinkClick r:id="rId7"/>
            <a:extLst>
              <a:ext uri="{FF2B5EF4-FFF2-40B4-BE49-F238E27FC236}">
                <a16:creationId xmlns:a16="http://schemas.microsoft.com/office/drawing/2014/main" id="{74F77624-28C6-4DD4-8FD4-D7B6787B79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79574" y="5571360"/>
            <a:ext cx="462319" cy="491814"/>
          </a:xfrm>
          <a:prstGeom prst="rect">
            <a:avLst/>
          </a:prstGeo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2672</TotalTime>
  <Words>200</Words>
  <Application>Microsoft Office PowerPoint</Application>
  <PresentationFormat>Widescreen</PresentationFormat>
  <Paragraphs>57</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 Nagarjun</cp:lastModifiedBy>
  <cp:revision>57</cp:revision>
  <dcterms:created xsi:type="dcterms:W3CDTF">2020-09-22T06:24:34Z</dcterms:created>
  <dcterms:modified xsi:type="dcterms:W3CDTF">2022-04-25T14:50:09Z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