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C3807-3D29-4F4B-BA77-7D45C8DB249A}" type="doc">
      <dgm:prSet loTypeId="urn:microsoft.com/office/officeart/2005/8/layout/bProcess4" loCatId="process" qsTypeId="urn:microsoft.com/office/officeart/2005/8/quickstyle/3d7" qsCatId="3D" csTypeId="urn:microsoft.com/office/officeart/2005/8/colors/colorful1" csCatId="colorful" phldr="1"/>
      <dgm:spPr/>
      <dgm:t>
        <a:bodyPr/>
        <a:lstStyle/>
        <a:p>
          <a:endParaRPr lang="en-US"/>
        </a:p>
      </dgm:t>
    </dgm:pt>
    <dgm:pt modelId="{C241E3ED-D4D5-4B1C-A54E-910DCEBBEA56}">
      <dgm:prSet phldrT="[Text]"/>
      <dgm:spPr/>
      <dgm:t>
        <a:bodyPr/>
        <a:lstStyle/>
        <a:p>
          <a:r>
            <a:rPr lang="en-US" dirty="0"/>
            <a:t>Data Cleaning</a:t>
          </a:r>
        </a:p>
      </dgm:t>
    </dgm:pt>
    <dgm:pt modelId="{B7D489CF-B8EB-475D-9244-D2874DDD05C1}" type="parTrans" cxnId="{C3108967-96D9-4AE9-9FC7-0AE0A0A798AA}">
      <dgm:prSet/>
      <dgm:spPr/>
      <dgm:t>
        <a:bodyPr/>
        <a:lstStyle/>
        <a:p>
          <a:endParaRPr lang="en-US"/>
        </a:p>
      </dgm:t>
    </dgm:pt>
    <dgm:pt modelId="{3FFA954D-CD40-4242-9EC9-4B0794C6FAEE}" type="sibTrans" cxnId="{C3108967-96D9-4AE9-9FC7-0AE0A0A798AA}">
      <dgm:prSet/>
      <dgm:spPr/>
      <dgm:t>
        <a:bodyPr/>
        <a:lstStyle/>
        <a:p>
          <a:endParaRPr lang="en-US"/>
        </a:p>
      </dgm:t>
    </dgm:pt>
    <dgm:pt modelId="{B4290D1A-8046-4FB1-A0AF-7B6E3D8F1325}">
      <dgm:prSet phldrT="[Text]"/>
      <dgm:spPr/>
      <dgm:t>
        <a:bodyPr/>
        <a:lstStyle/>
        <a:p>
          <a:r>
            <a:rPr lang="en-US" dirty="0"/>
            <a:t>EDA</a:t>
          </a:r>
        </a:p>
      </dgm:t>
    </dgm:pt>
    <dgm:pt modelId="{B38FCF86-6664-4E44-B086-7981B4A67965}" type="parTrans" cxnId="{D1265B86-5EDA-4C1E-AD49-CCB383A49E66}">
      <dgm:prSet/>
      <dgm:spPr/>
      <dgm:t>
        <a:bodyPr/>
        <a:lstStyle/>
        <a:p>
          <a:endParaRPr lang="en-US"/>
        </a:p>
      </dgm:t>
    </dgm:pt>
    <dgm:pt modelId="{36EE79EE-24BA-42E2-A0DE-70AF7904FE65}" type="sibTrans" cxnId="{D1265B86-5EDA-4C1E-AD49-CCB383A49E66}">
      <dgm:prSet/>
      <dgm:spPr/>
      <dgm:t>
        <a:bodyPr/>
        <a:lstStyle/>
        <a:p>
          <a:endParaRPr lang="en-US"/>
        </a:p>
      </dgm:t>
    </dgm:pt>
    <dgm:pt modelId="{F4E12E4F-BA9C-4D58-B820-9E10C43456A3}">
      <dgm:prSet phldrT="[Text]"/>
      <dgm:spPr/>
      <dgm:t>
        <a:bodyPr/>
        <a:lstStyle/>
        <a:p>
          <a:r>
            <a:rPr lang="en-US" dirty="0"/>
            <a:t>Dummy Variables</a:t>
          </a:r>
        </a:p>
      </dgm:t>
    </dgm:pt>
    <dgm:pt modelId="{23C435FF-A7EE-48A4-B8C1-5E5261846B12}" type="parTrans" cxnId="{74B119C4-8625-4259-B7E5-07BBC92E13A6}">
      <dgm:prSet/>
      <dgm:spPr/>
      <dgm:t>
        <a:bodyPr/>
        <a:lstStyle/>
        <a:p>
          <a:endParaRPr lang="en-US"/>
        </a:p>
      </dgm:t>
    </dgm:pt>
    <dgm:pt modelId="{203FAFD2-39FA-48F5-A7EB-6628FDDA2D42}" type="sibTrans" cxnId="{74B119C4-8625-4259-B7E5-07BBC92E13A6}">
      <dgm:prSet/>
      <dgm:spPr/>
      <dgm:t>
        <a:bodyPr/>
        <a:lstStyle/>
        <a:p>
          <a:endParaRPr lang="en-US"/>
        </a:p>
      </dgm:t>
    </dgm:pt>
    <dgm:pt modelId="{8B128AC1-3864-46FF-B306-49E755151E20}">
      <dgm:prSet phldrT="[Text]"/>
      <dgm:spPr/>
      <dgm:t>
        <a:bodyPr/>
        <a:lstStyle/>
        <a:p>
          <a:r>
            <a:rPr lang="en-US" dirty="0"/>
            <a:t>Train-Test Split</a:t>
          </a:r>
        </a:p>
      </dgm:t>
    </dgm:pt>
    <dgm:pt modelId="{CEBC61AB-15AE-48F7-9121-C9E54E384004}" type="parTrans" cxnId="{FA8EF845-B10B-488F-A48E-B8E69D8C9965}">
      <dgm:prSet/>
      <dgm:spPr/>
      <dgm:t>
        <a:bodyPr/>
        <a:lstStyle/>
        <a:p>
          <a:endParaRPr lang="en-US"/>
        </a:p>
      </dgm:t>
    </dgm:pt>
    <dgm:pt modelId="{571C2608-BF82-4F92-A7C9-812B4A685DF0}" type="sibTrans" cxnId="{FA8EF845-B10B-488F-A48E-B8E69D8C9965}">
      <dgm:prSet/>
      <dgm:spPr/>
      <dgm:t>
        <a:bodyPr/>
        <a:lstStyle/>
        <a:p>
          <a:endParaRPr lang="en-US"/>
        </a:p>
      </dgm:t>
    </dgm:pt>
    <dgm:pt modelId="{44D52506-A702-4DF5-81A1-2AA78AF16F45}">
      <dgm:prSet phldrT="[Text]"/>
      <dgm:spPr/>
      <dgm:t>
        <a:bodyPr/>
        <a:lstStyle/>
        <a:p>
          <a:r>
            <a:rPr lang="en-US" dirty="0"/>
            <a:t>Model Building</a:t>
          </a:r>
        </a:p>
      </dgm:t>
    </dgm:pt>
    <dgm:pt modelId="{7AD0900B-1DBE-430F-B221-54FE6C965928}" type="parTrans" cxnId="{37C2F30F-D865-4293-A595-BE7621548645}">
      <dgm:prSet/>
      <dgm:spPr/>
      <dgm:t>
        <a:bodyPr/>
        <a:lstStyle/>
        <a:p>
          <a:endParaRPr lang="en-US"/>
        </a:p>
      </dgm:t>
    </dgm:pt>
    <dgm:pt modelId="{B8DFD1D7-D40D-4A62-AE02-754159D2D720}" type="sibTrans" cxnId="{37C2F30F-D865-4293-A595-BE7621548645}">
      <dgm:prSet/>
      <dgm:spPr/>
      <dgm:t>
        <a:bodyPr/>
        <a:lstStyle/>
        <a:p>
          <a:endParaRPr lang="en-US"/>
        </a:p>
      </dgm:t>
    </dgm:pt>
    <dgm:pt modelId="{2B1F6072-B3D8-43C4-984E-433E95D1C027}">
      <dgm:prSet phldrT="[Text]"/>
      <dgm:spPr/>
      <dgm:t>
        <a:bodyPr/>
        <a:lstStyle/>
        <a:p>
          <a:r>
            <a:rPr lang="en-US" dirty="0"/>
            <a:t>Model Evaluation</a:t>
          </a:r>
        </a:p>
      </dgm:t>
    </dgm:pt>
    <dgm:pt modelId="{C8699B1A-81A6-4074-813C-65900B57BBC5}" type="parTrans" cxnId="{38A39BB8-E2F9-49EE-BA42-19D7640396EF}">
      <dgm:prSet/>
      <dgm:spPr/>
      <dgm:t>
        <a:bodyPr/>
        <a:lstStyle/>
        <a:p>
          <a:endParaRPr lang="en-US"/>
        </a:p>
      </dgm:t>
    </dgm:pt>
    <dgm:pt modelId="{C3FCD67F-865B-4223-8ADE-3536858FC6B2}" type="sibTrans" cxnId="{38A39BB8-E2F9-49EE-BA42-19D7640396EF}">
      <dgm:prSet/>
      <dgm:spPr/>
      <dgm:t>
        <a:bodyPr/>
        <a:lstStyle/>
        <a:p>
          <a:endParaRPr lang="en-US"/>
        </a:p>
      </dgm:t>
    </dgm:pt>
    <dgm:pt modelId="{71AC63DD-C731-4683-932C-F19DBB205BBD}">
      <dgm:prSet phldrT="[Text]"/>
      <dgm:spPr/>
      <dgm:t>
        <a:bodyPr/>
        <a:lstStyle/>
        <a:p>
          <a:r>
            <a:rPr lang="en-US" dirty="0"/>
            <a:t>Prediction</a:t>
          </a:r>
        </a:p>
      </dgm:t>
    </dgm:pt>
    <dgm:pt modelId="{A570EEEE-83A3-4DEA-8FF3-B8945DC8B93D}" type="parTrans" cxnId="{ACF06955-ADEA-40A5-BA1D-CD2DDEA4D840}">
      <dgm:prSet/>
      <dgm:spPr/>
      <dgm:t>
        <a:bodyPr/>
        <a:lstStyle/>
        <a:p>
          <a:endParaRPr lang="en-US"/>
        </a:p>
      </dgm:t>
    </dgm:pt>
    <dgm:pt modelId="{933D3F4F-C51F-427D-8018-BE1F2712A36B}" type="sibTrans" cxnId="{ACF06955-ADEA-40A5-BA1D-CD2DDEA4D840}">
      <dgm:prSet/>
      <dgm:spPr/>
      <dgm:t>
        <a:bodyPr/>
        <a:lstStyle/>
        <a:p>
          <a:endParaRPr lang="en-US"/>
        </a:p>
      </dgm:t>
    </dgm:pt>
    <dgm:pt modelId="{2B466F4C-E796-458A-BF30-D4F012534B62}">
      <dgm:prSet phldrT="[Text]"/>
      <dgm:spPr/>
      <dgm:t>
        <a:bodyPr/>
        <a:lstStyle/>
        <a:p>
          <a:r>
            <a:rPr lang="en-US" dirty="0"/>
            <a:t>Precision - Recall</a:t>
          </a:r>
        </a:p>
      </dgm:t>
    </dgm:pt>
    <dgm:pt modelId="{9F28E0F4-E2F1-4BEC-839B-83B179F572F1}" type="parTrans" cxnId="{FF884A0B-F6E9-4043-A830-B7E1A31EB9FA}">
      <dgm:prSet/>
      <dgm:spPr/>
      <dgm:t>
        <a:bodyPr/>
        <a:lstStyle/>
        <a:p>
          <a:endParaRPr lang="en-US"/>
        </a:p>
      </dgm:t>
    </dgm:pt>
    <dgm:pt modelId="{A22ADE91-D239-4A99-BF92-0D2DB4C2A6F9}" type="sibTrans" cxnId="{FF884A0B-F6E9-4043-A830-B7E1A31EB9FA}">
      <dgm:prSet/>
      <dgm:spPr/>
      <dgm:t>
        <a:bodyPr/>
        <a:lstStyle/>
        <a:p>
          <a:endParaRPr lang="en-US"/>
        </a:p>
      </dgm:t>
    </dgm:pt>
    <dgm:pt modelId="{E135ABE8-0F17-436D-80B7-D10122E205CB}">
      <dgm:prSet phldrT="[Text]"/>
      <dgm:spPr/>
      <dgm:t>
        <a:bodyPr/>
        <a:lstStyle/>
        <a:p>
          <a:r>
            <a:rPr lang="en-US" dirty="0"/>
            <a:t>Final Analysis/ Suggestion</a:t>
          </a:r>
        </a:p>
      </dgm:t>
    </dgm:pt>
    <dgm:pt modelId="{5373985B-AF51-4C69-BBFD-BF76CE33D2D0}" type="parTrans" cxnId="{0459F1A3-8682-4B67-9D7E-1B10DA9AD5BA}">
      <dgm:prSet/>
      <dgm:spPr/>
      <dgm:t>
        <a:bodyPr/>
        <a:lstStyle/>
        <a:p>
          <a:endParaRPr lang="en-US"/>
        </a:p>
      </dgm:t>
    </dgm:pt>
    <dgm:pt modelId="{81DA013E-047B-45E8-B299-552344426251}" type="sibTrans" cxnId="{0459F1A3-8682-4B67-9D7E-1B10DA9AD5BA}">
      <dgm:prSet/>
      <dgm:spPr/>
      <dgm:t>
        <a:bodyPr/>
        <a:lstStyle/>
        <a:p>
          <a:endParaRPr lang="en-US"/>
        </a:p>
      </dgm:t>
    </dgm:pt>
    <dgm:pt modelId="{87EAFDF1-F13F-4163-9A09-73A451DFC051}" type="pres">
      <dgm:prSet presAssocID="{930C3807-3D29-4F4B-BA77-7D45C8DB249A}" presName="Name0" presStyleCnt="0">
        <dgm:presLayoutVars>
          <dgm:dir/>
          <dgm:resizeHandles/>
        </dgm:presLayoutVars>
      </dgm:prSet>
      <dgm:spPr/>
    </dgm:pt>
    <dgm:pt modelId="{BEDC62EA-CF39-4C7C-8260-10E6ACB32083}" type="pres">
      <dgm:prSet presAssocID="{C241E3ED-D4D5-4B1C-A54E-910DCEBBEA56}" presName="compNode" presStyleCnt="0"/>
      <dgm:spPr/>
    </dgm:pt>
    <dgm:pt modelId="{BCECCD17-E47B-4688-93F9-5BFEED95CD93}" type="pres">
      <dgm:prSet presAssocID="{C241E3ED-D4D5-4B1C-A54E-910DCEBBEA56}" presName="dummyConnPt" presStyleCnt="0"/>
      <dgm:spPr/>
    </dgm:pt>
    <dgm:pt modelId="{429752C6-1005-475D-90A9-4782BB8B9971}" type="pres">
      <dgm:prSet presAssocID="{C241E3ED-D4D5-4B1C-A54E-910DCEBBEA56}" presName="node" presStyleLbl="node1" presStyleIdx="0" presStyleCnt="9">
        <dgm:presLayoutVars>
          <dgm:bulletEnabled val="1"/>
        </dgm:presLayoutVars>
      </dgm:prSet>
      <dgm:spPr/>
    </dgm:pt>
    <dgm:pt modelId="{A18555B9-2B8D-4C7D-8F46-4F447B9AD334}" type="pres">
      <dgm:prSet presAssocID="{3FFA954D-CD40-4242-9EC9-4B0794C6FAEE}" presName="sibTrans" presStyleLbl="bgSibTrans2D1" presStyleIdx="0" presStyleCnt="8"/>
      <dgm:spPr/>
    </dgm:pt>
    <dgm:pt modelId="{D56F8B74-34A0-490F-AE98-01F8344FE86A}" type="pres">
      <dgm:prSet presAssocID="{B4290D1A-8046-4FB1-A0AF-7B6E3D8F1325}" presName="compNode" presStyleCnt="0"/>
      <dgm:spPr/>
    </dgm:pt>
    <dgm:pt modelId="{49F7A2E7-6C1B-4F2A-8ABA-55C5C6F67FD1}" type="pres">
      <dgm:prSet presAssocID="{B4290D1A-8046-4FB1-A0AF-7B6E3D8F1325}" presName="dummyConnPt" presStyleCnt="0"/>
      <dgm:spPr/>
    </dgm:pt>
    <dgm:pt modelId="{08E1E5B0-FE2B-4695-B43F-6792447F13A7}" type="pres">
      <dgm:prSet presAssocID="{B4290D1A-8046-4FB1-A0AF-7B6E3D8F1325}" presName="node" presStyleLbl="node1" presStyleIdx="1" presStyleCnt="9">
        <dgm:presLayoutVars>
          <dgm:bulletEnabled val="1"/>
        </dgm:presLayoutVars>
      </dgm:prSet>
      <dgm:spPr/>
    </dgm:pt>
    <dgm:pt modelId="{23571796-E499-4A4C-B739-1E8CA811265D}" type="pres">
      <dgm:prSet presAssocID="{36EE79EE-24BA-42E2-A0DE-70AF7904FE65}" presName="sibTrans" presStyleLbl="bgSibTrans2D1" presStyleIdx="1" presStyleCnt="8"/>
      <dgm:spPr/>
    </dgm:pt>
    <dgm:pt modelId="{22C36B7B-526F-4D9E-A204-B6B7E6D92E97}" type="pres">
      <dgm:prSet presAssocID="{F4E12E4F-BA9C-4D58-B820-9E10C43456A3}" presName="compNode" presStyleCnt="0"/>
      <dgm:spPr/>
    </dgm:pt>
    <dgm:pt modelId="{B97478BE-855D-4BF5-B8E5-037676F65038}" type="pres">
      <dgm:prSet presAssocID="{F4E12E4F-BA9C-4D58-B820-9E10C43456A3}" presName="dummyConnPt" presStyleCnt="0"/>
      <dgm:spPr/>
    </dgm:pt>
    <dgm:pt modelId="{D33BD896-8AAD-4077-AFF2-FA8AB4F86F86}" type="pres">
      <dgm:prSet presAssocID="{F4E12E4F-BA9C-4D58-B820-9E10C43456A3}" presName="node" presStyleLbl="node1" presStyleIdx="2" presStyleCnt="9">
        <dgm:presLayoutVars>
          <dgm:bulletEnabled val="1"/>
        </dgm:presLayoutVars>
      </dgm:prSet>
      <dgm:spPr/>
    </dgm:pt>
    <dgm:pt modelId="{5796B300-3206-4172-9CED-79920B86550A}" type="pres">
      <dgm:prSet presAssocID="{203FAFD2-39FA-48F5-A7EB-6628FDDA2D42}" presName="sibTrans" presStyleLbl="bgSibTrans2D1" presStyleIdx="2" presStyleCnt="8"/>
      <dgm:spPr/>
    </dgm:pt>
    <dgm:pt modelId="{A8892B79-EEB9-44B8-A777-D621B38806F0}" type="pres">
      <dgm:prSet presAssocID="{8B128AC1-3864-46FF-B306-49E755151E20}" presName="compNode" presStyleCnt="0"/>
      <dgm:spPr/>
    </dgm:pt>
    <dgm:pt modelId="{2D916CB5-B22B-432F-9A3D-59F37A1EFE7D}" type="pres">
      <dgm:prSet presAssocID="{8B128AC1-3864-46FF-B306-49E755151E20}" presName="dummyConnPt" presStyleCnt="0"/>
      <dgm:spPr/>
    </dgm:pt>
    <dgm:pt modelId="{44BB880D-FAFD-40F4-AF75-9DE7449EB5C0}" type="pres">
      <dgm:prSet presAssocID="{8B128AC1-3864-46FF-B306-49E755151E20}" presName="node" presStyleLbl="node1" presStyleIdx="3" presStyleCnt="9">
        <dgm:presLayoutVars>
          <dgm:bulletEnabled val="1"/>
        </dgm:presLayoutVars>
      </dgm:prSet>
      <dgm:spPr/>
    </dgm:pt>
    <dgm:pt modelId="{CD704046-5E03-4617-9BA8-0B11B8C47DFE}" type="pres">
      <dgm:prSet presAssocID="{571C2608-BF82-4F92-A7C9-812B4A685DF0}" presName="sibTrans" presStyleLbl="bgSibTrans2D1" presStyleIdx="3" presStyleCnt="8"/>
      <dgm:spPr/>
    </dgm:pt>
    <dgm:pt modelId="{A7CC531D-0834-46D3-807C-DD7505B98A7F}" type="pres">
      <dgm:prSet presAssocID="{44D52506-A702-4DF5-81A1-2AA78AF16F45}" presName="compNode" presStyleCnt="0"/>
      <dgm:spPr/>
    </dgm:pt>
    <dgm:pt modelId="{9F688CB9-1367-452C-8C53-21AEF8CDC228}" type="pres">
      <dgm:prSet presAssocID="{44D52506-A702-4DF5-81A1-2AA78AF16F45}" presName="dummyConnPt" presStyleCnt="0"/>
      <dgm:spPr/>
    </dgm:pt>
    <dgm:pt modelId="{28CE2C8E-77B3-4276-B4D4-7FF528D06D93}" type="pres">
      <dgm:prSet presAssocID="{44D52506-A702-4DF5-81A1-2AA78AF16F45}" presName="node" presStyleLbl="node1" presStyleIdx="4" presStyleCnt="9">
        <dgm:presLayoutVars>
          <dgm:bulletEnabled val="1"/>
        </dgm:presLayoutVars>
      </dgm:prSet>
      <dgm:spPr/>
    </dgm:pt>
    <dgm:pt modelId="{62F71CF5-A838-49A6-ABCB-E30904DB34D7}" type="pres">
      <dgm:prSet presAssocID="{B8DFD1D7-D40D-4A62-AE02-754159D2D720}" presName="sibTrans" presStyleLbl="bgSibTrans2D1" presStyleIdx="4" presStyleCnt="8"/>
      <dgm:spPr/>
    </dgm:pt>
    <dgm:pt modelId="{557E4B08-DDD2-4B83-B55C-D3B6DD5849DC}" type="pres">
      <dgm:prSet presAssocID="{2B1F6072-B3D8-43C4-984E-433E95D1C027}" presName="compNode" presStyleCnt="0"/>
      <dgm:spPr/>
    </dgm:pt>
    <dgm:pt modelId="{5A70A232-CA5D-46B4-8213-84AE756FE0C8}" type="pres">
      <dgm:prSet presAssocID="{2B1F6072-B3D8-43C4-984E-433E95D1C027}" presName="dummyConnPt" presStyleCnt="0"/>
      <dgm:spPr/>
    </dgm:pt>
    <dgm:pt modelId="{B72EA0AB-330F-40AD-883B-D3A854D94530}" type="pres">
      <dgm:prSet presAssocID="{2B1F6072-B3D8-43C4-984E-433E95D1C027}" presName="node" presStyleLbl="node1" presStyleIdx="5" presStyleCnt="9">
        <dgm:presLayoutVars>
          <dgm:bulletEnabled val="1"/>
        </dgm:presLayoutVars>
      </dgm:prSet>
      <dgm:spPr/>
    </dgm:pt>
    <dgm:pt modelId="{A4CD2BAE-0884-479F-9677-D514661D07D3}" type="pres">
      <dgm:prSet presAssocID="{C3FCD67F-865B-4223-8ADE-3536858FC6B2}" presName="sibTrans" presStyleLbl="bgSibTrans2D1" presStyleIdx="5" presStyleCnt="8"/>
      <dgm:spPr/>
    </dgm:pt>
    <dgm:pt modelId="{9DC252F4-B004-49D9-ACD9-70FDE3E7A6F1}" type="pres">
      <dgm:prSet presAssocID="{71AC63DD-C731-4683-932C-F19DBB205BBD}" presName="compNode" presStyleCnt="0"/>
      <dgm:spPr/>
    </dgm:pt>
    <dgm:pt modelId="{C87296FB-FD38-4EDD-A360-807BF89DB234}" type="pres">
      <dgm:prSet presAssocID="{71AC63DD-C731-4683-932C-F19DBB205BBD}" presName="dummyConnPt" presStyleCnt="0"/>
      <dgm:spPr/>
    </dgm:pt>
    <dgm:pt modelId="{7DE6C11C-FECA-4B51-BBB4-1A24DEB4090D}" type="pres">
      <dgm:prSet presAssocID="{71AC63DD-C731-4683-932C-F19DBB205BBD}" presName="node" presStyleLbl="node1" presStyleIdx="6" presStyleCnt="9">
        <dgm:presLayoutVars>
          <dgm:bulletEnabled val="1"/>
        </dgm:presLayoutVars>
      </dgm:prSet>
      <dgm:spPr/>
    </dgm:pt>
    <dgm:pt modelId="{1322A124-AF95-45A5-B8BB-662E43D1E3CD}" type="pres">
      <dgm:prSet presAssocID="{933D3F4F-C51F-427D-8018-BE1F2712A36B}" presName="sibTrans" presStyleLbl="bgSibTrans2D1" presStyleIdx="6" presStyleCnt="8"/>
      <dgm:spPr/>
    </dgm:pt>
    <dgm:pt modelId="{12C9BD44-034A-4978-A099-848D06516AC6}" type="pres">
      <dgm:prSet presAssocID="{2B466F4C-E796-458A-BF30-D4F012534B62}" presName="compNode" presStyleCnt="0"/>
      <dgm:spPr/>
    </dgm:pt>
    <dgm:pt modelId="{9D823432-4100-499B-98E9-232B637203ED}" type="pres">
      <dgm:prSet presAssocID="{2B466F4C-E796-458A-BF30-D4F012534B62}" presName="dummyConnPt" presStyleCnt="0"/>
      <dgm:spPr/>
    </dgm:pt>
    <dgm:pt modelId="{9D78476E-4872-4DDF-A010-FD4D245F7932}" type="pres">
      <dgm:prSet presAssocID="{2B466F4C-E796-458A-BF30-D4F012534B62}" presName="node" presStyleLbl="node1" presStyleIdx="7" presStyleCnt="9">
        <dgm:presLayoutVars>
          <dgm:bulletEnabled val="1"/>
        </dgm:presLayoutVars>
      </dgm:prSet>
      <dgm:spPr/>
    </dgm:pt>
    <dgm:pt modelId="{74904021-2384-473B-B7BF-92AB939C20E7}" type="pres">
      <dgm:prSet presAssocID="{A22ADE91-D239-4A99-BF92-0D2DB4C2A6F9}" presName="sibTrans" presStyleLbl="bgSibTrans2D1" presStyleIdx="7" presStyleCnt="8"/>
      <dgm:spPr/>
    </dgm:pt>
    <dgm:pt modelId="{E1A64866-28AB-41BF-8113-9980EEA0F401}" type="pres">
      <dgm:prSet presAssocID="{E135ABE8-0F17-436D-80B7-D10122E205CB}" presName="compNode" presStyleCnt="0"/>
      <dgm:spPr/>
    </dgm:pt>
    <dgm:pt modelId="{BF994570-1842-4507-8723-AB6FD9A53D8B}" type="pres">
      <dgm:prSet presAssocID="{E135ABE8-0F17-436D-80B7-D10122E205CB}" presName="dummyConnPt" presStyleCnt="0"/>
      <dgm:spPr/>
    </dgm:pt>
    <dgm:pt modelId="{62F9AEC9-F070-4075-A720-49AAB6D82FFC}" type="pres">
      <dgm:prSet presAssocID="{E135ABE8-0F17-436D-80B7-D10122E205CB}" presName="node" presStyleLbl="node1" presStyleIdx="8" presStyleCnt="9">
        <dgm:presLayoutVars>
          <dgm:bulletEnabled val="1"/>
        </dgm:presLayoutVars>
      </dgm:prSet>
      <dgm:spPr/>
    </dgm:pt>
  </dgm:ptLst>
  <dgm:cxnLst>
    <dgm:cxn modelId="{FF884A0B-F6E9-4043-A830-B7E1A31EB9FA}" srcId="{930C3807-3D29-4F4B-BA77-7D45C8DB249A}" destId="{2B466F4C-E796-458A-BF30-D4F012534B62}" srcOrd="7" destOrd="0" parTransId="{9F28E0F4-E2F1-4BEC-839B-83B179F572F1}" sibTransId="{A22ADE91-D239-4A99-BF92-0D2DB4C2A6F9}"/>
    <dgm:cxn modelId="{37C2F30F-D865-4293-A595-BE7621548645}" srcId="{930C3807-3D29-4F4B-BA77-7D45C8DB249A}" destId="{44D52506-A702-4DF5-81A1-2AA78AF16F45}" srcOrd="4" destOrd="0" parTransId="{7AD0900B-1DBE-430F-B221-54FE6C965928}" sibTransId="{B8DFD1D7-D40D-4A62-AE02-754159D2D720}"/>
    <dgm:cxn modelId="{4C97B01C-C29C-403E-BB4B-39E8E4AF8802}" type="presOf" srcId="{44D52506-A702-4DF5-81A1-2AA78AF16F45}" destId="{28CE2C8E-77B3-4276-B4D4-7FF528D06D93}" srcOrd="0" destOrd="0" presId="urn:microsoft.com/office/officeart/2005/8/layout/bProcess4"/>
    <dgm:cxn modelId="{6E914E24-AC73-4EB7-8923-4E99BB70B665}" type="presOf" srcId="{B4290D1A-8046-4FB1-A0AF-7B6E3D8F1325}" destId="{08E1E5B0-FE2B-4695-B43F-6792447F13A7}" srcOrd="0" destOrd="0" presId="urn:microsoft.com/office/officeart/2005/8/layout/bProcess4"/>
    <dgm:cxn modelId="{40F9B32E-2565-4F1C-9FAB-94C5DF0ECE26}" type="presOf" srcId="{71AC63DD-C731-4683-932C-F19DBB205BBD}" destId="{7DE6C11C-FECA-4B51-BBB4-1A24DEB4090D}" srcOrd="0" destOrd="0" presId="urn:microsoft.com/office/officeart/2005/8/layout/bProcess4"/>
    <dgm:cxn modelId="{B9F77960-09A0-465F-8D2E-E773479D2352}" type="presOf" srcId="{8B128AC1-3864-46FF-B306-49E755151E20}" destId="{44BB880D-FAFD-40F4-AF75-9DE7449EB5C0}" srcOrd="0" destOrd="0" presId="urn:microsoft.com/office/officeart/2005/8/layout/bProcess4"/>
    <dgm:cxn modelId="{FA8EF845-B10B-488F-A48E-B8E69D8C9965}" srcId="{930C3807-3D29-4F4B-BA77-7D45C8DB249A}" destId="{8B128AC1-3864-46FF-B306-49E755151E20}" srcOrd="3" destOrd="0" parTransId="{CEBC61AB-15AE-48F7-9121-C9E54E384004}" sibTransId="{571C2608-BF82-4F92-A7C9-812B4A685DF0}"/>
    <dgm:cxn modelId="{C3108967-96D9-4AE9-9FC7-0AE0A0A798AA}" srcId="{930C3807-3D29-4F4B-BA77-7D45C8DB249A}" destId="{C241E3ED-D4D5-4B1C-A54E-910DCEBBEA56}" srcOrd="0" destOrd="0" parTransId="{B7D489CF-B8EB-475D-9244-D2874DDD05C1}" sibTransId="{3FFA954D-CD40-4242-9EC9-4B0794C6FAEE}"/>
    <dgm:cxn modelId="{9578FC50-76A0-46A6-9002-0D3B9F214A39}" type="presOf" srcId="{930C3807-3D29-4F4B-BA77-7D45C8DB249A}" destId="{87EAFDF1-F13F-4163-9A09-73A451DFC051}" srcOrd="0" destOrd="0" presId="urn:microsoft.com/office/officeart/2005/8/layout/bProcess4"/>
    <dgm:cxn modelId="{176A1072-6ED6-421D-AF21-74C16DF7A0FC}" type="presOf" srcId="{C241E3ED-D4D5-4B1C-A54E-910DCEBBEA56}" destId="{429752C6-1005-475D-90A9-4782BB8B9971}" srcOrd="0" destOrd="0" presId="urn:microsoft.com/office/officeart/2005/8/layout/bProcess4"/>
    <dgm:cxn modelId="{A1323655-FE42-4CD7-A3E7-427BE02FF48B}" type="presOf" srcId="{F4E12E4F-BA9C-4D58-B820-9E10C43456A3}" destId="{D33BD896-8AAD-4077-AFF2-FA8AB4F86F86}" srcOrd="0" destOrd="0" presId="urn:microsoft.com/office/officeart/2005/8/layout/bProcess4"/>
    <dgm:cxn modelId="{ACF06955-ADEA-40A5-BA1D-CD2DDEA4D840}" srcId="{930C3807-3D29-4F4B-BA77-7D45C8DB249A}" destId="{71AC63DD-C731-4683-932C-F19DBB205BBD}" srcOrd="6" destOrd="0" parTransId="{A570EEEE-83A3-4DEA-8FF3-B8945DC8B93D}" sibTransId="{933D3F4F-C51F-427D-8018-BE1F2712A36B}"/>
    <dgm:cxn modelId="{D1265B86-5EDA-4C1E-AD49-CCB383A49E66}" srcId="{930C3807-3D29-4F4B-BA77-7D45C8DB249A}" destId="{B4290D1A-8046-4FB1-A0AF-7B6E3D8F1325}" srcOrd="1" destOrd="0" parTransId="{B38FCF86-6664-4E44-B086-7981B4A67965}" sibTransId="{36EE79EE-24BA-42E2-A0DE-70AF7904FE65}"/>
    <dgm:cxn modelId="{4C224591-20BB-487D-B189-F2BD8E7E966F}" type="presOf" srcId="{203FAFD2-39FA-48F5-A7EB-6628FDDA2D42}" destId="{5796B300-3206-4172-9CED-79920B86550A}" srcOrd="0" destOrd="0" presId="urn:microsoft.com/office/officeart/2005/8/layout/bProcess4"/>
    <dgm:cxn modelId="{C515879A-1F1C-4816-AAA3-9A397AEA3C86}" type="presOf" srcId="{B8DFD1D7-D40D-4A62-AE02-754159D2D720}" destId="{62F71CF5-A838-49A6-ABCB-E30904DB34D7}" srcOrd="0" destOrd="0" presId="urn:microsoft.com/office/officeart/2005/8/layout/bProcess4"/>
    <dgm:cxn modelId="{18E1119B-09F0-4CA5-AA18-B93B1541D2B5}" type="presOf" srcId="{C3FCD67F-865B-4223-8ADE-3536858FC6B2}" destId="{A4CD2BAE-0884-479F-9677-D514661D07D3}" srcOrd="0" destOrd="0" presId="urn:microsoft.com/office/officeart/2005/8/layout/bProcess4"/>
    <dgm:cxn modelId="{0459F1A3-8682-4B67-9D7E-1B10DA9AD5BA}" srcId="{930C3807-3D29-4F4B-BA77-7D45C8DB249A}" destId="{E135ABE8-0F17-436D-80B7-D10122E205CB}" srcOrd="8" destOrd="0" parTransId="{5373985B-AF51-4C69-BBFD-BF76CE33D2D0}" sibTransId="{81DA013E-047B-45E8-B299-552344426251}"/>
    <dgm:cxn modelId="{38A39BB8-E2F9-49EE-BA42-19D7640396EF}" srcId="{930C3807-3D29-4F4B-BA77-7D45C8DB249A}" destId="{2B1F6072-B3D8-43C4-984E-433E95D1C027}" srcOrd="5" destOrd="0" parTransId="{C8699B1A-81A6-4074-813C-65900B57BBC5}" sibTransId="{C3FCD67F-865B-4223-8ADE-3536858FC6B2}"/>
    <dgm:cxn modelId="{39D162C0-43B6-4A10-B8C2-7BF8FD20DA31}" type="presOf" srcId="{2B1F6072-B3D8-43C4-984E-433E95D1C027}" destId="{B72EA0AB-330F-40AD-883B-D3A854D94530}" srcOrd="0" destOrd="0" presId="urn:microsoft.com/office/officeart/2005/8/layout/bProcess4"/>
    <dgm:cxn modelId="{590E64C0-0F8C-499C-8109-5E7F4F66D2D2}" type="presOf" srcId="{36EE79EE-24BA-42E2-A0DE-70AF7904FE65}" destId="{23571796-E499-4A4C-B739-1E8CA811265D}" srcOrd="0" destOrd="0" presId="urn:microsoft.com/office/officeart/2005/8/layout/bProcess4"/>
    <dgm:cxn modelId="{A24075C2-7BB7-4CF2-866B-D9C8CF67D576}" type="presOf" srcId="{3FFA954D-CD40-4242-9EC9-4B0794C6FAEE}" destId="{A18555B9-2B8D-4C7D-8F46-4F447B9AD334}" srcOrd="0" destOrd="0" presId="urn:microsoft.com/office/officeart/2005/8/layout/bProcess4"/>
    <dgm:cxn modelId="{74B119C4-8625-4259-B7E5-07BBC92E13A6}" srcId="{930C3807-3D29-4F4B-BA77-7D45C8DB249A}" destId="{F4E12E4F-BA9C-4D58-B820-9E10C43456A3}" srcOrd="2" destOrd="0" parTransId="{23C435FF-A7EE-48A4-B8C1-5E5261846B12}" sibTransId="{203FAFD2-39FA-48F5-A7EB-6628FDDA2D42}"/>
    <dgm:cxn modelId="{F6C16BC9-1D3C-4C5D-B350-56756B99184C}" type="presOf" srcId="{A22ADE91-D239-4A99-BF92-0D2DB4C2A6F9}" destId="{74904021-2384-473B-B7BF-92AB939C20E7}" srcOrd="0" destOrd="0" presId="urn:microsoft.com/office/officeart/2005/8/layout/bProcess4"/>
    <dgm:cxn modelId="{04E64DD5-69E6-473A-82F3-D383DD14332B}" type="presOf" srcId="{571C2608-BF82-4F92-A7C9-812B4A685DF0}" destId="{CD704046-5E03-4617-9BA8-0B11B8C47DFE}" srcOrd="0" destOrd="0" presId="urn:microsoft.com/office/officeart/2005/8/layout/bProcess4"/>
    <dgm:cxn modelId="{1F0641E2-3699-4FB6-AAF5-18B877B63717}" type="presOf" srcId="{E135ABE8-0F17-436D-80B7-D10122E205CB}" destId="{62F9AEC9-F070-4075-A720-49AAB6D82FFC}" srcOrd="0" destOrd="0" presId="urn:microsoft.com/office/officeart/2005/8/layout/bProcess4"/>
    <dgm:cxn modelId="{BCB74AFC-B856-46E4-889E-65CD220AD538}" type="presOf" srcId="{2B466F4C-E796-458A-BF30-D4F012534B62}" destId="{9D78476E-4872-4DDF-A010-FD4D245F7932}" srcOrd="0" destOrd="0" presId="urn:microsoft.com/office/officeart/2005/8/layout/bProcess4"/>
    <dgm:cxn modelId="{FEEAD4FC-12D4-4617-81AE-A3520A4DE694}" type="presOf" srcId="{933D3F4F-C51F-427D-8018-BE1F2712A36B}" destId="{1322A124-AF95-45A5-B8BB-662E43D1E3CD}" srcOrd="0" destOrd="0" presId="urn:microsoft.com/office/officeart/2005/8/layout/bProcess4"/>
    <dgm:cxn modelId="{4FBA0B39-5B5C-41FF-A0FD-5B3CCB46CE55}" type="presParOf" srcId="{87EAFDF1-F13F-4163-9A09-73A451DFC051}" destId="{BEDC62EA-CF39-4C7C-8260-10E6ACB32083}" srcOrd="0" destOrd="0" presId="urn:microsoft.com/office/officeart/2005/8/layout/bProcess4"/>
    <dgm:cxn modelId="{E427930B-163C-46C0-AB17-43326142EB45}" type="presParOf" srcId="{BEDC62EA-CF39-4C7C-8260-10E6ACB32083}" destId="{BCECCD17-E47B-4688-93F9-5BFEED95CD93}" srcOrd="0" destOrd="0" presId="urn:microsoft.com/office/officeart/2005/8/layout/bProcess4"/>
    <dgm:cxn modelId="{962EBBD4-6339-4E2C-B60C-9488A7A97ABE}" type="presParOf" srcId="{BEDC62EA-CF39-4C7C-8260-10E6ACB32083}" destId="{429752C6-1005-475D-90A9-4782BB8B9971}" srcOrd="1" destOrd="0" presId="urn:microsoft.com/office/officeart/2005/8/layout/bProcess4"/>
    <dgm:cxn modelId="{A8507F7A-8909-4050-A75A-F6EFB947F304}" type="presParOf" srcId="{87EAFDF1-F13F-4163-9A09-73A451DFC051}" destId="{A18555B9-2B8D-4C7D-8F46-4F447B9AD334}" srcOrd="1" destOrd="0" presId="urn:microsoft.com/office/officeart/2005/8/layout/bProcess4"/>
    <dgm:cxn modelId="{358A9A60-F01D-4E80-8E4F-81834DE8D115}" type="presParOf" srcId="{87EAFDF1-F13F-4163-9A09-73A451DFC051}" destId="{D56F8B74-34A0-490F-AE98-01F8344FE86A}" srcOrd="2" destOrd="0" presId="urn:microsoft.com/office/officeart/2005/8/layout/bProcess4"/>
    <dgm:cxn modelId="{D053F8E7-A08D-408A-AF17-C6BC9577AE25}" type="presParOf" srcId="{D56F8B74-34A0-490F-AE98-01F8344FE86A}" destId="{49F7A2E7-6C1B-4F2A-8ABA-55C5C6F67FD1}" srcOrd="0" destOrd="0" presId="urn:microsoft.com/office/officeart/2005/8/layout/bProcess4"/>
    <dgm:cxn modelId="{D84FFF24-BD4B-4900-B301-4996780E9F09}" type="presParOf" srcId="{D56F8B74-34A0-490F-AE98-01F8344FE86A}" destId="{08E1E5B0-FE2B-4695-B43F-6792447F13A7}" srcOrd="1" destOrd="0" presId="urn:microsoft.com/office/officeart/2005/8/layout/bProcess4"/>
    <dgm:cxn modelId="{A78E38D6-6201-43B0-A9F0-AD2FF7B903A3}" type="presParOf" srcId="{87EAFDF1-F13F-4163-9A09-73A451DFC051}" destId="{23571796-E499-4A4C-B739-1E8CA811265D}" srcOrd="3" destOrd="0" presId="urn:microsoft.com/office/officeart/2005/8/layout/bProcess4"/>
    <dgm:cxn modelId="{584B219C-4F51-4CA9-880A-1824C86AE5BC}" type="presParOf" srcId="{87EAFDF1-F13F-4163-9A09-73A451DFC051}" destId="{22C36B7B-526F-4D9E-A204-B6B7E6D92E97}" srcOrd="4" destOrd="0" presId="urn:microsoft.com/office/officeart/2005/8/layout/bProcess4"/>
    <dgm:cxn modelId="{FD48C9C6-0ED5-4F75-9A4B-00707E9CF31C}" type="presParOf" srcId="{22C36B7B-526F-4D9E-A204-B6B7E6D92E97}" destId="{B97478BE-855D-4BF5-B8E5-037676F65038}" srcOrd="0" destOrd="0" presId="urn:microsoft.com/office/officeart/2005/8/layout/bProcess4"/>
    <dgm:cxn modelId="{79225779-FF56-4D7C-AA30-8E4D6D1ECCB5}" type="presParOf" srcId="{22C36B7B-526F-4D9E-A204-B6B7E6D92E97}" destId="{D33BD896-8AAD-4077-AFF2-FA8AB4F86F86}" srcOrd="1" destOrd="0" presId="urn:microsoft.com/office/officeart/2005/8/layout/bProcess4"/>
    <dgm:cxn modelId="{E8B142B9-9F58-4CF3-A136-C684FF26D1FF}" type="presParOf" srcId="{87EAFDF1-F13F-4163-9A09-73A451DFC051}" destId="{5796B300-3206-4172-9CED-79920B86550A}" srcOrd="5" destOrd="0" presId="urn:microsoft.com/office/officeart/2005/8/layout/bProcess4"/>
    <dgm:cxn modelId="{1CA1ABD4-8141-4E1C-9C72-BA308FBB5C61}" type="presParOf" srcId="{87EAFDF1-F13F-4163-9A09-73A451DFC051}" destId="{A8892B79-EEB9-44B8-A777-D621B38806F0}" srcOrd="6" destOrd="0" presId="urn:microsoft.com/office/officeart/2005/8/layout/bProcess4"/>
    <dgm:cxn modelId="{3E093C7E-72F1-4CEA-A029-9AEB30369524}" type="presParOf" srcId="{A8892B79-EEB9-44B8-A777-D621B38806F0}" destId="{2D916CB5-B22B-432F-9A3D-59F37A1EFE7D}" srcOrd="0" destOrd="0" presId="urn:microsoft.com/office/officeart/2005/8/layout/bProcess4"/>
    <dgm:cxn modelId="{48ACA1A2-DF5A-4212-8EAC-9AE96C2FC7CD}" type="presParOf" srcId="{A8892B79-EEB9-44B8-A777-D621B38806F0}" destId="{44BB880D-FAFD-40F4-AF75-9DE7449EB5C0}" srcOrd="1" destOrd="0" presId="urn:microsoft.com/office/officeart/2005/8/layout/bProcess4"/>
    <dgm:cxn modelId="{1B31F32E-64A3-4B57-9277-3C6A00F15398}" type="presParOf" srcId="{87EAFDF1-F13F-4163-9A09-73A451DFC051}" destId="{CD704046-5E03-4617-9BA8-0B11B8C47DFE}" srcOrd="7" destOrd="0" presId="urn:microsoft.com/office/officeart/2005/8/layout/bProcess4"/>
    <dgm:cxn modelId="{03147FE7-F526-4276-BACB-C3CBD84034A7}" type="presParOf" srcId="{87EAFDF1-F13F-4163-9A09-73A451DFC051}" destId="{A7CC531D-0834-46D3-807C-DD7505B98A7F}" srcOrd="8" destOrd="0" presId="urn:microsoft.com/office/officeart/2005/8/layout/bProcess4"/>
    <dgm:cxn modelId="{E2D5A8BF-990C-42E6-A6B2-1A660E52E2D1}" type="presParOf" srcId="{A7CC531D-0834-46D3-807C-DD7505B98A7F}" destId="{9F688CB9-1367-452C-8C53-21AEF8CDC228}" srcOrd="0" destOrd="0" presId="urn:microsoft.com/office/officeart/2005/8/layout/bProcess4"/>
    <dgm:cxn modelId="{97A4426E-3022-4662-99D3-314F8E539031}" type="presParOf" srcId="{A7CC531D-0834-46D3-807C-DD7505B98A7F}" destId="{28CE2C8E-77B3-4276-B4D4-7FF528D06D93}" srcOrd="1" destOrd="0" presId="urn:microsoft.com/office/officeart/2005/8/layout/bProcess4"/>
    <dgm:cxn modelId="{6A5414EC-1AE1-43F3-A2F7-D1FBCB07B4F8}" type="presParOf" srcId="{87EAFDF1-F13F-4163-9A09-73A451DFC051}" destId="{62F71CF5-A838-49A6-ABCB-E30904DB34D7}" srcOrd="9" destOrd="0" presId="urn:microsoft.com/office/officeart/2005/8/layout/bProcess4"/>
    <dgm:cxn modelId="{B920795C-DDC0-4A45-82ED-CCB5C87D2FFB}" type="presParOf" srcId="{87EAFDF1-F13F-4163-9A09-73A451DFC051}" destId="{557E4B08-DDD2-4B83-B55C-D3B6DD5849DC}" srcOrd="10" destOrd="0" presId="urn:microsoft.com/office/officeart/2005/8/layout/bProcess4"/>
    <dgm:cxn modelId="{31563B03-B02B-40C6-9AF0-D87E60658A18}" type="presParOf" srcId="{557E4B08-DDD2-4B83-B55C-D3B6DD5849DC}" destId="{5A70A232-CA5D-46B4-8213-84AE756FE0C8}" srcOrd="0" destOrd="0" presId="urn:microsoft.com/office/officeart/2005/8/layout/bProcess4"/>
    <dgm:cxn modelId="{E085AD07-F95B-483F-AE2C-2935FC8382CC}" type="presParOf" srcId="{557E4B08-DDD2-4B83-B55C-D3B6DD5849DC}" destId="{B72EA0AB-330F-40AD-883B-D3A854D94530}" srcOrd="1" destOrd="0" presId="urn:microsoft.com/office/officeart/2005/8/layout/bProcess4"/>
    <dgm:cxn modelId="{5E1505EE-63FC-4D8A-880F-896FE9FD7EB5}" type="presParOf" srcId="{87EAFDF1-F13F-4163-9A09-73A451DFC051}" destId="{A4CD2BAE-0884-479F-9677-D514661D07D3}" srcOrd="11" destOrd="0" presId="urn:microsoft.com/office/officeart/2005/8/layout/bProcess4"/>
    <dgm:cxn modelId="{15A44F24-81B9-4EFD-BF1B-B120B98E92A6}" type="presParOf" srcId="{87EAFDF1-F13F-4163-9A09-73A451DFC051}" destId="{9DC252F4-B004-49D9-ACD9-70FDE3E7A6F1}" srcOrd="12" destOrd="0" presId="urn:microsoft.com/office/officeart/2005/8/layout/bProcess4"/>
    <dgm:cxn modelId="{804A0B0C-D2B2-4A40-8532-083CF787EBD6}" type="presParOf" srcId="{9DC252F4-B004-49D9-ACD9-70FDE3E7A6F1}" destId="{C87296FB-FD38-4EDD-A360-807BF89DB234}" srcOrd="0" destOrd="0" presId="urn:microsoft.com/office/officeart/2005/8/layout/bProcess4"/>
    <dgm:cxn modelId="{5A6FA694-FB74-4D40-851C-91B69224B8E2}" type="presParOf" srcId="{9DC252F4-B004-49D9-ACD9-70FDE3E7A6F1}" destId="{7DE6C11C-FECA-4B51-BBB4-1A24DEB4090D}" srcOrd="1" destOrd="0" presId="urn:microsoft.com/office/officeart/2005/8/layout/bProcess4"/>
    <dgm:cxn modelId="{558A0F63-B8BD-43BB-9E36-C989C8FD4B1D}" type="presParOf" srcId="{87EAFDF1-F13F-4163-9A09-73A451DFC051}" destId="{1322A124-AF95-45A5-B8BB-662E43D1E3CD}" srcOrd="13" destOrd="0" presId="urn:microsoft.com/office/officeart/2005/8/layout/bProcess4"/>
    <dgm:cxn modelId="{8B4554F7-C2A4-4ECC-9AD1-E236825CA4CF}" type="presParOf" srcId="{87EAFDF1-F13F-4163-9A09-73A451DFC051}" destId="{12C9BD44-034A-4978-A099-848D06516AC6}" srcOrd="14" destOrd="0" presId="urn:microsoft.com/office/officeart/2005/8/layout/bProcess4"/>
    <dgm:cxn modelId="{F438C107-B943-4BD7-BE4B-15D8343969EA}" type="presParOf" srcId="{12C9BD44-034A-4978-A099-848D06516AC6}" destId="{9D823432-4100-499B-98E9-232B637203ED}" srcOrd="0" destOrd="0" presId="urn:microsoft.com/office/officeart/2005/8/layout/bProcess4"/>
    <dgm:cxn modelId="{6F734DE9-882B-4C80-8C02-4F0E1E39BA81}" type="presParOf" srcId="{12C9BD44-034A-4978-A099-848D06516AC6}" destId="{9D78476E-4872-4DDF-A010-FD4D245F7932}" srcOrd="1" destOrd="0" presId="urn:microsoft.com/office/officeart/2005/8/layout/bProcess4"/>
    <dgm:cxn modelId="{3752351F-1B99-4AC4-8411-6CB6D793BE14}" type="presParOf" srcId="{87EAFDF1-F13F-4163-9A09-73A451DFC051}" destId="{74904021-2384-473B-B7BF-92AB939C20E7}" srcOrd="15" destOrd="0" presId="urn:microsoft.com/office/officeart/2005/8/layout/bProcess4"/>
    <dgm:cxn modelId="{DB30C845-7F6F-49D6-B2E1-17D0018E6F4C}" type="presParOf" srcId="{87EAFDF1-F13F-4163-9A09-73A451DFC051}" destId="{E1A64866-28AB-41BF-8113-9980EEA0F401}" srcOrd="16" destOrd="0" presId="urn:microsoft.com/office/officeart/2005/8/layout/bProcess4"/>
    <dgm:cxn modelId="{E2D9875F-DED8-4BEA-B270-31A5FBDD16C9}" type="presParOf" srcId="{E1A64866-28AB-41BF-8113-9980EEA0F401}" destId="{BF994570-1842-4507-8723-AB6FD9A53D8B}" srcOrd="0" destOrd="0" presId="urn:microsoft.com/office/officeart/2005/8/layout/bProcess4"/>
    <dgm:cxn modelId="{9FB2A69C-3ADE-421C-8744-20F291114501}" type="presParOf" srcId="{E1A64866-28AB-41BF-8113-9980EEA0F401}" destId="{62F9AEC9-F070-4075-A720-49AAB6D82FF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555B9-2B8D-4C7D-8F46-4F447B9AD334}">
      <dsp:nvSpPr>
        <dsp:cNvPr id="0" name=""/>
        <dsp:cNvSpPr/>
      </dsp:nvSpPr>
      <dsp:spPr>
        <a:xfrm rot="5400000">
          <a:off x="1295925" y="945664"/>
          <a:ext cx="1477756" cy="178143"/>
        </a:xfrm>
        <a:prstGeom prst="rect">
          <a:avLst/>
        </a:prstGeom>
        <a:solidFill>
          <a:schemeClr val="accent2">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429752C6-1005-475D-90A9-4782BB8B9971}">
      <dsp:nvSpPr>
        <dsp:cNvPr id="0" name=""/>
        <dsp:cNvSpPr/>
      </dsp:nvSpPr>
      <dsp:spPr>
        <a:xfrm>
          <a:off x="1635540" y="2072"/>
          <a:ext cx="1979376" cy="1187626"/>
        </a:xfrm>
        <a:prstGeom prst="roundRect">
          <a:avLst>
            <a:gd name="adj" fmla="val 10000"/>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1670324" y="36856"/>
        <a:ext cx="1909808" cy="1118058"/>
      </dsp:txXfrm>
    </dsp:sp>
    <dsp:sp modelId="{23571796-E499-4A4C-B739-1E8CA811265D}">
      <dsp:nvSpPr>
        <dsp:cNvPr id="0" name=""/>
        <dsp:cNvSpPr/>
      </dsp:nvSpPr>
      <dsp:spPr>
        <a:xfrm rot="5400000">
          <a:off x="1295925" y="2430197"/>
          <a:ext cx="1477756" cy="178143"/>
        </a:xfrm>
        <a:prstGeom prst="rect">
          <a:avLst/>
        </a:prstGeom>
        <a:solidFill>
          <a:schemeClr val="accent3">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08E1E5B0-FE2B-4695-B43F-6792447F13A7}">
      <dsp:nvSpPr>
        <dsp:cNvPr id="0" name=""/>
        <dsp:cNvSpPr/>
      </dsp:nvSpPr>
      <dsp:spPr>
        <a:xfrm>
          <a:off x="1635540" y="1486605"/>
          <a:ext cx="1979376" cy="1187626"/>
        </a:xfrm>
        <a:prstGeom prst="roundRect">
          <a:avLst>
            <a:gd name="adj" fmla="val 10000"/>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EDA</a:t>
          </a:r>
        </a:p>
      </dsp:txBody>
      <dsp:txXfrm>
        <a:off x="1670324" y="1521389"/>
        <a:ext cx="1909808" cy="1118058"/>
      </dsp:txXfrm>
    </dsp:sp>
    <dsp:sp modelId="{5796B300-3206-4172-9CED-79920B86550A}">
      <dsp:nvSpPr>
        <dsp:cNvPr id="0" name=""/>
        <dsp:cNvSpPr/>
      </dsp:nvSpPr>
      <dsp:spPr>
        <a:xfrm>
          <a:off x="2038192" y="3172463"/>
          <a:ext cx="2625794" cy="178143"/>
        </a:xfrm>
        <a:prstGeom prst="rect">
          <a:avLst/>
        </a:prstGeom>
        <a:solidFill>
          <a:schemeClr val="accent4">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D33BD896-8AAD-4077-AFF2-FA8AB4F86F86}">
      <dsp:nvSpPr>
        <dsp:cNvPr id="0" name=""/>
        <dsp:cNvSpPr/>
      </dsp:nvSpPr>
      <dsp:spPr>
        <a:xfrm>
          <a:off x="1635540" y="2971138"/>
          <a:ext cx="1979376" cy="1187626"/>
        </a:xfrm>
        <a:prstGeom prst="roundRect">
          <a:avLst>
            <a:gd name="adj" fmla="val 1000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Dummy Variables</a:t>
          </a:r>
        </a:p>
      </dsp:txBody>
      <dsp:txXfrm>
        <a:off x="1670324" y="3005922"/>
        <a:ext cx="1909808" cy="1118058"/>
      </dsp:txXfrm>
    </dsp:sp>
    <dsp:sp modelId="{CD704046-5E03-4617-9BA8-0B11B8C47DFE}">
      <dsp:nvSpPr>
        <dsp:cNvPr id="0" name=""/>
        <dsp:cNvSpPr/>
      </dsp:nvSpPr>
      <dsp:spPr>
        <a:xfrm rot="16200000">
          <a:off x="3928496" y="2430197"/>
          <a:ext cx="1477756" cy="178143"/>
        </a:xfrm>
        <a:prstGeom prst="rect">
          <a:avLst/>
        </a:prstGeom>
        <a:solidFill>
          <a:schemeClr val="accent5">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44BB880D-FAFD-40F4-AF75-9DE7449EB5C0}">
      <dsp:nvSpPr>
        <dsp:cNvPr id="0" name=""/>
        <dsp:cNvSpPr/>
      </dsp:nvSpPr>
      <dsp:spPr>
        <a:xfrm>
          <a:off x="4268111" y="2971138"/>
          <a:ext cx="1979376" cy="1187626"/>
        </a:xfrm>
        <a:prstGeom prst="roundRect">
          <a:avLst>
            <a:gd name="adj" fmla="val 10000"/>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Train-Test Split</a:t>
          </a:r>
        </a:p>
      </dsp:txBody>
      <dsp:txXfrm>
        <a:off x="4302895" y="3005922"/>
        <a:ext cx="1909808" cy="1118058"/>
      </dsp:txXfrm>
    </dsp:sp>
    <dsp:sp modelId="{62F71CF5-A838-49A6-ABCB-E30904DB34D7}">
      <dsp:nvSpPr>
        <dsp:cNvPr id="0" name=""/>
        <dsp:cNvSpPr/>
      </dsp:nvSpPr>
      <dsp:spPr>
        <a:xfrm rot="16200000">
          <a:off x="3928496" y="945664"/>
          <a:ext cx="1477756" cy="178143"/>
        </a:xfrm>
        <a:prstGeom prst="rect">
          <a:avLst/>
        </a:prstGeom>
        <a:solidFill>
          <a:schemeClr val="accent6">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28CE2C8E-77B3-4276-B4D4-7FF528D06D93}">
      <dsp:nvSpPr>
        <dsp:cNvPr id="0" name=""/>
        <dsp:cNvSpPr/>
      </dsp:nvSpPr>
      <dsp:spPr>
        <a:xfrm>
          <a:off x="4268111" y="1486605"/>
          <a:ext cx="1979376" cy="1187626"/>
        </a:xfrm>
        <a:prstGeom prst="roundRect">
          <a:avLst>
            <a:gd name="adj" fmla="val 10000"/>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Model Building</a:t>
          </a:r>
        </a:p>
      </dsp:txBody>
      <dsp:txXfrm>
        <a:off x="4302895" y="1521389"/>
        <a:ext cx="1909808" cy="1118058"/>
      </dsp:txXfrm>
    </dsp:sp>
    <dsp:sp modelId="{A4CD2BAE-0884-479F-9677-D514661D07D3}">
      <dsp:nvSpPr>
        <dsp:cNvPr id="0" name=""/>
        <dsp:cNvSpPr/>
      </dsp:nvSpPr>
      <dsp:spPr>
        <a:xfrm>
          <a:off x="4670763" y="203398"/>
          <a:ext cx="2625794" cy="178143"/>
        </a:xfrm>
        <a:prstGeom prst="rect">
          <a:avLst/>
        </a:prstGeom>
        <a:solidFill>
          <a:schemeClr val="accent2">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B72EA0AB-330F-40AD-883B-D3A854D94530}">
      <dsp:nvSpPr>
        <dsp:cNvPr id="0" name=""/>
        <dsp:cNvSpPr/>
      </dsp:nvSpPr>
      <dsp:spPr>
        <a:xfrm>
          <a:off x="4268111" y="2072"/>
          <a:ext cx="1979376" cy="1187626"/>
        </a:xfrm>
        <a:prstGeom prst="roundRect">
          <a:avLst>
            <a:gd name="adj" fmla="val 10000"/>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Model Evaluation</a:t>
          </a:r>
        </a:p>
      </dsp:txBody>
      <dsp:txXfrm>
        <a:off x="4302895" y="36856"/>
        <a:ext cx="1909808" cy="1118058"/>
      </dsp:txXfrm>
    </dsp:sp>
    <dsp:sp modelId="{1322A124-AF95-45A5-B8BB-662E43D1E3CD}">
      <dsp:nvSpPr>
        <dsp:cNvPr id="0" name=""/>
        <dsp:cNvSpPr/>
      </dsp:nvSpPr>
      <dsp:spPr>
        <a:xfrm rot="5400000">
          <a:off x="6561068" y="945664"/>
          <a:ext cx="1477756" cy="178143"/>
        </a:xfrm>
        <a:prstGeom prst="rect">
          <a:avLst/>
        </a:prstGeom>
        <a:solidFill>
          <a:schemeClr val="accent3">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7DE6C11C-FECA-4B51-BBB4-1A24DEB4090D}">
      <dsp:nvSpPr>
        <dsp:cNvPr id="0" name=""/>
        <dsp:cNvSpPr/>
      </dsp:nvSpPr>
      <dsp:spPr>
        <a:xfrm>
          <a:off x="6900682" y="2072"/>
          <a:ext cx="1979376" cy="1187626"/>
        </a:xfrm>
        <a:prstGeom prst="roundRect">
          <a:avLst>
            <a:gd name="adj" fmla="val 10000"/>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Prediction</a:t>
          </a:r>
        </a:p>
      </dsp:txBody>
      <dsp:txXfrm>
        <a:off x="6935466" y="36856"/>
        <a:ext cx="1909808" cy="1118058"/>
      </dsp:txXfrm>
    </dsp:sp>
    <dsp:sp modelId="{74904021-2384-473B-B7BF-92AB939C20E7}">
      <dsp:nvSpPr>
        <dsp:cNvPr id="0" name=""/>
        <dsp:cNvSpPr/>
      </dsp:nvSpPr>
      <dsp:spPr>
        <a:xfrm rot="5400000">
          <a:off x="6561068" y="2430197"/>
          <a:ext cx="1477756" cy="178143"/>
        </a:xfrm>
        <a:prstGeom prst="rect">
          <a:avLst/>
        </a:prstGeom>
        <a:solidFill>
          <a:schemeClr val="accent4">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9D78476E-4872-4DDF-A010-FD4D245F7932}">
      <dsp:nvSpPr>
        <dsp:cNvPr id="0" name=""/>
        <dsp:cNvSpPr/>
      </dsp:nvSpPr>
      <dsp:spPr>
        <a:xfrm>
          <a:off x="6900682" y="1486605"/>
          <a:ext cx="1979376" cy="1187626"/>
        </a:xfrm>
        <a:prstGeom prst="roundRect">
          <a:avLst>
            <a:gd name="adj" fmla="val 1000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Precision - Recall</a:t>
          </a:r>
        </a:p>
      </dsp:txBody>
      <dsp:txXfrm>
        <a:off x="6935466" y="1521389"/>
        <a:ext cx="1909808" cy="1118058"/>
      </dsp:txXfrm>
    </dsp:sp>
    <dsp:sp modelId="{62F9AEC9-F070-4075-A720-49AAB6D82FFC}">
      <dsp:nvSpPr>
        <dsp:cNvPr id="0" name=""/>
        <dsp:cNvSpPr/>
      </dsp:nvSpPr>
      <dsp:spPr>
        <a:xfrm>
          <a:off x="6900682" y="2971138"/>
          <a:ext cx="1979376" cy="1187626"/>
        </a:xfrm>
        <a:prstGeom prst="roundRect">
          <a:avLst>
            <a:gd name="adj" fmla="val 10000"/>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Final Analysis/ Suggestion</a:t>
          </a:r>
        </a:p>
      </dsp:txBody>
      <dsp:txXfrm>
        <a:off x="6935466" y="3005922"/>
        <a:ext cx="1909808" cy="111805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810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314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0952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176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150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319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598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918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40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345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550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11/15/2022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738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11/15/2022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7644053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7" r:id="rId7"/>
    <p:sldLayoutId id="2147483728" r:id="rId8"/>
    <p:sldLayoutId id="2147483729" r:id="rId9"/>
    <p:sldLayoutId id="2147483730" r:id="rId10"/>
    <p:sldLayoutId id="2147483731" r:id="rId11"/>
    <p:sldLayoutId id="214748373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8884D9-9583-4D3B-961C-8D72A765A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43035-F71C-7184-C8E9-8ED854106EFB}"/>
              </a:ext>
            </a:extLst>
          </p:cNvPr>
          <p:cNvSpPr>
            <a:spLocks noGrp="1"/>
          </p:cNvSpPr>
          <p:nvPr>
            <p:ph type="ctrTitle"/>
          </p:nvPr>
        </p:nvSpPr>
        <p:spPr>
          <a:xfrm>
            <a:off x="838200" y="1406005"/>
            <a:ext cx="5257800" cy="2806704"/>
          </a:xfrm>
        </p:spPr>
        <p:txBody>
          <a:bodyPr anchor="b">
            <a:normAutofit/>
          </a:bodyPr>
          <a:lstStyle/>
          <a:p>
            <a:r>
              <a:rPr lang="en-US" dirty="0"/>
              <a:t>Lead Scoring Case Study</a:t>
            </a:r>
          </a:p>
        </p:txBody>
      </p:sp>
      <p:sp>
        <p:nvSpPr>
          <p:cNvPr id="3" name="Subtitle 2">
            <a:extLst>
              <a:ext uri="{FF2B5EF4-FFF2-40B4-BE49-F238E27FC236}">
                <a16:creationId xmlns:a16="http://schemas.microsoft.com/office/drawing/2014/main" id="{EE98C27F-2600-8A03-C08B-B2656897A904}"/>
              </a:ext>
            </a:extLst>
          </p:cNvPr>
          <p:cNvSpPr>
            <a:spLocks noGrp="1"/>
          </p:cNvSpPr>
          <p:nvPr>
            <p:ph type="subTitle" idx="1"/>
          </p:nvPr>
        </p:nvSpPr>
        <p:spPr>
          <a:xfrm>
            <a:off x="838199" y="4279787"/>
            <a:ext cx="5257800" cy="1467873"/>
          </a:xfrm>
        </p:spPr>
        <p:txBody>
          <a:bodyPr>
            <a:normAutofit fontScale="92500" lnSpcReduction="20000"/>
          </a:bodyPr>
          <a:lstStyle/>
          <a:p>
            <a:r>
              <a:rPr lang="en-US" b="1" dirty="0"/>
              <a:t>Contributors:</a:t>
            </a:r>
          </a:p>
          <a:p>
            <a:pPr marL="342900" indent="-342900">
              <a:buFont typeface="Wingdings" panose="05000000000000000000" pitchFamily="2" charset="2"/>
              <a:buChar char="Ø"/>
            </a:pPr>
            <a:r>
              <a:rPr lang="en-US" sz="2000" dirty="0" err="1"/>
              <a:t>Gopika</a:t>
            </a:r>
            <a:endParaRPr lang="en-US" sz="2000" dirty="0"/>
          </a:p>
          <a:p>
            <a:pPr marL="342900" indent="-342900">
              <a:buFont typeface="Wingdings" panose="05000000000000000000" pitchFamily="2" charset="2"/>
              <a:buChar char="Ø"/>
            </a:pPr>
            <a:r>
              <a:rPr lang="en-US" sz="2000" dirty="0"/>
              <a:t>Nagarjuna</a:t>
            </a:r>
          </a:p>
          <a:p>
            <a:pPr marL="342900" indent="-342900">
              <a:buFont typeface="Wingdings" panose="05000000000000000000" pitchFamily="2" charset="2"/>
              <a:buChar char="Ø"/>
            </a:pPr>
            <a:r>
              <a:rPr lang="en-US" sz="2000" dirty="0"/>
              <a:t>Shwetha</a:t>
            </a:r>
            <a:endParaRPr lang="en-US" dirty="0"/>
          </a:p>
        </p:txBody>
      </p:sp>
      <p:pic>
        <p:nvPicPr>
          <p:cNvPr id="4" name="Picture 3" descr="A colorful light bulb with business icons">
            <a:extLst>
              <a:ext uri="{FF2B5EF4-FFF2-40B4-BE49-F238E27FC236}">
                <a16:creationId xmlns:a16="http://schemas.microsoft.com/office/drawing/2014/main" id="{BB3A1239-6304-00E2-0D6D-6439A9303820}"/>
              </a:ext>
            </a:extLst>
          </p:cNvPr>
          <p:cNvPicPr>
            <a:picLocks noChangeAspect="1"/>
          </p:cNvPicPr>
          <p:nvPr/>
        </p:nvPicPr>
        <p:blipFill rotWithShape="1">
          <a:blip r:embed="rId2"/>
          <a:srcRect l="20342" r="28527" b="1"/>
          <a:stretch/>
        </p:blipFill>
        <p:spPr>
          <a:xfrm>
            <a:off x="7136182" y="10"/>
            <a:ext cx="4226140" cy="5785607"/>
          </a:xfrm>
          <a:custGeom>
            <a:avLst/>
            <a:gdLst/>
            <a:ahLst/>
            <a:cxnLst/>
            <a:rect l="l" t="t" r="r" b="b"/>
            <a:pathLst>
              <a:path w="4226140" h="5785617">
                <a:moveTo>
                  <a:pt x="0" y="0"/>
                </a:moveTo>
                <a:lnTo>
                  <a:pt x="4226140" y="0"/>
                </a:lnTo>
                <a:cubicBezTo>
                  <a:pt x="4198013" y="675255"/>
                  <a:pt x="4161526" y="1305268"/>
                  <a:pt x="4121998" y="1488576"/>
                </a:cubicBezTo>
                <a:cubicBezTo>
                  <a:pt x="3622189" y="3809910"/>
                  <a:pt x="3457992" y="3861183"/>
                  <a:pt x="3457992" y="3861183"/>
                </a:cubicBezTo>
                <a:cubicBezTo>
                  <a:pt x="3457992" y="3861183"/>
                  <a:pt x="3429106" y="3612863"/>
                  <a:pt x="3391098" y="3490211"/>
                </a:cubicBezTo>
                <a:cubicBezTo>
                  <a:pt x="3383496" y="3662796"/>
                  <a:pt x="3234124" y="4346763"/>
                  <a:pt x="3207898" y="4373907"/>
                </a:cubicBezTo>
                <a:cubicBezTo>
                  <a:pt x="3201437" y="4357821"/>
                  <a:pt x="3194595" y="4339726"/>
                  <a:pt x="3188133" y="4322299"/>
                </a:cubicBezTo>
                <a:cubicBezTo>
                  <a:pt x="3166469" y="4356481"/>
                  <a:pt x="3139103" y="4388317"/>
                  <a:pt x="3101094" y="4416132"/>
                </a:cubicBezTo>
                <a:cubicBezTo>
                  <a:pt x="2970346" y="4511974"/>
                  <a:pt x="3011015" y="4677855"/>
                  <a:pt x="2958184" y="4813241"/>
                </a:cubicBezTo>
                <a:cubicBezTo>
                  <a:pt x="2685284" y="4720414"/>
                  <a:pt x="2793608" y="4492202"/>
                  <a:pt x="2745338" y="4313922"/>
                </a:cubicBezTo>
                <a:cubicBezTo>
                  <a:pt x="2569739" y="4777385"/>
                  <a:pt x="2488401" y="4682212"/>
                  <a:pt x="2424928" y="4866524"/>
                </a:cubicBezTo>
                <a:cubicBezTo>
                  <a:pt x="2346250" y="5095407"/>
                  <a:pt x="2343970" y="5150031"/>
                  <a:pt x="2343970" y="5150031"/>
                </a:cubicBezTo>
                <a:cubicBezTo>
                  <a:pt x="2200678" y="4972085"/>
                  <a:pt x="2255031" y="4774703"/>
                  <a:pt x="2205240" y="4562911"/>
                </a:cubicBezTo>
                <a:cubicBezTo>
                  <a:pt x="2147466" y="4492872"/>
                  <a:pt x="2120862" y="4418812"/>
                  <a:pt x="2106038" y="4342071"/>
                </a:cubicBezTo>
                <a:cubicBezTo>
                  <a:pt x="2074112" y="4296495"/>
                  <a:pt x="2028881" y="4506612"/>
                  <a:pt x="1976430" y="4460032"/>
                </a:cubicBezTo>
                <a:cubicBezTo>
                  <a:pt x="1932340" y="4676850"/>
                  <a:pt x="1845302" y="4884620"/>
                  <a:pt x="1772325" y="5148354"/>
                </a:cubicBezTo>
                <a:cubicBezTo>
                  <a:pt x="1735078" y="5282066"/>
                  <a:pt x="1679965" y="5271006"/>
                  <a:pt x="1680346" y="5258608"/>
                </a:cubicBezTo>
                <a:cubicBezTo>
                  <a:pt x="1682626" y="4944941"/>
                  <a:pt x="1756362" y="4963372"/>
                  <a:pt x="1722915" y="4649036"/>
                </a:cubicBezTo>
                <a:cubicBezTo>
                  <a:pt x="1719114" y="4593407"/>
                  <a:pt x="1751801" y="4501920"/>
                  <a:pt x="1665522" y="4490862"/>
                </a:cubicBezTo>
                <a:cubicBezTo>
                  <a:pt x="1553778" y="4479468"/>
                  <a:pt x="1576582" y="4595082"/>
                  <a:pt x="1565181" y="4645684"/>
                </a:cubicBezTo>
                <a:cubicBezTo>
                  <a:pt x="1524892" y="4848093"/>
                  <a:pt x="1504748" y="4983479"/>
                  <a:pt x="1479662" y="5190580"/>
                </a:cubicBezTo>
                <a:cubicBezTo>
                  <a:pt x="1467118" y="5278045"/>
                  <a:pt x="1484983" y="5384611"/>
                  <a:pt x="1317746" y="5348754"/>
                </a:cubicBezTo>
                <a:cubicBezTo>
                  <a:pt x="1154311" y="5372882"/>
                  <a:pt x="1206383" y="5535411"/>
                  <a:pt x="1128085" y="5616845"/>
                </a:cubicBezTo>
                <a:cubicBezTo>
                  <a:pt x="1037246" y="5573280"/>
                  <a:pt x="1101099" y="5459341"/>
                  <a:pt x="979473" y="5424488"/>
                </a:cubicBezTo>
                <a:cubicBezTo>
                  <a:pt x="1016341" y="5586684"/>
                  <a:pt x="746863" y="5562555"/>
                  <a:pt x="748003" y="5724081"/>
                </a:cubicBezTo>
                <a:cubicBezTo>
                  <a:pt x="586847" y="5854440"/>
                  <a:pt x="512731" y="5755916"/>
                  <a:pt x="454578" y="5630249"/>
                </a:cubicBezTo>
                <a:cubicBezTo>
                  <a:pt x="381983" y="5467049"/>
                  <a:pt x="406308" y="5292454"/>
                  <a:pt x="395286" y="5116854"/>
                </a:cubicBezTo>
                <a:cubicBezTo>
                  <a:pt x="371340" y="4896349"/>
                  <a:pt x="305966" y="4749905"/>
                  <a:pt x="309387" y="4526719"/>
                </a:cubicBezTo>
                <a:cubicBezTo>
                  <a:pt x="260356" y="4381615"/>
                  <a:pt x="274420" y="4226792"/>
                  <a:pt x="261117" y="4072305"/>
                </a:cubicBezTo>
                <a:cubicBezTo>
                  <a:pt x="230710" y="3841746"/>
                  <a:pt x="193461" y="3986516"/>
                  <a:pt x="159254" y="3753611"/>
                </a:cubicBezTo>
                <a:cubicBezTo>
                  <a:pt x="125427" y="3524058"/>
                  <a:pt x="79817" y="2370261"/>
                  <a:pt x="79437" y="2368586"/>
                </a:cubicBezTo>
                <a:cubicBezTo>
                  <a:pt x="79817" y="2368586"/>
                  <a:pt x="13303" y="1194346"/>
                  <a:pt x="0" y="335"/>
                </a:cubicBezTo>
                <a:close/>
              </a:path>
            </a:pathLst>
          </a:custGeom>
        </p:spPr>
      </p:pic>
    </p:spTree>
    <p:extLst>
      <p:ext uri="{BB962C8B-B14F-4D97-AF65-F5344CB8AC3E}">
        <p14:creationId xmlns:p14="http://schemas.microsoft.com/office/powerpoint/2010/main" val="166356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78F1-AF18-9ED9-25FD-5B4238A0D573}"/>
              </a:ext>
            </a:extLst>
          </p:cNvPr>
          <p:cNvSpPr>
            <a:spLocks noGrp="1"/>
          </p:cNvSpPr>
          <p:nvPr>
            <p:ph type="title"/>
          </p:nvPr>
        </p:nvSpPr>
        <p:spPr/>
        <p:txBody>
          <a:bodyPr/>
          <a:lstStyle/>
          <a:p>
            <a:r>
              <a:rPr lang="en-US" dirty="0"/>
              <a:t>Model Evaluation (Accuracy, Sensitivity and Specificity)</a:t>
            </a:r>
          </a:p>
        </p:txBody>
      </p:sp>
      <p:sp>
        <p:nvSpPr>
          <p:cNvPr id="3" name="Content Placeholder 2">
            <a:extLst>
              <a:ext uri="{FF2B5EF4-FFF2-40B4-BE49-F238E27FC236}">
                <a16:creationId xmlns:a16="http://schemas.microsoft.com/office/drawing/2014/main" id="{2F675F5C-034D-312A-11FC-6B7FB3124727}"/>
              </a:ext>
            </a:extLst>
          </p:cNvPr>
          <p:cNvSpPr>
            <a:spLocks noGrp="1"/>
          </p:cNvSpPr>
          <p:nvPr>
            <p:ph idx="1"/>
          </p:nvPr>
        </p:nvSpPr>
        <p:spPr/>
        <p:txBody>
          <a:bodyPr/>
          <a:lstStyle/>
          <a:p>
            <a:r>
              <a:rPr lang="en-US" dirty="0"/>
              <a:t>The Graph depicts an optimal cut off of 0.38 based on accuracy, sensitivity and specificity</a:t>
            </a:r>
          </a:p>
        </p:txBody>
      </p:sp>
      <p:pic>
        <p:nvPicPr>
          <p:cNvPr id="5" name="Picture 4">
            <a:extLst>
              <a:ext uri="{FF2B5EF4-FFF2-40B4-BE49-F238E27FC236}">
                <a16:creationId xmlns:a16="http://schemas.microsoft.com/office/drawing/2014/main" id="{B29E8AE7-3BF5-A369-A707-CFAB2FA54FEB}"/>
              </a:ext>
            </a:extLst>
          </p:cNvPr>
          <p:cNvPicPr>
            <a:picLocks noChangeAspect="1"/>
          </p:cNvPicPr>
          <p:nvPr/>
        </p:nvPicPr>
        <p:blipFill>
          <a:blip r:embed="rId2"/>
          <a:stretch>
            <a:fillRect/>
          </a:stretch>
        </p:blipFill>
        <p:spPr>
          <a:xfrm>
            <a:off x="918995" y="3079097"/>
            <a:ext cx="5474662" cy="2881756"/>
          </a:xfrm>
          <a:prstGeom prst="rect">
            <a:avLst/>
          </a:prstGeom>
        </p:spPr>
      </p:pic>
      <p:sp>
        <p:nvSpPr>
          <p:cNvPr id="10" name="TextBox 9">
            <a:extLst>
              <a:ext uri="{FF2B5EF4-FFF2-40B4-BE49-F238E27FC236}">
                <a16:creationId xmlns:a16="http://schemas.microsoft.com/office/drawing/2014/main" id="{0F33BDD6-55BE-49AE-8967-79E6FF4331CC}"/>
              </a:ext>
            </a:extLst>
          </p:cNvPr>
          <p:cNvSpPr txBox="1"/>
          <p:nvPr/>
        </p:nvSpPr>
        <p:spPr>
          <a:xfrm>
            <a:off x="7323826" y="3571336"/>
            <a:ext cx="3045125" cy="923330"/>
          </a:xfrm>
          <a:prstGeom prst="rect">
            <a:avLst/>
          </a:prstGeom>
          <a:noFill/>
        </p:spPr>
        <p:txBody>
          <a:bodyPr wrap="square" rtlCol="0">
            <a:spAutoFit/>
          </a:bodyPr>
          <a:lstStyle/>
          <a:p>
            <a:r>
              <a:rPr lang="en-US" dirty="0"/>
              <a:t>Accuracy – 80%</a:t>
            </a:r>
          </a:p>
          <a:p>
            <a:r>
              <a:rPr lang="en-US" dirty="0"/>
              <a:t>Sensitivity – 76%</a:t>
            </a:r>
          </a:p>
          <a:p>
            <a:r>
              <a:rPr lang="en-US" dirty="0"/>
              <a:t>Specificity – 83%</a:t>
            </a:r>
          </a:p>
        </p:txBody>
      </p:sp>
    </p:spTree>
    <p:extLst>
      <p:ext uri="{BB962C8B-B14F-4D97-AF65-F5344CB8AC3E}">
        <p14:creationId xmlns:p14="http://schemas.microsoft.com/office/powerpoint/2010/main" val="392543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78F1-AF18-9ED9-25FD-5B4238A0D573}"/>
              </a:ext>
            </a:extLst>
          </p:cNvPr>
          <p:cNvSpPr>
            <a:spLocks noGrp="1"/>
          </p:cNvSpPr>
          <p:nvPr>
            <p:ph type="title"/>
          </p:nvPr>
        </p:nvSpPr>
        <p:spPr/>
        <p:txBody>
          <a:bodyPr/>
          <a:lstStyle/>
          <a:p>
            <a:r>
              <a:rPr lang="en-US" dirty="0"/>
              <a:t>Model Evaluation (Precision &amp; Recall)</a:t>
            </a:r>
          </a:p>
        </p:txBody>
      </p:sp>
      <p:sp>
        <p:nvSpPr>
          <p:cNvPr id="3" name="Content Placeholder 2">
            <a:extLst>
              <a:ext uri="{FF2B5EF4-FFF2-40B4-BE49-F238E27FC236}">
                <a16:creationId xmlns:a16="http://schemas.microsoft.com/office/drawing/2014/main" id="{2F675F5C-034D-312A-11FC-6B7FB3124727}"/>
              </a:ext>
            </a:extLst>
          </p:cNvPr>
          <p:cNvSpPr>
            <a:spLocks noGrp="1"/>
          </p:cNvSpPr>
          <p:nvPr>
            <p:ph idx="1"/>
          </p:nvPr>
        </p:nvSpPr>
        <p:spPr/>
        <p:txBody>
          <a:bodyPr/>
          <a:lstStyle/>
          <a:p>
            <a:r>
              <a:rPr lang="en-US" dirty="0"/>
              <a:t>The Graph depicts an optimal cut off of 0.41 based on precision and recall</a:t>
            </a:r>
          </a:p>
        </p:txBody>
      </p:sp>
      <p:sp>
        <p:nvSpPr>
          <p:cNvPr id="10" name="TextBox 9">
            <a:extLst>
              <a:ext uri="{FF2B5EF4-FFF2-40B4-BE49-F238E27FC236}">
                <a16:creationId xmlns:a16="http://schemas.microsoft.com/office/drawing/2014/main" id="{0F33BDD6-55BE-49AE-8967-79E6FF4331CC}"/>
              </a:ext>
            </a:extLst>
          </p:cNvPr>
          <p:cNvSpPr txBox="1"/>
          <p:nvPr/>
        </p:nvSpPr>
        <p:spPr>
          <a:xfrm>
            <a:off x="7323826" y="3571336"/>
            <a:ext cx="3045125" cy="646331"/>
          </a:xfrm>
          <a:prstGeom prst="rect">
            <a:avLst/>
          </a:prstGeom>
          <a:noFill/>
        </p:spPr>
        <p:txBody>
          <a:bodyPr wrap="square" rtlCol="0">
            <a:spAutoFit/>
          </a:bodyPr>
          <a:lstStyle/>
          <a:p>
            <a:r>
              <a:rPr lang="en-US" dirty="0"/>
              <a:t>Precision – 78%</a:t>
            </a:r>
          </a:p>
          <a:p>
            <a:r>
              <a:rPr lang="en-US" dirty="0"/>
              <a:t>Recall – 69%</a:t>
            </a:r>
          </a:p>
        </p:txBody>
      </p:sp>
      <p:pic>
        <p:nvPicPr>
          <p:cNvPr id="6" name="Picture 5">
            <a:extLst>
              <a:ext uri="{FF2B5EF4-FFF2-40B4-BE49-F238E27FC236}">
                <a16:creationId xmlns:a16="http://schemas.microsoft.com/office/drawing/2014/main" id="{3EB369D8-A65A-5013-E1F9-011B5EB05448}"/>
              </a:ext>
            </a:extLst>
          </p:cNvPr>
          <p:cNvPicPr>
            <a:picLocks noChangeAspect="1"/>
          </p:cNvPicPr>
          <p:nvPr/>
        </p:nvPicPr>
        <p:blipFill>
          <a:blip r:embed="rId2"/>
          <a:stretch>
            <a:fillRect/>
          </a:stretch>
        </p:blipFill>
        <p:spPr>
          <a:xfrm>
            <a:off x="838200" y="2943775"/>
            <a:ext cx="5477256" cy="3613566"/>
          </a:xfrm>
          <a:prstGeom prst="rect">
            <a:avLst/>
          </a:prstGeom>
        </p:spPr>
      </p:pic>
    </p:spTree>
    <p:extLst>
      <p:ext uri="{BB962C8B-B14F-4D97-AF65-F5344CB8AC3E}">
        <p14:creationId xmlns:p14="http://schemas.microsoft.com/office/powerpoint/2010/main" val="69989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2520-4E73-6732-D92C-8FECC5747226}"/>
              </a:ext>
            </a:extLst>
          </p:cNvPr>
          <p:cNvSpPr>
            <a:spLocks noGrp="1"/>
          </p:cNvSpPr>
          <p:nvPr>
            <p:ph type="title"/>
          </p:nvPr>
        </p:nvSpPr>
        <p:spPr/>
        <p:txBody>
          <a:bodyPr/>
          <a:lstStyle/>
          <a:p>
            <a:r>
              <a:rPr lang="en-US" dirty="0"/>
              <a:t>Final Analysis</a:t>
            </a:r>
          </a:p>
        </p:txBody>
      </p:sp>
      <p:sp>
        <p:nvSpPr>
          <p:cNvPr id="3" name="Content Placeholder 2">
            <a:extLst>
              <a:ext uri="{FF2B5EF4-FFF2-40B4-BE49-F238E27FC236}">
                <a16:creationId xmlns:a16="http://schemas.microsoft.com/office/drawing/2014/main" id="{BEA15EEE-7B0C-3942-DD44-D31C30C70861}"/>
              </a:ext>
            </a:extLst>
          </p:cNvPr>
          <p:cNvSpPr>
            <a:spLocks noGrp="1"/>
          </p:cNvSpPr>
          <p:nvPr>
            <p:ph idx="1"/>
          </p:nvPr>
        </p:nvSpPr>
        <p:spPr/>
        <p:txBody>
          <a:bodyPr>
            <a:normAutofit fontScale="92500" lnSpcReduction="10000"/>
          </a:bodyPr>
          <a:lstStyle/>
          <a:p>
            <a:pPr marL="0" indent="0" algn="l">
              <a:buNone/>
            </a:pPr>
            <a:r>
              <a:rPr lang="en-US" sz="1800" b="1" i="0" u="sng" strike="noStrike" baseline="0" dirty="0">
                <a:latin typeface="CIDFont+F1"/>
              </a:rPr>
              <a:t>The following variables mattered the most in the potential buyers/ Conversions:</a:t>
            </a:r>
          </a:p>
          <a:p>
            <a:pPr marL="342900" indent="-342900" algn="l">
              <a:buFont typeface="+mj-lt"/>
              <a:buAutoNum type="arabicPeriod"/>
            </a:pPr>
            <a:r>
              <a:rPr lang="en-US" sz="1800" b="0" i="0" u="none" strike="noStrike" baseline="0" dirty="0">
                <a:latin typeface="CIDFont+F1"/>
              </a:rPr>
              <a:t>The total time spent on the website</a:t>
            </a:r>
          </a:p>
          <a:p>
            <a:pPr marL="342900" indent="-342900" algn="l">
              <a:buFont typeface="+mj-lt"/>
              <a:buAutoNum type="arabicPeriod"/>
            </a:pPr>
            <a:r>
              <a:rPr lang="en-US" sz="1800" b="0" i="0" u="none" strike="noStrike" baseline="0" dirty="0">
                <a:latin typeface="CIDFont+F1"/>
              </a:rPr>
              <a:t>Total number of visits</a:t>
            </a:r>
          </a:p>
          <a:p>
            <a:pPr marL="342900" indent="-342900" algn="l">
              <a:buFont typeface="+mj-lt"/>
              <a:buAutoNum type="arabicPeriod"/>
            </a:pPr>
            <a:r>
              <a:rPr lang="en-US" sz="1800" b="0" i="0" u="none" strike="noStrike" baseline="0" dirty="0">
                <a:latin typeface="CIDFont+F1"/>
              </a:rPr>
              <a:t>Lead source:</a:t>
            </a:r>
          </a:p>
          <a:p>
            <a:pPr marL="800100" lvl="1" indent="-342900">
              <a:buFont typeface="+mj-lt"/>
              <a:buAutoNum type="alphaLcPeriod"/>
            </a:pPr>
            <a:r>
              <a:rPr lang="en-US" sz="1400" b="0" i="0" u="none" strike="noStrike" baseline="0" dirty="0">
                <a:latin typeface="CIDFont+F1"/>
              </a:rPr>
              <a:t>Google</a:t>
            </a:r>
          </a:p>
          <a:p>
            <a:pPr marL="800100" lvl="1" indent="-342900">
              <a:buFont typeface="+mj-lt"/>
              <a:buAutoNum type="alphaLcPeriod"/>
            </a:pPr>
            <a:r>
              <a:rPr lang="en-US" sz="1400" dirty="0">
                <a:latin typeface="CIDFont+F1"/>
              </a:rPr>
              <a:t>Direct traffic</a:t>
            </a:r>
          </a:p>
          <a:p>
            <a:pPr marL="800100" lvl="1" indent="-342900">
              <a:buFont typeface="+mj-lt"/>
              <a:buAutoNum type="alphaLcPeriod"/>
            </a:pPr>
            <a:r>
              <a:rPr lang="en-US" sz="1400" dirty="0">
                <a:latin typeface="CIDFont+F1"/>
              </a:rPr>
              <a:t>Olark chat</a:t>
            </a:r>
          </a:p>
          <a:p>
            <a:pPr marL="800100" lvl="1" indent="-342900">
              <a:buFont typeface="+mj-lt"/>
              <a:buAutoNum type="alphaLcPeriod"/>
            </a:pPr>
            <a:r>
              <a:rPr lang="en-US" sz="1400" dirty="0">
                <a:latin typeface="CIDFont+F1"/>
              </a:rPr>
              <a:t>Organic search</a:t>
            </a:r>
          </a:p>
          <a:p>
            <a:pPr marL="342900" indent="-342900" algn="l">
              <a:buFont typeface="+mj-lt"/>
              <a:buAutoNum type="arabicPeriod"/>
            </a:pPr>
            <a:r>
              <a:rPr lang="en-US" sz="1800" b="0" i="0" u="none" strike="noStrike" baseline="0" dirty="0">
                <a:latin typeface="CIDFont+F1"/>
              </a:rPr>
              <a:t>Last activity:</a:t>
            </a:r>
          </a:p>
          <a:p>
            <a:pPr marL="800100" lvl="1" indent="-342900">
              <a:buFont typeface="+mj-lt"/>
              <a:buAutoNum type="alphaLcPeriod"/>
            </a:pPr>
            <a:r>
              <a:rPr lang="en-US" sz="1400" dirty="0">
                <a:latin typeface="CIDFont+F1"/>
              </a:rPr>
              <a:t>Olark Chat</a:t>
            </a:r>
          </a:p>
          <a:p>
            <a:pPr marL="800100" lvl="1" indent="-342900">
              <a:buFont typeface="+mj-lt"/>
              <a:buAutoNum type="alphaLcPeriod"/>
            </a:pPr>
            <a:r>
              <a:rPr lang="en-US" sz="1400" dirty="0">
                <a:latin typeface="CIDFont+F1"/>
              </a:rPr>
              <a:t>SMS</a:t>
            </a:r>
          </a:p>
          <a:p>
            <a:pPr marL="342900" indent="-342900" algn="l">
              <a:buFont typeface="+mj-lt"/>
              <a:buAutoNum type="arabicPeriod"/>
            </a:pPr>
            <a:r>
              <a:rPr lang="en-US" sz="1800" b="0" i="0" u="none" strike="noStrike" baseline="0" dirty="0">
                <a:latin typeface="CIDFont+F1"/>
              </a:rPr>
              <a:t>Lead origin is Lead add Format</a:t>
            </a:r>
          </a:p>
          <a:p>
            <a:pPr marL="342900" indent="-342900" algn="l">
              <a:buFont typeface="+mj-lt"/>
              <a:buAutoNum type="arabicPeriod"/>
            </a:pPr>
            <a:r>
              <a:rPr lang="en-US" sz="1800" b="0" i="0" u="none" strike="noStrike" baseline="0" dirty="0">
                <a:latin typeface="CIDFont+F1"/>
              </a:rPr>
              <a:t>The current Occupation is Working Professional</a:t>
            </a:r>
            <a:endParaRPr lang="en-US" dirty="0"/>
          </a:p>
        </p:txBody>
      </p:sp>
    </p:spTree>
    <p:extLst>
      <p:ext uri="{BB962C8B-B14F-4D97-AF65-F5344CB8AC3E}">
        <p14:creationId xmlns:p14="http://schemas.microsoft.com/office/powerpoint/2010/main" val="115359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2520-4E73-6732-D92C-8FECC5747226}"/>
              </a:ext>
            </a:extLst>
          </p:cNvPr>
          <p:cNvSpPr>
            <a:spLocks noGrp="1"/>
          </p:cNvSpPr>
          <p:nvPr>
            <p:ph type="title"/>
          </p:nvPr>
        </p:nvSpPr>
        <p:spPr/>
        <p:txBody>
          <a:bodyPr/>
          <a:lstStyle/>
          <a:p>
            <a:r>
              <a:rPr lang="en-US" dirty="0"/>
              <a:t>Suggestion</a:t>
            </a:r>
          </a:p>
        </p:txBody>
      </p:sp>
      <p:sp>
        <p:nvSpPr>
          <p:cNvPr id="3" name="Content Placeholder 2">
            <a:extLst>
              <a:ext uri="{FF2B5EF4-FFF2-40B4-BE49-F238E27FC236}">
                <a16:creationId xmlns:a16="http://schemas.microsoft.com/office/drawing/2014/main" id="{BEA15EEE-7B0C-3942-DD44-D31C30C70861}"/>
              </a:ext>
            </a:extLst>
          </p:cNvPr>
          <p:cNvSpPr>
            <a:spLocks noGrp="1"/>
          </p:cNvSpPr>
          <p:nvPr>
            <p:ph idx="1"/>
          </p:nvPr>
        </p:nvSpPr>
        <p:spPr/>
        <p:txBody>
          <a:bodyPr>
            <a:normAutofit/>
          </a:bodyPr>
          <a:lstStyle/>
          <a:p>
            <a:pPr algn="l">
              <a:buFont typeface="Wingdings" panose="05000000000000000000" pitchFamily="2" charset="2"/>
              <a:buChar char="v"/>
            </a:pPr>
            <a:r>
              <a:rPr lang="en-US" sz="2400" b="0" i="0" u="none" strike="noStrike" baseline="0" dirty="0">
                <a:latin typeface="CIDFont+F1"/>
              </a:rPr>
              <a:t>The sales team should focus more on the profiles matching the criteria stated in the analysis to have maximum conversions and flourish the sales chart.</a:t>
            </a:r>
          </a:p>
          <a:p>
            <a:pPr algn="l">
              <a:buFont typeface="Wingdings" panose="05000000000000000000" pitchFamily="2" charset="2"/>
              <a:buChar char="v"/>
            </a:pPr>
            <a:r>
              <a:rPr lang="en-US" sz="2400" b="0" i="0" u="none" strike="noStrike" baseline="0" dirty="0">
                <a:latin typeface="CIDFont+F1"/>
              </a:rPr>
              <a:t>Make the website more interactive so that the potential buyers who spend more time on website have higher chance of buying the courses</a:t>
            </a:r>
          </a:p>
          <a:p>
            <a:pPr algn="l">
              <a:buFont typeface="Wingdings" panose="05000000000000000000" pitchFamily="2" charset="2"/>
              <a:buChar char="v"/>
            </a:pPr>
            <a:r>
              <a:rPr lang="en-US" sz="2400" b="0" i="0" u="none" strike="noStrike" baseline="0" dirty="0">
                <a:latin typeface="CIDFont+F1"/>
              </a:rPr>
              <a:t>Make the Olark chat process and SMS more engaging to have a higher conversion rate</a:t>
            </a:r>
            <a:endParaRPr lang="en-US" sz="3600" dirty="0"/>
          </a:p>
        </p:txBody>
      </p:sp>
    </p:spTree>
    <p:extLst>
      <p:ext uri="{BB962C8B-B14F-4D97-AF65-F5344CB8AC3E}">
        <p14:creationId xmlns:p14="http://schemas.microsoft.com/office/powerpoint/2010/main" val="49508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3" name="Rectangle 22">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erial view of a highway near the ocean">
            <a:extLst>
              <a:ext uri="{FF2B5EF4-FFF2-40B4-BE49-F238E27FC236}">
                <a16:creationId xmlns:a16="http://schemas.microsoft.com/office/drawing/2014/main" id="{1387D43C-A670-3DA8-AF4D-20D15A45B0FC}"/>
              </a:ext>
            </a:extLst>
          </p:cNvPr>
          <p:cNvPicPr>
            <a:picLocks noChangeAspect="1"/>
          </p:cNvPicPr>
          <p:nvPr/>
        </p:nvPicPr>
        <p:blipFill rotWithShape="1">
          <a:blip r:embed="rId2"/>
          <a:srcRect t="11833" b="13167"/>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4" name="Title 3">
            <a:extLst>
              <a:ext uri="{FF2B5EF4-FFF2-40B4-BE49-F238E27FC236}">
                <a16:creationId xmlns:a16="http://schemas.microsoft.com/office/drawing/2014/main" id="{AEDED36C-9822-2237-CC58-AE01AF854492}"/>
              </a:ext>
            </a:extLst>
          </p:cNvPr>
          <p:cNvSpPr>
            <a:spLocks noGrp="1"/>
          </p:cNvSpPr>
          <p:nvPr>
            <p:ph type="title"/>
          </p:nvPr>
        </p:nvSpPr>
        <p:spPr>
          <a:xfrm>
            <a:off x="6095999" y="3834174"/>
            <a:ext cx="5257800" cy="1701570"/>
          </a:xfrm>
        </p:spPr>
        <p:txBody>
          <a:bodyPr vert="horz" lIns="91440" tIns="45720" rIns="91440" bIns="45720" rtlCol="0" anchor="b">
            <a:normAutofit/>
          </a:bodyPr>
          <a:lstStyle/>
          <a:p>
            <a:pPr algn="l"/>
            <a:r>
              <a:rPr lang="en-US" sz="4400" dirty="0"/>
              <a:t>Thank You!</a:t>
            </a:r>
          </a:p>
        </p:txBody>
      </p:sp>
    </p:spTree>
    <p:extLst>
      <p:ext uri="{BB962C8B-B14F-4D97-AF65-F5344CB8AC3E}">
        <p14:creationId xmlns:p14="http://schemas.microsoft.com/office/powerpoint/2010/main" val="318509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F550-BD60-B3AD-5A79-B64B7D6F9E2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A25F650-B814-50C9-6A44-E4FC5612B22E}"/>
              </a:ext>
            </a:extLst>
          </p:cNvPr>
          <p:cNvSpPr>
            <a:spLocks noGrp="1"/>
          </p:cNvSpPr>
          <p:nvPr>
            <p:ph idx="1"/>
          </p:nvPr>
        </p:nvSpPr>
        <p:spPr/>
        <p:txBody>
          <a:bodyPr>
            <a:normAutofit fontScale="85000" lnSpcReduction="20000"/>
          </a:bodyPr>
          <a:lstStyle/>
          <a:p>
            <a:pPr algn="l"/>
            <a:r>
              <a:rPr lang="en-US"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pPr marL="0" indent="0" algn="l">
              <a:buNone/>
            </a:pPr>
            <a:endParaRPr lang="en-US" b="0" i="0" dirty="0">
              <a:solidFill>
                <a:srgbClr val="091E42"/>
              </a:solidFill>
              <a:effectLst/>
              <a:latin typeface="freight-text-pro"/>
            </a:endParaRPr>
          </a:p>
          <a:p>
            <a:pPr algn="l"/>
            <a:r>
              <a:rPr lang="en-US"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p:txBody>
      </p:sp>
    </p:spTree>
    <p:extLst>
      <p:ext uri="{BB962C8B-B14F-4D97-AF65-F5344CB8AC3E}">
        <p14:creationId xmlns:p14="http://schemas.microsoft.com/office/powerpoint/2010/main" val="192025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2FC7-F561-EEE4-09DE-A924B288F3C1}"/>
              </a:ext>
            </a:extLst>
          </p:cNvPr>
          <p:cNvSpPr>
            <a:spLocks noGrp="1"/>
          </p:cNvSpPr>
          <p:nvPr>
            <p:ph type="title"/>
          </p:nvPr>
        </p:nvSpPr>
        <p:spPr/>
        <p:txBody>
          <a:bodyPr/>
          <a:lstStyle/>
          <a:p>
            <a:r>
              <a:rPr lang="en-US" dirty="0"/>
              <a:t>Business Goal</a:t>
            </a:r>
          </a:p>
        </p:txBody>
      </p:sp>
      <p:sp>
        <p:nvSpPr>
          <p:cNvPr id="3" name="Content Placeholder 2">
            <a:extLst>
              <a:ext uri="{FF2B5EF4-FFF2-40B4-BE49-F238E27FC236}">
                <a16:creationId xmlns:a16="http://schemas.microsoft.com/office/drawing/2014/main" id="{1ED2EFDE-FFB9-6E41-95AC-921574DB71BE}"/>
              </a:ext>
            </a:extLst>
          </p:cNvPr>
          <p:cNvSpPr>
            <a:spLocks noGrp="1"/>
          </p:cNvSpPr>
          <p:nvPr>
            <p:ph idx="1"/>
          </p:nvPr>
        </p:nvSpPr>
        <p:spPr/>
        <p:txBody>
          <a:bodyPr/>
          <a:lstStyle/>
          <a:p>
            <a:r>
              <a:rPr lang="en-US" b="0" i="0" dirty="0">
                <a:solidFill>
                  <a:srgbClr val="091E42"/>
                </a:solidFill>
                <a:effectLst/>
                <a:latin typeface="freight-text-pro"/>
              </a:rPr>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US" dirty="0"/>
          </a:p>
        </p:txBody>
      </p:sp>
    </p:spTree>
    <p:extLst>
      <p:ext uri="{BB962C8B-B14F-4D97-AF65-F5344CB8AC3E}">
        <p14:creationId xmlns:p14="http://schemas.microsoft.com/office/powerpoint/2010/main" val="96107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E993-131C-D712-C06B-B29B42447FA1}"/>
              </a:ext>
            </a:extLst>
          </p:cNvPr>
          <p:cNvSpPr>
            <a:spLocks noGrp="1"/>
          </p:cNvSpPr>
          <p:nvPr>
            <p:ph type="title"/>
          </p:nvPr>
        </p:nvSpPr>
        <p:spPr/>
        <p:txBody>
          <a:bodyPr/>
          <a:lstStyle/>
          <a:p>
            <a:r>
              <a:rPr lang="en-US" dirty="0"/>
              <a:t>Problem Solving Strategy/ Methodology</a:t>
            </a:r>
          </a:p>
        </p:txBody>
      </p:sp>
      <p:graphicFrame>
        <p:nvGraphicFramePr>
          <p:cNvPr id="4" name="Content Placeholder 3">
            <a:extLst>
              <a:ext uri="{FF2B5EF4-FFF2-40B4-BE49-F238E27FC236}">
                <a16:creationId xmlns:a16="http://schemas.microsoft.com/office/drawing/2014/main" id="{0E235075-AC64-2897-0558-CFA96930DD85}"/>
              </a:ext>
            </a:extLst>
          </p:cNvPr>
          <p:cNvGraphicFramePr>
            <a:graphicFrameLocks noGrp="1"/>
          </p:cNvGraphicFramePr>
          <p:nvPr>
            <p:ph idx="1"/>
            <p:extLst>
              <p:ext uri="{D42A27DB-BD31-4B8C-83A1-F6EECF244321}">
                <p14:modId xmlns:p14="http://schemas.microsoft.com/office/powerpoint/2010/main" val="122454281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85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0915-104F-BE54-5C74-2A4666064F8B}"/>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84408E5A-2B2C-4A3E-2E44-923D1D1CFAA0}"/>
              </a:ext>
            </a:extLst>
          </p:cNvPr>
          <p:cNvSpPr>
            <a:spLocks noGrp="1"/>
          </p:cNvSpPr>
          <p:nvPr>
            <p:ph idx="1"/>
          </p:nvPr>
        </p:nvSpPr>
        <p:spPr/>
        <p:txBody>
          <a:bodyPr/>
          <a:lstStyle/>
          <a:p>
            <a:r>
              <a:rPr lang="en-US" dirty="0"/>
              <a:t>We removed the redundant columns by using </a:t>
            </a:r>
            <a:r>
              <a:rPr lang="en-US" dirty="0" err="1"/>
              <a:t>nunique</a:t>
            </a:r>
            <a:r>
              <a:rPr lang="en-US" dirty="0"/>
              <a:t> function</a:t>
            </a:r>
          </a:p>
          <a:p>
            <a:r>
              <a:rPr lang="en-US" dirty="0"/>
              <a:t>Removed columns with &gt;30% null values where it doesn’t impact the analysis</a:t>
            </a:r>
          </a:p>
          <a:p>
            <a:r>
              <a:rPr lang="en-US" dirty="0"/>
              <a:t>Columns that were essential were retained if though the null values were &gt;30% and replaced the null values to ‘Not provided’.</a:t>
            </a:r>
          </a:p>
        </p:txBody>
      </p:sp>
    </p:spTree>
    <p:extLst>
      <p:ext uri="{BB962C8B-B14F-4D97-AF65-F5344CB8AC3E}">
        <p14:creationId xmlns:p14="http://schemas.microsoft.com/office/powerpoint/2010/main" val="38825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3C83-5EEA-19ED-92D2-97C7831FF182}"/>
              </a:ext>
            </a:extLst>
          </p:cNvPr>
          <p:cNvSpPr>
            <a:spLocks noGrp="1"/>
          </p:cNvSpPr>
          <p:nvPr>
            <p:ph type="title"/>
          </p:nvPr>
        </p:nvSpPr>
        <p:spPr/>
        <p:txBody>
          <a:bodyPr/>
          <a:lstStyle/>
          <a:p>
            <a:r>
              <a:rPr lang="en-US" dirty="0"/>
              <a:t>Exploratory Data Analysis (EDA) (1/3)</a:t>
            </a:r>
          </a:p>
        </p:txBody>
      </p:sp>
      <p:sp>
        <p:nvSpPr>
          <p:cNvPr id="3" name="Content Placeholder 2">
            <a:extLst>
              <a:ext uri="{FF2B5EF4-FFF2-40B4-BE49-F238E27FC236}">
                <a16:creationId xmlns:a16="http://schemas.microsoft.com/office/drawing/2014/main" id="{954A34FA-81A1-E796-8E6F-E9F51AC5CDA4}"/>
              </a:ext>
            </a:extLst>
          </p:cNvPr>
          <p:cNvSpPr>
            <a:spLocks noGrp="1"/>
          </p:cNvSpPr>
          <p:nvPr>
            <p:ph idx="1"/>
          </p:nvPr>
        </p:nvSpPr>
        <p:spPr>
          <a:xfrm>
            <a:off x="838200" y="2011680"/>
            <a:ext cx="11128031" cy="4160520"/>
          </a:xfrm>
        </p:spPr>
        <p:txBody>
          <a:bodyPr>
            <a:normAutofit/>
          </a:bodyPr>
          <a:lstStyle/>
          <a:p>
            <a:pPr marL="514350" indent="-514350">
              <a:buAutoNum type="arabicPeriod"/>
            </a:pPr>
            <a:r>
              <a:rPr lang="en-US" sz="2000" dirty="0"/>
              <a:t>In Lead Origin, maximum conversion happened from Landing page submission</a:t>
            </a:r>
          </a:p>
          <a:p>
            <a:pPr marL="514350" indent="-514350">
              <a:buAutoNum type="arabicPeriod"/>
            </a:pPr>
            <a:r>
              <a:rPr lang="en-US" sz="2000" dirty="0"/>
              <a:t>It was also noticed that emails sent and calls made had a major conversion</a:t>
            </a:r>
          </a:p>
        </p:txBody>
      </p:sp>
      <p:pic>
        <p:nvPicPr>
          <p:cNvPr id="5" name="Picture 4">
            <a:extLst>
              <a:ext uri="{FF2B5EF4-FFF2-40B4-BE49-F238E27FC236}">
                <a16:creationId xmlns:a16="http://schemas.microsoft.com/office/drawing/2014/main" id="{35821B97-EE3C-89F8-089B-911725792B36}"/>
              </a:ext>
            </a:extLst>
          </p:cNvPr>
          <p:cNvPicPr>
            <a:picLocks noChangeAspect="1"/>
          </p:cNvPicPr>
          <p:nvPr/>
        </p:nvPicPr>
        <p:blipFill>
          <a:blip r:embed="rId2"/>
          <a:stretch>
            <a:fillRect/>
          </a:stretch>
        </p:blipFill>
        <p:spPr>
          <a:xfrm>
            <a:off x="838200" y="3174595"/>
            <a:ext cx="2747716" cy="3318280"/>
          </a:xfrm>
          <a:prstGeom prst="rect">
            <a:avLst/>
          </a:prstGeom>
        </p:spPr>
      </p:pic>
      <p:pic>
        <p:nvPicPr>
          <p:cNvPr id="7" name="Picture 6">
            <a:extLst>
              <a:ext uri="{FF2B5EF4-FFF2-40B4-BE49-F238E27FC236}">
                <a16:creationId xmlns:a16="http://schemas.microsoft.com/office/drawing/2014/main" id="{575C45F5-3725-D7AA-BC12-B73092BBDEFA}"/>
              </a:ext>
            </a:extLst>
          </p:cNvPr>
          <p:cNvPicPr>
            <a:picLocks noChangeAspect="1"/>
          </p:cNvPicPr>
          <p:nvPr/>
        </p:nvPicPr>
        <p:blipFill>
          <a:blip r:embed="rId3"/>
          <a:stretch>
            <a:fillRect/>
          </a:stretch>
        </p:blipFill>
        <p:spPr>
          <a:xfrm>
            <a:off x="4284154" y="3174595"/>
            <a:ext cx="7411484" cy="3219899"/>
          </a:xfrm>
          <a:prstGeom prst="rect">
            <a:avLst/>
          </a:prstGeom>
        </p:spPr>
      </p:pic>
    </p:spTree>
    <p:extLst>
      <p:ext uri="{BB962C8B-B14F-4D97-AF65-F5344CB8AC3E}">
        <p14:creationId xmlns:p14="http://schemas.microsoft.com/office/powerpoint/2010/main" val="389887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3C83-5EEA-19ED-92D2-97C7831FF182}"/>
              </a:ext>
            </a:extLst>
          </p:cNvPr>
          <p:cNvSpPr>
            <a:spLocks noGrp="1"/>
          </p:cNvSpPr>
          <p:nvPr>
            <p:ph type="title"/>
          </p:nvPr>
        </p:nvSpPr>
        <p:spPr/>
        <p:txBody>
          <a:bodyPr/>
          <a:lstStyle/>
          <a:p>
            <a:r>
              <a:rPr lang="en-US" dirty="0"/>
              <a:t>Exploratory Data Analysis (EDA) (2/3)</a:t>
            </a:r>
          </a:p>
        </p:txBody>
      </p:sp>
      <p:sp>
        <p:nvSpPr>
          <p:cNvPr id="3" name="Content Placeholder 2">
            <a:extLst>
              <a:ext uri="{FF2B5EF4-FFF2-40B4-BE49-F238E27FC236}">
                <a16:creationId xmlns:a16="http://schemas.microsoft.com/office/drawing/2014/main" id="{954A34FA-81A1-E796-8E6F-E9F51AC5CDA4}"/>
              </a:ext>
            </a:extLst>
          </p:cNvPr>
          <p:cNvSpPr>
            <a:spLocks noGrp="1"/>
          </p:cNvSpPr>
          <p:nvPr>
            <p:ph idx="1"/>
          </p:nvPr>
        </p:nvSpPr>
        <p:spPr>
          <a:xfrm>
            <a:off x="838200" y="2011680"/>
            <a:ext cx="11128031" cy="4160520"/>
          </a:xfrm>
        </p:spPr>
        <p:txBody>
          <a:bodyPr>
            <a:normAutofit/>
          </a:bodyPr>
          <a:lstStyle/>
          <a:p>
            <a:pPr marL="0" indent="0">
              <a:buNone/>
            </a:pPr>
            <a:r>
              <a:rPr lang="en-US" sz="1800" dirty="0"/>
              <a:t>3. Lead source from google, Direct traffic and Olark chat showed higher conversion rates compared other sources</a:t>
            </a:r>
          </a:p>
          <a:p>
            <a:pPr marL="0" indent="0">
              <a:buNone/>
            </a:pPr>
            <a:r>
              <a:rPr lang="en-US" sz="1800" dirty="0"/>
              <a:t>4. More conversion were noticed with the current occupation type ‘Unemployed’</a:t>
            </a:r>
          </a:p>
        </p:txBody>
      </p:sp>
      <p:pic>
        <p:nvPicPr>
          <p:cNvPr id="6" name="Picture 5">
            <a:extLst>
              <a:ext uri="{FF2B5EF4-FFF2-40B4-BE49-F238E27FC236}">
                <a16:creationId xmlns:a16="http://schemas.microsoft.com/office/drawing/2014/main" id="{A19F98C6-2439-78CD-DDB8-0C258541FC74}"/>
              </a:ext>
            </a:extLst>
          </p:cNvPr>
          <p:cNvPicPr>
            <a:picLocks noChangeAspect="1"/>
          </p:cNvPicPr>
          <p:nvPr/>
        </p:nvPicPr>
        <p:blipFill>
          <a:blip r:embed="rId2"/>
          <a:stretch>
            <a:fillRect/>
          </a:stretch>
        </p:blipFill>
        <p:spPr>
          <a:xfrm>
            <a:off x="434727" y="3030407"/>
            <a:ext cx="5967488" cy="3462468"/>
          </a:xfrm>
          <a:prstGeom prst="rect">
            <a:avLst/>
          </a:prstGeom>
        </p:spPr>
      </p:pic>
      <p:pic>
        <p:nvPicPr>
          <p:cNvPr id="9" name="Picture 8">
            <a:extLst>
              <a:ext uri="{FF2B5EF4-FFF2-40B4-BE49-F238E27FC236}">
                <a16:creationId xmlns:a16="http://schemas.microsoft.com/office/drawing/2014/main" id="{707565A8-0DFA-AA4F-9C8C-736509CC2EDA}"/>
              </a:ext>
            </a:extLst>
          </p:cNvPr>
          <p:cNvPicPr>
            <a:picLocks noChangeAspect="1"/>
          </p:cNvPicPr>
          <p:nvPr/>
        </p:nvPicPr>
        <p:blipFill>
          <a:blip r:embed="rId3"/>
          <a:stretch>
            <a:fillRect/>
          </a:stretch>
        </p:blipFill>
        <p:spPr>
          <a:xfrm>
            <a:off x="6402215" y="3030407"/>
            <a:ext cx="5655464" cy="3462468"/>
          </a:xfrm>
          <a:prstGeom prst="rect">
            <a:avLst/>
          </a:prstGeom>
        </p:spPr>
      </p:pic>
    </p:spTree>
    <p:extLst>
      <p:ext uri="{BB962C8B-B14F-4D97-AF65-F5344CB8AC3E}">
        <p14:creationId xmlns:p14="http://schemas.microsoft.com/office/powerpoint/2010/main" val="14310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3C83-5EEA-19ED-92D2-97C7831FF182}"/>
              </a:ext>
            </a:extLst>
          </p:cNvPr>
          <p:cNvSpPr>
            <a:spLocks noGrp="1"/>
          </p:cNvSpPr>
          <p:nvPr>
            <p:ph type="title"/>
          </p:nvPr>
        </p:nvSpPr>
        <p:spPr/>
        <p:txBody>
          <a:bodyPr/>
          <a:lstStyle/>
          <a:p>
            <a:r>
              <a:rPr lang="en-US" dirty="0"/>
              <a:t>Exploratory Data Analysis (EDA) (3/3)</a:t>
            </a:r>
          </a:p>
        </p:txBody>
      </p:sp>
      <p:sp>
        <p:nvSpPr>
          <p:cNvPr id="3" name="Content Placeholder 2">
            <a:extLst>
              <a:ext uri="{FF2B5EF4-FFF2-40B4-BE49-F238E27FC236}">
                <a16:creationId xmlns:a16="http://schemas.microsoft.com/office/drawing/2014/main" id="{954A34FA-81A1-E796-8E6F-E9F51AC5CDA4}"/>
              </a:ext>
            </a:extLst>
          </p:cNvPr>
          <p:cNvSpPr>
            <a:spLocks noGrp="1"/>
          </p:cNvSpPr>
          <p:nvPr>
            <p:ph idx="1"/>
          </p:nvPr>
        </p:nvSpPr>
        <p:spPr>
          <a:xfrm>
            <a:off x="838200" y="2011680"/>
            <a:ext cx="11128031" cy="4160520"/>
          </a:xfrm>
        </p:spPr>
        <p:txBody>
          <a:bodyPr>
            <a:normAutofit/>
          </a:bodyPr>
          <a:lstStyle/>
          <a:p>
            <a:pPr marL="0" indent="0">
              <a:buNone/>
            </a:pPr>
            <a:r>
              <a:rPr lang="en-US" sz="2000" dirty="0"/>
              <a:t>5. We noticed higher conversion when Last Notable Activity value was ‘SMS sent’ </a:t>
            </a:r>
          </a:p>
        </p:txBody>
      </p:sp>
      <p:pic>
        <p:nvPicPr>
          <p:cNvPr id="5" name="Picture 4">
            <a:extLst>
              <a:ext uri="{FF2B5EF4-FFF2-40B4-BE49-F238E27FC236}">
                <a16:creationId xmlns:a16="http://schemas.microsoft.com/office/drawing/2014/main" id="{4B034758-ED0C-AF64-DED8-6E77CC821DEE}"/>
              </a:ext>
            </a:extLst>
          </p:cNvPr>
          <p:cNvPicPr>
            <a:picLocks noChangeAspect="1"/>
          </p:cNvPicPr>
          <p:nvPr/>
        </p:nvPicPr>
        <p:blipFill>
          <a:blip r:embed="rId2"/>
          <a:stretch>
            <a:fillRect/>
          </a:stretch>
        </p:blipFill>
        <p:spPr>
          <a:xfrm>
            <a:off x="2822777" y="2541970"/>
            <a:ext cx="6546446" cy="3830281"/>
          </a:xfrm>
          <a:prstGeom prst="rect">
            <a:avLst/>
          </a:prstGeom>
        </p:spPr>
      </p:pic>
    </p:spTree>
    <p:extLst>
      <p:ext uri="{BB962C8B-B14F-4D97-AF65-F5344CB8AC3E}">
        <p14:creationId xmlns:p14="http://schemas.microsoft.com/office/powerpoint/2010/main" val="88110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8EF7-EBDA-60AC-2DFE-CBD871E288F5}"/>
              </a:ext>
            </a:extLst>
          </p:cNvPr>
          <p:cNvSpPr>
            <a:spLocks noGrp="1"/>
          </p:cNvSpPr>
          <p:nvPr>
            <p:ph type="title"/>
          </p:nvPr>
        </p:nvSpPr>
        <p:spPr/>
        <p:txBody>
          <a:bodyPr/>
          <a:lstStyle/>
          <a:p>
            <a:r>
              <a:rPr lang="en-US" dirty="0"/>
              <a:t>Dummy variables/ Top 15 Variables impacting the Analysis</a:t>
            </a:r>
          </a:p>
        </p:txBody>
      </p:sp>
      <p:graphicFrame>
        <p:nvGraphicFramePr>
          <p:cNvPr id="4" name="Content Placeholder 3">
            <a:extLst>
              <a:ext uri="{FF2B5EF4-FFF2-40B4-BE49-F238E27FC236}">
                <a16:creationId xmlns:a16="http://schemas.microsoft.com/office/drawing/2014/main" id="{4F1845C4-935B-F8BE-10E3-13D58607EAA1}"/>
              </a:ext>
            </a:extLst>
          </p:cNvPr>
          <p:cNvGraphicFramePr>
            <a:graphicFrameLocks noGrp="1"/>
          </p:cNvGraphicFramePr>
          <p:nvPr>
            <p:ph idx="1"/>
            <p:extLst>
              <p:ext uri="{D42A27DB-BD31-4B8C-83A1-F6EECF244321}">
                <p14:modId xmlns:p14="http://schemas.microsoft.com/office/powerpoint/2010/main" val="2449980960"/>
              </p:ext>
            </p:extLst>
          </p:nvPr>
        </p:nvGraphicFramePr>
        <p:xfrm>
          <a:off x="838200" y="1850106"/>
          <a:ext cx="5615796" cy="4457760"/>
        </p:xfrm>
        <a:graphic>
          <a:graphicData uri="http://schemas.openxmlformats.org/drawingml/2006/table">
            <a:tbl>
              <a:tblPr>
                <a:tableStyleId>{2D5ABB26-0587-4C30-8999-92F81FD0307C}</a:tableStyleId>
              </a:tblPr>
              <a:tblGrid>
                <a:gridCol w="5615796">
                  <a:extLst>
                    <a:ext uri="{9D8B030D-6E8A-4147-A177-3AD203B41FA5}">
                      <a16:colId xmlns:a16="http://schemas.microsoft.com/office/drawing/2014/main" val="4176251657"/>
                    </a:ext>
                  </a:extLst>
                </a:gridCol>
              </a:tblGrid>
              <a:tr h="219456">
                <a:tc>
                  <a:txBody>
                    <a:bodyPr/>
                    <a:lstStyle/>
                    <a:p>
                      <a:pPr marL="228600" indent="-228600" algn="l" fontAlgn="ctr">
                        <a:buFont typeface="Arial" panose="020B0604020202020204" pitchFamily="34" charset="0"/>
                        <a:buChar char="•"/>
                      </a:pPr>
                      <a:r>
                        <a:rPr lang="en-US" sz="1600" dirty="0">
                          <a:effectLst/>
                        </a:rPr>
                        <a:t>Total Time Spent on Website</a:t>
                      </a:r>
                    </a:p>
                  </a:txBody>
                  <a:tcPr marL="53344" marR="53344" marT="26672" marB="26672"/>
                </a:tc>
                <a:extLst>
                  <a:ext uri="{0D108BD9-81ED-4DB2-BD59-A6C34878D82A}">
                    <a16:rowId xmlns:a16="http://schemas.microsoft.com/office/drawing/2014/main" val="2923763643"/>
                  </a:ext>
                </a:extLst>
              </a:tr>
              <a:tr h="219456">
                <a:tc>
                  <a:txBody>
                    <a:bodyPr/>
                    <a:lstStyle/>
                    <a:p>
                      <a:pPr marL="228600" indent="-228600" algn="l" fontAlgn="ctr">
                        <a:buFont typeface="Arial" panose="020B0604020202020204" pitchFamily="34" charset="0"/>
                        <a:buChar char="•"/>
                      </a:pPr>
                      <a:r>
                        <a:rPr lang="en-US" sz="1600" dirty="0">
                          <a:effectLst/>
                        </a:rPr>
                        <a:t>Total Visits</a:t>
                      </a:r>
                    </a:p>
                  </a:txBody>
                  <a:tcPr marL="53344" marR="53344" marT="26672" marB="26672"/>
                </a:tc>
                <a:extLst>
                  <a:ext uri="{0D108BD9-81ED-4DB2-BD59-A6C34878D82A}">
                    <a16:rowId xmlns:a16="http://schemas.microsoft.com/office/drawing/2014/main" val="1351325431"/>
                  </a:ext>
                </a:extLst>
              </a:tr>
              <a:tr h="219456">
                <a:tc>
                  <a:txBody>
                    <a:bodyPr/>
                    <a:lstStyle/>
                    <a:p>
                      <a:pPr marL="228600" indent="-228600" algn="l" fontAlgn="ctr">
                        <a:buFont typeface="Arial" panose="020B0604020202020204" pitchFamily="34" charset="0"/>
                        <a:buChar char="•"/>
                      </a:pPr>
                      <a:r>
                        <a:rPr lang="en-US" sz="1600" dirty="0">
                          <a:effectLst/>
                        </a:rPr>
                        <a:t>Lead </a:t>
                      </a:r>
                      <a:r>
                        <a:rPr lang="en-US" sz="1600" dirty="0" err="1">
                          <a:effectLst/>
                        </a:rPr>
                        <a:t>Source_google</a:t>
                      </a:r>
                      <a:endParaRPr lang="en-US" sz="1600" dirty="0">
                        <a:effectLst/>
                      </a:endParaRPr>
                    </a:p>
                  </a:txBody>
                  <a:tcPr marL="53344" marR="53344" marT="26672" marB="26672"/>
                </a:tc>
                <a:extLst>
                  <a:ext uri="{0D108BD9-81ED-4DB2-BD59-A6C34878D82A}">
                    <a16:rowId xmlns:a16="http://schemas.microsoft.com/office/drawing/2014/main" val="370073987"/>
                  </a:ext>
                </a:extLst>
              </a:tr>
              <a:tr h="219456">
                <a:tc>
                  <a:txBody>
                    <a:bodyPr/>
                    <a:lstStyle/>
                    <a:p>
                      <a:pPr marL="228600" indent="-228600" algn="l" fontAlgn="ctr">
                        <a:buFont typeface="Arial" panose="020B0604020202020204" pitchFamily="34" charset="0"/>
                        <a:buChar char="•"/>
                      </a:pPr>
                      <a:r>
                        <a:rPr lang="en-US" sz="1600" dirty="0">
                          <a:effectLst/>
                        </a:rPr>
                        <a:t>Lead </a:t>
                      </a:r>
                      <a:r>
                        <a:rPr lang="en-US" sz="1600" dirty="0" err="1">
                          <a:effectLst/>
                        </a:rPr>
                        <a:t>Source_direct</a:t>
                      </a:r>
                      <a:r>
                        <a:rPr lang="en-US" sz="1600" dirty="0">
                          <a:effectLst/>
                        </a:rPr>
                        <a:t> traffic</a:t>
                      </a:r>
                    </a:p>
                  </a:txBody>
                  <a:tcPr marL="53344" marR="53344" marT="26672" marB="26672"/>
                </a:tc>
                <a:extLst>
                  <a:ext uri="{0D108BD9-81ED-4DB2-BD59-A6C34878D82A}">
                    <a16:rowId xmlns:a16="http://schemas.microsoft.com/office/drawing/2014/main" val="3970858952"/>
                  </a:ext>
                </a:extLst>
              </a:tr>
              <a:tr h="219456">
                <a:tc>
                  <a:txBody>
                    <a:bodyPr/>
                    <a:lstStyle/>
                    <a:p>
                      <a:pPr marL="228600" indent="-228600" algn="l" fontAlgn="ctr">
                        <a:buFont typeface="Arial" panose="020B0604020202020204" pitchFamily="34" charset="0"/>
                        <a:buChar char="•"/>
                      </a:pPr>
                      <a:r>
                        <a:rPr lang="en-US" sz="1600" dirty="0">
                          <a:effectLst/>
                        </a:rPr>
                        <a:t>Lead </a:t>
                      </a:r>
                      <a:r>
                        <a:rPr lang="en-US" sz="1600" dirty="0" err="1">
                          <a:effectLst/>
                        </a:rPr>
                        <a:t>Source_organic</a:t>
                      </a:r>
                      <a:r>
                        <a:rPr lang="en-US" sz="1600" dirty="0">
                          <a:effectLst/>
                        </a:rPr>
                        <a:t> search</a:t>
                      </a:r>
                    </a:p>
                  </a:txBody>
                  <a:tcPr marL="53344" marR="53344" marT="26672" marB="26672"/>
                </a:tc>
                <a:extLst>
                  <a:ext uri="{0D108BD9-81ED-4DB2-BD59-A6C34878D82A}">
                    <a16:rowId xmlns:a16="http://schemas.microsoft.com/office/drawing/2014/main" val="3900253648"/>
                  </a:ext>
                </a:extLst>
              </a:tr>
              <a:tr h="219456">
                <a:tc>
                  <a:txBody>
                    <a:bodyPr/>
                    <a:lstStyle/>
                    <a:p>
                      <a:pPr marL="228600" indent="-228600" algn="l" fontAlgn="ctr">
                        <a:buFont typeface="Arial" panose="020B0604020202020204" pitchFamily="34" charset="0"/>
                        <a:buChar char="•"/>
                      </a:pPr>
                      <a:r>
                        <a:rPr lang="en-US" sz="1600" dirty="0">
                          <a:effectLst/>
                        </a:rPr>
                        <a:t>Last </a:t>
                      </a:r>
                      <a:r>
                        <a:rPr lang="en-US" sz="1600" dirty="0" err="1">
                          <a:effectLst/>
                        </a:rPr>
                        <a:t>Activity_sms</a:t>
                      </a:r>
                      <a:r>
                        <a:rPr lang="en-US" sz="1600" dirty="0">
                          <a:effectLst/>
                        </a:rPr>
                        <a:t> sent</a:t>
                      </a:r>
                    </a:p>
                  </a:txBody>
                  <a:tcPr marL="53344" marR="53344" marT="26672" marB="26672"/>
                </a:tc>
                <a:extLst>
                  <a:ext uri="{0D108BD9-81ED-4DB2-BD59-A6C34878D82A}">
                    <a16:rowId xmlns:a16="http://schemas.microsoft.com/office/drawing/2014/main" val="1390026975"/>
                  </a:ext>
                </a:extLst>
              </a:tr>
              <a:tr h="219456">
                <a:tc>
                  <a:txBody>
                    <a:bodyPr/>
                    <a:lstStyle/>
                    <a:p>
                      <a:pPr marL="228600" indent="-228600" algn="l" fontAlgn="ctr">
                        <a:buFont typeface="Arial" panose="020B0604020202020204" pitchFamily="34" charset="0"/>
                        <a:buChar char="•"/>
                      </a:pPr>
                      <a:r>
                        <a:rPr lang="en-US" sz="1600" dirty="0">
                          <a:effectLst/>
                        </a:rPr>
                        <a:t>Lead </a:t>
                      </a:r>
                      <a:r>
                        <a:rPr lang="en-US" sz="1600" dirty="0" err="1">
                          <a:effectLst/>
                        </a:rPr>
                        <a:t>Origin_lead</a:t>
                      </a:r>
                      <a:r>
                        <a:rPr lang="en-US" sz="1600" dirty="0">
                          <a:effectLst/>
                        </a:rPr>
                        <a:t> add form</a:t>
                      </a:r>
                    </a:p>
                  </a:txBody>
                  <a:tcPr marL="53344" marR="53344" marT="26672" marB="26672"/>
                </a:tc>
                <a:extLst>
                  <a:ext uri="{0D108BD9-81ED-4DB2-BD59-A6C34878D82A}">
                    <a16:rowId xmlns:a16="http://schemas.microsoft.com/office/drawing/2014/main" val="563312188"/>
                  </a:ext>
                </a:extLst>
              </a:tr>
              <a:tr h="219456">
                <a:tc>
                  <a:txBody>
                    <a:bodyPr/>
                    <a:lstStyle/>
                    <a:p>
                      <a:pPr marL="228600" indent="-228600" algn="l" fontAlgn="ctr">
                        <a:buFont typeface="Arial" panose="020B0604020202020204" pitchFamily="34" charset="0"/>
                        <a:buChar char="•"/>
                      </a:pPr>
                      <a:r>
                        <a:rPr lang="en-US" sz="1600" dirty="0">
                          <a:effectLst/>
                        </a:rPr>
                        <a:t>Lead </a:t>
                      </a:r>
                      <a:r>
                        <a:rPr lang="en-US" sz="1600" dirty="0" err="1">
                          <a:effectLst/>
                        </a:rPr>
                        <a:t>Source_welingak</a:t>
                      </a:r>
                      <a:r>
                        <a:rPr lang="en-US" sz="1600" dirty="0">
                          <a:effectLst/>
                        </a:rPr>
                        <a:t> website</a:t>
                      </a:r>
                    </a:p>
                  </a:txBody>
                  <a:tcPr marL="53344" marR="53344" marT="26672" marB="26672"/>
                </a:tc>
                <a:extLst>
                  <a:ext uri="{0D108BD9-81ED-4DB2-BD59-A6C34878D82A}">
                    <a16:rowId xmlns:a16="http://schemas.microsoft.com/office/drawing/2014/main" val="3412457133"/>
                  </a:ext>
                </a:extLst>
              </a:tr>
              <a:tr h="219456">
                <a:tc>
                  <a:txBody>
                    <a:bodyPr/>
                    <a:lstStyle/>
                    <a:p>
                      <a:pPr marL="228600" indent="-228600" algn="l" fontAlgn="ctr">
                        <a:buFont typeface="Arial" panose="020B0604020202020204" pitchFamily="34" charset="0"/>
                        <a:buChar char="•"/>
                      </a:pPr>
                      <a:r>
                        <a:rPr lang="en-US" sz="1600" dirty="0">
                          <a:effectLst/>
                        </a:rPr>
                        <a:t>Do Not </a:t>
                      </a:r>
                      <a:r>
                        <a:rPr lang="en-US" sz="1600" dirty="0" err="1">
                          <a:effectLst/>
                        </a:rPr>
                        <a:t>Email_yes</a:t>
                      </a:r>
                      <a:endParaRPr lang="en-US" sz="1600" dirty="0">
                        <a:effectLst/>
                      </a:endParaRPr>
                    </a:p>
                  </a:txBody>
                  <a:tcPr marL="53344" marR="53344" marT="26672" marB="26672"/>
                </a:tc>
                <a:extLst>
                  <a:ext uri="{0D108BD9-81ED-4DB2-BD59-A6C34878D82A}">
                    <a16:rowId xmlns:a16="http://schemas.microsoft.com/office/drawing/2014/main" val="1817984905"/>
                  </a:ext>
                </a:extLst>
              </a:tr>
              <a:tr h="219456">
                <a:tc>
                  <a:txBody>
                    <a:bodyPr/>
                    <a:lstStyle/>
                    <a:p>
                      <a:pPr marL="228600" indent="-228600" algn="l" fontAlgn="ctr">
                        <a:buFont typeface="Arial" panose="020B0604020202020204" pitchFamily="34" charset="0"/>
                        <a:buChar char="•"/>
                      </a:pPr>
                      <a:r>
                        <a:rPr lang="en-US" sz="1600" dirty="0">
                          <a:effectLst/>
                        </a:rPr>
                        <a:t>What is your current </a:t>
                      </a:r>
                      <a:r>
                        <a:rPr lang="en-US" sz="1600" dirty="0" err="1">
                          <a:effectLst/>
                        </a:rPr>
                        <a:t>occupation_working</a:t>
                      </a:r>
                      <a:r>
                        <a:rPr lang="en-US" sz="1600" dirty="0">
                          <a:effectLst/>
                        </a:rPr>
                        <a:t> professional</a:t>
                      </a:r>
                    </a:p>
                  </a:txBody>
                  <a:tcPr marL="53344" marR="53344" marT="26672" marB="26672"/>
                </a:tc>
                <a:extLst>
                  <a:ext uri="{0D108BD9-81ED-4DB2-BD59-A6C34878D82A}">
                    <a16:rowId xmlns:a16="http://schemas.microsoft.com/office/drawing/2014/main" val="3393587164"/>
                  </a:ext>
                </a:extLst>
              </a:tr>
              <a:tr h="219456">
                <a:tc>
                  <a:txBody>
                    <a:bodyPr/>
                    <a:lstStyle/>
                    <a:p>
                      <a:pPr marL="228600" indent="-228600" algn="l" fontAlgn="ctr">
                        <a:buFont typeface="Arial" panose="020B0604020202020204" pitchFamily="34" charset="0"/>
                        <a:buChar char="•"/>
                      </a:pPr>
                      <a:r>
                        <a:rPr lang="en-US" sz="1600" dirty="0">
                          <a:effectLst/>
                        </a:rPr>
                        <a:t>Last Notable </a:t>
                      </a:r>
                      <a:r>
                        <a:rPr lang="en-US" sz="1600" dirty="0" err="1">
                          <a:effectLst/>
                        </a:rPr>
                        <a:t>Activity_unsubscribed</a:t>
                      </a:r>
                      <a:endParaRPr lang="en-US" sz="1600" dirty="0">
                        <a:effectLst/>
                      </a:endParaRPr>
                    </a:p>
                  </a:txBody>
                  <a:tcPr marL="53344" marR="53344" marT="26672" marB="26672"/>
                </a:tc>
                <a:extLst>
                  <a:ext uri="{0D108BD9-81ED-4DB2-BD59-A6C34878D82A}">
                    <a16:rowId xmlns:a16="http://schemas.microsoft.com/office/drawing/2014/main" val="969801268"/>
                  </a:ext>
                </a:extLst>
              </a:tr>
              <a:tr h="219456">
                <a:tc>
                  <a:txBody>
                    <a:bodyPr/>
                    <a:lstStyle/>
                    <a:p>
                      <a:pPr marL="228600" indent="-228600" algn="l" fontAlgn="ctr">
                        <a:buFont typeface="Arial" panose="020B0604020202020204" pitchFamily="34" charset="0"/>
                        <a:buChar char="•"/>
                      </a:pPr>
                      <a:r>
                        <a:rPr lang="en-US" sz="1600" dirty="0">
                          <a:effectLst/>
                        </a:rPr>
                        <a:t>Lead </a:t>
                      </a:r>
                      <a:r>
                        <a:rPr lang="en-US" sz="1600" dirty="0" err="1">
                          <a:effectLst/>
                        </a:rPr>
                        <a:t>Source_referral</a:t>
                      </a:r>
                      <a:r>
                        <a:rPr lang="en-US" sz="1600" dirty="0">
                          <a:effectLst/>
                        </a:rPr>
                        <a:t> sites</a:t>
                      </a:r>
                    </a:p>
                  </a:txBody>
                  <a:tcPr marL="53344" marR="53344" marT="26672" marB="26672"/>
                </a:tc>
                <a:extLst>
                  <a:ext uri="{0D108BD9-81ED-4DB2-BD59-A6C34878D82A}">
                    <a16:rowId xmlns:a16="http://schemas.microsoft.com/office/drawing/2014/main" val="2779674661"/>
                  </a:ext>
                </a:extLst>
              </a:tr>
              <a:tr h="219456">
                <a:tc>
                  <a:txBody>
                    <a:bodyPr/>
                    <a:lstStyle/>
                    <a:p>
                      <a:pPr marL="228600" indent="-228600" algn="l" fontAlgn="ctr">
                        <a:buFont typeface="Arial" panose="020B0604020202020204" pitchFamily="34" charset="0"/>
                        <a:buChar char="•"/>
                      </a:pPr>
                      <a:r>
                        <a:rPr lang="en-US" sz="1600" dirty="0">
                          <a:effectLst/>
                        </a:rPr>
                        <a:t>Last </a:t>
                      </a:r>
                      <a:r>
                        <a:rPr lang="en-US" sz="1600" dirty="0" err="1">
                          <a:effectLst/>
                        </a:rPr>
                        <a:t>Activity_olark</a:t>
                      </a:r>
                      <a:r>
                        <a:rPr lang="en-US" sz="1600" dirty="0">
                          <a:effectLst/>
                        </a:rPr>
                        <a:t> chat conversation</a:t>
                      </a:r>
                    </a:p>
                  </a:txBody>
                  <a:tcPr marL="53344" marR="53344" marT="26672" marB="26672"/>
                </a:tc>
                <a:extLst>
                  <a:ext uri="{0D108BD9-81ED-4DB2-BD59-A6C34878D82A}">
                    <a16:rowId xmlns:a16="http://schemas.microsoft.com/office/drawing/2014/main" val="2400120978"/>
                  </a:ext>
                </a:extLst>
              </a:tr>
              <a:tr h="219456">
                <a:tc>
                  <a:txBody>
                    <a:bodyPr/>
                    <a:lstStyle/>
                    <a:p>
                      <a:pPr marL="228600" indent="-228600" algn="l" fontAlgn="ctr">
                        <a:buFont typeface="Arial" panose="020B0604020202020204" pitchFamily="34" charset="0"/>
                        <a:buChar char="•"/>
                      </a:pPr>
                      <a:r>
                        <a:rPr lang="en-US" sz="1600" dirty="0">
                          <a:effectLst/>
                        </a:rPr>
                        <a:t>What is your current </a:t>
                      </a:r>
                      <a:r>
                        <a:rPr lang="en-US" sz="1600" dirty="0" err="1">
                          <a:effectLst/>
                        </a:rPr>
                        <a:t>occupation_housewife</a:t>
                      </a:r>
                      <a:endParaRPr lang="en-US" sz="1600" dirty="0">
                        <a:effectLst/>
                      </a:endParaRPr>
                    </a:p>
                  </a:txBody>
                  <a:tcPr marL="53344" marR="53344" marT="26672" marB="26672"/>
                </a:tc>
                <a:extLst>
                  <a:ext uri="{0D108BD9-81ED-4DB2-BD59-A6C34878D82A}">
                    <a16:rowId xmlns:a16="http://schemas.microsoft.com/office/drawing/2014/main" val="1435729881"/>
                  </a:ext>
                </a:extLst>
              </a:tr>
              <a:tr h="219456">
                <a:tc>
                  <a:txBody>
                    <a:bodyPr/>
                    <a:lstStyle/>
                    <a:p>
                      <a:pPr marL="228600" indent="-228600" algn="l" fontAlgn="ctr">
                        <a:buFont typeface="Arial" panose="020B0604020202020204" pitchFamily="34" charset="0"/>
                        <a:buChar char="•"/>
                      </a:pPr>
                      <a:r>
                        <a:rPr lang="en-US" sz="1600" dirty="0">
                          <a:effectLst/>
                        </a:rPr>
                        <a:t>Last Notable </a:t>
                      </a:r>
                      <a:r>
                        <a:rPr lang="en-US" sz="1600" dirty="0" err="1">
                          <a:effectLst/>
                        </a:rPr>
                        <a:t>Activity_had</a:t>
                      </a:r>
                      <a:r>
                        <a:rPr lang="en-US" sz="1600" dirty="0">
                          <a:effectLst/>
                        </a:rPr>
                        <a:t> a phone conversation</a:t>
                      </a:r>
                    </a:p>
                  </a:txBody>
                  <a:tcPr marL="53344" marR="53344" marT="26672" marB="26672"/>
                </a:tc>
                <a:extLst>
                  <a:ext uri="{0D108BD9-81ED-4DB2-BD59-A6C34878D82A}">
                    <a16:rowId xmlns:a16="http://schemas.microsoft.com/office/drawing/2014/main" val="136670213"/>
                  </a:ext>
                </a:extLst>
              </a:tr>
            </a:tbl>
          </a:graphicData>
        </a:graphic>
      </p:graphicFrame>
    </p:spTree>
    <p:extLst>
      <p:ext uri="{BB962C8B-B14F-4D97-AF65-F5344CB8AC3E}">
        <p14:creationId xmlns:p14="http://schemas.microsoft.com/office/powerpoint/2010/main" val="1192690943"/>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56</TotalTime>
  <Words>683</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CIDFont+F1</vt:lpstr>
      <vt:lpstr>Elephant</vt:lpstr>
      <vt:lpstr>freight-text-pro</vt:lpstr>
      <vt:lpstr>Wingdings</vt:lpstr>
      <vt:lpstr>BrushVTI</vt:lpstr>
      <vt:lpstr>Lead Scoring Case Study</vt:lpstr>
      <vt:lpstr>Problem Statement</vt:lpstr>
      <vt:lpstr>Business Goal</vt:lpstr>
      <vt:lpstr>Problem Solving Strategy/ Methodology</vt:lpstr>
      <vt:lpstr>Data Cleaning</vt:lpstr>
      <vt:lpstr>Exploratory Data Analysis (EDA) (1/3)</vt:lpstr>
      <vt:lpstr>Exploratory Data Analysis (EDA) (2/3)</vt:lpstr>
      <vt:lpstr>Exploratory Data Analysis (EDA) (3/3)</vt:lpstr>
      <vt:lpstr>Dummy variables/ Top 15 Variables impacting the Analysis</vt:lpstr>
      <vt:lpstr>Model Evaluation (Accuracy, Sensitivity and Specificity)</vt:lpstr>
      <vt:lpstr>Model Evaluation (Precision &amp; Recall)</vt:lpstr>
      <vt:lpstr>Final Analysis</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Nagarjuna Sharma</dc:creator>
  <cp:lastModifiedBy>Nagarjuna Sharma</cp:lastModifiedBy>
  <cp:revision>1</cp:revision>
  <cp:lastPrinted>2022-11-14T19:06:51Z</cp:lastPrinted>
  <dcterms:created xsi:type="dcterms:W3CDTF">2022-11-14T18:09:36Z</dcterms:created>
  <dcterms:modified xsi:type="dcterms:W3CDTF">2022-11-14T19:06:52Z</dcterms:modified>
</cp:coreProperties>
</file>