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6" r:id="rId1"/>
  </p:sldMasterIdLst>
  <p:notesMasterIdLst>
    <p:notesMasterId r:id="rId10"/>
  </p:notesMasterIdLst>
  <p:handoutMasterIdLst>
    <p:handoutMasterId r:id="rId11"/>
  </p:handoutMasterIdLst>
  <p:sldIdLst>
    <p:sldId id="261" r:id="rId2"/>
    <p:sldId id="307" r:id="rId3"/>
    <p:sldId id="325" r:id="rId4"/>
    <p:sldId id="322" r:id="rId5"/>
    <p:sldId id="324" r:id="rId6"/>
    <p:sldId id="326" r:id="rId7"/>
    <p:sldId id="327" r:id="rId8"/>
    <p:sldId id="32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90000"/>
    <a:srgbClr val="FF9300"/>
    <a:srgbClr val="2F1985"/>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47CCF3-4DF5-83D2-9969-B7F3C3714E96}" v="4" dt="2022-05-14T13:31:02.738"/>
    <p1510:client id="{6AA4F60E-D8C8-D19E-637A-EBB64A70A93F}" v="1" dt="2022-05-12T18:27:53.969"/>
    <p1510:client id="{6B14565F-E439-6678-F91E-8C6AC20217CE}" v="305" dt="2022-05-12T18:32:43.156"/>
    <p1510:client id="{D1A6720E-E709-40CA-ABD8-F98C76123018}" v="1571" dt="2022-04-30T17:30:50.233"/>
    <p1510:client id="{EC187B43-9308-03C0-0CC5-54DE3791D80F}" v="2" dt="2022-05-13T15:45:29.949"/>
  </p1510:revLst>
</p1510:revInfo>
</file>

<file path=ppt/tableStyles.xml><?xml version="1.0" encoding="utf-8"?>
<a:tblStyleLst xmlns:a="http://schemas.openxmlformats.org/drawingml/2006/main" def="{073A0DAA-6AF3-43AB-8588-CEC1D06C72B9}">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Styl jasny 1 — Ak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Styl jasny 3 — Ak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D5ABB26-0587-4C30-8999-92F81FD0307C}" styleName="Bez stylu, bez siatki">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0A1B5D5-9B99-4C35-A422-299274C87663}" styleName="Mittlere Formatvorlage 1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ittlere Formatvorlage 1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Helle Formatvorlage 3 - Akz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8D230F3-CF80-4859-8CE7-A43EE81993B5}" styleName="Helle Formatvorlage 1 - Akz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73F8A54-F971-430D-9108-034FE38666EA}" styleName="ABB Default Table">
    <a:wholeTbl>
      <a:tcTxStyle>
        <a:fontRef idx="minor">
          <a:prstClr val="black"/>
        </a:fontRef>
        <a:schemeClr val="dk1"/>
      </a:tcTxStyle>
      <a:tcStyle>
        <a:tcBdr>
          <a:left>
            <a:ln>
              <a:noFill/>
            </a:ln>
          </a:left>
          <a:right>
            <a:ln>
              <a:noFill/>
            </a:ln>
          </a:right>
          <a:top>
            <a:ln>
              <a:noFill/>
            </a:ln>
          </a:top>
          <a:bottom>
            <a:ln w="0" cmpd="sng">
              <a:solidFill>
                <a:schemeClr val="dk1"/>
              </a:solidFill>
            </a:ln>
          </a:bottom>
          <a:insideH>
            <a:ln w="7500" cmpd="sng">
              <a:solidFill>
                <a:schemeClr val="dk1"/>
              </a:solidFill>
            </a:ln>
          </a:insideH>
          <a:insideV>
            <a:ln>
              <a:noFill/>
            </a:ln>
          </a:insideV>
        </a:tcBdr>
        <a:fill>
          <a:solidFill>
            <a:schemeClr val="lt1"/>
          </a:solidFill>
        </a:fill>
      </a:tcStyle>
    </a:wholeTbl>
    <a:band1H>
      <a:tcStyle>
        <a:tcBdr/>
        <a:fill>
          <a:solidFill>
            <a:schemeClr val="lt1"/>
          </a:solidFill>
        </a:fill>
      </a:tcStyle>
    </a:band1H>
    <a:band2H>
      <a:tcStyle>
        <a:tcBdr/>
      </a:tcStyle>
    </a:band2H>
    <a:band1V>
      <a:tcStyle>
        <a:tcBdr/>
        <a:fill>
          <a:solidFill>
            <a:schemeClr val="lt1"/>
          </a:solidFill>
        </a:fill>
      </a:tcStyle>
    </a:band1V>
    <a:band2V>
      <a:tcStyle>
        <a:tcBdr/>
      </a:tcStyle>
    </a:band2V>
    <a:lastCol>
      <a:tcTxStyle b="off">
        <a:fontRef idx="minor">
          <a:schemeClr val="dk1"/>
        </a:fontRef>
        <a:schemeClr val="dk1"/>
      </a:tcTxStyle>
      <a:tcStyle>
        <a:tcBdr/>
        <a:fill>
          <a:solidFill>
            <a:schemeClr val="accent5"/>
          </a:solidFill>
        </a:fill>
      </a:tcStyle>
    </a:lastCol>
    <a:firstCol>
      <a:tcTxStyle b="on">
        <a:fontRef idx="minor">
          <a:schemeClr val="dk1"/>
        </a:fontRef>
        <a:schemeClr val="dk1"/>
      </a:tcTxStyle>
      <a:tcStyle>
        <a:tcBdr/>
        <a:fill>
          <a:solidFill>
            <a:schemeClr val="lt1"/>
          </a:solidFill>
        </a:fill>
      </a:tcStyle>
    </a:firstCol>
    <a:lastRow>
      <a:tcTxStyle b="off">
        <a:fontRef idx="minor">
          <a:prstClr val="black"/>
        </a:fontRef>
        <a:schemeClr val="lt1"/>
      </a:tcTxStyle>
      <a:tcStyle>
        <a:tcBdr/>
        <a:fill>
          <a:solidFill>
            <a:schemeClr val="accent5"/>
          </a:solidFill>
        </a:fill>
      </a:tcStyle>
    </a:lastRow>
    <a:firstRow>
      <a:tcTxStyle b="on">
        <a:fontRef idx="minor">
          <a:prstClr val="black"/>
        </a:fontRef>
        <a:schemeClr val="tx2"/>
      </a:tcTxStyle>
      <a:tcStyle>
        <a:tcBdr>
          <a:bottom>
            <a:ln w="15000" cmpd="sng">
              <a:solidFill>
                <a:schemeClr val="dk1"/>
              </a:solidFill>
            </a:ln>
          </a:bottom>
        </a:tcBdr>
        <a:fill>
          <a:solidFill>
            <a:schemeClr val="lt1"/>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73" d="100"/>
          <a:sy n="73" d="100"/>
        </p:scale>
        <p:origin x="2129" y="55"/>
      </p:cViewPr>
      <p:guideLst>
        <p:guide orient="horz" pos="2160"/>
        <p:guide pos="3840"/>
      </p:guideLst>
    </p:cSldViewPr>
  </p:slideViewPr>
  <p:outlineViewPr>
    <p:cViewPr>
      <p:scale>
        <a:sx n="33" d="100"/>
        <a:sy n="33" d="100"/>
      </p:scale>
      <p:origin x="0" y="-19461"/>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Banda Cerda" userId="66c791fd-864c-4363-a676-4ad22f698219" providerId="ADAL" clId="{D1A6720E-E709-40CA-ABD8-F98C76123018}"/>
    <pc:docChg chg="undo redo custSel addSld delSld modSld sldOrd">
      <pc:chgData name="David Banda Cerda" userId="66c791fd-864c-4363-a676-4ad22f698219" providerId="ADAL" clId="{D1A6720E-E709-40CA-ABD8-F98C76123018}" dt="2022-05-13T13:30:54.293" v="2228" actId="680"/>
      <pc:docMkLst>
        <pc:docMk/>
      </pc:docMkLst>
      <pc:sldChg chg="mod modShow">
        <pc:chgData name="David Banda Cerda" userId="66c791fd-864c-4363-a676-4ad22f698219" providerId="ADAL" clId="{D1A6720E-E709-40CA-ABD8-F98C76123018}" dt="2022-04-30T10:50:43.345" v="1357" actId="729"/>
        <pc:sldMkLst>
          <pc:docMk/>
          <pc:sldMk cId="3786365258" sldId="258"/>
        </pc:sldMkLst>
      </pc:sldChg>
      <pc:sldChg chg="mod modShow">
        <pc:chgData name="David Banda Cerda" userId="66c791fd-864c-4363-a676-4ad22f698219" providerId="ADAL" clId="{D1A6720E-E709-40CA-ABD8-F98C76123018}" dt="2022-04-30T10:50:43.345" v="1357" actId="729"/>
        <pc:sldMkLst>
          <pc:docMk/>
          <pc:sldMk cId="1699956371" sldId="260"/>
        </pc:sldMkLst>
      </pc:sldChg>
      <pc:sldChg chg="addSp delSp modSp mod">
        <pc:chgData name="David Banda Cerda" userId="66c791fd-864c-4363-a676-4ad22f698219" providerId="ADAL" clId="{D1A6720E-E709-40CA-ABD8-F98C76123018}" dt="2022-04-30T17:29:15.589" v="2182" actId="1076"/>
        <pc:sldMkLst>
          <pc:docMk/>
          <pc:sldMk cId="73523628" sldId="261"/>
        </pc:sldMkLst>
        <pc:spChg chg="mod">
          <ac:chgData name="David Banda Cerda" userId="66c791fd-864c-4363-a676-4ad22f698219" providerId="ADAL" clId="{D1A6720E-E709-40CA-ABD8-F98C76123018}" dt="2022-04-30T09:16:02.781" v="122"/>
          <ac:spMkLst>
            <pc:docMk/>
            <pc:sldMk cId="73523628" sldId="261"/>
            <ac:spMk id="3" creationId="{A84C1122-AA63-477A-B261-3AA0E25313F4}"/>
          </ac:spMkLst>
        </pc:spChg>
        <pc:spChg chg="mod">
          <ac:chgData name="David Banda Cerda" userId="66c791fd-864c-4363-a676-4ad22f698219" providerId="ADAL" clId="{D1A6720E-E709-40CA-ABD8-F98C76123018}" dt="2022-04-30T09:16:37.256" v="124" actId="14100"/>
          <ac:spMkLst>
            <pc:docMk/>
            <pc:sldMk cId="73523628" sldId="261"/>
            <ac:spMk id="4" creationId="{A25C75AD-E445-4779-8C24-ED477BD89F3C}"/>
          </ac:spMkLst>
        </pc:spChg>
        <pc:spChg chg="mod">
          <ac:chgData name="David Banda Cerda" userId="66c791fd-864c-4363-a676-4ad22f698219" providerId="ADAL" clId="{D1A6720E-E709-40CA-ABD8-F98C76123018}" dt="2022-04-30T09:16:42.838" v="125" actId="14100"/>
          <ac:spMkLst>
            <pc:docMk/>
            <pc:sldMk cId="73523628" sldId="261"/>
            <ac:spMk id="5" creationId="{71CAA04D-E053-46E4-BE9A-3AABB060C75A}"/>
          </ac:spMkLst>
        </pc:spChg>
        <pc:spChg chg="mod">
          <ac:chgData name="David Banda Cerda" userId="66c791fd-864c-4363-a676-4ad22f698219" providerId="ADAL" clId="{D1A6720E-E709-40CA-ABD8-F98C76123018}" dt="2022-04-30T17:28:27.764" v="2179" actId="1076"/>
          <ac:spMkLst>
            <pc:docMk/>
            <pc:sldMk cId="73523628" sldId="261"/>
            <ac:spMk id="6" creationId="{8096E635-7C61-4B01-B274-D50D550C8A9E}"/>
          </ac:spMkLst>
        </pc:spChg>
        <pc:spChg chg="del">
          <ac:chgData name="David Banda Cerda" userId="66c791fd-864c-4363-a676-4ad22f698219" providerId="ADAL" clId="{D1A6720E-E709-40CA-ABD8-F98C76123018}" dt="2022-04-30T17:28:18.218" v="2177" actId="478"/>
          <ac:spMkLst>
            <pc:docMk/>
            <pc:sldMk cId="73523628" sldId="261"/>
            <ac:spMk id="8" creationId="{7AEBDEBA-9629-72AF-5F7B-216B35ACC944}"/>
          </ac:spMkLst>
        </pc:spChg>
        <pc:picChg chg="del mod">
          <ac:chgData name="David Banda Cerda" userId="66c791fd-864c-4363-a676-4ad22f698219" providerId="ADAL" clId="{D1A6720E-E709-40CA-ABD8-F98C76123018}" dt="2022-04-30T17:28:14.178" v="2175" actId="478"/>
          <ac:picMkLst>
            <pc:docMk/>
            <pc:sldMk cId="73523628" sldId="261"/>
            <ac:picMk id="7" creationId="{F0749AB1-FB69-755E-6400-4934E83EF8C0}"/>
          </ac:picMkLst>
        </pc:picChg>
        <pc:picChg chg="add mod">
          <ac:chgData name="David Banda Cerda" userId="66c791fd-864c-4363-a676-4ad22f698219" providerId="ADAL" clId="{D1A6720E-E709-40CA-ABD8-F98C76123018}" dt="2022-04-30T17:29:15.589" v="2182" actId="1076"/>
          <ac:picMkLst>
            <pc:docMk/>
            <pc:sldMk cId="73523628" sldId="261"/>
            <ac:picMk id="10" creationId="{A487164B-B331-456E-A25A-69EC432C9EBD}"/>
          </ac:picMkLst>
        </pc:picChg>
      </pc:sldChg>
      <pc:sldChg chg="mod modShow">
        <pc:chgData name="David Banda Cerda" userId="66c791fd-864c-4363-a676-4ad22f698219" providerId="ADAL" clId="{D1A6720E-E709-40CA-ABD8-F98C76123018}" dt="2022-04-30T10:50:43.345" v="1357" actId="729"/>
        <pc:sldMkLst>
          <pc:docMk/>
          <pc:sldMk cId="1931056603" sldId="263"/>
        </pc:sldMkLst>
      </pc:sldChg>
      <pc:sldChg chg="mod modShow">
        <pc:chgData name="David Banda Cerda" userId="66c791fd-864c-4363-a676-4ad22f698219" providerId="ADAL" clId="{D1A6720E-E709-40CA-ABD8-F98C76123018}" dt="2022-04-30T10:50:43.345" v="1357" actId="729"/>
        <pc:sldMkLst>
          <pc:docMk/>
          <pc:sldMk cId="2403733561" sldId="265"/>
        </pc:sldMkLst>
      </pc:sldChg>
      <pc:sldChg chg="mod modShow">
        <pc:chgData name="David Banda Cerda" userId="66c791fd-864c-4363-a676-4ad22f698219" providerId="ADAL" clId="{D1A6720E-E709-40CA-ABD8-F98C76123018}" dt="2022-04-30T10:50:43.345" v="1357" actId="729"/>
        <pc:sldMkLst>
          <pc:docMk/>
          <pc:sldMk cId="751131615" sldId="267"/>
        </pc:sldMkLst>
      </pc:sldChg>
      <pc:sldChg chg="mod modShow">
        <pc:chgData name="David Banda Cerda" userId="66c791fd-864c-4363-a676-4ad22f698219" providerId="ADAL" clId="{D1A6720E-E709-40CA-ABD8-F98C76123018}" dt="2022-04-30T10:50:43.345" v="1357" actId="729"/>
        <pc:sldMkLst>
          <pc:docMk/>
          <pc:sldMk cId="3540447902" sldId="268"/>
        </pc:sldMkLst>
      </pc:sldChg>
      <pc:sldChg chg="mod modShow">
        <pc:chgData name="David Banda Cerda" userId="66c791fd-864c-4363-a676-4ad22f698219" providerId="ADAL" clId="{D1A6720E-E709-40CA-ABD8-F98C76123018}" dt="2022-04-30T10:50:43.345" v="1357" actId="729"/>
        <pc:sldMkLst>
          <pc:docMk/>
          <pc:sldMk cId="2587034553" sldId="269"/>
        </pc:sldMkLst>
      </pc:sldChg>
      <pc:sldChg chg="mod modShow">
        <pc:chgData name="David Banda Cerda" userId="66c791fd-864c-4363-a676-4ad22f698219" providerId="ADAL" clId="{D1A6720E-E709-40CA-ABD8-F98C76123018}" dt="2022-04-30T10:50:43.345" v="1357" actId="729"/>
        <pc:sldMkLst>
          <pc:docMk/>
          <pc:sldMk cId="1380202571" sldId="272"/>
        </pc:sldMkLst>
      </pc:sldChg>
      <pc:sldChg chg="mod modShow">
        <pc:chgData name="David Banda Cerda" userId="66c791fd-864c-4363-a676-4ad22f698219" providerId="ADAL" clId="{D1A6720E-E709-40CA-ABD8-F98C76123018}" dt="2022-04-30T10:50:43.345" v="1357" actId="729"/>
        <pc:sldMkLst>
          <pc:docMk/>
          <pc:sldMk cId="1155779667" sldId="273"/>
        </pc:sldMkLst>
      </pc:sldChg>
      <pc:sldChg chg="mod modShow">
        <pc:chgData name="David Banda Cerda" userId="66c791fd-864c-4363-a676-4ad22f698219" providerId="ADAL" clId="{D1A6720E-E709-40CA-ABD8-F98C76123018}" dt="2022-04-30T10:50:43.345" v="1357" actId="729"/>
        <pc:sldMkLst>
          <pc:docMk/>
          <pc:sldMk cId="3899307489" sldId="278"/>
        </pc:sldMkLst>
      </pc:sldChg>
      <pc:sldChg chg="mod modShow">
        <pc:chgData name="David Banda Cerda" userId="66c791fd-864c-4363-a676-4ad22f698219" providerId="ADAL" clId="{D1A6720E-E709-40CA-ABD8-F98C76123018}" dt="2022-04-30T10:50:43.345" v="1357" actId="729"/>
        <pc:sldMkLst>
          <pc:docMk/>
          <pc:sldMk cId="3057993320" sldId="279"/>
        </pc:sldMkLst>
      </pc:sldChg>
      <pc:sldChg chg="mod modShow">
        <pc:chgData name="David Banda Cerda" userId="66c791fd-864c-4363-a676-4ad22f698219" providerId="ADAL" clId="{D1A6720E-E709-40CA-ABD8-F98C76123018}" dt="2022-04-30T10:50:43.345" v="1357" actId="729"/>
        <pc:sldMkLst>
          <pc:docMk/>
          <pc:sldMk cId="3797526865" sldId="280"/>
        </pc:sldMkLst>
      </pc:sldChg>
      <pc:sldChg chg="mod modShow">
        <pc:chgData name="David Banda Cerda" userId="66c791fd-864c-4363-a676-4ad22f698219" providerId="ADAL" clId="{D1A6720E-E709-40CA-ABD8-F98C76123018}" dt="2022-04-30T10:50:43.345" v="1357" actId="729"/>
        <pc:sldMkLst>
          <pc:docMk/>
          <pc:sldMk cId="1487789981" sldId="281"/>
        </pc:sldMkLst>
      </pc:sldChg>
      <pc:sldChg chg="mod modShow">
        <pc:chgData name="David Banda Cerda" userId="66c791fd-864c-4363-a676-4ad22f698219" providerId="ADAL" clId="{D1A6720E-E709-40CA-ABD8-F98C76123018}" dt="2022-04-30T10:50:43.345" v="1357" actId="729"/>
        <pc:sldMkLst>
          <pc:docMk/>
          <pc:sldMk cId="436861587" sldId="282"/>
        </pc:sldMkLst>
      </pc:sldChg>
      <pc:sldChg chg="mod modShow">
        <pc:chgData name="David Banda Cerda" userId="66c791fd-864c-4363-a676-4ad22f698219" providerId="ADAL" clId="{D1A6720E-E709-40CA-ABD8-F98C76123018}" dt="2022-04-30T10:50:43.345" v="1357" actId="729"/>
        <pc:sldMkLst>
          <pc:docMk/>
          <pc:sldMk cId="2675040883" sldId="284"/>
        </pc:sldMkLst>
      </pc:sldChg>
      <pc:sldChg chg="mod modShow">
        <pc:chgData name="David Banda Cerda" userId="66c791fd-864c-4363-a676-4ad22f698219" providerId="ADAL" clId="{D1A6720E-E709-40CA-ABD8-F98C76123018}" dt="2022-04-30T10:50:43.345" v="1357" actId="729"/>
        <pc:sldMkLst>
          <pc:docMk/>
          <pc:sldMk cId="2864167306" sldId="285"/>
        </pc:sldMkLst>
      </pc:sldChg>
      <pc:sldChg chg="mod modShow">
        <pc:chgData name="David Banda Cerda" userId="66c791fd-864c-4363-a676-4ad22f698219" providerId="ADAL" clId="{D1A6720E-E709-40CA-ABD8-F98C76123018}" dt="2022-04-30T10:50:43.345" v="1357" actId="729"/>
        <pc:sldMkLst>
          <pc:docMk/>
          <pc:sldMk cId="130890213" sldId="286"/>
        </pc:sldMkLst>
      </pc:sldChg>
      <pc:sldChg chg="mod modShow">
        <pc:chgData name="David Banda Cerda" userId="66c791fd-864c-4363-a676-4ad22f698219" providerId="ADAL" clId="{D1A6720E-E709-40CA-ABD8-F98C76123018}" dt="2022-04-30T10:50:43.345" v="1357" actId="729"/>
        <pc:sldMkLst>
          <pc:docMk/>
          <pc:sldMk cId="2173426597" sldId="287"/>
        </pc:sldMkLst>
      </pc:sldChg>
      <pc:sldChg chg="mod modShow">
        <pc:chgData name="David Banda Cerda" userId="66c791fd-864c-4363-a676-4ad22f698219" providerId="ADAL" clId="{D1A6720E-E709-40CA-ABD8-F98C76123018}" dt="2022-04-30T10:50:43.345" v="1357" actId="729"/>
        <pc:sldMkLst>
          <pc:docMk/>
          <pc:sldMk cId="1021220805" sldId="289"/>
        </pc:sldMkLst>
      </pc:sldChg>
      <pc:sldChg chg="mod modShow">
        <pc:chgData name="David Banda Cerda" userId="66c791fd-864c-4363-a676-4ad22f698219" providerId="ADAL" clId="{D1A6720E-E709-40CA-ABD8-F98C76123018}" dt="2022-04-30T10:50:43.345" v="1357" actId="729"/>
        <pc:sldMkLst>
          <pc:docMk/>
          <pc:sldMk cId="3096955135" sldId="290"/>
        </pc:sldMkLst>
      </pc:sldChg>
      <pc:sldChg chg="mod modShow">
        <pc:chgData name="David Banda Cerda" userId="66c791fd-864c-4363-a676-4ad22f698219" providerId="ADAL" clId="{D1A6720E-E709-40CA-ABD8-F98C76123018}" dt="2022-04-30T10:50:43.345" v="1357" actId="729"/>
        <pc:sldMkLst>
          <pc:docMk/>
          <pc:sldMk cId="1184234768" sldId="291"/>
        </pc:sldMkLst>
      </pc:sldChg>
      <pc:sldChg chg="mod modShow">
        <pc:chgData name="David Banda Cerda" userId="66c791fd-864c-4363-a676-4ad22f698219" providerId="ADAL" clId="{D1A6720E-E709-40CA-ABD8-F98C76123018}" dt="2022-04-30T10:50:43.345" v="1357" actId="729"/>
        <pc:sldMkLst>
          <pc:docMk/>
          <pc:sldMk cId="2326554337" sldId="293"/>
        </pc:sldMkLst>
      </pc:sldChg>
      <pc:sldChg chg="mod modShow">
        <pc:chgData name="David Banda Cerda" userId="66c791fd-864c-4363-a676-4ad22f698219" providerId="ADAL" clId="{D1A6720E-E709-40CA-ABD8-F98C76123018}" dt="2022-04-30T10:50:43.345" v="1357" actId="729"/>
        <pc:sldMkLst>
          <pc:docMk/>
          <pc:sldMk cId="347675675" sldId="294"/>
        </pc:sldMkLst>
      </pc:sldChg>
      <pc:sldChg chg="mod modShow">
        <pc:chgData name="David Banda Cerda" userId="66c791fd-864c-4363-a676-4ad22f698219" providerId="ADAL" clId="{D1A6720E-E709-40CA-ABD8-F98C76123018}" dt="2022-04-30T10:50:43.345" v="1357" actId="729"/>
        <pc:sldMkLst>
          <pc:docMk/>
          <pc:sldMk cId="1719182947" sldId="295"/>
        </pc:sldMkLst>
      </pc:sldChg>
      <pc:sldChg chg="mod modShow">
        <pc:chgData name="David Banda Cerda" userId="66c791fd-864c-4363-a676-4ad22f698219" providerId="ADAL" clId="{D1A6720E-E709-40CA-ABD8-F98C76123018}" dt="2022-04-30T10:50:43.345" v="1357" actId="729"/>
        <pc:sldMkLst>
          <pc:docMk/>
          <pc:sldMk cId="3742543435" sldId="296"/>
        </pc:sldMkLst>
      </pc:sldChg>
      <pc:sldChg chg="mod modShow">
        <pc:chgData name="David Banda Cerda" userId="66c791fd-864c-4363-a676-4ad22f698219" providerId="ADAL" clId="{D1A6720E-E709-40CA-ABD8-F98C76123018}" dt="2022-04-30T10:50:43.345" v="1357" actId="729"/>
        <pc:sldMkLst>
          <pc:docMk/>
          <pc:sldMk cId="2201230770" sldId="297"/>
        </pc:sldMkLst>
      </pc:sldChg>
      <pc:sldChg chg="mod modShow">
        <pc:chgData name="David Banda Cerda" userId="66c791fd-864c-4363-a676-4ad22f698219" providerId="ADAL" clId="{D1A6720E-E709-40CA-ABD8-F98C76123018}" dt="2022-04-30T10:50:43.345" v="1357" actId="729"/>
        <pc:sldMkLst>
          <pc:docMk/>
          <pc:sldMk cId="1552499332" sldId="298"/>
        </pc:sldMkLst>
      </pc:sldChg>
      <pc:sldChg chg="mod modShow">
        <pc:chgData name="David Banda Cerda" userId="66c791fd-864c-4363-a676-4ad22f698219" providerId="ADAL" clId="{D1A6720E-E709-40CA-ABD8-F98C76123018}" dt="2022-04-30T10:50:43.345" v="1357" actId="729"/>
        <pc:sldMkLst>
          <pc:docMk/>
          <pc:sldMk cId="3122180229" sldId="299"/>
        </pc:sldMkLst>
      </pc:sldChg>
      <pc:sldChg chg="mod modShow">
        <pc:chgData name="David Banda Cerda" userId="66c791fd-864c-4363-a676-4ad22f698219" providerId="ADAL" clId="{D1A6720E-E709-40CA-ABD8-F98C76123018}" dt="2022-04-30T10:50:43.345" v="1357" actId="729"/>
        <pc:sldMkLst>
          <pc:docMk/>
          <pc:sldMk cId="1025457183" sldId="301"/>
        </pc:sldMkLst>
      </pc:sldChg>
      <pc:sldChg chg="mod modShow">
        <pc:chgData name="David Banda Cerda" userId="66c791fd-864c-4363-a676-4ad22f698219" providerId="ADAL" clId="{D1A6720E-E709-40CA-ABD8-F98C76123018}" dt="2022-04-30T10:50:43.345" v="1357" actId="729"/>
        <pc:sldMkLst>
          <pc:docMk/>
          <pc:sldMk cId="629495940" sldId="302"/>
        </pc:sldMkLst>
      </pc:sldChg>
      <pc:sldChg chg="mod modShow">
        <pc:chgData name="David Banda Cerda" userId="66c791fd-864c-4363-a676-4ad22f698219" providerId="ADAL" clId="{D1A6720E-E709-40CA-ABD8-F98C76123018}" dt="2022-04-30T10:50:43.345" v="1357" actId="729"/>
        <pc:sldMkLst>
          <pc:docMk/>
          <pc:sldMk cId="4172394340" sldId="303"/>
        </pc:sldMkLst>
      </pc:sldChg>
      <pc:sldChg chg="mod modShow">
        <pc:chgData name="David Banda Cerda" userId="66c791fd-864c-4363-a676-4ad22f698219" providerId="ADAL" clId="{D1A6720E-E709-40CA-ABD8-F98C76123018}" dt="2022-04-30T10:50:43.345" v="1357" actId="729"/>
        <pc:sldMkLst>
          <pc:docMk/>
          <pc:sldMk cId="1091911027" sldId="304"/>
        </pc:sldMkLst>
      </pc:sldChg>
      <pc:sldChg chg="mod modShow">
        <pc:chgData name="David Banda Cerda" userId="66c791fd-864c-4363-a676-4ad22f698219" providerId="ADAL" clId="{D1A6720E-E709-40CA-ABD8-F98C76123018}" dt="2022-04-30T10:50:43.345" v="1357" actId="729"/>
        <pc:sldMkLst>
          <pc:docMk/>
          <pc:sldMk cId="152626505" sldId="305"/>
        </pc:sldMkLst>
      </pc:sldChg>
      <pc:sldChg chg="mod modShow">
        <pc:chgData name="David Banda Cerda" userId="66c791fd-864c-4363-a676-4ad22f698219" providerId="ADAL" clId="{D1A6720E-E709-40CA-ABD8-F98C76123018}" dt="2022-04-30T10:50:43.345" v="1357" actId="729"/>
        <pc:sldMkLst>
          <pc:docMk/>
          <pc:sldMk cId="3581635450" sldId="306"/>
        </pc:sldMkLst>
      </pc:sldChg>
      <pc:sldChg chg="delSp modSp new del mod">
        <pc:chgData name="David Banda Cerda" userId="66c791fd-864c-4363-a676-4ad22f698219" providerId="ADAL" clId="{D1A6720E-E709-40CA-ABD8-F98C76123018}" dt="2022-04-30T09:16:08.496" v="123" actId="47"/>
        <pc:sldMkLst>
          <pc:docMk/>
          <pc:sldMk cId="418881372" sldId="307"/>
        </pc:sldMkLst>
        <pc:spChg chg="del">
          <ac:chgData name="David Banda Cerda" userId="66c791fd-864c-4363-a676-4ad22f698219" providerId="ADAL" clId="{D1A6720E-E709-40CA-ABD8-F98C76123018}" dt="2022-04-30T09:13:03.538" v="1" actId="478"/>
          <ac:spMkLst>
            <pc:docMk/>
            <pc:sldMk cId="418881372" sldId="307"/>
            <ac:spMk id="2" creationId="{1706C247-AFD2-4450-A11C-8031D6A85AAE}"/>
          </ac:spMkLst>
        </pc:spChg>
        <pc:spChg chg="del">
          <ac:chgData name="David Banda Cerda" userId="66c791fd-864c-4363-a676-4ad22f698219" providerId="ADAL" clId="{D1A6720E-E709-40CA-ABD8-F98C76123018}" dt="2022-04-30T09:13:06.190" v="2" actId="478"/>
          <ac:spMkLst>
            <pc:docMk/>
            <pc:sldMk cId="418881372" sldId="307"/>
            <ac:spMk id="3" creationId="{81C249CD-5DF3-41C9-B623-C80F092C47C3}"/>
          </ac:spMkLst>
        </pc:spChg>
        <pc:spChg chg="mod">
          <ac:chgData name="David Banda Cerda" userId="66c791fd-864c-4363-a676-4ad22f698219" providerId="ADAL" clId="{D1A6720E-E709-40CA-ABD8-F98C76123018}" dt="2022-04-30T09:15:33.286" v="121" actId="20577"/>
          <ac:spMkLst>
            <pc:docMk/>
            <pc:sldMk cId="418881372" sldId="307"/>
            <ac:spMk id="4" creationId="{3FE33144-A0A2-4D35-B860-7C380C4EF73A}"/>
          </ac:spMkLst>
        </pc:spChg>
        <pc:spChg chg="mod">
          <ac:chgData name="David Banda Cerda" userId="66c791fd-864c-4363-a676-4ad22f698219" providerId="ADAL" clId="{D1A6720E-E709-40CA-ABD8-F98C76123018}" dt="2022-04-30T09:13:44.094" v="44" actId="20577"/>
          <ac:spMkLst>
            <pc:docMk/>
            <pc:sldMk cId="418881372" sldId="307"/>
            <ac:spMk id="5" creationId="{13987348-E444-4EAB-9D6B-927FFEFEB8CD}"/>
          </ac:spMkLst>
        </pc:spChg>
        <pc:spChg chg="mod">
          <ac:chgData name="David Banda Cerda" userId="66c791fd-864c-4363-a676-4ad22f698219" providerId="ADAL" clId="{D1A6720E-E709-40CA-ABD8-F98C76123018}" dt="2022-04-30T09:14:07.723" v="59" actId="20577"/>
          <ac:spMkLst>
            <pc:docMk/>
            <pc:sldMk cId="418881372" sldId="307"/>
            <ac:spMk id="7" creationId="{46516977-DC66-4FCC-A720-AA14B46B4E30}"/>
          </ac:spMkLst>
        </pc:spChg>
      </pc:sldChg>
      <pc:sldChg chg="addSp delSp modSp new mod">
        <pc:chgData name="David Banda Cerda" userId="66c791fd-864c-4363-a676-4ad22f698219" providerId="ADAL" clId="{D1A6720E-E709-40CA-ABD8-F98C76123018}" dt="2022-04-30T17:31:26.807" v="2227" actId="20577"/>
        <pc:sldMkLst>
          <pc:docMk/>
          <pc:sldMk cId="1780711867" sldId="307"/>
        </pc:sldMkLst>
        <pc:spChg chg="mod">
          <ac:chgData name="David Banda Cerda" userId="66c791fd-864c-4363-a676-4ad22f698219" providerId="ADAL" clId="{D1A6720E-E709-40CA-ABD8-F98C76123018}" dt="2022-04-30T09:18:41.556" v="177" actId="20577"/>
          <ac:spMkLst>
            <pc:docMk/>
            <pc:sldMk cId="1780711867" sldId="307"/>
            <ac:spMk id="3" creationId="{324877BD-C1C0-4EF1-8DF5-1BDD6F544471}"/>
          </ac:spMkLst>
        </pc:spChg>
        <pc:spChg chg="del">
          <ac:chgData name="David Banda Cerda" userId="66c791fd-864c-4363-a676-4ad22f698219" providerId="ADAL" clId="{D1A6720E-E709-40CA-ABD8-F98C76123018}" dt="2022-04-30T16:53:41.177" v="1669" actId="478"/>
          <ac:spMkLst>
            <pc:docMk/>
            <pc:sldMk cId="1780711867" sldId="307"/>
            <ac:spMk id="5" creationId="{40344C57-60AA-523B-8F65-2E15DC022C5C}"/>
          </ac:spMkLst>
        </pc:spChg>
        <pc:spChg chg="mod">
          <ac:chgData name="David Banda Cerda" userId="66c791fd-864c-4363-a676-4ad22f698219" providerId="ADAL" clId="{D1A6720E-E709-40CA-ABD8-F98C76123018}" dt="2022-04-30T16:52:01.564" v="1632"/>
          <ac:spMkLst>
            <pc:docMk/>
            <pc:sldMk cId="1780711867" sldId="307"/>
            <ac:spMk id="6" creationId="{F4F6ECF4-8895-4361-AA43-3D6B1CA2189C}"/>
          </ac:spMkLst>
        </pc:spChg>
        <pc:spChg chg="mod">
          <ac:chgData name="David Banda Cerda" userId="66c791fd-864c-4363-a676-4ad22f698219" providerId="ADAL" clId="{D1A6720E-E709-40CA-ABD8-F98C76123018}" dt="2022-04-30T09:18:57.757" v="180" actId="20577"/>
          <ac:spMkLst>
            <pc:docMk/>
            <pc:sldMk cId="1780711867" sldId="307"/>
            <ac:spMk id="7" creationId="{0227C4D6-32C1-4E4F-A77B-AA4AB4BB3567}"/>
          </ac:spMkLst>
        </pc:spChg>
        <pc:spChg chg="mod">
          <ac:chgData name="David Banda Cerda" userId="66c791fd-864c-4363-a676-4ad22f698219" providerId="ADAL" clId="{D1A6720E-E709-40CA-ABD8-F98C76123018}" dt="2022-04-30T16:50:40.777" v="1618" actId="14100"/>
          <ac:spMkLst>
            <pc:docMk/>
            <pc:sldMk cId="1780711867" sldId="307"/>
            <ac:spMk id="8" creationId="{71E5AA35-950A-02AD-B21E-5481E39CA24A}"/>
          </ac:spMkLst>
        </pc:spChg>
        <pc:spChg chg="mod">
          <ac:chgData name="David Banda Cerda" userId="66c791fd-864c-4363-a676-4ad22f698219" providerId="ADAL" clId="{D1A6720E-E709-40CA-ABD8-F98C76123018}" dt="2022-04-30T16:50:50.070" v="1619" actId="1076"/>
          <ac:spMkLst>
            <pc:docMk/>
            <pc:sldMk cId="1780711867" sldId="307"/>
            <ac:spMk id="9" creationId="{DCA83667-CA3A-A3AC-36AD-7D8F0B6A67A5}"/>
          </ac:spMkLst>
        </pc:spChg>
        <pc:spChg chg="mod">
          <ac:chgData name="David Banda Cerda" userId="66c791fd-864c-4363-a676-4ad22f698219" providerId="ADAL" clId="{D1A6720E-E709-40CA-ABD8-F98C76123018}" dt="2022-04-30T17:30:58.526" v="2226" actId="20577"/>
          <ac:spMkLst>
            <pc:docMk/>
            <pc:sldMk cId="1780711867" sldId="307"/>
            <ac:spMk id="11" creationId="{C551C9F3-8C9F-D196-88B2-C6C3DB950B18}"/>
          </ac:spMkLst>
        </pc:spChg>
        <pc:spChg chg="mod">
          <ac:chgData name="David Banda Cerda" userId="66c791fd-864c-4363-a676-4ad22f698219" providerId="ADAL" clId="{D1A6720E-E709-40CA-ABD8-F98C76123018}" dt="2022-04-30T17:17:21.834" v="2037" actId="20577"/>
          <ac:spMkLst>
            <pc:docMk/>
            <pc:sldMk cId="1780711867" sldId="307"/>
            <ac:spMk id="12" creationId="{DDC67E8B-183E-504B-EDA9-C47BADF2431A}"/>
          </ac:spMkLst>
        </pc:spChg>
        <pc:spChg chg="mod">
          <ac:chgData name="David Banda Cerda" userId="66c791fd-864c-4363-a676-4ad22f698219" providerId="ADAL" clId="{D1A6720E-E709-40CA-ABD8-F98C76123018}" dt="2022-04-30T17:24:18.035" v="2160" actId="122"/>
          <ac:spMkLst>
            <pc:docMk/>
            <pc:sldMk cId="1780711867" sldId="307"/>
            <ac:spMk id="14" creationId="{FAA80716-0A13-958F-01C7-43E286C2CF2E}"/>
          </ac:spMkLst>
        </pc:spChg>
        <pc:spChg chg="mod">
          <ac:chgData name="David Banda Cerda" userId="66c791fd-864c-4363-a676-4ad22f698219" providerId="ADAL" clId="{D1A6720E-E709-40CA-ABD8-F98C76123018}" dt="2022-04-30T17:18:25.955" v="2049" actId="1076"/>
          <ac:spMkLst>
            <pc:docMk/>
            <pc:sldMk cId="1780711867" sldId="307"/>
            <ac:spMk id="15" creationId="{C1CDF2FA-9B74-20E9-CCFB-3F99B7D1ADAA}"/>
          </ac:spMkLst>
        </pc:spChg>
        <pc:spChg chg="mod">
          <ac:chgData name="David Banda Cerda" userId="66c791fd-864c-4363-a676-4ad22f698219" providerId="ADAL" clId="{D1A6720E-E709-40CA-ABD8-F98C76123018}" dt="2022-04-30T10:27:50.034" v="1020"/>
          <ac:spMkLst>
            <pc:docMk/>
            <pc:sldMk cId="1780711867" sldId="307"/>
            <ac:spMk id="17" creationId="{E82A4A67-240C-4436-AF18-91E4B34E1E9C}"/>
          </ac:spMkLst>
        </pc:spChg>
        <pc:spChg chg="mod">
          <ac:chgData name="David Banda Cerda" userId="66c791fd-864c-4363-a676-4ad22f698219" providerId="ADAL" clId="{D1A6720E-E709-40CA-ABD8-F98C76123018}" dt="2022-04-30T10:27:50.034" v="1020"/>
          <ac:spMkLst>
            <pc:docMk/>
            <pc:sldMk cId="1780711867" sldId="307"/>
            <ac:spMk id="18" creationId="{5661CEC8-C5F1-4DF3-A6BD-75B1D26603C1}"/>
          </ac:spMkLst>
        </pc:spChg>
        <pc:spChg chg="mod">
          <ac:chgData name="David Banda Cerda" userId="66c791fd-864c-4363-a676-4ad22f698219" providerId="ADAL" clId="{D1A6720E-E709-40CA-ABD8-F98C76123018}" dt="2022-04-30T10:27:50.034" v="1020"/>
          <ac:spMkLst>
            <pc:docMk/>
            <pc:sldMk cId="1780711867" sldId="307"/>
            <ac:spMk id="19" creationId="{9B83333E-246B-477D-8B56-6D55BA4C6992}"/>
          </ac:spMkLst>
        </pc:spChg>
        <pc:spChg chg="mod">
          <ac:chgData name="David Banda Cerda" userId="66c791fd-864c-4363-a676-4ad22f698219" providerId="ADAL" clId="{D1A6720E-E709-40CA-ABD8-F98C76123018}" dt="2022-04-30T10:27:50.034" v="1020"/>
          <ac:spMkLst>
            <pc:docMk/>
            <pc:sldMk cId="1780711867" sldId="307"/>
            <ac:spMk id="20" creationId="{B7C301E4-F29F-410B-A774-F5F6955630BD}"/>
          </ac:spMkLst>
        </pc:spChg>
        <pc:spChg chg="del">
          <ac:chgData name="David Banda Cerda" userId="66c791fd-864c-4363-a676-4ad22f698219" providerId="ADAL" clId="{D1A6720E-E709-40CA-ABD8-F98C76123018}" dt="2022-04-30T16:53:44.104" v="1670" actId="478"/>
          <ac:spMkLst>
            <pc:docMk/>
            <pc:sldMk cId="1780711867" sldId="307"/>
            <ac:spMk id="21" creationId="{131CDE17-479B-0380-4A56-6D1F1F2E4D56}"/>
          </ac:spMkLst>
        </pc:spChg>
        <pc:spChg chg="mod">
          <ac:chgData name="David Banda Cerda" userId="66c791fd-864c-4363-a676-4ad22f698219" providerId="ADAL" clId="{D1A6720E-E709-40CA-ABD8-F98C76123018}" dt="2022-04-30T10:27:50.034" v="1020"/>
          <ac:spMkLst>
            <pc:docMk/>
            <pc:sldMk cId="1780711867" sldId="307"/>
            <ac:spMk id="22" creationId="{C5CE17B6-832C-42C4-BEF7-7D7D7E77A751}"/>
          </ac:spMkLst>
        </pc:spChg>
        <pc:spChg chg="mod">
          <ac:chgData name="David Banda Cerda" userId="66c791fd-864c-4363-a676-4ad22f698219" providerId="ADAL" clId="{D1A6720E-E709-40CA-ABD8-F98C76123018}" dt="2022-04-30T10:27:50.034" v="1020"/>
          <ac:spMkLst>
            <pc:docMk/>
            <pc:sldMk cId="1780711867" sldId="307"/>
            <ac:spMk id="23" creationId="{6645F493-FC2B-4046-8CCB-EBF039FE11AE}"/>
          </ac:spMkLst>
        </pc:spChg>
        <pc:spChg chg="mod">
          <ac:chgData name="David Banda Cerda" userId="66c791fd-864c-4363-a676-4ad22f698219" providerId="ADAL" clId="{D1A6720E-E709-40CA-ABD8-F98C76123018}" dt="2022-04-30T10:27:50.034" v="1020"/>
          <ac:spMkLst>
            <pc:docMk/>
            <pc:sldMk cId="1780711867" sldId="307"/>
            <ac:spMk id="24" creationId="{42FA97B1-5401-4388-B25A-9810E17F2594}"/>
          </ac:spMkLst>
        </pc:spChg>
        <pc:spChg chg="mod">
          <ac:chgData name="David Banda Cerda" userId="66c791fd-864c-4363-a676-4ad22f698219" providerId="ADAL" clId="{D1A6720E-E709-40CA-ABD8-F98C76123018}" dt="2022-04-30T10:27:50.034" v="1020"/>
          <ac:spMkLst>
            <pc:docMk/>
            <pc:sldMk cId="1780711867" sldId="307"/>
            <ac:spMk id="25" creationId="{281F4523-9C4F-40DB-BBE1-054DC7140ED1}"/>
          </ac:spMkLst>
        </pc:spChg>
        <pc:spChg chg="mod">
          <ac:chgData name="David Banda Cerda" userId="66c791fd-864c-4363-a676-4ad22f698219" providerId="ADAL" clId="{D1A6720E-E709-40CA-ABD8-F98C76123018}" dt="2022-04-30T10:27:50.034" v="1020"/>
          <ac:spMkLst>
            <pc:docMk/>
            <pc:sldMk cId="1780711867" sldId="307"/>
            <ac:spMk id="26" creationId="{10D47E83-C471-43BD-84F1-CD6243B9389F}"/>
          </ac:spMkLst>
        </pc:spChg>
        <pc:spChg chg="mod">
          <ac:chgData name="David Banda Cerda" userId="66c791fd-864c-4363-a676-4ad22f698219" providerId="ADAL" clId="{D1A6720E-E709-40CA-ABD8-F98C76123018}" dt="2022-04-30T10:27:50.034" v="1020"/>
          <ac:spMkLst>
            <pc:docMk/>
            <pc:sldMk cId="1780711867" sldId="307"/>
            <ac:spMk id="27" creationId="{CBBA56DF-C82C-4DFE-A5F9-B17CB195EB35}"/>
          </ac:spMkLst>
        </pc:spChg>
        <pc:spChg chg="mod">
          <ac:chgData name="David Banda Cerda" userId="66c791fd-864c-4363-a676-4ad22f698219" providerId="ADAL" clId="{D1A6720E-E709-40CA-ABD8-F98C76123018}" dt="2022-04-30T10:27:50.034" v="1020"/>
          <ac:spMkLst>
            <pc:docMk/>
            <pc:sldMk cId="1780711867" sldId="307"/>
            <ac:spMk id="28" creationId="{0BEDC0F7-532E-4CC5-9F06-6DC597977F53}"/>
          </ac:spMkLst>
        </pc:spChg>
        <pc:spChg chg="mod">
          <ac:chgData name="David Banda Cerda" userId="66c791fd-864c-4363-a676-4ad22f698219" providerId="ADAL" clId="{D1A6720E-E709-40CA-ABD8-F98C76123018}" dt="2022-04-30T10:27:50.034" v="1020"/>
          <ac:spMkLst>
            <pc:docMk/>
            <pc:sldMk cId="1780711867" sldId="307"/>
            <ac:spMk id="29" creationId="{5E6819EA-B701-492E-AFE8-9D3885E50CA3}"/>
          </ac:spMkLst>
        </pc:spChg>
        <pc:spChg chg="add del mod">
          <ac:chgData name="David Banda Cerda" userId="66c791fd-864c-4363-a676-4ad22f698219" providerId="ADAL" clId="{D1A6720E-E709-40CA-ABD8-F98C76123018}" dt="2022-04-30T17:23:04.214" v="2137" actId="478"/>
          <ac:spMkLst>
            <pc:docMk/>
            <pc:sldMk cId="1780711867" sldId="307"/>
            <ac:spMk id="30" creationId="{4BDE92C2-DB95-4E7F-BEB5-A681ED97C436}"/>
          </ac:spMkLst>
        </pc:spChg>
        <pc:spChg chg="add del mod">
          <ac:chgData name="David Banda Cerda" userId="66c791fd-864c-4363-a676-4ad22f698219" providerId="ADAL" clId="{D1A6720E-E709-40CA-ABD8-F98C76123018}" dt="2022-04-30T17:23:19.837" v="2144" actId="478"/>
          <ac:spMkLst>
            <pc:docMk/>
            <pc:sldMk cId="1780711867" sldId="307"/>
            <ac:spMk id="31" creationId="{20033622-45BC-460B-8395-593C976B1077}"/>
          </ac:spMkLst>
        </pc:spChg>
        <pc:spChg chg="add del mod">
          <ac:chgData name="David Banda Cerda" userId="66c791fd-864c-4363-a676-4ad22f698219" providerId="ADAL" clId="{D1A6720E-E709-40CA-ABD8-F98C76123018}" dt="2022-04-30T17:23:04.214" v="2137" actId="478"/>
          <ac:spMkLst>
            <pc:docMk/>
            <pc:sldMk cId="1780711867" sldId="307"/>
            <ac:spMk id="32" creationId="{DCCE5E97-FEB3-4802-B960-0AB7C904E966}"/>
          </ac:spMkLst>
        </pc:spChg>
        <pc:spChg chg="add del mod">
          <ac:chgData name="David Banda Cerda" userId="66c791fd-864c-4363-a676-4ad22f698219" providerId="ADAL" clId="{D1A6720E-E709-40CA-ABD8-F98C76123018}" dt="2022-04-30T17:23:04.214" v="2137" actId="478"/>
          <ac:spMkLst>
            <pc:docMk/>
            <pc:sldMk cId="1780711867" sldId="307"/>
            <ac:spMk id="33" creationId="{C3DE4A9C-4A26-4F8C-901B-4AB129146332}"/>
          </ac:spMkLst>
        </pc:spChg>
        <pc:spChg chg="add del mod">
          <ac:chgData name="David Banda Cerda" userId="66c791fd-864c-4363-a676-4ad22f698219" providerId="ADAL" clId="{D1A6720E-E709-40CA-ABD8-F98C76123018}" dt="2022-04-30T17:23:04.214" v="2137" actId="478"/>
          <ac:spMkLst>
            <pc:docMk/>
            <pc:sldMk cId="1780711867" sldId="307"/>
            <ac:spMk id="34" creationId="{89945384-470A-456F-93D2-0BA2D6A5976B}"/>
          </ac:spMkLst>
        </pc:spChg>
        <pc:spChg chg="add del mod">
          <ac:chgData name="David Banda Cerda" userId="66c791fd-864c-4363-a676-4ad22f698219" providerId="ADAL" clId="{D1A6720E-E709-40CA-ABD8-F98C76123018}" dt="2022-04-30T17:23:04.214" v="2137" actId="478"/>
          <ac:spMkLst>
            <pc:docMk/>
            <pc:sldMk cId="1780711867" sldId="307"/>
            <ac:spMk id="35" creationId="{1C8708CA-0515-4A0E-838A-1628BCF5C2D6}"/>
          </ac:spMkLst>
        </pc:spChg>
        <pc:spChg chg="add del mod">
          <ac:chgData name="David Banda Cerda" userId="66c791fd-864c-4363-a676-4ad22f698219" providerId="ADAL" clId="{D1A6720E-E709-40CA-ABD8-F98C76123018}" dt="2022-04-30T17:23:04.214" v="2137" actId="478"/>
          <ac:spMkLst>
            <pc:docMk/>
            <pc:sldMk cId="1780711867" sldId="307"/>
            <ac:spMk id="36" creationId="{8E38B88B-4D3D-4D50-B973-71A40660D349}"/>
          </ac:spMkLst>
        </pc:spChg>
        <pc:spChg chg="add del mod">
          <ac:chgData name="David Banda Cerda" userId="66c791fd-864c-4363-a676-4ad22f698219" providerId="ADAL" clId="{D1A6720E-E709-40CA-ABD8-F98C76123018}" dt="2022-04-30T17:23:04.214" v="2137" actId="478"/>
          <ac:spMkLst>
            <pc:docMk/>
            <pc:sldMk cId="1780711867" sldId="307"/>
            <ac:spMk id="37" creationId="{9AFFFE98-6B4F-4AAA-9705-B791EA3F76A7}"/>
          </ac:spMkLst>
        </pc:spChg>
        <pc:spChg chg="add del mod">
          <ac:chgData name="David Banda Cerda" userId="66c791fd-864c-4363-a676-4ad22f698219" providerId="ADAL" clId="{D1A6720E-E709-40CA-ABD8-F98C76123018}" dt="2022-04-30T17:23:04.214" v="2137" actId="478"/>
          <ac:spMkLst>
            <pc:docMk/>
            <pc:sldMk cId="1780711867" sldId="307"/>
            <ac:spMk id="38" creationId="{12C3DFAF-E5F3-43D9-AA17-384D43E4B99C}"/>
          </ac:spMkLst>
        </pc:spChg>
        <pc:spChg chg="add del mod">
          <ac:chgData name="David Banda Cerda" userId="66c791fd-864c-4363-a676-4ad22f698219" providerId="ADAL" clId="{D1A6720E-E709-40CA-ABD8-F98C76123018}" dt="2022-04-30T17:23:04.214" v="2137" actId="478"/>
          <ac:spMkLst>
            <pc:docMk/>
            <pc:sldMk cId="1780711867" sldId="307"/>
            <ac:spMk id="39" creationId="{561FA40D-46C5-4741-9482-EE08B6D8C610}"/>
          </ac:spMkLst>
        </pc:spChg>
        <pc:spChg chg="add del mod">
          <ac:chgData name="David Banda Cerda" userId="66c791fd-864c-4363-a676-4ad22f698219" providerId="ADAL" clId="{D1A6720E-E709-40CA-ABD8-F98C76123018}" dt="2022-04-30T17:23:04.214" v="2137" actId="478"/>
          <ac:spMkLst>
            <pc:docMk/>
            <pc:sldMk cId="1780711867" sldId="307"/>
            <ac:spMk id="40" creationId="{85E057A3-A04E-42E6-A717-FD433DF9CB0B}"/>
          </ac:spMkLst>
        </pc:spChg>
        <pc:spChg chg="add del mod">
          <ac:chgData name="David Banda Cerda" userId="66c791fd-864c-4363-a676-4ad22f698219" providerId="ADAL" clId="{D1A6720E-E709-40CA-ABD8-F98C76123018}" dt="2022-04-30T17:23:04.214" v="2137" actId="478"/>
          <ac:spMkLst>
            <pc:docMk/>
            <pc:sldMk cId="1780711867" sldId="307"/>
            <ac:spMk id="41" creationId="{7B461F93-8615-4A18-90CD-EB30542C26A8}"/>
          </ac:spMkLst>
        </pc:spChg>
        <pc:spChg chg="add del mod">
          <ac:chgData name="David Banda Cerda" userId="66c791fd-864c-4363-a676-4ad22f698219" providerId="ADAL" clId="{D1A6720E-E709-40CA-ABD8-F98C76123018}" dt="2022-04-30T17:23:04.214" v="2137" actId="478"/>
          <ac:spMkLst>
            <pc:docMk/>
            <pc:sldMk cId="1780711867" sldId="307"/>
            <ac:spMk id="42" creationId="{A40616E5-F5BC-482B-A4DB-3B75B03202D0}"/>
          </ac:spMkLst>
        </pc:spChg>
        <pc:spChg chg="add del mod">
          <ac:chgData name="David Banda Cerda" userId="66c791fd-864c-4363-a676-4ad22f698219" providerId="ADAL" clId="{D1A6720E-E709-40CA-ABD8-F98C76123018}" dt="2022-04-30T17:23:04.214" v="2137" actId="478"/>
          <ac:spMkLst>
            <pc:docMk/>
            <pc:sldMk cId="1780711867" sldId="307"/>
            <ac:spMk id="43" creationId="{506AB2FA-B623-4E4D-8613-16F2EDBBE7DA}"/>
          </ac:spMkLst>
        </pc:spChg>
        <pc:spChg chg="add del mod">
          <ac:chgData name="David Banda Cerda" userId="66c791fd-864c-4363-a676-4ad22f698219" providerId="ADAL" clId="{D1A6720E-E709-40CA-ABD8-F98C76123018}" dt="2022-04-30T17:23:04.214" v="2137" actId="478"/>
          <ac:spMkLst>
            <pc:docMk/>
            <pc:sldMk cId="1780711867" sldId="307"/>
            <ac:spMk id="44" creationId="{7CDF8B68-4C48-4AB1-8840-BF8726BF4D0A}"/>
          </ac:spMkLst>
        </pc:spChg>
        <pc:spChg chg="add del mod">
          <ac:chgData name="David Banda Cerda" userId="66c791fd-864c-4363-a676-4ad22f698219" providerId="ADAL" clId="{D1A6720E-E709-40CA-ABD8-F98C76123018}" dt="2022-04-30T17:23:04.214" v="2137" actId="478"/>
          <ac:spMkLst>
            <pc:docMk/>
            <pc:sldMk cId="1780711867" sldId="307"/>
            <ac:spMk id="45" creationId="{2F907DF0-6B7C-4C49-8712-5798938F1D65}"/>
          </ac:spMkLst>
        </pc:spChg>
        <pc:spChg chg="add del mod">
          <ac:chgData name="David Banda Cerda" userId="66c791fd-864c-4363-a676-4ad22f698219" providerId="ADAL" clId="{D1A6720E-E709-40CA-ABD8-F98C76123018}" dt="2022-04-30T17:23:04.214" v="2137" actId="478"/>
          <ac:spMkLst>
            <pc:docMk/>
            <pc:sldMk cId="1780711867" sldId="307"/>
            <ac:spMk id="46" creationId="{379B33BD-B78F-49FF-A5CD-3FAE31F8E261}"/>
          </ac:spMkLst>
        </pc:spChg>
        <pc:spChg chg="add del mod">
          <ac:chgData name="David Banda Cerda" userId="66c791fd-864c-4363-a676-4ad22f698219" providerId="ADAL" clId="{D1A6720E-E709-40CA-ABD8-F98C76123018}" dt="2022-04-30T17:23:04.214" v="2137" actId="478"/>
          <ac:spMkLst>
            <pc:docMk/>
            <pc:sldMk cId="1780711867" sldId="307"/>
            <ac:spMk id="47" creationId="{86A4081C-AEC6-47A9-B39E-1E65974D6A70}"/>
          </ac:spMkLst>
        </pc:spChg>
        <pc:spChg chg="add del mod">
          <ac:chgData name="David Banda Cerda" userId="66c791fd-864c-4363-a676-4ad22f698219" providerId="ADAL" clId="{D1A6720E-E709-40CA-ABD8-F98C76123018}" dt="2022-04-30T17:23:04.214" v="2137" actId="478"/>
          <ac:spMkLst>
            <pc:docMk/>
            <pc:sldMk cId="1780711867" sldId="307"/>
            <ac:spMk id="48" creationId="{141C078F-2F06-488E-9653-00BBBD24FF63}"/>
          </ac:spMkLst>
        </pc:spChg>
        <pc:spChg chg="add del mod">
          <ac:chgData name="David Banda Cerda" userId="66c791fd-864c-4363-a676-4ad22f698219" providerId="ADAL" clId="{D1A6720E-E709-40CA-ABD8-F98C76123018}" dt="2022-04-30T17:23:04.214" v="2137" actId="478"/>
          <ac:spMkLst>
            <pc:docMk/>
            <pc:sldMk cId="1780711867" sldId="307"/>
            <ac:spMk id="49" creationId="{BFA4DBDA-1B12-46A2-86EC-AAE12F56098A}"/>
          </ac:spMkLst>
        </pc:spChg>
        <pc:spChg chg="mod">
          <ac:chgData name="David Banda Cerda" userId="66c791fd-864c-4363-a676-4ad22f698219" providerId="ADAL" clId="{D1A6720E-E709-40CA-ABD8-F98C76123018}" dt="2022-04-30T17:22:27.025" v="2133" actId="122"/>
          <ac:spMkLst>
            <pc:docMk/>
            <pc:sldMk cId="1780711867" sldId="307"/>
            <ac:spMk id="52" creationId="{D3F492E4-5C8C-5AC3-11C0-C897976DF68D}"/>
          </ac:spMkLst>
        </pc:spChg>
        <pc:spChg chg="add mod">
          <ac:chgData name="David Banda Cerda" userId="66c791fd-864c-4363-a676-4ad22f698219" providerId="ADAL" clId="{D1A6720E-E709-40CA-ABD8-F98C76123018}" dt="2022-04-30T17:23:35.504" v="2150" actId="20577"/>
          <ac:spMkLst>
            <pc:docMk/>
            <pc:sldMk cId="1780711867" sldId="307"/>
            <ac:spMk id="57" creationId="{716F553F-E402-4E70-9E07-99EF9EB1710A}"/>
          </ac:spMkLst>
        </pc:spChg>
        <pc:spChg chg="add mod">
          <ac:chgData name="David Banda Cerda" userId="66c791fd-864c-4363-a676-4ad22f698219" providerId="ADAL" clId="{D1A6720E-E709-40CA-ABD8-F98C76123018}" dt="2022-04-30T17:31:26.807" v="2227" actId="20577"/>
          <ac:spMkLst>
            <pc:docMk/>
            <pc:sldMk cId="1780711867" sldId="307"/>
            <ac:spMk id="58" creationId="{CAFB16F6-F27C-484C-B766-5E6D27D9AA1E}"/>
          </ac:spMkLst>
        </pc:spChg>
        <pc:spChg chg="add mod">
          <ac:chgData name="David Banda Cerda" userId="66c791fd-864c-4363-a676-4ad22f698219" providerId="ADAL" clId="{D1A6720E-E709-40CA-ABD8-F98C76123018}" dt="2022-04-30T17:23:53.169" v="2156" actId="20577"/>
          <ac:spMkLst>
            <pc:docMk/>
            <pc:sldMk cId="1780711867" sldId="307"/>
            <ac:spMk id="59" creationId="{6E7CBF5D-0461-4956-BA5D-314AE28BCABF}"/>
          </ac:spMkLst>
        </pc:spChg>
        <pc:spChg chg="add del mod">
          <ac:chgData name="David Banda Cerda" userId="66c791fd-864c-4363-a676-4ad22f698219" providerId="ADAL" clId="{D1A6720E-E709-40CA-ABD8-F98C76123018}" dt="2022-04-30T17:22:49.894" v="2136" actId="478"/>
          <ac:spMkLst>
            <pc:docMk/>
            <pc:sldMk cId="1780711867" sldId="307"/>
            <ac:spMk id="60" creationId="{91CC4F84-B8B8-4E54-8FAD-E7F2B059D456}"/>
          </ac:spMkLst>
        </pc:spChg>
        <pc:spChg chg="add del mod">
          <ac:chgData name="David Banda Cerda" userId="66c791fd-864c-4363-a676-4ad22f698219" providerId="ADAL" clId="{D1A6720E-E709-40CA-ABD8-F98C76123018}" dt="2022-04-30T17:30:50.233" v="2212"/>
          <ac:spMkLst>
            <pc:docMk/>
            <pc:sldMk cId="1780711867" sldId="307"/>
            <ac:spMk id="61" creationId="{BF71D385-47F6-4AF8-8BF0-8FF8E4A728EF}"/>
          </ac:spMkLst>
        </pc:spChg>
        <pc:grpChg chg="add del mod">
          <ac:chgData name="David Banda Cerda" userId="66c791fd-864c-4363-a676-4ad22f698219" providerId="ADAL" clId="{D1A6720E-E709-40CA-ABD8-F98C76123018}" dt="2022-04-30T17:23:04.214" v="2137" actId="478"/>
          <ac:grpSpMkLst>
            <pc:docMk/>
            <pc:sldMk cId="1780711867" sldId="307"/>
            <ac:grpSpMk id="16" creationId="{265DC25A-0736-46C6-9610-2C07D3560A17}"/>
          </ac:grpSpMkLst>
        </pc:grpChg>
        <pc:picChg chg="mod ord">
          <ac:chgData name="David Banda Cerda" userId="66c791fd-864c-4363-a676-4ad22f698219" providerId="ADAL" clId="{D1A6720E-E709-40CA-ABD8-F98C76123018}" dt="2022-04-30T17:24:39.400" v="2163" actId="167"/>
          <ac:picMkLst>
            <pc:docMk/>
            <pc:sldMk cId="1780711867" sldId="307"/>
            <ac:picMk id="65" creationId="{5487E38B-5E3C-89F2-16C1-A14CD8A3FA63}"/>
          </ac:picMkLst>
        </pc:picChg>
      </pc:sldChg>
      <pc:sldChg chg="addSp delSp modSp mod">
        <pc:chgData name="David Banda Cerda" userId="66c791fd-864c-4363-a676-4ad22f698219" providerId="ADAL" clId="{D1A6720E-E709-40CA-ABD8-F98C76123018}" dt="2022-04-30T09:31:54.323" v="305" actId="478"/>
        <pc:sldMkLst>
          <pc:docMk/>
          <pc:sldMk cId="1824358226" sldId="308"/>
        </pc:sldMkLst>
        <pc:spChg chg="mod">
          <ac:chgData name="David Banda Cerda" userId="66c791fd-864c-4363-a676-4ad22f698219" providerId="ADAL" clId="{D1A6720E-E709-40CA-ABD8-F98C76123018}" dt="2022-04-30T09:24:35.953" v="219" actId="14100"/>
          <ac:spMkLst>
            <pc:docMk/>
            <pc:sldMk cId="1824358226" sldId="308"/>
            <ac:spMk id="2" creationId="{A7F3498A-B38F-5E33-B8A6-0344EBB5F85A}"/>
          </ac:spMkLst>
        </pc:spChg>
        <pc:spChg chg="mod">
          <ac:chgData name="David Banda Cerda" userId="66c791fd-864c-4363-a676-4ad22f698219" providerId="ADAL" clId="{D1A6720E-E709-40CA-ABD8-F98C76123018}" dt="2022-04-30T09:24:17.051" v="196" actId="20577"/>
          <ac:spMkLst>
            <pc:docMk/>
            <pc:sldMk cId="1824358226" sldId="308"/>
            <ac:spMk id="3" creationId="{318342C7-5C9B-BF72-BE69-395ABB2A04BB}"/>
          </ac:spMkLst>
        </pc:spChg>
        <pc:spChg chg="mod">
          <ac:chgData name="David Banda Cerda" userId="66c791fd-864c-4363-a676-4ad22f698219" providerId="ADAL" clId="{D1A6720E-E709-40CA-ABD8-F98C76123018}" dt="2022-04-30T09:25:11.967" v="243" actId="113"/>
          <ac:spMkLst>
            <pc:docMk/>
            <pc:sldMk cId="1824358226" sldId="308"/>
            <ac:spMk id="7" creationId="{D75DA6D9-9B3A-389E-7B37-03498B931174}"/>
          </ac:spMkLst>
        </pc:spChg>
        <pc:spChg chg="add del mod">
          <ac:chgData name="David Banda Cerda" userId="66c791fd-864c-4363-a676-4ad22f698219" providerId="ADAL" clId="{D1A6720E-E709-40CA-ABD8-F98C76123018}" dt="2022-04-30T09:31:12.549" v="302" actId="21"/>
          <ac:spMkLst>
            <pc:docMk/>
            <pc:sldMk cId="1824358226" sldId="308"/>
            <ac:spMk id="8" creationId="{5527F5F9-9E16-4613-91DB-78C5E0021239}"/>
          </ac:spMkLst>
        </pc:spChg>
        <pc:spChg chg="add del mod">
          <ac:chgData name="David Banda Cerda" userId="66c791fd-864c-4363-a676-4ad22f698219" providerId="ADAL" clId="{D1A6720E-E709-40CA-ABD8-F98C76123018}" dt="2022-04-30T09:31:54.323" v="305" actId="478"/>
          <ac:spMkLst>
            <pc:docMk/>
            <pc:sldMk cId="1824358226" sldId="308"/>
            <ac:spMk id="9" creationId="{3BC4673B-7A1F-41FF-82D6-167E59287D22}"/>
          </ac:spMkLst>
        </pc:spChg>
      </pc:sldChg>
      <pc:sldChg chg="addSp delSp modSp new del mod">
        <pc:chgData name="David Banda Cerda" userId="66c791fd-864c-4363-a676-4ad22f698219" providerId="ADAL" clId="{D1A6720E-E709-40CA-ABD8-F98C76123018}" dt="2022-04-30T11:07:14.647" v="1551" actId="47"/>
        <pc:sldMkLst>
          <pc:docMk/>
          <pc:sldMk cId="3608628600" sldId="309"/>
        </pc:sldMkLst>
        <pc:spChg chg="mod">
          <ac:chgData name="David Banda Cerda" userId="66c791fd-864c-4363-a676-4ad22f698219" providerId="ADAL" clId="{D1A6720E-E709-40CA-ABD8-F98C76123018}" dt="2022-04-30T09:32:08.854" v="322" actId="20577"/>
          <ac:spMkLst>
            <pc:docMk/>
            <pc:sldMk cId="3608628600" sldId="309"/>
            <ac:spMk id="2" creationId="{9005D31B-C223-4378-9DD1-F6A67DD96425}"/>
          </ac:spMkLst>
        </pc:spChg>
        <pc:spChg chg="del">
          <ac:chgData name="David Banda Cerda" userId="66c791fd-864c-4363-a676-4ad22f698219" providerId="ADAL" clId="{D1A6720E-E709-40CA-ABD8-F98C76123018}" dt="2022-04-30T10:54:17.900" v="1360" actId="478"/>
          <ac:spMkLst>
            <pc:docMk/>
            <pc:sldMk cId="3608628600" sldId="309"/>
            <ac:spMk id="6" creationId="{2A52C8F1-DE57-499E-8BCA-90B19B65A064}"/>
          </ac:spMkLst>
        </pc:spChg>
        <pc:spChg chg="del">
          <ac:chgData name="David Banda Cerda" userId="66c791fd-864c-4363-a676-4ad22f698219" providerId="ADAL" clId="{D1A6720E-E709-40CA-ABD8-F98C76123018}" dt="2022-04-30T10:54:17.900" v="1360" actId="478"/>
          <ac:spMkLst>
            <pc:docMk/>
            <pc:sldMk cId="3608628600" sldId="309"/>
            <ac:spMk id="8" creationId="{24E396A6-ACE4-4925-8133-D8105AA79511}"/>
          </ac:spMkLst>
        </pc:spChg>
        <pc:spChg chg="del">
          <ac:chgData name="David Banda Cerda" userId="66c791fd-864c-4363-a676-4ad22f698219" providerId="ADAL" clId="{D1A6720E-E709-40CA-ABD8-F98C76123018}" dt="2022-04-30T10:54:17.900" v="1360" actId="478"/>
          <ac:spMkLst>
            <pc:docMk/>
            <pc:sldMk cId="3608628600" sldId="309"/>
            <ac:spMk id="9" creationId="{17DC0524-999D-4A58-9EA4-5814BBD5550B}"/>
          </ac:spMkLst>
        </pc:spChg>
        <pc:spChg chg="del">
          <ac:chgData name="David Banda Cerda" userId="66c791fd-864c-4363-a676-4ad22f698219" providerId="ADAL" clId="{D1A6720E-E709-40CA-ABD8-F98C76123018}" dt="2022-04-30T10:54:17.900" v="1360" actId="478"/>
          <ac:spMkLst>
            <pc:docMk/>
            <pc:sldMk cId="3608628600" sldId="309"/>
            <ac:spMk id="11" creationId="{BDE22648-7E44-4152-AC50-F4FF987B84E7}"/>
          </ac:spMkLst>
        </pc:spChg>
        <pc:spChg chg="del">
          <ac:chgData name="David Banda Cerda" userId="66c791fd-864c-4363-a676-4ad22f698219" providerId="ADAL" clId="{D1A6720E-E709-40CA-ABD8-F98C76123018}" dt="2022-04-30T10:54:17.900" v="1360" actId="478"/>
          <ac:spMkLst>
            <pc:docMk/>
            <pc:sldMk cId="3608628600" sldId="309"/>
            <ac:spMk id="12" creationId="{F8293CA6-1328-4D25-81EE-7079AF801F34}"/>
          </ac:spMkLst>
        </pc:spChg>
        <pc:spChg chg="del">
          <ac:chgData name="David Banda Cerda" userId="66c791fd-864c-4363-a676-4ad22f698219" providerId="ADAL" clId="{D1A6720E-E709-40CA-ABD8-F98C76123018}" dt="2022-04-30T10:54:17.900" v="1360" actId="478"/>
          <ac:spMkLst>
            <pc:docMk/>
            <pc:sldMk cId="3608628600" sldId="309"/>
            <ac:spMk id="14" creationId="{4EF62D04-3313-406F-8921-7A05C9A28EED}"/>
          </ac:spMkLst>
        </pc:spChg>
        <pc:spChg chg="del">
          <ac:chgData name="David Banda Cerda" userId="66c791fd-864c-4363-a676-4ad22f698219" providerId="ADAL" clId="{D1A6720E-E709-40CA-ABD8-F98C76123018}" dt="2022-04-30T10:54:17.900" v="1360" actId="478"/>
          <ac:spMkLst>
            <pc:docMk/>
            <pc:sldMk cId="3608628600" sldId="309"/>
            <ac:spMk id="15" creationId="{046AB883-74EB-4FE5-94E0-1F884A157DE8}"/>
          </ac:spMkLst>
        </pc:spChg>
        <pc:spChg chg="add mod">
          <ac:chgData name="David Banda Cerda" userId="66c791fd-864c-4363-a676-4ad22f698219" providerId="ADAL" clId="{D1A6720E-E709-40CA-ABD8-F98C76123018}" dt="2022-04-30T09:31:22.385" v="304" actId="1076"/>
          <ac:spMkLst>
            <pc:docMk/>
            <pc:sldMk cId="3608628600" sldId="309"/>
            <ac:spMk id="18" creationId="{FF1B0F39-FE8D-455C-80FE-C61ED2050553}"/>
          </ac:spMkLst>
        </pc:spChg>
      </pc:sldChg>
      <pc:sldChg chg="addSp delSp modSp add mod">
        <pc:chgData name="David Banda Cerda" userId="66c791fd-864c-4363-a676-4ad22f698219" providerId="ADAL" clId="{D1A6720E-E709-40CA-ABD8-F98C76123018}" dt="2022-04-30T17:27:04.210" v="2169" actId="14100"/>
        <pc:sldMkLst>
          <pc:docMk/>
          <pc:sldMk cId="3279511680" sldId="310"/>
        </pc:sldMkLst>
        <pc:spChg chg="mod">
          <ac:chgData name="David Banda Cerda" userId="66c791fd-864c-4363-a676-4ad22f698219" providerId="ADAL" clId="{D1A6720E-E709-40CA-ABD8-F98C76123018}" dt="2022-04-30T17:10:12.552" v="1873" actId="20577"/>
          <ac:spMkLst>
            <pc:docMk/>
            <pc:sldMk cId="3279511680" sldId="310"/>
            <ac:spMk id="3" creationId="{D86B1524-5864-4718-B39F-B526E608CA1A}"/>
          </ac:spMkLst>
        </pc:spChg>
        <pc:spChg chg="add del">
          <ac:chgData name="David Banda Cerda" userId="66c791fd-864c-4363-a676-4ad22f698219" providerId="ADAL" clId="{D1A6720E-E709-40CA-ABD8-F98C76123018}" dt="2022-04-30T09:37:20.647" v="370" actId="478"/>
          <ac:spMkLst>
            <pc:docMk/>
            <pc:sldMk cId="3279511680" sldId="310"/>
            <ac:spMk id="4" creationId="{4AD4B4FC-23D3-43D2-805A-02C2A058000F}"/>
          </ac:spMkLst>
        </pc:spChg>
        <pc:spChg chg="del">
          <ac:chgData name="David Banda Cerda" userId="66c791fd-864c-4363-a676-4ad22f698219" providerId="ADAL" clId="{D1A6720E-E709-40CA-ABD8-F98C76123018}" dt="2022-04-30T10:20:55.521" v="953" actId="478"/>
          <ac:spMkLst>
            <pc:docMk/>
            <pc:sldMk cId="3279511680" sldId="310"/>
            <ac:spMk id="5" creationId="{3BB84F5A-AA9F-A66E-76CF-31FFB0B0FBED}"/>
          </ac:spMkLst>
        </pc:spChg>
        <pc:spChg chg="mod">
          <ac:chgData name="David Banda Cerda" userId="66c791fd-864c-4363-a676-4ad22f698219" providerId="ADAL" clId="{D1A6720E-E709-40CA-ABD8-F98C76123018}" dt="2022-04-30T17:10:41.952" v="1918" actId="14100"/>
          <ac:spMkLst>
            <pc:docMk/>
            <pc:sldMk cId="3279511680" sldId="310"/>
            <ac:spMk id="5" creationId="{A87ECD4E-6A5F-33A0-9646-EC799BE012B9}"/>
          </ac:spMkLst>
        </pc:spChg>
        <pc:spChg chg="mod">
          <ac:chgData name="David Banda Cerda" userId="66c791fd-864c-4363-a676-4ad22f698219" providerId="ADAL" clId="{D1A6720E-E709-40CA-ABD8-F98C76123018}" dt="2022-04-30T10:03:58.714" v="820" actId="1035"/>
          <ac:spMkLst>
            <pc:docMk/>
            <pc:sldMk cId="3279511680" sldId="310"/>
            <ac:spMk id="7" creationId="{870E68B4-AF1A-4E89-9D28-722F50959719}"/>
          </ac:spMkLst>
        </pc:spChg>
        <pc:spChg chg="add mod">
          <ac:chgData name="David Banda Cerda" userId="66c791fd-864c-4363-a676-4ad22f698219" providerId="ADAL" clId="{D1A6720E-E709-40CA-ABD8-F98C76123018}" dt="2022-04-30T10:07:22.961" v="900" actId="164"/>
          <ac:spMkLst>
            <pc:docMk/>
            <pc:sldMk cId="3279511680" sldId="310"/>
            <ac:spMk id="8" creationId="{380BC148-B5C0-491C-83F0-5A381EDBD5CB}"/>
          </ac:spMkLst>
        </pc:spChg>
        <pc:spChg chg="add mod">
          <ac:chgData name="David Banda Cerda" userId="66c791fd-864c-4363-a676-4ad22f698219" providerId="ADAL" clId="{D1A6720E-E709-40CA-ABD8-F98C76123018}" dt="2022-04-30T10:07:08.186" v="884" actId="164"/>
          <ac:spMkLst>
            <pc:docMk/>
            <pc:sldMk cId="3279511680" sldId="310"/>
            <ac:spMk id="9" creationId="{DDB5593E-0DDE-4680-9A4F-1928942B0FA3}"/>
          </ac:spMkLst>
        </pc:spChg>
        <pc:spChg chg="add del mod">
          <ac:chgData name="David Banda Cerda" userId="66c791fd-864c-4363-a676-4ad22f698219" providerId="ADAL" clId="{D1A6720E-E709-40CA-ABD8-F98C76123018}" dt="2022-04-30T17:12:41.506" v="1928" actId="478"/>
          <ac:spMkLst>
            <pc:docMk/>
            <pc:sldMk cId="3279511680" sldId="310"/>
            <ac:spMk id="10" creationId="{D7A415D5-C6AF-766E-0DBC-FF5093CAC97F}"/>
          </ac:spMkLst>
        </pc:spChg>
        <pc:spChg chg="add mod">
          <ac:chgData name="David Banda Cerda" userId="66c791fd-864c-4363-a676-4ad22f698219" providerId="ADAL" clId="{D1A6720E-E709-40CA-ABD8-F98C76123018}" dt="2022-04-30T17:27:04.210" v="2169" actId="14100"/>
          <ac:spMkLst>
            <pc:docMk/>
            <pc:sldMk cId="3279511680" sldId="310"/>
            <ac:spMk id="25" creationId="{45457EC1-7F2F-4B67-B5E6-203B09175A03}"/>
          </ac:spMkLst>
        </pc:spChg>
        <pc:spChg chg="add del mod topLvl">
          <ac:chgData name="David Banda Cerda" userId="66c791fd-864c-4363-a676-4ad22f698219" providerId="ADAL" clId="{D1A6720E-E709-40CA-ABD8-F98C76123018}" dt="2022-04-30T09:48:38.680" v="547" actId="478"/>
          <ac:spMkLst>
            <pc:docMk/>
            <pc:sldMk cId="3279511680" sldId="310"/>
            <ac:spMk id="26" creationId="{F40B4124-756F-470D-938C-C07A00A8EDCB}"/>
          </ac:spMkLst>
        </pc:spChg>
        <pc:spChg chg="mod">
          <ac:chgData name="David Banda Cerda" userId="66c791fd-864c-4363-a676-4ad22f698219" providerId="ADAL" clId="{D1A6720E-E709-40CA-ABD8-F98C76123018}" dt="2022-04-30T09:49:56.036" v="560" actId="208"/>
          <ac:spMkLst>
            <pc:docMk/>
            <pc:sldMk cId="3279511680" sldId="310"/>
            <ac:spMk id="28" creationId="{052172CC-6946-445E-92E8-246B67015FD5}"/>
          </ac:spMkLst>
        </pc:spChg>
        <pc:spChg chg="mod">
          <ac:chgData name="David Banda Cerda" userId="66c791fd-864c-4363-a676-4ad22f698219" providerId="ADAL" clId="{D1A6720E-E709-40CA-ABD8-F98C76123018}" dt="2022-04-30T09:49:56.036" v="560" actId="208"/>
          <ac:spMkLst>
            <pc:docMk/>
            <pc:sldMk cId="3279511680" sldId="310"/>
            <ac:spMk id="29" creationId="{4D379408-9D62-4E53-BB69-A2E35A6A357C}"/>
          </ac:spMkLst>
        </pc:spChg>
        <pc:spChg chg="mod">
          <ac:chgData name="David Banda Cerda" userId="66c791fd-864c-4363-a676-4ad22f698219" providerId="ADAL" clId="{D1A6720E-E709-40CA-ABD8-F98C76123018}" dt="2022-04-30T09:49:56.036" v="560" actId="208"/>
          <ac:spMkLst>
            <pc:docMk/>
            <pc:sldMk cId="3279511680" sldId="310"/>
            <ac:spMk id="30" creationId="{1E5A5494-C2E4-4938-97A2-49964FC4C0E7}"/>
          </ac:spMkLst>
        </pc:spChg>
        <pc:spChg chg="mod">
          <ac:chgData name="David Banda Cerda" userId="66c791fd-864c-4363-a676-4ad22f698219" providerId="ADAL" clId="{D1A6720E-E709-40CA-ABD8-F98C76123018}" dt="2022-04-30T09:49:56.036" v="560" actId="208"/>
          <ac:spMkLst>
            <pc:docMk/>
            <pc:sldMk cId="3279511680" sldId="310"/>
            <ac:spMk id="31" creationId="{0D51D369-C311-4FCD-AC4F-C64CC54D04C5}"/>
          </ac:spMkLst>
        </pc:spChg>
        <pc:spChg chg="mod">
          <ac:chgData name="David Banda Cerda" userId="66c791fd-864c-4363-a676-4ad22f698219" providerId="ADAL" clId="{D1A6720E-E709-40CA-ABD8-F98C76123018}" dt="2022-04-30T09:49:56.036" v="560" actId="208"/>
          <ac:spMkLst>
            <pc:docMk/>
            <pc:sldMk cId="3279511680" sldId="310"/>
            <ac:spMk id="32" creationId="{BF775C80-9791-4E45-83EB-C7931F74981C}"/>
          </ac:spMkLst>
        </pc:spChg>
        <pc:spChg chg="mod">
          <ac:chgData name="David Banda Cerda" userId="66c791fd-864c-4363-a676-4ad22f698219" providerId="ADAL" clId="{D1A6720E-E709-40CA-ABD8-F98C76123018}" dt="2022-04-30T09:49:56.036" v="560" actId="208"/>
          <ac:spMkLst>
            <pc:docMk/>
            <pc:sldMk cId="3279511680" sldId="310"/>
            <ac:spMk id="33" creationId="{5FF3E9BF-8E47-45AF-81C7-9550251F11FB}"/>
          </ac:spMkLst>
        </pc:spChg>
        <pc:spChg chg="mod">
          <ac:chgData name="David Banda Cerda" userId="66c791fd-864c-4363-a676-4ad22f698219" providerId="ADAL" clId="{D1A6720E-E709-40CA-ABD8-F98C76123018}" dt="2022-04-30T09:49:56.036" v="560" actId="208"/>
          <ac:spMkLst>
            <pc:docMk/>
            <pc:sldMk cId="3279511680" sldId="310"/>
            <ac:spMk id="34" creationId="{1F48F6FD-CA70-4EDD-8E32-41EB37031600}"/>
          </ac:spMkLst>
        </pc:spChg>
        <pc:spChg chg="mod">
          <ac:chgData name="David Banda Cerda" userId="66c791fd-864c-4363-a676-4ad22f698219" providerId="ADAL" clId="{D1A6720E-E709-40CA-ABD8-F98C76123018}" dt="2022-04-30T09:49:56.036" v="560" actId="208"/>
          <ac:spMkLst>
            <pc:docMk/>
            <pc:sldMk cId="3279511680" sldId="310"/>
            <ac:spMk id="35" creationId="{1DB65462-0A8A-43D4-BB12-2DB2EDBF80ED}"/>
          </ac:spMkLst>
        </pc:spChg>
        <pc:spChg chg="mod">
          <ac:chgData name="David Banda Cerda" userId="66c791fd-864c-4363-a676-4ad22f698219" providerId="ADAL" clId="{D1A6720E-E709-40CA-ABD8-F98C76123018}" dt="2022-04-30T09:49:56.036" v="560" actId="208"/>
          <ac:spMkLst>
            <pc:docMk/>
            <pc:sldMk cId="3279511680" sldId="310"/>
            <ac:spMk id="36" creationId="{15B43DF1-88D6-4704-8795-35354EB634EF}"/>
          </ac:spMkLst>
        </pc:spChg>
        <pc:spChg chg="mod">
          <ac:chgData name="David Banda Cerda" userId="66c791fd-864c-4363-a676-4ad22f698219" providerId="ADAL" clId="{D1A6720E-E709-40CA-ABD8-F98C76123018}" dt="2022-04-30T09:49:56.036" v="560" actId="208"/>
          <ac:spMkLst>
            <pc:docMk/>
            <pc:sldMk cId="3279511680" sldId="310"/>
            <ac:spMk id="37" creationId="{572D7D3F-D1D9-47D7-9535-0EE9907FA866}"/>
          </ac:spMkLst>
        </pc:spChg>
        <pc:spChg chg="mod">
          <ac:chgData name="David Banda Cerda" userId="66c791fd-864c-4363-a676-4ad22f698219" providerId="ADAL" clId="{D1A6720E-E709-40CA-ABD8-F98C76123018}" dt="2022-04-30T09:49:56.036" v="560" actId="208"/>
          <ac:spMkLst>
            <pc:docMk/>
            <pc:sldMk cId="3279511680" sldId="310"/>
            <ac:spMk id="38" creationId="{9E3B2171-1807-46B6-A513-A9054FF384F3}"/>
          </ac:spMkLst>
        </pc:spChg>
        <pc:spChg chg="mod">
          <ac:chgData name="David Banda Cerda" userId="66c791fd-864c-4363-a676-4ad22f698219" providerId="ADAL" clId="{D1A6720E-E709-40CA-ABD8-F98C76123018}" dt="2022-04-30T09:49:56.036" v="560" actId="208"/>
          <ac:spMkLst>
            <pc:docMk/>
            <pc:sldMk cId="3279511680" sldId="310"/>
            <ac:spMk id="40" creationId="{EA321F4B-69A4-4F94-8173-5125EE10D39D}"/>
          </ac:spMkLst>
        </pc:spChg>
        <pc:spChg chg="mod">
          <ac:chgData name="David Banda Cerda" userId="66c791fd-864c-4363-a676-4ad22f698219" providerId="ADAL" clId="{D1A6720E-E709-40CA-ABD8-F98C76123018}" dt="2022-04-30T09:49:56.036" v="560" actId="208"/>
          <ac:spMkLst>
            <pc:docMk/>
            <pc:sldMk cId="3279511680" sldId="310"/>
            <ac:spMk id="41" creationId="{382D421F-0EFC-4078-93AB-A0F5F0BA2866}"/>
          </ac:spMkLst>
        </pc:spChg>
        <pc:spChg chg="mod">
          <ac:chgData name="David Banda Cerda" userId="66c791fd-864c-4363-a676-4ad22f698219" providerId="ADAL" clId="{D1A6720E-E709-40CA-ABD8-F98C76123018}" dt="2022-04-30T09:49:56.036" v="560" actId="208"/>
          <ac:spMkLst>
            <pc:docMk/>
            <pc:sldMk cId="3279511680" sldId="310"/>
            <ac:spMk id="42" creationId="{4C9A5B79-AF33-473D-8207-3BB62099CA89}"/>
          </ac:spMkLst>
        </pc:spChg>
        <pc:spChg chg="mod">
          <ac:chgData name="David Banda Cerda" userId="66c791fd-864c-4363-a676-4ad22f698219" providerId="ADAL" clId="{D1A6720E-E709-40CA-ABD8-F98C76123018}" dt="2022-04-30T09:49:56.036" v="560" actId="208"/>
          <ac:spMkLst>
            <pc:docMk/>
            <pc:sldMk cId="3279511680" sldId="310"/>
            <ac:spMk id="43" creationId="{95E59C8D-FB90-47E2-99CC-410F84ED851F}"/>
          </ac:spMkLst>
        </pc:spChg>
        <pc:spChg chg="mod">
          <ac:chgData name="David Banda Cerda" userId="66c791fd-864c-4363-a676-4ad22f698219" providerId="ADAL" clId="{D1A6720E-E709-40CA-ABD8-F98C76123018}" dt="2022-04-30T09:49:56.036" v="560" actId="208"/>
          <ac:spMkLst>
            <pc:docMk/>
            <pc:sldMk cId="3279511680" sldId="310"/>
            <ac:spMk id="44" creationId="{82C41BF6-C800-4478-B1D5-19CF6FD94736}"/>
          </ac:spMkLst>
        </pc:spChg>
        <pc:spChg chg="mod">
          <ac:chgData name="David Banda Cerda" userId="66c791fd-864c-4363-a676-4ad22f698219" providerId="ADAL" clId="{D1A6720E-E709-40CA-ABD8-F98C76123018}" dt="2022-04-30T09:49:56.036" v="560" actId="208"/>
          <ac:spMkLst>
            <pc:docMk/>
            <pc:sldMk cId="3279511680" sldId="310"/>
            <ac:spMk id="45" creationId="{BD5DB388-787F-4F05-BB7A-C20E26B131A3}"/>
          </ac:spMkLst>
        </pc:spChg>
        <pc:spChg chg="mod">
          <ac:chgData name="David Banda Cerda" userId="66c791fd-864c-4363-a676-4ad22f698219" providerId="ADAL" clId="{D1A6720E-E709-40CA-ABD8-F98C76123018}" dt="2022-04-30T09:49:56.036" v="560" actId="208"/>
          <ac:spMkLst>
            <pc:docMk/>
            <pc:sldMk cId="3279511680" sldId="310"/>
            <ac:spMk id="46" creationId="{C8D06182-725C-4636-B515-2501ABED61BE}"/>
          </ac:spMkLst>
        </pc:spChg>
        <pc:spChg chg="mod">
          <ac:chgData name="David Banda Cerda" userId="66c791fd-864c-4363-a676-4ad22f698219" providerId="ADAL" clId="{D1A6720E-E709-40CA-ABD8-F98C76123018}" dt="2022-04-30T09:49:56.036" v="560" actId="208"/>
          <ac:spMkLst>
            <pc:docMk/>
            <pc:sldMk cId="3279511680" sldId="310"/>
            <ac:spMk id="47" creationId="{2D273EB0-DAF7-42A9-B231-B2909A9B9325}"/>
          </ac:spMkLst>
        </pc:spChg>
        <pc:spChg chg="mod">
          <ac:chgData name="David Banda Cerda" userId="66c791fd-864c-4363-a676-4ad22f698219" providerId="ADAL" clId="{D1A6720E-E709-40CA-ABD8-F98C76123018}" dt="2022-04-30T09:49:56.036" v="560" actId="208"/>
          <ac:spMkLst>
            <pc:docMk/>
            <pc:sldMk cId="3279511680" sldId="310"/>
            <ac:spMk id="48" creationId="{50E27CDC-4B9D-47B7-9300-80E39E98D9E3}"/>
          </ac:spMkLst>
        </pc:spChg>
        <pc:spChg chg="del mod">
          <ac:chgData name="David Banda Cerda" userId="66c791fd-864c-4363-a676-4ad22f698219" providerId="ADAL" clId="{D1A6720E-E709-40CA-ABD8-F98C76123018}" dt="2022-04-30T09:35:38.219" v="331" actId="478"/>
          <ac:spMkLst>
            <pc:docMk/>
            <pc:sldMk cId="3279511680" sldId="310"/>
            <ac:spMk id="50" creationId="{61B9CA7D-E634-4F05-BBF6-281D4C314296}"/>
          </ac:spMkLst>
        </pc:spChg>
        <pc:spChg chg="del mod">
          <ac:chgData name="David Banda Cerda" userId="66c791fd-864c-4363-a676-4ad22f698219" providerId="ADAL" clId="{D1A6720E-E709-40CA-ABD8-F98C76123018}" dt="2022-04-30T09:35:37.180" v="330" actId="478"/>
          <ac:spMkLst>
            <pc:docMk/>
            <pc:sldMk cId="3279511680" sldId="310"/>
            <ac:spMk id="51" creationId="{3276ABFE-E9C2-47B3-9B95-B7472AABC7F4}"/>
          </ac:spMkLst>
        </pc:spChg>
        <pc:spChg chg="del mod">
          <ac:chgData name="David Banda Cerda" userId="66c791fd-864c-4363-a676-4ad22f698219" providerId="ADAL" clId="{D1A6720E-E709-40CA-ABD8-F98C76123018}" dt="2022-04-30T09:35:36.283" v="329" actId="478"/>
          <ac:spMkLst>
            <pc:docMk/>
            <pc:sldMk cId="3279511680" sldId="310"/>
            <ac:spMk id="52" creationId="{C7B8A20E-DE2B-4EB7-8D19-2626DD2C5330}"/>
          </ac:spMkLst>
        </pc:spChg>
        <pc:spChg chg="del mod">
          <ac:chgData name="David Banda Cerda" userId="66c791fd-864c-4363-a676-4ad22f698219" providerId="ADAL" clId="{D1A6720E-E709-40CA-ABD8-F98C76123018}" dt="2022-04-30T09:35:39.354" v="332" actId="478"/>
          <ac:spMkLst>
            <pc:docMk/>
            <pc:sldMk cId="3279511680" sldId="310"/>
            <ac:spMk id="53" creationId="{5F14CCD0-BD7C-4641-A8B9-CE76CFD27B5D}"/>
          </ac:spMkLst>
        </pc:spChg>
        <pc:spChg chg="del mod">
          <ac:chgData name="David Banda Cerda" userId="66c791fd-864c-4363-a676-4ad22f698219" providerId="ADAL" clId="{D1A6720E-E709-40CA-ABD8-F98C76123018}" dt="2022-04-30T10:20:56.792" v="954" actId="478"/>
          <ac:spMkLst>
            <pc:docMk/>
            <pc:sldMk cId="3279511680" sldId="310"/>
            <ac:spMk id="54" creationId="{C9277712-DC84-4C5C-BC2F-D5F0480DD8E4}"/>
          </ac:spMkLst>
        </pc:spChg>
        <pc:spChg chg="del mod">
          <ac:chgData name="David Banda Cerda" userId="66c791fd-864c-4363-a676-4ad22f698219" providerId="ADAL" clId="{D1A6720E-E709-40CA-ABD8-F98C76123018}" dt="2022-04-30T10:20:51.682" v="950" actId="478"/>
          <ac:spMkLst>
            <pc:docMk/>
            <pc:sldMk cId="3279511680" sldId="310"/>
            <ac:spMk id="55" creationId="{998DB0F0-16E6-4CAF-9616-02DD3271CF44}"/>
          </ac:spMkLst>
        </pc:spChg>
        <pc:spChg chg="del mod">
          <ac:chgData name="David Banda Cerda" userId="66c791fd-864c-4363-a676-4ad22f698219" providerId="ADAL" clId="{D1A6720E-E709-40CA-ABD8-F98C76123018}" dt="2022-04-30T10:20:54.152" v="952" actId="478"/>
          <ac:spMkLst>
            <pc:docMk/>
            <pc:sldMk cId="3279511680" sldId="310"/>
            <ac:spMk id="56" creationId="{1A9F0B6A-87DE-4154-98B2-F02B9E6EF957}"/>
          </ac:spMkLst>
        </pc:spChg>
        <pc:spChg chg="del mod">
          <ac:chgData name="David Banda Cerda" userId="66c791fd-864c-4363-a676-4ad22f698219" providerId="ADAL" clId="{D1A6720E-E709-40CA-ABD8-F98C76123018}" dt="2022-04-30T10:20:52.930" v="951" actId="478"/>
          <ac:spMkLst>
            <pc:docMk/>
            <pc:sldMk cId="3279511680" sldId="310"/>
            <ac:spMk id="57" creationId="{79C443CA-4B96-41AC-B08A-F39E113A91DF}"/>
          </ac:spMkLst>
        </pc:spChg>
        <pc:spChg chg="mod">
          <ac:chgData name="David Banda Cerda" userId="66c791fd-864c-4363-a676-4ad22f698219" providerId="ADAL" clId="{D1A6720E-E709-40CA-ABD8-F98C76123018}" dt="2022-04-30T17:10:27.371" v="1909" actId="1037"/>
          <ac:spMkLst>
            <pc:docMk/>
            <pc:sldMk cId="3279511680" sldId="310"/>
            <ac:spMk id="58" creationId="{D98B4AEE-9D9F-4111-808C-B29C9B2E5204}"/>
          </ac:spMkLst>
        </pc:spChg>
        <pc:spChg chg="mod">
          <ac:chgData name="David Banda Cerda" userId="66c791fd-864c-4363-a676-4ad22f698219" providerId="ADAL" clId="{D1A6720E-E709-40CA-ABD8-F98C76123018}" dt="2022-04-30T17:10:33.875" v="1916" actId="1038"/>
          <ac:spMkLst>
            <pc:docMk/>
            <pc:sldMk cId="3279511680" sldId="310"/>
            <ac:spMk id="59" creationId="{536C920F-8C6E-47E5-8944-0CF7FE788097}"/>
          </ac:spMkLst>
        </pc:spChg>
        <pc:spChg chg="mod">
          <ac:chgData name="David Banda Cerda" userId="66c791fd-864c-4363-a676-4ad22f698219" providerId="ADAL" clId="{D1A6720E-E709-40CA-ABD8-F98C76123018}" dt="2022-04-30T17:10:49.946" v="1919" actId="1076"/>
          <ac:spMkLst>
            <pc:docMk/>
            <pc:sldMk cId="3279511680" sldId="310"/>
            <ac:spMk id="60" creationId="{F6BB0C36-5BD7-4C8A-B3E2-72E8892D1D46}"/>
          </ac:spMkLst>
        </pc:spChg>
        <pc:spChg chg="mod">
          <ac:chgData name="David Banda Cerda" userId="66c791fd-864c-4363-a676-4ad22f698219" providerId="ADAL" clId="{D1A6720E-E709-40CA-ABD8-F98C76123018}" dt="2022-04-30T17:10:59.711" v="1920" actId="1076"/>
          <ac:spMkLst>
            <pc:docMk/>
            <pc:sldMk cId="3279511680" sldId="310"/>
            <ac:spMk id="61" creationId="{D1CA378F-7BEE-44F5-911D-806389A96A01}"/>
          </ac:spMkLst>
        </pc:spChg>
        <pc:spChg chg="mod">
          <ac:chgData name="David Banda Cerda" userId="66c791fd-864c-4363-a676-4ad22f698219" providerId="ADAL" clId="{D1A6720E-E709-40CA-ABD8-F98C76123018}" dt="2022-04-30T09:49:56.036" v="560" actId="208"/>
          <ac:spMkLst>
            <pc:docMk/>
            <pc:sldMk cId="3279511680" sldId="310"/>
            <ac:spMk id="63" creationId="{0A7CDEB4-0012-450D-8B5E-D18312153E3A}"/>
          </ac:spMkLst>
        </pc:spChg>
        <pc:spChg chg="mod">
          <ac:chgData name="David Banda Cerda" userId="66c791fd-864c-4363-a676-4ad22f698219" providerId="ADAL" clId="{D1A6720E-E709-40CA-ABD8-F98C76123018}" dt="2022-04-30T09:49:56.036" v="560" actId="208"/>
          <ac:spMkLst>
            <pc:docMk/>
            <pc:sldMk cId="3279511680" sldId="310"/>
            <ac:spMk id="64" creationId="{0A2F90AF-95B4-423F-92F9-3E7103DABC44}"/>
          </ac:spMkLst>
        </pc:spChg>
        <pc:spChg chg="mod">
          <ac:chgData name="David Banda Cerda" userId="66c791fd-864c-4363-a676-4ad22f698219" providerId="ADAL" clId="{D1A6720E-E709-40CA-ABD8-F98C76123018}" dt="2022-04-30T09:49:56.036" v="560" actId="208"/>
          <ac:spMkLst>
            <pc:docMk/>
            <pc:sldMk cId="3279511680" sldId="310"/>
            <ac:spMk id="65" creationId="{AC9B4F80-962F-4B98-8CB9-059CE372B7E9}"/>
          </ac:spMkLst>
        </pc:spChg>
        <pc:spChg chg="mod">
          <ac:chgData name="David Banda Cerda" userId="66c791fd-864c-4363-a676-4ad22f698219" providerId="ADAL" clId="{D1A6720E-E709-40CA-ABD8-F98C76123018}" dt="2022-04-30T09:49:56.036" v="560" actId="208"/>
          <ac:spMkLst>
            <pc:docMk/>
            <pc:sldMk cId="3279511680" sldId="310"/>
            <ac:spMk id="66" creationId="{4F57CCF5-B0CB-4ADD-801B-88966C1D3BC2}"/>
          </ac:spMkLst>
        </pc:spChg>
        <pc:spChg chg="mod">
          <ac:chgData name="David Banda Cerda" userId="66c791fd-864c-4363-a676-4ad22f698219" providerId="ADAL" clId="{D1A6720E-E709-40CA-ABD8-F98C76123018}" dt="2022-04-30T09:49:56.036" v="560" actId="208"/>
          <ac:spMkLst>
            <pc:docMk/>
            <pc:sldMk cId="3279511680" sldId="310"/>
            <ac:spMk id="67" creationId="{48FCBC6D-DA63-45D0-A86B-DC7501C2BB89}"/>
          </ac:spMkLst>
        </pc:spChg>
        <pc:spChg chg="mod">
          <ac:chgData name="David Banda Cerda" userId="66c791fd-864c-4363-a676-4ad22f698219" providerId="ADAL" clId="{D1A6720E-E709-40CA-ABD8-F98C76123018}" dt="2022-04-30T09:49:56.036" v="560" actId="208"/>
          <ac:spMkLst>
            <pc:docMk/>
            <pc:sldMk cId="3279511680" sldId="310"/>
            <ac:spMk id="68" creationId="{B4177AD0-E913-468D-8FAD-3D24A36CA183}"/>
          </ac:spMkLst>
        </pc:spChg>
        <pc:spChg chg="mod">
          <ac:chgData name="David Banda Cerda" userId="66c791fd-864c-4363-a676-4ad22f698219" providerId="ADAL" clId="{D1A6720E-E709-40CA-ABD8-F98C76123018}" dt="2022-04-30T09:49:56.036" v="560" actId="208"/>
          <ac:spMkLst>
            <pc:docMk/>
            <pc:sldMk cId="3279511680" sldId="310"/>
            <ac:spMk id="69" creationId="{B0C3EDDF-FA56-43E5-92A8-ABF68C03ED6A}"/>
          </ac:spMkLst>
        </pc:spChg>
        <pc:spChg chg="mod">
          <ac:chgData name="David Banda Cerda" userId="66c791fd-864c-4363-a676-4ad22f698219" providerId="ADAL" clId="{D1A6720E-E709-40CA-ABD8-F98C76123018}" dt="2022-04-30T09:49:56.036" v="560" actId="208"/>
          <ac:spMkLst>
            <pc:docMk/>
            <pc:sldMk cId="3279511680" sldId="310"/>
            <ac:spMk id="70" creationId="{B6972284-EBD8-4F94-9775-82522991F204}"/>
          </ac:spMkLst>
        </pc:spChg>
        <pc:spChg chg="mod">
          <ac:chgData name="David Banda Cerda" userId="66c791fd-864c-4363-a676-4ad22f698219" providerId="ADAL" clId="{D1A6720E-E709-40CA-ABD8-F98C76123018}" dt="2022-04-30T09:49:56.036" v="560" actId="208"/>
          <ac:spMkLst>
            <pc:docMk/>
            <pc:sldMk cId="3279511680" sldId="310"/>
            <ac:spMk id="71" creationId="{7FAC6BC1-ADA1-44A2-877F-C4FB29B403E9}"/>
          </ac:spMkLst>
        </pc:spChg>
        <pc:spChg chg="mod">
          <ac:chgData name="David Banda Cerda" userId="66c791fd-864c-4363-a676-4ad22f698219" providerId="ADAL" clId="{D1A6720E-E709-40CA-ABD8-F98C76123018}" dt="2022-04-30T09:49:56.036" v="560" actId="208"/>
          <ac:spMkLst>
            <pc:docMk/>
            <pc:sldMk cId="3279511680" sldId="310"/>
            <ac:spMk id="72" creationId="{D5761E78-F288-4C21-A64B-46D4866D2BD6}"/>
          </ac:spMkLst>
        </pc:spChg>
        <pc:spChg chg="mod">
          <ac:chgData name="David Banda Cerda" userId="66c791fd-864c-4363-a676-4ad22f698219" providerId="ADAL" clId="{D1A6720E-E709-40CA-ABD8-F98C76123018}" dt="2022-04-30T09:49:56.036" v="560" actId="208"/>
          <ac:spMkLst>
            <pc:docMk/>
            <pc:sldMk cId="3279511680" sldId="310"/>
            <ac:spMk id="76" creationId="{4297D9FE-EA8C-4B19-BB23-DFF5517CFF18}"/>
          </ac:spMkLst>
        </pc:spChg>
        <pc:spChg chg="mod">
          <ac:chgData name="David Banda Cerda" userId="66c791fd-864c-4363-a676-4ad22f698219" providerId="ADAL" clId="{D1A6720E-E709-40CA-ABD8-F98C76123018}" dt="2022-04-30T09:49:56.036" v="560" actId="208"/>
          <ac:spMkLst>
            <pc:docMk/>
            <pc:sldMk cId="3279511680" sldId="310"/>
            <ac:spMk id="77" creationId="{5526D79C-4342-44EB-8D98-9107D0572790}"/>
          </ac:spMkLst>
        </pc:spChg>
        <pc:spChg chg="mod">
          <ac:chgData name="David Banda Cerda" userId="66c791fd-864c-4363-a676-4ad22f698219" providerId="ADAL" clId="{D1A6720E-E709-40CA-ABD8-F98C76123018}" dt="2022-04-30T09:49:56.036" v="560" actId="208"/>
          <ac:spMkLst>
            <pc:docMk/>
            <pc:sldMk cId="3279511680" sldId="310"/>
            <ac:spMk id="78" creationId="{D5200A41-6EE4-458C-BACD-D123EE684D58}"/>
          </ac:spMkLst>
        </pc:spChg>
        <pc:spChg chg="mod">
          <ac:chgData name="David Banda Cerda" userId="66c791fd-864c-4363-a676-4ad22f698219" providerId="ADAL" clId="{D1A6720E-E709-40CA-ABD8-F98C76123018}" dt="2022-04-30T09:49:56.036" v="560" actId="208"/>
          <ac:spMkLst>
            <pc:docMk/>
            <pc:sldMk cId="3279511680" sldId="310"/>
            <ac:spMk id="79" creationId="{0A187B35-651F-412D-B9EF-C011B86518CA}"/>
          </ac:spMkLst>
        </pc:spChg>
        <pc:spChg chg="mod">
          <ac:chgData name="David Banda Cerda" userId="66c791fd-864c-4363-a676-4ad22f698219" providerId="ADAL" clId="{D1A6720E-E709-40CA-ABD8-F98C76123018}" dt="2022-04-30T09:49:56.036" v="560" actId="208"/>
          <ac:spMkLst>
            <pc:docMk/>
            <pc:sldMk cId="3279511680" sldId="310"/>
            <ac:spMk id="80" creationId="{DB15A9B2-DF58-4E78-BE50-0EC31CA1948F}"/>
          </ac:spMkLst>
        </pc:spChg>
        <pc:spChg chg="del mod topLvl">
          <ac:chgData name="David Banda Cerda" userId="66c791fd-864c-4363-a676-4ad22f698219" providerId="ADAL" clId="{D1A6720E-E709-40CA-ABD8-F98C76123018}" dt="2022-04-30T09:49:16.656" v="553" actId="478"/>
          <ac:spMkLst>
            <pc:docMk/>
            <pc:sldMk cId="3279511680" sldId="310"/>
            <ac:spMk id="81" creationId="{CE8ECC27-61AD-47C6-BFC6-F06200A5921C}"/>
          </ac:spMkLst>
        </pc:spChg>
        <pc:spChg chg="mod topLvl">
          <ac:chgData name="David Banda Cerda" userId="66c791fd-864c-4363-a676-4ad22f698219" providerId="ADAL" clId="{D1A6720E-E709-40CA-ABD8-F98C76123018}" dt="2022-04-30T10:05:54.674" v="880" actId="1036"/>
          <ac:spMkLst>
            <pc:docMk/>
            <pc:sldMk cId="3279511680" sldId="310"/>
            <ac:spMk id="82" creationId="{5B0802ED-42FA-4CB7-B8D8-3D27C64832B2}"/>
          </ac:spMkLst>
        </pc:spChg>
        <pc:spChg chg="del mod topLvl">
          <ac:chgData name="David Banda Cerda" userId="66c791fd-864c-4363-a676-4ad22f698219" providerId="ADAL" clId="{D1A6720E-E709-40CA-ABD8-F98C76123018}" dt="2022-04-30T09:49:16.656" v="553" actId="478"/>
          <ac:spMkLst>
            <pc:docMk/>
            <pc:sldMk cId="3279511680" sldId="310"/>
            <ac:spMk id="83" creationId="{74805EA7-1B92-46FE-8DD8-B491561325BC}"/>
          </ac:spMkLst>
        </pc:spChg>
        <pc:spChg chg="del mod topLvl">
          <ac:chgData name="David Banda Cerda" userId="66c791fd-864c-4363-a676-4ad22f698219" providerId="ADAL" clId="{D1A6720E-E709-40CA-ABD8-F98C76123018}" dt="2022-04-30T09:49:16.656" v="553" actId="478"/>
          <ac:spMkLst>
            <pc:docMk/>
            <pc:sldMk cId="3279511680" sldId="310"/>
            <ac:spMk id="84" creationId="{BB6DD365-23BE-4E5D-AB00-BFB99640C768}"/>
          </ac:spMkLst>
        </pc:spChg>
        <pc:spChg chg="del mod topLvl">
          <ac:chgData name="David Banda Cerda" userId="66c791fd-864c-4363-a676-4ad22f698219" providerId="ADAL" clId="{D1A6720E-E709-40CA-ABD8-F98C76123018}" dt="2022-04-30T09:49:16.656" v="553" actId="478"/>
          <ac:spMkLst>
            <pc:docMk/>
            <pc:sldMk cId="3279511680" sldId="310"/>
            <ac:spMk id="85" creationId="{1BED24E0-F31A-46E2-AACC-9A430FC80F48}"/>
          </ac:spMkLst>
        </pc:spChg>
        <pc:spChg chg="del mod topLvl">
          <ac:chgData name="David Banda Cerda" userId="66c791fd-864c-4363-a676-4ad22f698219" providerId="ADAL" clId="{D1A6720E-E709-40CA-ABD8-F98C76123018}" dt="2022-04-30T09:49:16.656" v="553" actId="478"/>
          <ac:spMkLst>
            <pc:docMk/>
            <pc:sldMk cId="3279511680" sldId="310"/>
            <ac:spMk id="86" creationId="{F7C36E01-AE1A-4945-8033-6BA6204A5643}"/>
          </ac:spMkLst>
        </pc:spChg>
        <pc:spChg chg="del mod topLvl">
          <ac:chgData name="David Banda Cerda" userId="66c791fd-864c-4363-a676-4ad22f698219" providerId="ADAL" clId="{D1A6720E-E709-40CA-ABD8-F98C76123018}" dt="2022-04-30T09:49:16.656" v="553" actId="478"/>
          <ac:spMkLst>
            <pc:docMk/>
            <pc:sldMk cId="3279511680" sldId="310"/>
            <ac:spMk id="87" creationId="{F800C125-4B8C-4E25-94CB-52ABB50A60C6}"/>
          </ac:spMkLst>
        </pc:spChg>
        <pc:spChg chg="del mod topLvl">
          <ac:chgData name="David Banda Cerda" userId="66c791fd-864c-4363-a676-4ad22f698219" providerId="ADAL" clId="{D1A6720E-E709-40CA-ABD8-F98C76123018}" dt="2022-04-30T09:49:16.656" v="553" actId="478"/>
          <ac:spMkLst>
            <pc:docMk/>
            <pc:sldMk cId="3279511680" sldId="310"/>
            <ac:spMk id="88" creationId="{D3098B21-1AD6-402C-A0F6-AC425D703E84}"/>
          </ac:spMkLst>
        </pc:spChg>
        <pc:spChg chg="del mod topLvl">
          <ac:chgData name="David Banda Cerda" userId="66c791fd-864c-4363-a676-4ad22f698219" providerId="ADAL" clId="{D1A6720E-E709-40CA-ABD8-F98C76123018}" dt="2022-04-30T09:49:16.656" v="553" actId="478"/>
          <ac:spMkLst>
            <pc:docMk/>
            <pc:sldMk cId="3279511680" sldId="310"/>
            <ac:spMk id="89" creationId="{0E050265-98DC-4C02-B3C1-C617138CF086}"/>
          </ac:spMkLst>
        </pc:spChg>
        <pc:spChg chg="add mod">
          <ac:chgData name="David Banda Cerda" userId="66c791fd-864c-4363-a676-4ad22f698219" providerId="ADAL" clId="{D1A6720E-E709-40CA-ABD8-F98C76123018}" dt="2022-04-30T10:07:08.186" v="884" actId="164"/>
          <ac:spMkLst>
            <pc:docMk/>
            <pc:sldMk cId="3279511680" sldId="310"/>
            <ac:spMk id="105" creationId="{814460C7-A148-4E27-A387-50C730C5679D}"/>
          </ac:spMkLst>
        </pc:spChg>
        <pc:spChg chg="add mod">
          <ac:chgData name="David Banda Cerda" userId="66c791fd-864c-4363-a676-4ad22f698219" providerId="ADAL" clId="{D1A6720E-E709-40CA-ABD8-F98C76123018}" dt="2022-04-30T17:12:31.352" v="1925" actId="20577"/>
          <ac:spMkLst>
            <pc:docMk/>
            <pc:sldMk cId="3279511680" sldId="310"/>
            <ac:spMk id="107" creationId="{911F2791-6667-44CD-B6B9-F7903706F4FA}"/>
          </ac:spMkLst>
        </pc:spChg>
        <pc:spChg chg="add del mod">
          <ac:chgData name="David Banda Cerda" userId="66c791fd-864c-4363-a676-4ad22f698219" providerId="ADAL" clId="{D1A6720E-E709-40CA-ABD8-F98C76123018}" dt="2022-04-30T10:06:00.780" v="882" actId="478"/>
          <ac:spMkLst>
            <pc:docMk/>
            <pc:sldMk cId="3279511680" sldId="310"/>
            <ac:spMk id="125" creationId="{58D11C2B-AEE4-41CC-8626-01C0020DE1A8}"/>
          </ac:spMkLst>
        </pc:spChg>
        <pc:spChg chg="mod">
          <ac:chgData name="David Banda Cerda" userId="66c791fd-864c-4363-a676-4ad22f698219" providerId="ADAL" clId="{D1A6720E-E709-40CA-ABD8-F98C76123018}" dt="2022-04-30T10:07:53.843" v="910" actId="1035"/>
          <ac:spMkLst>
            <pc:docMk/>
            <pc:sldMk cId="3279511680" sldId="310"/>
            <ac:spMk id="129" creationId="{B59E9875-3055-4BBD-9078-CD403ECC8F35}"/>
          </ac:spMkLst>
        </pc:spChg>
        <pc:spChg chg="mod">
          <ac:chgData name="David Banda Cerda" userId="66c791fd-864c-4363-a676-4ad22f698219" providerId="ADAL" clId="{D1A6720E-E709-40CA-ABD8-F98C76123018}" dt="2022-04-30T17:10:04.207" v="1872" actId="20577"/>
          <ac:spMkLst>
            <pc:docMk/>
            <pc:sldMk cId="3279511680" sldId="310"/>
            <ac:spMk id="131" creationId="{962785F6-4F7E-481A-9A9B-B040A04C6E02}"/>
          </ac:spMkLst>
        </pc:spChg>
        <pc:spChg chg="mod">
          <ac:chgData name="David Banda Cerda" userId="66c791fd-864c-4363-a676-4ad22f698219" providerId="ADAL" clId="{D1A6720E-E709-40CA-ABD8-F98C76123018}" dt="2022-04-30T10:05:20.485" v="866" actId="1076"/>
          <ac:spMkLst>
            <pc:docMk/>
            <pc:sldMk cId="3279511680" sldId="310"/>
            <ac:spMk id="132" creationId="{C3CB4B26-4D03-4E83-8E77-838A1E6100C4}"/>
          </ac:spMkLst>
        </pc:spChg>
        <pc:spChg chg="mod">
          <ac:chgData name="David Banda Cerda" userId="66c791fd-864c-4363-a676-4ad22f698219" providerId="ADAL" clId="{D1A6720E-E709-40CA-ABD8-F98C76123018}" dt="2022-04-30T10:05:14.653" v="865" actId="1037"/>
          <ac:spMkLst>
            <pc:docMk/>
            <pc:sldMk cId="3279511680" sldId="310"/>
            <ac:spMk id="134" creationId="{1E95E735-0514-4AC6-AC30-3CB3DAC301A7}"/>
          </ac:spMkLst>
        </pc:spChg>
        <pc:spChg chg="mod">
          <ac:chgData name="David Banda Cerda" userId="66c791fd-864c-4363-a676-4ad22f698219" providerId="ADAL" clId="{D1A6720E-E709-40CA-ABD8-F98C76123018}" dt="2022-04-30T10:09:38.467" v="918" actId="207"/>
          <ac:spMkLst>
            <pc:docMk/>
            <pc:sldMk cId="3279511680" sldId="310"/>
            <ac:spMk id="138" creationId="{4D9FA485-5D30-4DA9-B906-90B2353A81C2}"/>
          </ac:spMkLst>
        </pc:spChg>
        <pc:spChg chg="mod">
          <ac:chgData name="David Banda Cerda" userId="66c791fd-864c-4363-a676-4ad22f698219" providerId="ADAL" clId="{D1A6720E-E709-40CA-ABD8-F98C76123018}" dt="2022-04-30T10:07:24.568" v="901"/>
          <ac:spMkLst>
            <pc:docMk/>
            <pc:sldMk cId="3279511680" sldId="310"/>
            <ac:spMk id="140" creationId="{57882C55-68EF-41AA-B332-4EFAF4079D26}"/>
          </ac:spMkLst>
        </pc:spChg>
        <pc:spChg chg="mod">
          <ac:chgData name="David Banda Cerda" userId="66c791fd-864c-4363-a676-4ad22f698219" providerId="ADAL" clId="{D1A6720E-E709-40CA-ABD8-F98C76123018}" dt="2022-04-30T10:16:52.963" v="946" actId="20577"/>
          <ac:spMkLst>
            <pc:docMk/>
            <pc:sldMk cId="3279511680" sldId="310"/>
            <ac:spMk id="142" creationId="{ED1BF540-F018-4312-9606-138FBB3ACB83}"/>
          </ac:spMkLst>
        </pc:spChg>
        <pc:spChg chg="mod">
          <ac:chgData name="David Banda Cerda" userId="66c791fd-864c-4363-a676-4ad22f698219" providerId="ADAL" clId="{D1A6720E-E709-40CA-ABD8-F98C76123018}" dt="2022-04-30T10:16:43.742" v="945" actId="20577"/>
          <ac:spMkLst>
            <pc:docMk/>
            <pc:sldMk cId="3279511680" sldId="310"/>
            <ac:spMk id="144" creationId="{9CCF5BBE-E5A7-4F86-92B7-7CC627CCF1AB}"/>
          </ac:spMkLst>
        </pc:spChg>
        <pc:spChg chg="add mod">
          <ac:chgData name="David Banda Cerda" userId="66c791fd-864c-4363-a676-4ad22f698219" providerId="ADAL" clId="{D1A6720E-E709-40CA-ABD8-F98C76123018}" dt="2022-04-30T10:15:48.116" v="925" actId="1076"/>
          <ac:spMkLst>
            <pc:docMk/>
            <pc:sldMk cId="3279511680" sldId="310"/>
            <ac:spMk id="148" creationId="{EBA466DF-13D1-4656-AE98-C8A0836322C9}"/>
          </ac:spMkLst>
        </pc:spChg>
        <pc:spChg chg="add mod">
          <ac:chgData name="David Banda Cerda" userId="66c791fd-864c-4363-a676-4ad22f698219" providerId="ADAL" clId="{D1A6720E-E709-40CA-ABD8-F98C76123018}" dt="2022-04-30T10:21:02.886" v="956" actId="1076"/>
          <ac:spMkLst>
            <pc:docMk/>
            <pc:sldMk cId="3279511680" sldId="310"/>
            <ac:spMk id="149" creationId="{E17128E7-9195-479B-8E13-34F9F59D30BE}"/>
          </ac:spMkLst>
        </pc:spChg>
        <pc:spChg chg="add mod">
          <ac:chgData name="David Banda Cerda" userId="66c791fd-864c-4363-a676-4ad22f698219" providerId="ADAL" clId="{D1A6720E-E709-40CA-ABD8-F98C76123018}" dt="2022-04-30T10:21:02.886" v="956" actId="1076"/>
          <ac:spMkLst>
            <pc:docMk/>
            <pc:sldMk cId="3279511680" sldId="310"/>
            <ac:spMk id="150" creationId="{CD7085AC-85CB-4BF7-A0FD-47C88CE2E7F8}"/>
          </ac:spMkLst>
        </pc:spChg>
        <pc:spChg chg="add mod">
          <ac:chgData name="David Banda Cerda" userId="66c791fd-864c-4363-a676-4ad22f698219" providerId="ADAL" clId="{D1A6720E-E709-40CA-ABD8-F98C76123018}" dt="2022-04-30T10:21:02.886" v="956" actId="1076"/>
          <ac:spMkLst>
            <pc:docMk/>
            <pc:sldMk cId="3279511680" sldId="310"/>
            <ac:spMk id="151" creationId="{916358C7-8226-43C9-8845-68D84AB513A9}"/>
          </ac:spMkLst>
        </pc:spChg>
        <pc:spChg chg="mod">
          <ac:chgData name="David Banda Cerda" userId="66c791fd-864c-4363-a676-4ad22f698219" providerId="ADAL" clId="{D1A6720E-E709-40CA-ABD8-F98C76123018}" dt="2022-04-30T10:20:58.180" v="955"/>
          <ac:spMkLst>
            <pc:docMk/>
            <pc:sldMk cId="3279511680" sldId="310"/>
            <ac:spMk id="154" creationId="{533C15F8-7488-4B34-93E4-4D615DB09093}"/>
          </ac:spMkLst>
        </pc:spChg>
        <pc:spChg chg="mod">
          <ac:chgData name="David Banda Cerda" userId="66c791fd-864c-4363-a676-4ad22f698219" providerId="ADAL" clId="{D1A6720E-E709-40CA-ABD8-F98C76123018}" dt="2022-04-30T17:10:38.656" v="1917" actId="14100"/>
          <ac:spMkLst>
            <pc:docMk/>
            <pc:sldMk cId="3279511680" sldId="310"/>
            <ac:spMk id="155" creationId="{91894A38-73D4-BB78-C16A-A5F3803E6432}"/>
          </ac:spMkLst>
        </pc:spChg>
        <pc:spChg chg="del">
          <ac:chgData name="David Banda Cerda" userId="66c791fd-864c-4363-a676-4ad22f698219" providerId="ADAL" clId="{D1A6720E-E709-40CA-ABD8-F98C76123018}" dt="2022-04-30T09:45:15.296" v="513" actId="478"/>
          <ac:spMkLst>
            <pc:docMk/>
            <pc:sldMk cId="3279511680" sldId="310"/>
            <ac:spMk id="155" creationId="{A17E2C56-5E52-10FA-6B98-B445C0D0FD01}"/>
          </ac:spMkLst>
        </pc:spChg>
        <pc:spChg chg="mod">
          <ac:chgData name="David Banda Cerda" userId="66c791fd-864c-4363-a676-4ad22f698219" providerId="ADAL" clId="{D1A6720E-E709-40CA-ABD8-F98C76123018}" dt="2022-04-30T17:10:49.946" v="1919" actId="1076"/>
          <ac:spMkLst>
            <pc:docMk/>
            <pc:sldMk cId="3279511680" sldId="310"/>
            <ac:spMk id="156" creationId="{29536E28-34DB-463D-D583-CEE8F70316F9}"/>
          </ac:spMkLst>
        </pc:spChg>
        <pc:spChg chg="del">
          <ac:chgData name="David Banda Cerda" userId="66c791fd-864c-4363-a676-4ad22f698219" providerId="ADAL" clId="{D1A6720E-E709-40CA-ABD8-F98C76123018}" dt="2022-04-30T09:45:17.016" v="514" actId="478"/>
          <ac:spMkLst>
            <pc:docMk/>
            <pc:sldMk cId="3279511680" sldId="310"/>
            <ac:spMk id="156" creationId="{8C6A40B5-8051-C9BD-F1DC-F6A939A43A7B}"/>
          </ac:spMkLst>
        </pc:spChg>
        <pc:spChg chg="mod">
          <ac:chgData name="David Banda Cerda" userId="66c791fd-864c-4363-a676-4ad22f698219" providerId="ADAL" clId="{D1A6720E-E709-40CA-ABD8-F98C76123018}" dt="2022-04-30T10:20:58.180" v="955"/>
          <ac:spMkLst>
            <pc:docMk/>
            <pc:sldMk cId="3279511680" sldId="310"/>
            <ac:spMk id="157" creationId="{27307DFD-1120-4BF0-B8EF-7D4954D194D3}"/>
          </ac:spMkLst>
        </pc:spChg>
        <pc:spChg chg="mod">
          <ac:chgData name="David Banda Cerda" userId="66c791fd-864c-4363-a676-4ad22f698219" providerId="ADAL" clId="{D1A6720E-E709-40CA-ABD8-F98C76123018}" dt="2022-04-30T16:54:39.843" v="1671" actId="14100"/>
          <ac:spMkLst>
            <pc:docMk/>
            <pc:sldMk cId="3279511680" sldId="310"/>
            <ac:spMk id="158" creationId="{CA2024E5-4487-F3B7-6C8B-F9BD3D20537E}"/>
          </ac:spMkLst>
        </pc:spChg>
        <pc:spChg chg="mod">
          <ac:chgData name="David Banda Cerda" userId="66c791fd-864c-4363-a676-4ad22f698219" providerId="ADAL" clId="{D1A6720E-E709-40CA-ABD8-F98C76123018}" dt="2022-04-30T09:57:00.710" v="706" actId="1076"/>
          <ac:spMkLst>
            <pc:docMk/>
            <pc:sldMk cId="3279511680" sldId="310"/>
            <ac:spMk id="160" creationId="{346F3731-37AF-63A7-05B6-DBE74145D9F0}"/>
          </ac:spMkLst>
        </pc:spChg>
        <pc:spChg chg="mod">
          <ac:chgData name="David Banda Cerda" userId="66c791fd-864c-4363-a676-4ad22f698219" providerId="ADAL" clId="{D1A6720E-E709-40CA-ABD8-F98C76123018}" dt="2022-04-30T10:20:58.180" v="955"/>
          <ac:spMkLst>
            <pc:docMk/>
            <pc:sldMk cId="3279511680" sldId="310"/>
            <ac:spMk id="161" creationId="{70DBF9AF-4787-435A-90A4-D6E0D8FC9016}"/>
          </ac:spMkLst>
        </pc:spChg>
        <pc:spChg chg="mod">
          <ac:chgData name="David Banda Cerda" userId="66c791fd-864c-4363-a676-4ad22f698219" providerId="ADAL" clId="{D1A6720E-E709-40CA-ABD8-F98C76123018}" dt="2022-04-30T10:20:58.180" v="955"/>
          <ac:spMkLst>
            <pc:docMk/>
            <pc:sldMk cId="3279511680" sldId="310"/>
            <ac:spMk id="162" creationId="{960A906F-FCFC-4004-8447-3B396F40579E}"/>
          </ac:spMkLst>
        </pc:spChg>
        <pc:spChg chg="mod">
          <ac:chgData name="David Banda Cerda" userId="66c791fd-864c-4363-a676-4ad22f698219" providerId="ADAL" clId="{D1A6720E-E709-40CA-ABD8-F98C76123018}" dt="2022-04-30T10:20:58.180" v="955"/>
          <ac:spMkLst>
            <pc:docMk/>
            <pc:sldMk cId="3279511680" sldId="310"/>
            <ac:spMk id="164" creationId="{98F1C68F-1935-41E0-B042-F4AB40454C07}"/>
          </ac:spMkLst>
        </pc:spChg>
        <pc:spChg chg="mod">
          <ac:chgData name="David Banda Cerda" userId="66c791fd-864c-4363-a676-4ad22f698219" providerId="ADAL" clId="{D1A6720E-E709-40CA-ABD8-F98C76123018}" dt="2022-04-30T10:20:58.180" v="955"/>
          <ac:spMkLst>
            <pc:docMk/>
            <pc:sldMk cId="3279511680" sldId="310"/>
            <ac:spMk id="165" creationId="{DBC5000D-0E23-4FB8-8E21-54E916B7A987}"/>
          </ac:spMkLst>
        </pc:spChg>
        <pc:spChg chg="mod">
          <ac:chgData name="David Banda Cerda" userId="66c791fd-864c-4363-a676-4ad22f698219" providerId="ADAL" clId="{D1A6720E-E709-40CA-ABD8-F98C76123018}" dt="2022-04-30T10:20:58.180" v="955"/>
          <ac:spMkLst>
            <pc:docMk/>
            <pc:sldMk cId="3279511680" sldId="310"/>
            <ac:spMk id="167" creationId="{1243874E-5707-4C8C-BBAB-BD1E1D777E4A}"/>
          </ac:spMkLst>
        </pc:spChg>
        <pc:spChg chg="mod">
          <ac:chgData name="David Banda Cerda" userId="66c791fd-864c-4363-a676-4ad22f698219" providerId="ADAL" clId="{D1A6720E-E709-40CA-ABD8-F98C76123018}" dt="2022-04-30T10:20:58.180" v="955"/>
          <ac:spMkLst>
            <pc:docMk/>
            <pc:sldMk cId="3279511680" sldId="310"/>
            <ac:spMk id="168" creationId="{7319ED9E-211F-4412-9040-880AA3C5C482}"/>
          </ac:spMkLst>
        </pc:spChg>
        <pc:spChg chg="mod">
          <ac:chgData name="David Banda Cerda" userId="66c791fd-864c-4363-a676-4ad22f698219" providerId="ADAL" clId="{D1A6720E-E709-40CA-ABD8-F98C76123018}" dt="2022-04-30T10:20:58.180" v="955"/>
          <ac:spMkLst>
            <pc:docMk/>
            <pc:sldMk cId="3279511680" sldId="310"/>
            <ac:spMk id="170" creationId="{EEC10EE8-3CB3-4006-8AA3-CD46DFC4DE9E}"/>
          </ac:spMkLst>
        </pc:spChg>
        <pc:spChg chg="mod">
          <ac:chgData name="David Banda Cerda" userId="66c791fd-864c-4363-a676-4ad22f698219" providerId="ADAL" clId="{D1A6720E-E709-40CA-ABD8-F98C76123018}" dt="2022-04-30T10:20:58.180" v="955"/>
          <ac:spMkLst>
            <pc:docMk/>
            <pc:sldMk cId="3279511680" sldId="310"/>
            <ac:spMk id="171" creationId="{6CC54AE8-E260-42E2-861C-AAD3262957FE}"/>
          </ac:spMkLst>
        </pc:spChg>
        <pc:spChg chg="mod">
          <ac:chgData name="David Banda Cerda" userId="66c791fd-864c-4363-a676-4ad22f698219" providerId="ADAL" clId="{D1A6720E-E709-40CA-ABD8-F98C76123018}" dt="2022-04-30T10:20:58.180" v="955"/>
          <ac:spMkLst>
            <pc:docMk/>
            <pc:sldMk cId="3279511680" sldId="310"/>
            <ac:spMk id="173" creationId="{C5249893-FE1B-4FE5-9219-5F3B74DED4D8}"/>
          </ac:spMkLst>
        </pc:spChg>
        <pc:spChg chg="mod">
          <ac:chgData name="David Banda Cerda" userId="66c791fd-864c-4363-a676-4ad22f698219" providerId="ADAL" clId="{D1A6720E-E709-40CA-ABD8-F98C76123018}" dt="2022-04-30T10:20:58.180" v="955"/>
          <ac:spMkLst>
            <pc:docMk/>
            <pc:sldMk cId="3279511680" sldId="310"/>
            <ac:spMk id="174" creationId="{E299548E-E18B-4E13-8D76-DA645F23722C}"/>
          </ac:spMkLst>
        </pc:spChg>
        <pc:spChg chg="mod">
          <ac:chgData name="David Banda Cerda" userId="66c791fd-864c-4363-a676-4ad22f698219" providerId="ADAL" clId="{D1A6720E-E709-40CA-ABD8-F98C76123018}" dt="2022-04-30T10:20:58.180" v="955"/>
          <ac:spMkLst>
            <pc:docMk/>
            <pc:sldMk cId="3279511680" sldId="310"/>
            <ac:spMk id="176" creationId="{AE7350BE-2566-42DA-8E35-BBAC3E87D248}"/>
          </ac:spMkLst>
        </pc:spChg>
        <pc:spChg chg="mod">
          <ac:chgData name="David Banda Cerda" userId="66c791fd-864c-4363-a676-4ad22f698219" providerId="ADAL" clId="{D1A6720E-E709-40CA-ABD8-F98C76123018}" dt="2022-04-30T10:20:58.180" v="955"/>
          <ac:spMkLst>
            <pc:docMk/>
            <pc:sldMk cId="3279511680" sldId="310"/>
            <ac:spMk id="177" creationId="{94730F5F-B9BC-48E6-8079-6BB14EA3DAF3}"/>
          </ac:spMkLst>
        </pc:spChg>
        <pc:spChg chg="mod">
          <ac:chgData name="David Banda Cerda" userId="66c791fd-864c-4363-a676-4ad22f698219" providerId="ADAL" clId="{D1A6720E-E709-40CA-ABD8-F98C76123018}" dt="2022-04-30T10:20:58.180" v="955"/>
          <ac:spMkLst>
            <pc:docMk/>
            <pc:sldMk cId="3279511680" sldId="310"/>
            <ac:spMk id="179" creationId="{FDB4E3CC-201D-4DE1-8DF1-1A52CA0E8E66}"/>
          </ac:spMkLst>
        </pc:spChg>
        <pc:spChg chg="mod">
          <ac:chgData name="David Banda Cerda" userId="66c791fd-864c-4363-a676-4ad22f698219" providerId="ADAL" clId="{D1A6720E-E709-40CA-ABD8-F98C76123018}" dt="2022-04-30T10:20:58.180" v="955"/>
          <ac:spMkLst>
            <pc:docMk/>
            <pc:sldMk cId="3279511680" sldId="310"/>
            <ac:spMk id="180" creationId="{BE869B41-3F2B-49F8-8E82-FC499E6F0858}"/>
          </ac:spMkLst>
        </pc:spChg>
        <pc:spChg chg="mod">
          <ac:chgData name="David Banda Cerda" userId="66c791fd-864c-4363-a676-4ad22f698219" providerId="ADAL" clId="{D1A6720E-E709-40CA-ABD8-F98C76123018}" dt="2022-04-30T10:20:58.180" v="955"/>
          <ac:spMkLst>
            <pc:docMk/>
            <pc:sldMk cId="3279511680" sldId="310"/>
            <ac:spMk id="182" creationId="{769BD1B0-0D0E-46EE-B2A4-FCC5189260CA}"/>
          </ac:spMkLst>
        </pc:spChg>
        <pc:spChg chg="mod">
          <ac:chgData name="David Banda Cerda" userId="66c791fd-864c-4363-a676-4ad22f698219" providerId="ADAL" clId="{D1A6720E-E709-40CA-ABD8-F98C76123018}" dt="2022-04-30T10:20:58.180" v="955"/>
          <ac:spMkLst>
            <pc:docMk/>
            <pc:sldMk cId="3279511680" sldId="310"/>
            <ac:spMk id="183" creationId="{654D06D2-626A-444F-B4F5-EAB90E151A04}"/>
          </ac:spMkLst>
        </pc:spChg>
        <pc:spChg chg="add mod">
          <ac:chgData name="David Banda Cerda" userId="66c791fd-864c-4363-a676-4ad22f698219" providerId="ADAL" clId="{D1A6720E-E709-40CA-ABD8-F98C76123018}" dt="2022-04-30T10:21:02.886" v="956" actId="1076"/>
          <ac:spMkLst>
            <pc:docMk/>
            <pc:sldMk cId="3279511680" sldId="310"/>
            <ac:spMk id="184" creationId="{1CD4FF11-1546-4BA4-BEB7-4B3059F3D50C}"/>
          </ac:spMkLst>
        </pc:spChg>
        <pc:spChg chg="mod">
          <ac:chgData name="David Banda Cerda" userId="66c791fd-864c-4363-a676-4ad22f698219" providerId="ADAL" clId="{D1A6720E-E709-40CA-ABD8-F98C76123018}" dt="2022-04-30T10:20:58.180" v="955"/>
          <ac:spMkLst>
            <pc:docMk/>
            <pc:sldMk cId="3279511680" sldId="310"/>
            <ac:spMk id="186" creationId="{ECA2E05C-97FC-45C6-AFBD-A6A65E5185C5}"/>
          </ac:spMkLst>
        </pc:spChg>
        <pc:spChg chg="mod">
          <ac:chgData name="David Banda Cerda" userId="66c791fd-864c-4363-a676-4ad22f698219" providerId="ADAL" clId="{D1A6720E-E709-40CA-ABD8-F98C76123018}" dt="2022-04-30T10:20:58.180" v="955"/>
          <ac:spMkLst>
            <pc:docMk/>
            <pc:sldMk cId="3279511680" sldId="310"/>
            <ac:spMk id="189" creationId="{75EF6BC7-0A0F-48ED-AB09-9EC9BB3B1122}"/>
          </ac:spMkLst>
        </pc:spChg>
        <pc:spChg chg="add mod">
          <ac:chgData name="David Banda Cerda" userId="66c791fd-864c-4363-a676-4ad22f698219" providerId="ADAL" clId="{D1A6720E-E709-40CA-ABD8-F98C76123018}" dt="2022-04-30T10:21:02.886" v="956" actId="1076"/>
          <ac:spMkLst>
            <pc:docMk/>
            <pc:sldMk cId="3279511680" sldId="310"/>
            <ac:spMk id="190" creationId="{9E0D6D31-B445-419A-868A-4428509F5C3D}"/>
          </ac:spMkLst>
        </pc:spChg>
        <pc:spChg chg="add mod">
          <ac:chgData name="David Banda Cerda" userId="66c791fd-864c-4363-a676-4ad22f698219" providerId="ADAL" clId="{D1A6720E-E709-40CA-ABD8-F98C76123018}" dt="2022-04-30T10:21:02.886" v="956" actId="1076"/>
          <ac:spMkLst>
            <pc:docMk/>
            <pc:sldMk cId="3279511680" sldId="310"/>
            <ac:spMk id="191" creationId="{B1911778-3785-4FF7-8AC9-2BEC7DD74E3A}"/>
          </ac:spMkLst>
        </pc:spChg>
        <pc:spChg chg="add mod">
          <ac:chgData name="David Banda Cerda" userId="66c791fd-864c-4363-a676-4ad22f698219" providerId="ADAL" clId="{D1A6720E-E709-40CA-ABD8-F98C76123018}" dt="2022-04-30T10:21:02.886" v="956" actId="1076"/>
          <ac:spMkLst>
            <pc:docMk/>
            <pc:sldMk cId="3279511680" sldId="310"/>
            <ac:spMk id="192" creationId="{071BE2C7-5FED-45ED-904D-772F90829138}"/>
          </ac:spMkLst>
        </pc:spChg>
        <pc:spChg chg="add mod">
          <ac:chgData name="David Banda Cerda" userId="66c791fd-864c-4363-a676-4ad22f698219" providerId="ADAL" clId="{D1A6720E-E709-40CA-ABD8-F98C76123018}" dt="2022-04-30T10:21:02.886" v="956" actId="1076"/>
          <ac:spMkLst>
            <pc:docMk/>
            <pc:sldMk cId="3279511680" sldId="310"/>
            <ac:spMk id="193" creationId="{04A913AB-A916-4B52-B822-A78DEE2FCFE3}"/>
          </ac:spMkLst>
        </pc:spChg>
        <pc:spChg chg="mod">
          <ac:chgData name="David Banda Cerda" userId="66c791fd-864c-4363-a676-4ad22f698219" providerId="ADAL" clId="{D1A6720E-E709-40CA-ABD8-F98C76123018}" dt="2022-04-30T10:20:58.180" v="955"/>
          <ac:spMkLst>
            <pc:docMk/>
            <pc:sldMk cId="3279511680" sldId="310"/>
            <ac:spMk id="195" creationId="{F7DB5642-DCEA-4C89-92D5-6567E9729D76}"/>
          </ac:spMkLst>
        </pc:spChg>
        <pc:spChg chg="mod">
          <ac:chgData name="David Banda Cerda" userId="66c791fd-864c-4363-a676-4ad22f698219" providerId="ADAL" clId="{D1A6720E-E709-40CA-ABD8-F98C76123018}" dt="2022-04-30T10:20:58.180" v="955"/>
          <ac:spMkLst>
            <pc:docMk/>
            <pc:sldMk cId="3279511680" sldId="310"/>
            <ac:spMk id="197" creationId="{8F039FDF-0A36-4E38-B01B-C28013CAA692}"/>
          </ac:spMkLst>
        </pc:spChg>
        <pc:spChg chg="mod">
          <ac:chgData name="David Banda Cerda" userId="66c791fd-864c-4363-a676-4ad22f698219" providerId="ADAL" clId="{D1A6720E-E709-40CA-ABD8-F98C76123018}" dt="2022-04-30T10:20:58.180" v="955"/>
          <ac:spMkLst>
            <pc:docMk/>
            <pc:sldMk cId="3279511680" sldId="310"/>
            <ac:spMk id="199" creationId="{5A119C04-95DD-47DA-A0F0-F2DF8B404942}"/>
          </ac:spMkLst>
        </pc:spChg>
        <pc:spChg chg="mod">
          <ac:chgData name="David Banda Cerda" userId="66c791fd-864c-4363-a676-4ad22f698219" providerId="ADAL" clId="{D1A6720E-E709-40CA-ABD8-F98C76123018}" dt="2022-04-30T10:20:58.180" v="955"/>
          <ac:spMkLst>
            <pc:docMk/>
            <pc:sldMk cId="3279511680" sldId="310"/>
            <ac:spMk id="201" creationId="{BF4D4EE3-BA64-47CC-8C20-1387C3E5478A}"/>
          </ac:spMkLst>
        </pc:spChg>
        <pc:spChg chg="mod">
          <ac:chgData name="David Banda Cerda" userId="66c791fd-864c-4363-a676-4ad22f698219" providerId="ADAL" clId="{D1A6720E-E709-40CA-ABD8-F98C76123018}" dt="2022-04-30T10:20:58.180" v="955"/>
          <ac:spMkLst>
            <pc:docMk/>
            <pc:sldMk cId="3279511680" sldId="310"/>
            <ac:spMk id="202" creationId="{FA32CF7D-4769-4D75-AA98-4FB1A1C3990F}"/>
          </ac:spMkLst>
        </pc:spChg>
        <pc:spChg chg="del">
          <ac:chgData name="David Banda Cerda" userId="66c791fd-864c-4363-a676-4ad22f698219" providerId="ADAL" clId="{D1A6720E-E709-40CA-ABD8-F98C76123018}" dt="2022-04-30T17:12:05.790" v="1922" actId="478"/>
          <ac:spMkLst>
            <pc:docMk/>
            <pc:sldMk cId="3279511680" sldId="310"/>
            <ac:spMk id="206" creationId="{427090B9-6458-2119-03F0-449D33D8549A}"/>
          </ac:spMkLst>
        </pc:spChg>
        <pc:spChg chg="mod">
          <ac:chgData name="David Banda Cerda" userId="66c791fd-864c-4363-a676-4ad22f698219" providerId="ADAL" clId="{D1A6720E-E709-40CA-ABD8-F98C76123018}" dt="2022-04-30T17:11:05.371" v="1921" actId="14100"/>
          <ac:spMkLst>
            <pc:docMk/>
            <pc:sldMk cId="3279511680" sldId="310"/>
            <ac:spMk id="207" creationId="{90158C04-3FB2-BDAF-13EA-94D5FB69E3CC}"/>
          </ac:spMkLst>
        </pc:spChg>
        <pc:spChg chg="add mod">
          <ac:chgData name="David Banda Cerda" userId="66c791fd-864c-4363-a676-4ad22f698219" providerId="ADAL" clId="{D1A6720E-E709-40CA-ABD8-F98C76123018}" dt="2022-04-30T17:14:02.589" v="1934" actId="207"/>
          <ac:spMkLst>
            <pc:docMk/>
            <pc:sldMk cId="3279511680" sldId="310"/>
            <ac:spMk id="209" creationId="{50F33F65-2C7A-4F3B-AA8C-E7A916CD0915}"/>
          </ac:spMkLst>
        </pc:spChg>
        <pc:spChg chg="add mod">
          <ac:chgData name="David Banda Cerda" userId="66c791fd-864c-4363-a676-4ad22f698219" providerId="ADAL" clId="{D1A6720E-E709-40CA-ABD8-F98C76123018}" dt="2022-04-30T10:52:03.887" v="1359" actId="1076"/>
          <ac:spMkLst>
            <pc:docMk/>
            <pc:sldMk cId="3279511680" sldId="310"/>
            <ac:spMk id="213" creationId="{C341A084-CF23-4FDC-A571-6D87515604FE}"/>
          </ac:spMkLst>
        </pc:spChg>
        <pc:spChg chg="add mod">
          <ac:chgData name="David Banda Cerda" userId="66c791fd-864c-4363-a676-4ad22f698219" providerId="ADAL" clId="{D1A6720E-E709-40CA-ABD8-F98C76123018}" dt="2022-04-30T10:52:03.887" v="1359" actId="1076"/>
          <ac:spMkLst>
            <pc:docMk/>
            <pc:sldMk cId="3279511680" sldId="310"/>
            <ac:spMk id="214" creationId="{D3750215-8D86-4B8A-BE78-29BF6E1801EB}"/>
          </ac:spMkLst>
        </pc:spChg>
        <pc:spChg chg="add mod">
          <ac:chgData name="David Banda Cerda" userId="66c791fd-864c-4363-a676-4ad22f698219" providerId="ADAL" clId="{D1A6720E-E709-40CA-ABD8-F98C76123018}" dt="2022-04-30T10:52:03.887" v="1359" actId="1076"/>
          <ac:spMkLst>
            <pc:docMk/>
            <pc:sldMk cId="3279511680" sldId="310"/>
            <ac:spMk id="215" creationId="{B156227C-3F18-4EB5-9EC9-4E0F535301E9}"/>
          </ac:spMkLst>
        </pc:spChg>
        <pc:spChg chg="add mod">
          <ac:chgData name="David Banda Cerda" userId="66c791fd-864c-4363-a676-4ad22f698219" providerId="ADAL" clId="{D1A6720E-E709-40CA-ABD8-F98C76123018}" dt="2022-04-30T10:52:03.887" v="1359" actId="1076"/>
          <ac:spMkLst>
            <pc:docMk/>
            <pc:sldMk cId="3279511680" sldId="310"/>
            <ac:spMk id="216" creationId="{8BA5F39B-3AB4-488B-B812-C08E615E99DF}"/>
          </ac:spMkLst>
        </pc:spChg>
        <pc:spChg chg="add mod">
          <ac:chgData name="David Banda Cerda" userId="66c791fd-864c-4363-a676-4ad22f698219" providerId="ADAL" clId="{D1A6720E-E709-40CA-ABD8-F98C76123018}" dt="2022-04-30T10:52:03.887" v="1359" actId="1076"/>
          <ac:spMkLst>
            <pc:docMk/>
            <pc:sldMk cId="3279511680" sldId="310"/>
            <ac:spMk id="217" creationId="{9D559250-3469-4661-93E2-31303F7A7F07}"/>
          </ac:spMkLst>
        </pc:spChg>
        <pc:grpChg chg="add del mod">
          <ac:chgData name="David Banda Cerda" userId="66c791fd-864c-4363-a676-4ad22f698219" providerId="ADAL" clId="{D1A6720E-E709-40CA-ABD8-F98C76123018}" dt="2022-04-30T09:48:18.844" v="544" actId="165"/>
          <ac:grpSpMkLst>
            <pc:docMk/>
            <pc:sldMk cId="3279511680" sldId="310"/>
            <ac:grpSpMk id="2" creationId="{17354684-8F4A-42B4-B680-0973D34499BB}"/>
          </ac:grpSpMkLst>
        </pc:grpChg>
        <pc:grpChg chg="del">
          <ac:chgData name="David Banda Cerda" userId="66c791fd-864c-4363-a676-4ad22f698219" providerId="ADAL" clId="{D1A6720E-E709-40CA-ABD8-F98C76123018}" dt="2022-04-30T09:37:09.900" v="368" actId="478"/>
          <ac:grpSpMkLst>
            <pc:docMk/>
            <pc:sldMk cId="3279511680" sldId="310"/>
            <ac:grpSpMk id="10" creationId="{87777A2A-4A5A-4B2C-A897-ABE917B38AF7}"/>
          </ac:grpSpMkLst>
        </pc:grpChg>
        <pc:grpChg chg="add mod topLvl">
          <ac:chgData name="David Banda Cerda" userId="66c791fd-864c-4363-a676-4ad22f698219" providerId="ADAL" clId="{D1A6720E-E709-40CA-ABD8-F98C76123018}" dt="2022-04-30T10:05:48.828" v="879" actId="1036"/>
          <ac:grpSpMkLst>
            <pc:docMk/>
            <pc:sldMk cId="3279511680" sldId="310"/>
            <ac:grpSpMk id="27" creationId="{9DFB7A96-BA1C-4938-9F09-2930C6DB5ACE}"/>
          </ac:grpSpMkLst>
        </pc:grpChg>
        <pc:grpChg chg="add mod topLvl">
          <ac:chgData name="David Banda Cerda" userId="66c791fd-864c-4363-a676-4ad22f698219" providerId="ADAL" clId="{D1A6720E-E709-40CA-ABD8-F98C76123018}" dt="2022-04-30T10:05:48.828" v="879" actId="1036"/>
          <ac:grpSpMkLst>
            <pc:docMk/>
            <pc:sldMk cId="3279511680" sldId="310"/>
            <ac:grpSpMk id="39" creationId="{146F12B3-4F41-44CB-A072-6C0C5676E789}"/>
          </ac:grpSpMkLst>
        </pc:grpChg>
        <pc:grpChg chg="add mod topLvl">
          <ac:chgData name="David Banda Cerda" userId="66c791fd-864c-4363-a676-4ad22f698219" providerId="ADAL" clId="{D1A6720E-E709-40CA-ABD8-F98C76123018}" dt="2022-04-30T10:05:48.828" v="879" actId="1036"/>
          <ac:grpSpMkLst>
            <pc:docMk/>
            <pc:sldMk cId="3279511680" sldId="310"/>
            <ac:grpSpMk id="62" creationId="{9260824B-4ECC-42B0-A95E-13F7C482833F}"/>
          </ac:grpSpMkLst>
        </pc:grpChg>
        <pc:grpChg chg="add del mod topLvl">
          <ac:chgData name="David Banda Cerda" userId="66c791fd-864c-4363-a676-4ad22f698219" providerId="ADAL" clId="{D1A6720E-E709-40CA-ABD8-F98C76123018}" dt="2022-04-30T09:49:01.650" v="550" actId="165"/>
          <ac:grpSpMkLst>
            <pc:docMk/>
            <pc:sldMk cId="3279511680" sldId="310"/>
            <ac:grpSpMk id="73" creationId="{9B15A81E-46E2-4F72-B991-DF62B9CDCB02}"/>
          </ac:grpSpMkLst>
        </pc:grpChg>
        <pc:grpChg chg="del mod topLvl">
          <ac:chgData name="David Banda Cerda" userId="66c791fd-864c-4363-a676-4ad22f698219" providerId="ADAL" clId="{D1A6720E-E709-40CA-ABD8-F98C76123018}" dt="2022-04-30T09:49:13.038" v="552" actId="165"/>
          <ac:grpSpMkLst>
            <pc:docMk/>
            <pc:sldMk cId="3279511680" sldId="310"/>
            <ac:grpSpMk id="74" creationId="{656136E9-B259-480B-9685-BA8194B2F9B4}"/>
          </ac:grpSpMkLst>
        </pc:grpChg>
        <pc:grpChg chg="mod topLvl">
          <ac:chgData name="David Banda Cerda" userId="66c791fd-864c-4363-a676-4ad22f698219" providerId="ADAL" clId="{D1A6720E-E709-40CA-ABD8-F98C76123018}" dt="2022-04-30T10:05:48.828" v="879" actId="1036"/>
          <ac:grpSpMkLst>
            <pc:docMk/>
            <pc:sldMk cId="3279511680" sldId="310"/>
            <ac:grpSpMk id="75" creationId="{663E6C5A-9F5E-444C-BBD3-8C161E0966A2}"/>
          </ac:grpSpMkLst>
        </pc:grpChg>
        <pc:grpChg chg="add mod">
          <ac:chgData name="David Banda Cerda" userId="66c791fd-864c-4363-a676-4ad22f698219" providerId="ADAL" clId="{D1A6720E-E709-40CA-ABD8-F98C76123018}" dt="2022-04-30T10:07:22.961" v="900" actId="164"/>
          <ac:grpSpMkLst>
            <pc:docMk/>
            <pc:sldMk cId="3279511680" sldId="310"/>
            <ac:grpSpMk id="121" creationId="{81D7AEAD-E537-46BE-80A7-6358DEBBB625}"/>
          </ac:grpSpMkLst>
        </pc:grpChg>
        <pc:grpChg chg="add mod">
          <ac:chgData name="David Banda Cerda" userId="66c791fd-864c-4363-a676-4ad22f698219" providerId="ADAL" clId="{D1A6720E-E709-40CA-ABD8-F98C76123018}" dt="2022-04-30T10:07:22.961" v="900" actId="164"/>
          <ac:grpSpMkLst>
            <pc:docMk/>
            <pc:sldMk cId="3279511680" sldId="310"/>
            <ac:grpSpMk id="122" creationId="{A67E3C9A-DF6D-47BA-BFC5-117A654B76B5}"/>
          </ac:grpSpMkLst>
        </pc:grpChg>
        <pc:grpChg chg="add mod">
          <ac:chgData name="David Banda Cerda" userId="66c791fd-864c-4363-a676-4ad22f698219" providerId="ADAL" clId="{D1A6720E-E709-40CA-ABD8-F98C76123018}" dt="2022-04-30T10:04:07.916" v="847" actId="1035"/>
          <ac:grpSpMkLst>
            <pc:docMk/>
            <pc:sldMk cId="3279511680" sldId="310"/>
            <ac:grpSpMk id="126" creationId="{1C0C7520-C841-4326-8DE3-257E68C1C667}"/>
          </ac:grpSpMkLst>
        </pc:grpChg>
        <pc:grpChg chg="mod">
          <ac:chgData name="David Banda Cerda" userId="66c791fd-864c-4363-a676-4ad22f698219" providerId="ADAL" clId="{D1A6720E-E709-40CA-ABD8-F98C76123018}" dt="2022-04-30T10:03:25.071" v="765"/>
          <ac:grpSpMkLst>
            <pc:docMk/>
            <pc:sldMk cId="3279511680" sldId="310"/>
            <ac:grpSpMk id="127" creationId="{3163E2F3-FC0E-458D-AB6E-B1FBC0835DF8}"/>
          </ac:grpSpMkLst>
        </pc:grpChg>
        <pc:grpChg chg="mod">
          <ac:chgData name="David Banda Cerda" userId="66c791fd-864c-4363-a676-4ad22f698219" providerId="ADAL" clId="{D1A6720E-E709-40CA-ABD8-F98C76123018}" dt="2022-04-30T10:03:25.071" v="765"/>
          <ac:grpSpMkLst>
            <pc:docMk/>
            <pc:sldMk cId="3279511680" sldId="310"/>
            <ac:grpSpMk id="128" creationId="{55AD00DA-24C0-4522-8B07-ADD0350AF47C}"/>
          </ac:grpSpMkLst>
        </pc:grpChg>
        <pc:grpChg chg="add mod">
          <ac:chgData name="David Banda Cerda" userId="66c791fd-864c-4363-a676-4ad22f698219" providerId="ADAL" clId="{D1A6720E-E709-40CA-ABD8-F98C76123018}" dt="2022-04-30T10:07:28.933" v="902" actId="1076"/>
          <ac:grpSpMkLst>
            <pc:docMk/>
            <pc:sldMk cId="3279511680" sldId="310"/>
            <ac:grpSpMk id="137" creationId="{1D84FB87-9622-4459-BB75-22242DA9218B}"/>
          </ac:grpSpMkLst>
        </pc:grpChg>
        <pc:grpChg chg="mod">
          <ac:chgData name="David Banda Cerda" userId="66c791fd-864c-4363-a676-4ad22f698219" providerId="ADAL" clId="{D1A6720E-E709-40CA-ABD8-F98C76123018}" dt="2022-04-30T10:07:24.568" v="901"/>
          <ac:grpSpMkLst>
            <pc:docMk/>
            <pc:sldMk cId="3279511680" sldId="310"/>
            <ac:grpSpMk id="139" creationId="{FD3CA780-7C62-42E8-BE37-F2A981337539}"/>
          </ac:grpSpMkLst>
        </pc:grpChg>
        <pc:grpChg chg="add mod">
          <ac:chgData name="David Banda Cerda" userId="66c791fd-864c-4363-a676-4ad22f698219" providerId="ADAL" clId="{D1A6720E-E709-40CA-ABD8-F98C76123018}" dt="2022-04-30T10:21:02.886" v="956" actId="1076"/>
          <ac:grpSpMkLst>
            <pc:docMk/>
            <pc:sldMk cId="3279511680" sldId="310"/>
            <ac:grpSpMk id="152" creationId="{9F09868C-5C9E-4516-A83E-1F07A8B50146}"/>
          </ac:grpSpMkLst>
        </pc:grpChg>
        <pc:grpChg chg="add mod">
          <ac:chgData name="David Banda Cerda" userId="66c791fd-864c-4363-a676-4ad22f698219" providerId="ADAL" clId="{D1A6720E-E709-40CA-ABD8-F98C76123018}" dt="2022-04-30T10:21:02.886" v="956" actId="1076"/>
          <ac:grpSpMkLst>
            <pc:docMk/>
            <pc:sldMk cId="3279511680" sldId="310"/>
            <ac:grpSpMk id="185" creationId="{8FC9B520-C1A0-4AA9-8584-C5D4671E4464}"/>
          </ac:grpSpMkLst>
        </pc:grpChg>
        <pc:grpChg chg="add mod">
          <ac:chgData name="David Banda Cerda" userId="66c791fd-864c-4363-a676-4ad22f698219" providerId="ADAL" clId="{D1A6720E-E709-40CA-ABD8-F98C76123018}" dt="2022-04-30T10:21:02.886" v="956" actId="1076"/>
          <ac:grpSpMkLst>
            <pc:docMk/>
            <pc:sldMk cId="3279511680" sldId="310"/>
            <ac:grpSpMk id="194" creationId="{A3ED4BC7-80C0-451B-B5DE-B7A62590F614}"/>
          </ac:grpSpMkLst>
        </pc:grpChg>
        <pc:grpChg chg="add mod">
          <ac:chgData name="David Banda Cerda" userId="66c791fd-864c-4363-a676-4ad22f698219" providerId="ADAL" clId="{D1A6720E-E709-40CA-ABD8-F98C76123018}" dt="2022-04-30T10:21:02.886" v="956" actId="1076"/>
          <ac:grpSpMkLst>
            <pc:docMk/>
            <pc:sldMk cId="3279511680" sldId="310"/>
            <ac:grpSpMk id="203" creationId="{D351BAEA-BAD9-4DB9-B612-25F8BEB41D44}"/>
          </ac:grpSpMkLst>
        </pc:grpChg>
        <pc:picChg chg="add mod">
          <ac:chgData name="David Banda Cerda" userId="66c791fd-864c-4363-a676-4ad22f698219" providerId="ADAL" clId="{D1A6720E-E709-40CA-ABD8-F98C76123018}" dt="2022-04-30T10:07:08.186" v="884" actId="164"/>
          <ac:picMkLst>
            <pc:docMk/>
            <pc:sldMk cId="3279511680" sldId="310"/>
            <ac:picMk id="18" creationId="{DB668321-3A73-42E7-B759-2BF3EF37C77D}"/>
          </ac:picMkLst>
        </pc:picChg>
        <pc:picChg chg="del mod">
          <ac:chgData name="David Banda Cerda" userId="66c791fd-864c-4363-a676-4ad22f698219" providerId="ADAL" clId="{D1A6720E-E709-40CA-ABD8-F98C76123018}" dt="2022-04-30T10:02:58.250" v="764" actId="478"/>
          <ac:picMkLst>
            <pc:docMk/>
            <pc:sldMk cId="3279511680" sldId="310"/>
            <ac:picMk id="49" creationId="{0B1AAE6D-C567-4D71-AC81-DA95CB46B428}"/>
          </ac:picMkLst>
        </pc:picChg>
        <pc:picChg chg="del mod">
          <ac:chgData name="David Banda Cerda" userId="66c791fd-864c-4363-a676-4ad22f698219" providerId="ADAL" clId="{D1A6720E-E709-40CA-ABD8-F98C76123018}" dt="2022-04-30T10:15:32.125" v="923" actId="478"/>
          <ac:picMkLst>
            <pc:docMk/>
            <pc:sldMk cId="3279511680" sldId="310"/>
            <ac:picMk id="146" creationId="{E078BAB1-A8D9-4BB5-9E38-3B2E81505432}"/>
          </ac:picMkLst>
        </pc:picChg>
        <pc:picChg chg="add mod">
          <ac:chgData name="David Banda Cerda" userId="66c791fd-864c-4363-a676-4ad22f698219" providerId="ADAL" clId="{D1A6720E-E709-40CA-ABD8-F98C76123018}" dt="2022-04-30T10:17:22.238" v="947" actId="1076"/>
          <ac:picMkLst>
            <pc:docMk/>
            <pc:sldMk cId="3279511680" sldId="310"/>
            <ac:picMk id="147" creationId="{FF9207DC-5694-458F-8937-29ACDAE4FCBC}"/>
          </ac:picMkLst>
        </pc:picChg>
        <pc:picChg chg="mod">
          <ac:chgData name="David Banda Cerda" userId="66c791fd-864c-4363-a676-4ad22f698219" providerId="ADAL" clId="{D1A6720E-E709-40CA-ABD8-F98C76123018}" dt="2022-04-30T10:20:58.180" v="955"/>
          <ac:picMkLst>
            <pc:docMk/>
            <pc:sldMk cId="3279511680" sldId="310"/>
            <ac:picMk id="153" creationId="{27ADAFE5-7F06-4633-9589-C5ACC829E2FD}"/>
          </ac:picMkLst>
        </pc:picChg>
        <pc:picChg chg="mod">
          <ac:chgData name="David Banda Cerda" userId="66c791fd-864c-4363-a676-4ad22f698219" providerId="ADAL" clId="{D1A6720E-E709-40CA-ABD8-F98C76123018}" dt="2022-04-30T10:20:58.180" v="955"/>
          <ac:picMkLst>
            <pc:docMk/>
            <pc:sldMk cId="3279511680" sldId="310"/>
            <ac:picMk id="159" creationId="{B7A5201E-4CEA-4591-9EC7-F78AC87137F4}"/>
          </ac:picMkLst>
        </pc:picChg>
        <pc:picChg chg="mod">
          <ac:chgData name="David Banda Cerda" userId="66c791fd-864c-4363-a676-4ad22f698219" providerId="ADAL" clId="{D1A6720E-E709-40CA-ABD8-F98C76123018}" dt="2022-04-30T10:20:58.180" v="955"/>
          <ac:picMkLst>
            <pc:docMk/>
            <pc:sldMk cId="3279511680" sldId="310"/>
            <ac:picMk id="163" creationId="{A57BE16B-7B98-437F-A7BD-81387F567952}"/>
          </ac:picMkLst>
        </pc:picChg>
        <pc:picChg chg="mod">
          <ac:chgData name="David Banda Cerda" userId="66c791fd-864c-4363-a676-4ad22f698219" providerId="ADAL" clId="{D1A6720E-E709-40CA-ABD8-F98C76123018}" dt="2022-04-30T10:20:58.180" v="955"/>
          <ac:picMkLst>
            <pc:docMk/>
            <pc:sldMk cId="3279511680" sldId="310"/>
            <ac:picMk id="166" creationId="{72EEB49E-F2F9-487A-8E9D-253265F67162}"/>
          </ac:picMkLst>
        </pc:picChg>
        <pc:picChg chg="mod">
          <ac:chgData name="David Banda Cerda" userId="66c791fd-864c-4363-a676-4ad22f698219" providerId="ADAL" clId="{D1A6720E-E709-40CA-ABD8-F98C76123018}" dt="2022-04-30T10:20:58.180" v="955"/>
          <ac:picMkLst>
            <pc:docMk/>
            <pc:sldMk cId="3279511680" sldId="310"/>
            <ac:picMk id="169" creationId="{CD629954-7599-467A-AFEB-28B7CDB329BD}"/>
          </ac:picMkLst>
        </pc:picChg>
        <pc:picChg chg="mod">
          <ac:chgData name="David Banda Cerda" userId="66c791fd-864c-4363-a676-4ad22f698219" providerId="ADAL" clId="{D1A6720E-E709-40CA-ABD8-F98C76123018}" dt="2022-04-30T10:20:58.180" v="955"/>
          <ac:picMkLst>
            <pc:docMk/>
            <pc:sldMk cId="3279511680" sldId="310"/>
            <ac:picMk id="172" creationId="{3BA2D4DB-17CB-4C21-B9A6-A9674108C245}"/>
          </ac:picMkLst>
        </pc:picChg>
        <pc:picChg chg="mod">
          <ac:chgData name="David Banda Cerda" userId="66c791fd-864c-4363-a676-4ad22f698219" providerId="ADAL" clId="{D1A6720E-E709-40CA-ABD8-F98C76123018}" dt="2022-04-30T10:20:58.180" v="955"/>
          <ac:picMkLst>
            <pc:docMk/>
            <pc:sldMk cId="3279511680" sldId="310"/>
            <ac:picMk id="175" creationId="{B2F5C534-7B74-4B30-8591-EA96E668D948}"/>
          </ac:picMkLst>
        </pc:picChg>
        <pc:picChg chg="mod">
          <ac:chgData name="David Banda Cerda" userId="66c791fd-864c-4363-a676-4ad22f698219" providerId="ADAL" clId="{D1A6720E-E709-40CA-ABD8-F98C76123018}" dt="2022-04-30T10:20:58.180" v="955"/>
          <ac:picMkLst>
            <pc:docMk/>
            <pc:sldMk cId="3279511680" sldId="310"/>
            <ac:picMk id="178" creationId="{98ABEC0F-63F1-46F3-966D-B5F1B0A643F7}"/>
          </ac:picMkLst>
        </pc:picChg>
        <pc:picChg chg="mod">
          <ac:chgData name="David Banda Cerda" userId="66c791fd-864c-4363-a676-4ad22f698219" providerId="ADAL" clId="{D1A6720E-E709-40CA-ABD8-F98C76123018}" dt="2022-04-30T10:20:58.180" v="955"/>
          <ac:picMkLst>
            <pc:docMk/>
            <pc:sldMk cId="3279511680" sldId="310"/>
            <ac:picMk id="181" creationId="{0E18020A-3413-4032-BBAE-112EC7D5E574}"/>
          </ac:picMkLst>
        </pc:picChg>
        <pc:picChg chg="mod">
          <ac:chgData name="David Banda Cerda" userId="66c791fd-864c-4363-a676-4ad22f698219" providerId="ADAL" clId="{D1A6720E-E709-40CA-ABD8-F98C76123018}" dt="2022-04-30T10:20:58.180" v="955"/>
          <ac:picMkLst>
            <pc:docMk/>
            <pc:sldMk cId="3279511680" sldId="310"/>
            <ac:picMk id="187" creationId="{B7F60A9A-556A-498A-837B-7E9C7CBF5217}"/>
          </ac:picMkLst>
        </pc:picChg>
        <pc:picChg chg="mod">
          <ac:chgData name="David Banda Cerda" userId="66c791fd-864c-4363-a676-4ad22f698219" providerId="ADAL" clId="{D1A6720E-E709-40CA-ABD8-F98C76123018}" dt="2022-04-30T10:20:58.180" v="955"/>
          <ac:picMkLst>
            <pc:docMk/>
            <pc:sldMk cId="3279511680" sldId="310"/>
            <ac:picMk id="188" creationId="{D2F4B541-414A-498F-8600-8EF434C36AF7}"/>
          </ac:picMkLst>
        </pc:picChg>
        <pc:picChg chg="mod">
          <ac:chgData name="David Banda Cerda" userId="66c791fd-864c-4363-a676-4ad22f698219" providerId="ADAL" clId="{D1A6720E-E709-40CA-ABD8-F98C76123018}" dt="2022-04-30T10:20:58.180" v="955"/>
          <ac:picMkLst>
            <pc:docMk/>
            <pc:sldMk cId="3279511680" sldId="310"/>
            <ac:picMk id="196" creationId="{3FF033A8-5442-40FA-8FF7-FF8C22873772}"/>
          </ac:picMkLst>
        </pc:picChg>
        <pc:picChg chg="mod">
          <ac:chgData name="David Banda Cerda" userId="66c791fd-864c-4363-a676-4ad22f698219" providerId="ADAL" clId="{D1A6720E-E709-40CA-ABD8-F98C76123018}" dt="2022-04-30T10:20:58.180" v="955"/>
          <ac:picMkLst>
            <pc:docMk/>
            <pc:sldMk cId="3279511680" sldId="310"/>
            <ac:picMk id="198" creationId="{686FDB11-487D-44B9-BDE2-0B67A29C6AB7}"/>
          </ac:picMkLst>
        </pc:picChg>
        <pc:picChg chg="mod">
          <ac:chgData name="David Banda Cerda" userId="66c791fd-864c-4363-a676-4ad22f698219" providerId="ADAL" clId="{D1A6720E-E709-40CA-ABD8-F98C76123018}" dt="2022-04-30T10:20:58.180" v="955"/>
          <ac:picMkLst>
            <pc:docMk/>
            <pc:sldMk cId="3279511680" sldId="310"/>
            <ac:picMk id="200" creationId="{7F508839-5C98-49A4-BA63-7AC28AB721E4}"/>
          </ac:picMkLst>
        </pc:picChg>
        <pc:picChg chg="mod">
          <ac:chgData name="David Banda Cerda" userId="66c791fd-864c-4363-a676-4ad22f698219" providerId="ADAL" clId="{D1A6720E-E709-40CA-ABD8-F98C76123018}" dt="2022-04-30T10:20:58.180" v="955"/>
          <ac:picMkLst>
            <pc:docMk/>
            <pc:sldMk cId="3279511680" sldId="310"/>
            <ac:picMk id="204" creationId="{4D665ACB-D24F-4CD1-9416-565F2CDF0F8A}"/>
          </ac:picMkLst>
        </pc:picChg>
        <pc:picChg chg="mod">
          <ac:chgData name="David Banda Cerda" userId="66c791fd-864c-4363-a676-4ad22f698219" providerId="ADAL" clId="{D1A6720E-E709-40CA-ABD8-F98C76123018}" dt="2022-04-30T10:20:58.180" v="955"/>
          <ac:picMkLst>
            <pc:docMk/>
            <pc:sldMk cId="3279511680" sldId="310"/>
            <ac:picMk id="205" creationId="{DDAC17AD-DBC4-4B6A-9A48-0180136D6160}"/>
          </ac:picMkLst>
        </pc:picChg>
        <pc:picChg chg="add mod">
          <ac:chgData name="David Banda Cerda" userId="66c791fd-864c-4363-a676-4ad22f698219" providerId="ADAL" clId="{D1A6720E-E709-40CA-ABD8-F98C76123018}" dt="2022-04-30T10:52:03.887" v="1359" actId="1076"/>
          <ac:picMkLst>
            <pc:docMk/>
            <pc:sldMk cId="3279511680" sldId="310"/>
            <ac:picMk id="218" creationId="{4903E9D2-76FA-45B7-8028-2D414EB8FBAF}"/>
          </ac:picMkLst>
        </pc:picChg>
        <pc:picChg chg="add mod">
          <ac:chgData name="David Banda Cerda" userId="66c791fd-864c-4363-a676-4ad22f698219" providerId="ADAL" clId="{D1A6720E-E709-40CA-ABD8-F98C76123018}" dt="2022-04-30T10:52:03.887" v="1359" actId="1076"/>
          <ac:picMkLst>
            <pc:docMk/>
            <pc:sldMk cId="3279511680" sldId="310"/>
            <ac:picMk id="219" creationId="{FD65C423-847B-42F6-8AB7-7C08CAFBDB7C}"/>
          </ac:picMkLst>
        </pc:picChg>
        <pc:picChg chg="add mod">
          <ac:chgData name="David Banda Cerda" userId="66c791fd-864c-4363-a676-4ad22f698219" providerId="ADAL" clId="{D1A6720E-E709-40CA-ABD8-F98C76123018}" dt="2022-04-30T10:52:03.887" v="1359" actId="1076"/>
          <ac:picMkLst>
            <pc:docMk/>
            <pc:sldMk cId="3279511680" sldId="310"/>
            <ac:picMk id="220" creationId="{34728080-0AC6-4BB0-B79F-47ED5D758CF5}"/>
          </ac:picMkLst>
        </pc:picChg>
        <pc:picChg chg="add mod">
          <ac:chgData name="David Banda Cerda" userId="66c791fd-864c-4363-a676-4ad22f698219" providerId="ADAL" clId="{D1A6720E-E709-40CA-ABD8-F98C76123018}" dt="2022-04-30T10:52:03.887" v="1359" actId="1076"/>
          <ac:picMkLst>
            <pc:docMk/>
            <pc:sldMk cId="3279511680" sldId="310"/>
            <ac:picMk id="221" creationId="{77170127-78CD-4927-9AA0-6EF3E1824AAB}"/>
          </ac:picMkLst>
        </pc:picChg>
        <pc:picChg chg="add mod">
          <ac:chgData name="David Banda Cerda" userId="66c791fd-864c-4363-a676-4ad22f698219" providerId="ADAL" clId="{D1A6720E-E709-40CA-ABD8-F98C76123018}" dt="2022-04-30T10:52:03.887" v="1359" actId="1076"/>
          <ac:picMkLst>
            <pc:docMk/>
            <pc:sldMk cId="3279511680" sldId="310"/>
            <ac:picMk id="222" creationId="{471D0DA8-B276-4E25-9C25-E31A51432201}"/>
          </ac:picMkLst>
        </pc:picChg>
        <pc:cxnChg chg="add mod">
          <ac:chgData name="David Banda Cerda" userId="66c791fd-864c-4363-a676-4ad22f698219" providerId="ADAL" clId="{D1A6720E-E709-40CA-ABD8-F98C76123018}" dt="2022-04-30T10:07:08.186" v="884" actId="164"/>
          <ac:cxnSpMkLst>
            <pc:docMk/>
            <pc:sldMk cId="3279511680" sldId="310"/>
            <ac:cxnSpMk id="16" creationId="{606924A3-4763-40D4-AC3F-BEA2575CAD88}"/>
          </ac:cxnSpMkLst>
        </pc:cxnChg>
        <pc:cxnChg chg="add mod topLvl">
          <ac:chgData name="David Banda Cerda" userId="66c791fd-864c-4363-a676-4ad22f698219" providerId="ADAL" clId="{D1A6720E-E709-40CA-ABD8-F98C76123018}" dt="2022-04-30T10:05:54.674" v="880" actId="1036"/>
          <ac:cxnSpMkLst>
            <pc:docMk/>
            <pc:sldMk cId="3279511680" sldId="310"/>
            <ac:cxnSpMk id="90" creationId="{BE907903-8763-4FF2-83FD-6749C404BBF3}"/>
          </ac:cxnSpMkLst>
        </pc:cxnChg>
        <pc:cxnChg chg="add mod topLvl">
          <ac:chgData name="David Banda Cerda" userId="66c791fd-864c-4363-a676-4ad22f698219" providerId="ADAL" clId="{D1A6720E-E709-40CA-ABD8-F98C76123018}" dt="2022-04-30T10:05:54.674" v="880" actId="1036"/>
          <ac:cxnSpMkLst>
            <pc:docMk/>
            <pc:sldMk cId="3279511680" sldId="310"/>
            <ac:cxnSpMk id="91" creationId="{9CA4CC62-9294-49C0-9E43-B60552BE4F4F}"/>
          </ac:cxnSpMkLst>
        </pc:cxnChg>
        <pc:cxnChg chg="add mod topLvl">
          <ac:chgData name="David Banda Cerda" userId="66c791fd-864c-4363-a676-4ad22f698219" providerId="ADAL" clId="{D1A6720E-E709-40CA-ABD8-F98C76123018}" dt="2022-04-30T10:05:54.674" v="880" actId="1036"/>
          <ac:cxnSpMkLst>
            <pc:docMk/>
            <pc:sldMk cId="3279511680" sldId="310"/>
            <ac:cxnSpMk id="92" creationId="{CEAB6FC9-D039-4B92-B915-75901CAD359C}"/>
          </ac:cxnSpMkLst>
        </pc:cxnChg>
        <pc:cxnChg chg="add mod topLvl">
          <ac:chgData name="David Banda Cerda" userId="66c791fd-864c-4363-a676-4ad22f698219" providerId="ADAL" clId="{D1A6720E-E709-40CA-ABD8-F98C76123018}" dt="2022-04-30T10:05:54.674" v="880" actId="1036"/>
          <ac:cxnSpMkLst>
            <pc:docMk/>
            <pc:sldMk cId="3279511680" sldId="310"/>
            <ac:cxnSpMk id="93" creationId="{F0B3BAC8-3B52-4D6F-B0AD-37B939FED5E8}"/>
          </ac:cxnSpMkLst>
        </pc:cxnChg>
        <pc:cxnChg chg="add mod topLvl">
          <ac:chgData name="David Banda Cerda" userId="66c791fd-864c-4363-a676-4ad22f698219" providerId="ADAL" clId="{D1A6720E-E709-40CA-ABD8-F98C76123018}" dt="2022-04-30T10:05:54.674" v="880" actId="1036"/>
          <ac:cxnSpMkLst>
            <pc:docMk/>
            <pc:sldMk cId="3279511680" sldId="310"/>
            <ac:cxnSpMk id="94" creationId="{8E76A18D-58EE-4FC3-ADD6-B1064979FDAB}"/>
          </ac:cxnSpMkLst>
        </pc:cxnChg>
        <pc:cxnChg chg="add mod topLvl">
          <ac:chgData name="David Banda Cerda" userId="66c791fd-864c-4363-a676-4ad22f698219" providerId="ADAL" clId="{D1A6720E-E709-40CA-ABD8-F98C76123018}" dt="2022-04-30T10:05:54.674" v="880" actId="1036"/>
          <ac:cxnSpMkLst>
            <pc:docMk/>
            <pc:sldMk cId="3279511680" sldId="310"/>
            <ac:cxnSpMk id="95" creationId="{373BD281-9AFB-4E1E-B2B3-0F1FFDE0ED8B}"/>
          </ac:cxnSpMkLst>
        </pc:cxnChg>
        <pc:cxnChg chg="add mod topLvl">
          <ac:chgData name="David Banda Cerda" userId="66c791fd-864c-4363-a676-4ad22f698219" providerId="ADAL" clId="{D1A6720E-E709-40CA-ABD8-F98C76123018}" dt="2022-04-30T10:05:54.674" v="880" actId="1036"/>
          <ac:cxnSpMkLst>
            <pc:docMk/>
            <pc:sldMk cId="3279511680" sldId="310"/>
            <ac:cxnSpMk id="96" creationId="{650929A1-D027-4972-9DA3-90DE96F9DFFA}"/>
          </ac:cxnSpMkLst>
        </pc:cxnChg>
        <pc:cxnChg chg="add mod topLvl">
          <ac:chgData name="David Banda Cerda" userId="66c791fd-864c-4363-a676-4ad22f698219" providerId="ADAL" clId="{D1A6720E-E709-40CA-ABD8-F98C76123018}" dt="2022-04-30T10:05:54.674" v="880" actId="1036"/>
          <ac:cxnSpMkLst>
            <pc:docMk/>
            <pc:sldMk cId="3279511680" sldId="310"/>
            <ac:cxnSpMk id="97" creationId="{72CBE758-B0EC-4D0F-95AA-2768B2F7CF25}"/>
          </ac:cxnSpMkLst>
        </pc:cxnChg>
        <pc:cxnChg chg="add mod topLvl">
          <ac:chgData name="David Banda Cerda" userId="66c791fd-864c-4363-a676-4ad22f698219" providerId="ADAL" clId="{D1A6720E-E709-40CA-ABD8-F98C76123018}" dt="2022-04-30T10:05:54.674" v="880" actId="1036"/>
          <ac:cxnSpMkLst>
            <pc:docMk/>
            <pc:sldMk cId="3279511680" sldId="310"/>
            <ac:cxnSpMk id="98" creationId="{736332D4-21C4-4869-994A-2A5B9E5548BE}"/>
          </ac:cxnSpMkLst>
        </pc:cxnChg>
        <pc:cxnChg chg="add mod topLvl">
          <ac:chgData name="David Banda Cerda" userId="66c791fd-864c-4363-a676-4ad22f698219" providerId="ADAL" clId="{D1A6720E-E709-40CA-ABD8-F98C76123018}" dt="2022-04-30T10:05:54.674" v="880" actId="1036"/>
          <ac:cxnSpMkLst>
            <pc:docMk/>
            <pc:sldMk cId="3279511680" sldId="310"/>
            <ac:cxnSpMk id="99" creationId="{553CE327-B1BD-4D09-A0A8-BD7BD9089242}"/>
          </ac:cxnSpMkLst>
        </pc:cxnChg>
        <pc:cxnChg chg="add mod topLvl">
          <ac:chgData name="David Banda Cerda" userId="66c791fd-864c-4363-a676-4ad22f698219" providerId="ADAL" clId="{D1A6720E-E709-40CA-ABD8-F98C76123018}" dt="2022-04-30T10:05:54.674" v="880" actId="1036"/>
          <ac:cxnSpMkLst>
            <pc:docMk/>
            <pc:sldMk cId="3279511680" sldId="310"/>
            <ac:cxnSpMk id="100" creationId="{F15ACA6D-28EE-4F96-9AC2-C0A9A6B1B21E}"/>
          </ac:cxnSpMkLst>
        </pc:cxnChg>
        <pc:cxnChg chg="add mod topLvl">
          <ac:chgData name="David Banda Cerda" userId="66c791fd-864c-4363-a676-4ad22f698219" providerId="ADAL" clId="{D1A6720E-E709-40CA-ABD8-F98C76123018}" dt="2022-04-30T10:05:54.674" v="880" actId="1036"/>
          <ac:cxnSpMkLst>
            <pc:docMk/>
            <pc:sldMk cId="3279511680" sldId="310"/>
            <ac:cxnSpMk id="101" creationId="{DE905919-569A-46F1-A144-1142914DE2B5}"/>
          </ac:cxnSpMkLst>
        </pc:cxnChg>
        <pc:cxnChg chg="add mod topLvl">
          <ac:chgData name="David Banda Cerda" userId="66c791fd-864c-4363-a676-4ad22f698219" providerId="ADAL" clId="{D1A6720E-E709-40CA-ABD8-F98C76123018}" dt="2022-04-30T10:05:54.674" v="880" actId="1036"/>
          <ac:cxnSpMkLst>
            <pc:docMk/>
            <pc:sldMk cId="3279511680" sldId="310"/>
            <ac:cxnSpMk id="102" creationId="{02A2345C-F76D-4E66-8120-6BB8EE3CF682}"/>
          </ac:cxnSpMkLst>
        </pc:cxnChg>
        <pc:cxnChg chg="add mod topLvl">
          <ac:chgData name="David Banda Cerda" userId="66c791fd-864c-4363-a676-4ad22f698219" providerId="ADAL" clId="{D1A6720E-E709-40CA-ABD8-F98C76123018}" dt="2022-04-30T10:05:54.674" v="880" actId="1036"/>
          <ac:cxnSpMkLst>
            <pc:docMk/>
            <pc:sldMk cId="3279511680" sldId="310"/>
            <ac:cxnSpMk id="103" creationId="{D3A172D4-5D46-4791-BAF4-AC177EFD2ABB}"/>
          </ac:cxnSpMkLst>
        </pc:cxnChg>
        <pc:cxnChg chg="add mod topLvl">
          <ac:chgData name="David Banda Cerda" userId="66c791fd-864c-4363-a676-4ad22f698219" providerId="ADAL" clId="{D1A6720E-E709-40CA-ABD8-F98C76123018}" dt="2022-04-30T10:05:54.674" v="880" actId="1036"/>
          <ac:cxnSpMkLst>
            <pc:docMk/>
            <pc:sldMk cId="3279511680" sldId="310"/>
            <ac:cxnSpMk id="104" creationId="{80E22A75-B4EF-4438-923D-6E5E903FD0AC}"/>
          </ac:cxnSpMkLst>
        </pc:cxnChg>
        <pc:cxnChg chg="add mod">
          <ac:chgData name="David Banda Cerda" userId="66c791fd-864c-4363-a676-4ad22f698219" providerId="ADAL" clId="{D1A6720E-E709-40CA-ABD8-F98C76123018}" dt="2022-04-30T10:07:08.186" v="884" actId="164"/>
          <ac:cxnSpMkLst>
            <pc:docMk/>
            <pc:sldMk cId="3279511680" sldId="310"/>
            <ac:cxnSpMk id="106" creationId="{64D34E63-B0B1-4784-8E14-6E3B21D61178}"/>
          </ac:cxnSpMkLst>
        </pc:cxnChg>
        <pc:cxnChg chg="add mod">
          <ac:chgData name="David Banda Cerda" userId="66c791fd-864c-4363-a676-4ad22f698219" providerId="ADAL" clId="{D1A6720E-E709-40CA-ABD8-F98C76123018}" dt="2022-04-30T10:07:08.186" v="884" actId="164"/>
          <ac:cxnSpMkLst>
            <pc:docMk/>
            <pc:sldMk cId="3279511680" sldId="310"/>
            <ac:cxnSpMk id="108" creationId="{35926CE7-4917-435B-B70E-F01B118E5425}"/>
          </ac:cxnSpMkLst>
        </pc:cxnChg>
        <pc:cxnChg chg="mod">
          <ac:chgData name="David Banda Cerda" userId="66c791fd-864c-4363-a676-4ad22f698219" providerId="ADAL" clId="{D1A6720E-E709-40CA-ABD8-F98C76123018}" dt="2022-04-30T10:03:46.243" v="813" actId="1038"/>
          <ac:cxnSpMkLst>
            <pc:docMk/>
            <pc:sldMk cId="3279511680" sldId="310"/>
            <ac:cxnSpMk id="130" creationId="{2D005424-3C1F-4FC8-85E5-F0BC7600A408}"/>
          </ac:cxnSpMkLst>
        </pc:cxnChg>
        <pc:cxnChg chg="mod">
          <ac:chgData name="David Banda Cerda" userId="66c791fd-864c-4363-a676-4ad22f698219" providerId="ADAL" clId="{D1A6720E-E709-40CA-ABD8-F98C76123018}" dt="2022-04-30T10:03:25.071" v="765"/>
          <ac:cxnSpMkLst>
            <pc:docMk/>
            <pc:sldMk cId="3279511680" sldId="310"/>
            <ac:cxnSpMk id="133" creationId="{F6D986AA-B353-43CE-9163-C8593271040B}"/>
          </ac:cxnSpMkLst>
        </pc:cxnChg>
        <pc:cxnChg chg="mod">
          <ac:chgData name="David Banda Cerda" userId="66c791fd-864c-4363-a676-4ad22f698219" providerId="ADAL" clId="{D1A6720E-E709-40CA-ABD8-F98C76123018}" dt="2022-04-30T10:07:24.568" v="901"/>
          <ac:cxnSpMkLst>
            <pc:docMk/>
            <pc:sldMk cId="3279511680" sldId="310"/>
            <ac:cxnSpMk id="141" creationId="{F809263C-27EF-4E97-97BF-E54A463793B6}"/>
          </ac:cxnSpMkLst>
        </pc:cxnChg>
        <pc:cxnChg chg="mod">
          <ac:chgData name="David Banda Cerda" userId="66c791fd-864c-4363-a676-4ad22f698219" providerId="ADAL" clId="{D1A6720E-E709-40CA-ABD8-F98C76123018}" dt="2022-04-30T10:07:24.568" v="901"/>
          <ac:cxnSpMkLst>
            <pc:docMk/>
            <pc:sldMk cId="3279511680" sldId="310"/>
            <ac:cxnSpMk id="143" creationId="{4E83CCB3-03C3-4279-BB09-613F033B53DA}"/>
          </ac:cxnSpMkLst>
        </pc:cxnChg>
        <pc:cxnChg chg="mod">
          <ac:chgData name="David Banda Cerda" userId="66c791fd-864c-4363-a676-4ad22f698219" providerId="ADAL" clId="{D1A6720E-E709-40CA-ABD8-F98C76123018}" dt="2022-04-30T10:07:24.568" v="901"/>
          <ac:cxnSpMkLst>
            <pc:docMk/>
            <pc:sldMk cId="3279511680" sldId="310"/>
            <ac:cxnSpMk id="145" creationId="{7D58B984-7B3B-4E91-846F-5F51128CF88F}"/>
          </ac:cxnSpMkLst>
        </pc:cxnChg>
      </pc:sldChg>
      <pc:sldChg chg="addSp modSp mod">
        <pc:chgData name="David Banda Cerda" userId="66c791fd-864c-4363-a676-4ad22f698219" providerId="ADAL" clId="{D1A6720E-E709-40CA-ABD8-F98C76123018}" dt="2022-04-30T09:57:43.475" v="712" actId="14100"/>
        <pc:sldMkLst>
          <pc:docMk/>
          <pc:sldMk cId="3554302447" sldId="311"/>
        </pc:sldMkLst>
        <pc:spChg chg="add mod">
          <ac:chgData name="David Banda Cerda" userId="66c791fd-864c-4363-a676-4ad22f698219" providerId="ADAL" clId="{D1A6720E-E709-40CA-ABD8-F98C76123018}" dt="2022-04-30T09:57:43.475" v="712" actId="14100"/>
          <ac:spMkLst>
            <pc:docMk/>
            <pc:sldMk cId="3554302447" sldId="311"/>
            <ac:spMk id="28" creationId="{3C7A996C-11B3-4377-9DB0-123B278D5BE2}"/>
          </ac:spMkLst>
        </pc:spChg>
      </pc:sldChg>
      <pc:sldChg chg="addSp delSp modSp mod">
        <pc:chgData name="David Banda Cerda" userId="66c791fd-864c-4363-a676-4ad22f698219" providerId="ADAL" clId="{D1A6720E-E709-40CA-ABD8-F98C76123018}" dt="2022-04-30T17:09:24.916" v="1859" actId="478"/>
        <pc:sldMkLst>
          <pc:docMk/>
          <pc:sldMk cId="2963842929" sldId="313"/>
        </pc:sldMkLst>
        <pc:spChg chg="add del mod">
          <ac:chgData name="David Banda Cerda" userId="66c791fd-864c-4363-a676-4ad22f698219" providerId="ADAL" clId="{D1A6720E-E709-40CA-ABD8-F98C76123018}" dt="2022-04-30T17:05:53.658" v="1831" actId="14100"/>
          <ac:spMkLst>
            <pc:docMk/>
            <pc:sldMk cId="2963842929" sldId="313"/>
            <ac:spMk id="2" creationId="{7C813E0A-A0BB-4810-A649-DA2A6041D4E2}"/>
          </ac:spMkLst>
        </pc:spChg>
        <pc:spChg chg="mod">
          <ac:chgData name="David Banda Cerda" userId="66c791fd-864c-4363-a676-4ad22f698219" providerId="ADAL" clId="{D1A6720E-E709-40CA-ABD8-F98C76123018}" dt="2022-04-30T10:23:41.241" v="1013" actId="20577"/>
          <ac:spMkLst>
            <pc:docMk/>
            <pc:sldMk cId="2963842929" sldId="313"/>
            <ac:spMk id="7" creationId="{0227C4D6-32C1-4E4F-A77B-AA4AB4BB3567}"/>
          </ac:spMkLst>
        </pc:spChg>
        <pc:spChg chg="mod">
          <ac:chgData name="David Banda Cerda" userId="66c791fd-864c-4363-a676-4ad22f698219" providerId="ADAL" clId="{D1A6720E-E709-40CA-ABD8-F98C76123018}" dt="2022-04-30T16:50:58.177" v="1620" actId="14100"/>
          <ac:spMkLst>
            <pc:docMk/>
            <pc:sldMk cId="2963842929" sldId="313"/>
            <ac:spMk id="8" creationId="{71E5AA35-950A-02AD-B21E-5481E39CA24A}"/>
          </ac:spMkLst>
        </pc:spChg>
        <pc:spChg chg="add mod">
          <ac:chgData name="David Banda Cerda" userId="66c791fd-864c-4363-a676-4ad22f698219" providerId="ADAL" clId="{D1A6720E-E709-40CA-ABD8-F98C76123018}" dt="2022-04-30T10:23:23.983" v="1011" actId="14100"/>
          <ac:spMkLst>
            <pc:docMk/>
            <pc:sldMk cId="2963842929" sldId="313"/>
            <ac:spMk id="12" creationId="{C4EB6DA9-F2FE-4A6A-84B4-1273E77A5EA8}"/>
          </ac:spMkLst>
        </pc:spChg>
        <pc:spChg chg="add mod ord">
          <ac:chgData name="David Banda Cerda" userId="66c791fd-864c-4363-a676-4ad22f698219" providerId="ADAL" clId="{D1A6720E-E709-40CA-ABD8-F98C76123018}" dt="2022-04-30T17:09:02.002" v="1857" actId="1037"/>
          <ac:spMkLst>
            <pc:docMk/>
            <pc:sldMk cId="2963842929" sldId="313"/>
            <ac:spMk id="15" creationId="{94EF93EF-A33D-490D-8365-74EB0B7724CB}"/>
          </ac:spMkLst>
        </pc:spChg>
        <pc:spChg chg="add mod ord">
          <ac:chgData name="David Banda Cerda" userId="66c791fd-864c-4363-a676-4ad22f698219" providerId="ADAL" clId="{D1A6720E-E709-40CA-ABD8-F98C76123018}" dt="2022-04-30T17:02:47.525" v="1798" actId="207"/>
          <ac:spMkLst>
            <pc:docMk/>
            <pc:sldMk cId="2963842929" sldId="313"/>
            <ac:spMk id="16" creationId="{D11E27C6-0665-4E1F-B863-E580195BCB28}"/>
          </ac:spMkLst>
        </pc:spChg>
        <pc:spChg chg="add mod">
          <ac:chgData name="David Banda Cerda" userId="66c791fd-864c-4363-a676-4ad22f698219" providerId="ADAL" clId="{D1A6720E-E709-40CA-ABD8-F98C76123018}" dt="2022-04-30T17:04:18.152" v="1813" actId="207"/>
          <ac:spMkLst>
            <pc:docMk/>
            <pc:sldMk cId="2963842929" sldId="313"/>
            <ac:spMk id="17" creationId="{261FE0D9-17A6-434F-B691-E13BB6B96482}"/>
          </ac:spMkLst>
        </pc:spChg>
        <pc:spChg chg="add mod ord">
          <ac:chgData name="David Banda Cerda" userId="66c791fd-864c-4363-a676-4ad22f698219" providerId="ADAL" clId="{D1A6720E-E709-40CA-ABD8-F98C76123018}" dt="2022-04-30T17:05:03.513" v="1822" actId="207"/>
          <ac:spMkLst>
            <pc:docMk/>
            <pc:sldMk cId="2963842929" sldId="313"/>
            <ac:spMk id="18" creationId="{9F768359-1068-48C3-9E62-16F420CA750F}"/>
          </ac:spMkLst>
        </pc:spChg>
        <pc:spChg chg="mod">
          <ac:chgData name="David Banda Cerda" userId="66c791fd-864c-4363-a676-4ad22f698219" providerId="ADAL" clId="{D1A6720E-E709-40CA-ABD8-F98C76123018}" dt="2022-04-30T10:28:42.828" v="1022"/>
          <ac:spMkLst>
            <pc:docMk/>
            <pc:sldMk cId="2963842929" sldId="313"/>
            <ac:spMk id="24" creationId="{B7380DA8-1E3B-47BC-946F-FEC6A8F06248}"/>
          </ac:spMkLst>
        </pc:spChg>
        <pc:spChg chg="mod">
          <ac:chgData name="David Banda Cerda" userId="66c791fd-864c-4363-a676-4ad22f698219" providerId="ADAL" clId="{D1A6720E-E709-40CA-ABD8-F98C76123018}" dt="2022-04-30T10:28:42.828" v="1022"/>
          <ac:spMkLst>
            <pc:docMk/>
            <pc:sldMk cId="2963842929" sldId="313"/>
            <ac:spMk id="25" creationId="{AE03A0F2-F98F-486A-B11D-7FCF93BFE741}"/>
          </ac:spMkLst>
        </pc:spChg>
        <pc:spChg chg="add del mod">
          <ac:chgData name="David Banda Cerda" userId="66c791fd-864c-4363-a676-4ad22f698219" providerId="ADAL" clId="{D1A6720E-E709-40CA-ABD8-F98C76123018}" dt="2022-04-30T17:05:39.801" v="1827" actId="478"/>
          <ac:spMkLst>
            <pc:docMk/>
            <pc:sldMk cId="2963842929" sldId="313"/>
            <ac:spMk id="26" creationId="{40E25642-C231-4D01-B23B-EF6F5B5C5D24}"/>
          </ac:spMkLst>
        </pc:spChg>
        <pc:spChg chg="mod">
          <ac:chgData name="David Banda Cerda" userId="66c791fd-864c-4363-a676-4ad22f698219" providerId="ADAL" clId="{D1A6720E-E709-40CA-ABD8-F98C76123018}" dt="2022-04-30T10:28:42.828" v="1022"/>
          <ac:spMkLst>
            <pc:docMk/>
            <pc:sldMk cId="2963842929" sldId="313"/>
            <ac:spMk id="26" creationId="{D2F530C8-FC93-4F9F-BF72-278ED451D213}"/>
          </ac:spMkLst>
        </pc:spChg>
        <pc:spChg chg="mod">
          <ac:chgData name="David Banda Cerda" userId="66c791fd-864c-4363-a676-4ad22f698219" providerId="ADAL" clId="{D1A6720E-E709-40CA-ABD8-F98C76123018}" dt="2022-04-30T10:28:42.828" v="1022"/>
          <ac:spMkLst>
            <pc:docMk/>
            <pc:sldMk cId="2963842929" sldId="313"/>
            <ac:spMk id="27" creationId="{0AD1CF89-5161-444D-BC73-0CAF174AB380}"/>
          </ac:spMkLst>
        </pc:spChg>
        <pc:spChg chg="mod">
          <ac:chgData name="David Banda Cerda" userId="66c791fd-864c-4363-a676-4ad22f698219" providerId="ADAL" clId="{D1A6720E-E709-40CA-ABD8-F98C76123018}" dt="2022-04-30T10:28:42.828" v="1022"/>
          <ac:spMkLst>
            <pc:docMk/>
            <pc:sldMk cId="2963842929" sldId="313"/>
            <ac:spMk id="28" creationId="{A64D8F7D-2C6B-4534-AA89-D6F2DA9CF8B7}"/>
          </ac:spMkLst>
        </pc:spChg>
        <pc:spChg chg="add del mod">
          <ac:chgData name="David Banda Cerda" userId="66c791fd-864c-4363-a676-4ad22f698219" providerId="ADAL" clId="{D1A6720E-E709-40CA-ABD8-F98C76123018}" dt="2022-04-30T17:09:24.916" v="1859" actId="478"/>
          <ac:spMkLst>
            <pc:docMk/>
            <pc:sldMk cId="2963842929" sldId="313"/>
            <ac:spMk id="28" creationId="{CD98384C-D60E-401E-A87F-3130BCB48A9E}"/>
          </ac:spMkLst>
        </pc:spChg>
        <pc:spChg chg="mod">
          <ac:chgData name="David Banda Cerda" userId="66c791fd-864c-4363-a676-4ad22f698219" providerId="ADAL" clId="{D1A6720E-E709-40CA-ABD8-F98C76123018}" dt="2022-04-30T10:28:42.828" v="1022"/>
          <ac:spMkLst>
            <pc:docMk/>
            <pc:sldMk cId="2963842929" sldId="313"/>
            <ac:spMk id="29" creationId="{39FF4857-6430-47A2-81B0-E710074FE678}"/>
          </ac:spMkLst>
        </pc:spChg>
        <pc:spChg chg="mod">
          <ac:chgData name="David Banda Cerda" userId="66c791fd-864c-4363-a676-4ad22f698219" providerId="ADAL" clId="{D1A6720E-E709-40CA-ABD8-F98C76123018}" dt="2022-04-30T10:28:42.828" v="1022"/>
          <ac:spMkLst>
            <pc:docMk/>
            <pc:sldMk cId="2963842929" sldId="313"/>
            <ac:spMk id="30" creationId="{4A55070F-E3C9-4A84-9260-241AEF5D6881}"/>
          </ac:spMkLst>
        </pc:spChg>
        <pc:spChg chg="mod">
          <ac:chgData name="David Banda Cerda" userId="66c791fd-864c-4363-a676-4ad22f698219" providerId="ADAL" clId="{D1A6720E-E709-40CA-ABD8-F98C76123018}" dt="2022-04-30T10:28:42.828" v="1022"/>
          <ac:spMkLst>
            <pc:docMk/>
            <pc:sldMk cId="2963842929" sldId="313"/>
            <ac:spMk id="31" creationId="{83B5BCCB-164D-4542-B187-9108708C055F}"/>
          </ac:spMkLst>
        </pc:spChg>
        <pc:spChg chg="mod">
          <ac:chgData name="David Banda Cerda" userId="66c791fd-864c-4363-a676-4ad22f698219" providerId="ADAL" clId="{D1A6720E-E709-40CA-ABD8-F98C76123018}" dt="2022-04-30T10:28:42.828" v="1022"/>
          <ac:spMkLst>
            <pc:docMk/>
            <pc:sldMk cId="2963842929" sldId="313"/>
            <ac:spMk id="32" creationId="{2F387181-CE6D-464D-BE8B-D32AB9384FBC}"/>
          </ac:spMkLst>
        </pc:spChg>
        <pc:spChg chg="mod">
          <ac:chgData name="David Banda Cerda" userId="66c791fd-864c-4363-a676-4ad22f698219" providerId="ADAL" clId="{D1A6720E-E709-40CA-ABD8-F98C76123018}" dt="2022-04-30T10:28:42.828" v="1022"/>
          <ac:spMkLst>
            <pc:docMk/>
            <pc:sldMk cId="2963842929" sldId="313"/>
            <ac:spMk id="33" creationId="{CBFC7F05-04AF-4846-BE20-DBE43EC9380F}"/>
          </ac:spMkLst>
        </pc:spChg>
        <pc:spChg chg="mod">
          <ac:chgData name="David Banda Cerda" userId="66c791fd-864c-4363-a676-4ad22f698219" providerId="ADAL" clId="{D1A6720E-E709-40CA-ABD8-F98C76123018}" dt="2022-04-30T10:28:42.828" v="1022"/>
          <ac:spMkLst>
            <pc:docMk/>
            <pc:sldMk cId="2963842929" sldId="313"/>
            <ac:spMk id="34" creationId="{083BFA99-AB68-48FA-8D84-8CBD7EF4BD19}"/>
          </ac:spMkLst>
        </pc:spChg>
        <pc:spChg chg="add del mod">
          <ac:chgData name="David Banda Cerda" userId="66c791fd-864c-4363-a676-4ad22f698219" providerId="ADAL" clId="{D1A6720E-E709-40CA-ABD8-F98C76123018}" dt="2022-04-30T10:28:45.672" v="1025"/>
          <ac:spMkLst>
            <pc:docMk/>
            <pc:sldMk cId="2963842929" sldId="313"/>
            <ac:spMk id="35" creationId="{83FB1862-A151-4911-B0A8-57B6FC9899B1}"/>
          </ac:spMkLst>
        </pc:spChg>
        <pc:spChg chg="mod">
          <ac:chgData name="David Banda Cerda" userId="66c791fd-864c-4363-a676-4ad22f698219" providerId="ADAL" clId="{D1A6720E-E709-40CA-ABD8-F98C76123018}" dt="2022-04-30T10:28:42.828" v="1022"/>
          <ac:spMkLst>
            <pc:docMk/>
            <pc:sldMk cId="2963842929" sldId="313"/>
            <ac:spMk id="37" creationId="{C9A4724A-99EE-4703-9235-16FC4BA26E52}"/>
          </ac:spMkLst>
        </pc:spChg>
        <pc:spChg chg="mod">
          <ac:chgData name="David Banda Cerda" userId="66c791fd-864c-4363-a676-4ad22f698219" providerId="ADAL" clId="{D1A6720E-E709-40CA-ABD8-F98C76123018}" dt="2022-04-30T10:28:42.828" v="1022"/>
          <ac:spMkLst>
            <pc:docMk/>
            <pc:sldMk cId="2963842929" sldId="313"/>
            <ac:spMk id="38" creationId="{1FBAD887-10A2-405C-8CAB-B84E43BB2C74}"/>
          </ac:spMkLst>
        </pc:spChg>
        <pc:spChg chg="add del mod">
          <ac:chgData name="David Banda Cerda" userId="66c791fd-864c-4363-a676-4ad22f698219" providerId="ADAL" clId="{D1A6720E-E709-40CA-ABD8-F98C76123018}" dt="2022-04-30T10:28:45.672" v="1025"/>
          <ac:spMkLst>
            <pc:docMk/>
            <pc:sldMk cId="2963842929" sldId="313"/>
            <ac:spMk id="39" creationId="{9202F1CB-5149-44D4-B2BC-B992C6AAEAAC}"/>
          </ac:spMkLst>
        </pc:spChg>
        <pc:spChg chg="add del mod">
          <ac:chgData name="David Banda Cerda" userId="66c791fd-864c-4363-a676-4ad22f698219" providerId="ADAL" clId="{D1A6720E-E709-40CA-ABD8-F98C76123018}" dt="2022-04-30T10:28:45.672" v="1025"/>
          <ac:spMkLst>
            <pc:docMk/>
            <pc:sldMk cId="2963842929" sldId="313"/>
            <ac:spMk id="40" creationId="{EA4B8E15-2A7D-47CD-8BF9-7AE538CF4229}"/>
          </ac:spMkLst>
        </pc:spChg>
        <pc:spChg chg="add del mod">
          <ac:chgData name="David Banda Cerda" userId="66c791fd-864c-4363-a676-4ad22f698219" providerId="ADAL" clId="{D1A6720E-E709-40CA-ABD8-F98C76123018}" dt="2022-04-30T10:28:45.672" v="1025"/>
          <ac:spMkLst>
            <pc:docMk/>
            <pc:sldMk cId="2963842929" sldId="313"/>
            <ac:spMk id="41" creationId="{6AC74D41-E91F-4FEA-9284-E163B95088C2}"/>
          </ac:spMkLst>
        </pc:spChg>
        <pc:spChg chg="add del mod">
          <ac:chgData name="David Banda Cerda" userId="66c791fd-864c-4363-a676-4ad22f698219" providerId="ADAL" clId="{D1A6720E-E709-40CA-ABD8-F98C76123018}" dt="2022-04-30T10:28:45.672" v="1025"/>
          <ac:spMkLst>
            <pc:docMk/>
            <pc:sldMk cId="2963842929" sldId="313"/>
            <ac:spMk id="42" creationId="{BB7C1AAC-9439-4BF4-A810-647AF7BE96BC}"/>
          </ac:spMkLst>
        </pc:spChg>
        <pc:spChg chg="add del mod">
          <ac:chgData name="David Banda Cerda" userId="66c791fd-864c-4363-a676-4ad22f698219" providerId="ADAL" clId="{D1A6720E-E709-40CA-ABD8-F98C76123018}" dt="2022-04-30T10:28:45.672" v="1025"/>
          <ac:spMkLst>
            <pc:docMk/>
            <pc:sldMk cId="2963842929" sldId="313"/>
            <ac:spMk id="43" creationId="{42B6DF0E-1EEC-4A90-92F7-AB4BA72A7CCA}"/>
          </ac:spMkLst>
        </pc:spChg>
        <pc:spChg chg="add del mod">
          <ac:chgData name="David Banda Cerda" userId="66c791fd-864c-4363-a676-4ad22f698219" providerId="ADAL" clId="{D1A6720E-E709-40CA-ABD8-F98C76123018}" dt="2022-04-30T10:28:45.672" v="1025"/>
          <ac:spMkLst>
            <pc:docMk/>
            <pc:sldMk cId="2963842929" sldId="313"/>
            <ac:spMk id="44" creationId="{6155565A-9DF0-4E76-A702-25E2D7D2691B}"/>
          </ac:spMkLst>
        </pc:spChg>
        <pc:spChg chg="add del mod">
          <ac:chgData name="David Banda Cerda" userId="66c791fd-864c-4363-a676-4ad22f698219" providerId="ADAL" clId="{D1A6720E-E709-40CA-ABD8-F98C76123018}" dt="2022-04-30T10:28:45.672" v="1025"/>
          <ac:spMkLst>
            <pc:docMk/>
            <pc:sldMk cId="2963842929" sldId="313"/>
            <ac:spMk id="45" creationId="{4706E478-9277-4661-B353-575734511BB7}"/>
          </ac:spMkLst>
        </pc:spChg>
        <pc:spChg chg="add del mod">
          <ac:chgData name="David Banda Cerda" userId="66c791fd-864c-4363-a676-4ad22f698219" providerId="ADAL" clId="{D1A6720E-E709-40CA-ABD8-F98C76123018}" dt="2022-04-30T10:28:45.672" v="1025"/>
          <ac:spMkLst>
            <pc:docMk/>
            <pc:sldMk cId="2963842929" sldId="313"/>
            <ac:spMk id="46" creationId="{CD52CD70-459F-4F5B-B05C-A379A6349D8F}"/>
          </ac:spMkLst>
        </pc:spChg>
        <pc:spChg chg="add del mod">
          <ac:chgData name="David Banda Cerda" userId="66c791fd-864c-4363-a676-4ad22f698219" providerId="ADAL" clId="{D1A6720E-E709-40CA-ABD8-F98C76123018}" dt="2022-04-30T10:28:45.672" v="1025"/>
          <ac:spMkLst>
            <pc:docMk/>
            <pc:sldMk cId="2963842929" sldId="313"/>
            <ac:spMk id="47" creationId="{9E2F5025-FE9C-420C-8F0F-AC3181C623C0}"/>
          </ac:spMkLst>
        </pc:spChg>
        <pc:spChg chg="add del mod">
          <ac:chgData name="David Banda Cerda" userId="66c791fd-864c-4363-a676-4ad22f698219" providerId="ADAL" clId="{D1A6720E-E709-40CA-ABD8-F98C76123018}" dt="2022-04-30T10:28:45.672" v="1025"/>
          <ac:spMkLst>
            <pc:docMk/>
            <pc:sldMk cId="2963842929" sldId="313"/>
            <ac:spMk id="48" creationId="{131EFCEE-039D-480A-860A-BCE2AD21070C}"/>
          </ac:spMkLst>
        </pc:spChg>
        <pc:spChg chg="mod">
          <ac:chgData name="David Banda Cerda" userId="66c791fd-864c-4363-a676-4ad22f698219" providerId="ADAL" clId="{D1A6720E-E709-40CA-ABD8-F98C76123018}" dt="2022-04-30T10:28:42.828" v="1022"/>
          <ac:spMkLst>
            <pc:docMk/>
            <pc:sldMk cId="2963842929" sldId="313"/>
            <ac:spMk id="57" creationId="{5C5BB668-342F-4E7B-B64C-280BF2648A29}"/>
          </ac:spMkLst>
        </pc:spChg>
        <pc:spChg chg="add del mod">
          <ac:chgData name="David Banda Cerda" userId="66c791fd-864c-4363-a676-4ad22f698219" providerId="ADAL" clId="{D1A6720E-E709-40CA-ABD8-F98C76123018}" dt="2022-04-30T10:28:45.672" v="1025"/>
          <ac:spMkLst>
            <pc:docMk/>
            <pc:sldMk cId="2963842929" sldId="313"/>
            <ac:spMk id="63" creationId="{59C1CE85-979B-4362-A0BA-46A2234B3CCE}"/>
          </ac:spMkLst>
        </pc:spChg>
        <pc:spChg chg="add del mod">
          <ac:chgData name="David Banda Cerda" userId="66c791fd-864c-4363-a676-4ad22f698219" providerId="ADAL" clId="{D1A6720E-E709-40CA-ABD8-F98C76123018}" dt="2022-04-30T10:28:45.672" v="1025"/>
          <ac:spMkLst>
            <pc:docMk/>
            <pc:sldMk cId="2963842929" sldId="313"/>
            <ac:spMk id="64" creationId="{E0492D0C-87DE-408A-989C-59FB35CBA63E}"/>
          </ac:spMkLst>
        </pc:spChg>
        <pc:spChg chg="add del mod">
          <ac:chgData name="David Banda Cerda" userId="66c791fd-864c-4363-a676-4ad22f698219" providerId="ADAL" clId="{D1A6720E-E709-40CA-ABD8-F98C76123018}" dt="2022-04-30T10:28:45.672" v="1025"/>
          <ac:spMkLst>
            <pc:docMk/>
            <pc:sldMk cId="2963842929" sldId="313"/>
            <ac:spMk id="66" creationId="{DCF4137C-0CC8-4A79-91F5-2F2AD7F66EAF}"/>
          </ac:spMkLst>
        </pc:spChg>
        <pc:spChg chg="add del mod">
          <ac:chgData name="David Banda Cerda" userId="66c791fd-864c-4363-a676-4ad22f698219" providerId="ADAL" clId="{D1A6720E-E709-40CA-ABD8-F98C76123018}" dt="2022-04-30T10:28:45.672" v="1025"/>
          <ac:spMkLst>
            <pc:docMk/>
            <pc:sldMk cId="2963842929" sldId="313"/>
            <ac:spMk id="67" creationId="{54DB7574-EF80-4F89-BAC5-FD8926ECFDE8}"/>
          </ac:spMkLst>
        </pc:spChg>
        <pc:spChg chg="add del mod">
          <ac:chgData name="David Banda Cerda" userId="66c791fd-864c-4363-a676-4ad22f698219" providerId="ADAL" clId="{D1A6720E-E709-40CA-ABD8-F98C76123018}" dt="2022-04-30T10:28:45.672" v="1025"/>
          <ac:spMkLst>
            <pc:docMk/>
            <pc:sldMk cId="2963842929" sldId="313"/>
            <ac:spMk id="68" creationId="{CBB4F7DF-195A-46CE-B029-BE86D2598325}"/>
          </ac:spMkLst>
        </pc:spChg>
        <pc:spChg chg="del mod topLvl">
          <ac:chgData name="David Banda Cerda" userId="66c791fd-864c-4363-a676-4ad22f698219" providerId="ADAL" clId="{D1A6720E-E709-40CA-ABD8-F98C76123018}" dt="2022-04-30T17:09:21.579" v="1858" actId="478"/>
          <ac:spMkLst>
            <pc:docMk/>
            <pc:sldMk cId="2963842929" sldId="313"/>
            <ac:spMk id="70" creationId="{EE2447E9-CA49-4259-B484-63DE1E74F725}"/>
          </ac:spMkLst>
        </pc:spChg>
        <pc:spChg chg="del mod topLvl">
          <ac:chgData name="David Banda Cerda" userId="66c791fd-864c-4363-a676-4ad22f698219" providerId="ADAL" clId="{D1A6720E-E709-40CA-ABD8-F98C76123018}" dt="2022-04-30T17:09:21.579" v="1858" actId="478"/>
          <ac:spMkLst>
            <pc:docMk/>
            <pc:sldMk cId="2963842929" sldId="313"/>
            <ac:spMk id="71" creationId="{BE3386D5-45EB-41B1-AA8E-6C0AD02E5FCD}"/>
          </ac:spMkLst>
        </pc:spChg>
        <pc:spChg chg="del mod topLvl">
          <ac:chgData name="David Banda Cerda" userId="66c791fd-864c-4363-a676-4ad22f698219" providerId="ADAL" clId="{D1A6720E-E709-40CA-ABD8-F98C76123018}" dt="2022-04-30T17:09:21.579" v="1858" actId="478"/>
          <ac:spMkLst>
            <pc:docMk/>
            <pc:sldMk cId="2963842929" sldId="313"/>
            <ac:spMk id="72" creationId="{23BCBAED-6C51-452B-B0E5-DC2A41FC754D}"/>
          </ac:spMkLst>
        </pc:spChg>
        <pc:spChg chg="del mod topLvl">
          <ac:chgData name="David Banda Cerda" userId="66c791fd-864c-4363-a676-4ad22f698219" providerId="ADAL" clId="{D1A6720E-E709-40CA-ABD8-F98C76123018}" dt="2022-04-30T17:09:21.579" v="1858" actId="478"/>
          <ac:spMkLst>
            <pc:docMk/>
            <pc:sldMk cId="2963842929" sldId="313"/>
            <ac:spMk id="73" creationId="{8550E025-015D-4A8A-BB3E-21C6D4F87D81}"/>
          </ac:spMkLst>
        </pc:spChg>
        <pc:spChg chg="del mod topLvl">
          <ac:chgData name="David Banda Cerda" userId="66c791fd-864c-4363-a676-4ad22f698219" providerId="ADAL" clId="{D1A6720E-E709-40CA-ABD8-F98C76123018}" dt="2022-04-30T17:09:21.579" v="1858" actId="478"/>
          <ac:spMkLst>
            <pc:docMk/>
            <pc:sldMk cId="2963842929" sldId="313"/>
            <ac:spMk id="74" creationId="{FDEF6AB5-B4FE-4295-BCC5-A5A92A1F4262}"/>
          </ac:spMkLst>
        </pc:spChg>
        <pc:spChg chg="del mod topLvl">
          <ac:chgData name="David Banda Cerda" userId="66c791fd-864c-4363-a676-4ad22f698219" providerId="ADAL" clId="{D1A6720E-E709-40CA-ABD8-F98C76123018}" dt="2022-04-30T17:09:21.579" v="1858" actId="478"/>
          <ac:spMkLst>
            <pc:docMk/>
            <pc:sldMk cId="2963842929" sldId="313"/>
            <ac:spMk id="75" creationId="{55083947-17D4-44C6-BC34-2C10EB5B8476}"/>
          </ac:spMkLst>
        </pc:spChg>
        <pc:spChg chg="del mod topLvl">
          <ac:chgData name="David Banda Cerda" userId="66c791fd-864c-4363-a676-4ad22f698219" providerId="ADAL" clId="{D1A6720E-E709-40CA-ABD8-F98C76123018}" dt="2022-04-30T17:09:21.579" v="1858" actId="478"/>
          <ac:spMkLst>
            <pc:docMk/>
            <pc:sldMk cId="2963842929" sldId="313"/>
            <ac:spMk id="76" creationId="{04F50B61-89B7-4D06-B4A7-187F72079DDC}"/>
          </ac:spMkLst>
        </pc:spChg>
        <pc:spChg chg="del mod topLvl">
          <ac:chgData name="David Banda Cerda" userId="66c791fd-864c-4363-a676-4ad22f698219" providerId="ADAL" clId="{D1A6720E-E709-40CA-ABD8-F98C76123018}" dt="2022-04-30T17:09:21.579" v="1858" actId="478"/>
          <ac:spMkLst>
            <pc:docMk/>
            <pc:sldMk cId="2963842929" sldId="313"/>
            <ac:spMk id="77" creationId="{C47F1203-EEB4-4C4F-83DD-FE152586E943}"/>
          </ac:spMkLst>
        </pc:spChg>
        <pc:spChg chg="mod ord topLvl">
          <ac:chgData name="David Banda Cerda" userId="66c791fd-864c-4363-a676-4ad22f698219" providerId="ADAL" clId="{D1A6720E-E709-40CA-ABD8-F98C76123018}" dt="2022-04-30T17:08:56.169" v="1855" actId="167"/>
          <ac:spMkLst>
            <pc:docMk/>
            <pc:sldMk cId="2963842929" sldId="313"/>
            <ac:spMk id="78" creationId="{41B4E2E3-97B5-4962-9B95-C1B416EF62A3}"/>
          </ac:spMkLst>
        </pc:spChg>
        <pc:spChg chg="del mod topLvl">
          <ac:chgData name="David Banda Cerda" userId="66c791fd-864c-4363-a676-4ad22f698219" providerId="ADAL" clId="{D1A6720E-E709-40CA-ABD8-F98C76123018}" dt="2022-04-30T17:09:21.579" v="1858" actId="478"/>
          <ac:spMkLst>
            <pc:docMk/>
            <pc:sldMk cId="2963842929" sldId="313"/>
            <ac:spMk id="79" creationId="{8A463723-9C28-4F68-9655-643853AFA05D}"/>
          </ac:spMkLst>
        </pc:spChg>
        <pc:spChg chg="del mod topLvl">
          <ac:chgData name="David Banda Cerda" userId="66c791fd-864c-4363-a676-4ad22f698219" providerId="ADAL" clId="{D1A6720E-E709-40CA-ABD8-F98C76123018}" dt="2022-04-30T17:09:21.579" v="1858" actId="478"/>
          <ac:spMkLst>
            <pc:docMk/>
            <pc:sldMk cId="2963842929" sldId="313"/>
            <ac:spMk id="80" creationId="{11674215-4F5B-4DCF-9D72-41811C9072A7}"/>
          </ac:spMkLst>
        </pc:spChg>
        <pc:spChg chg="add del mod">
          <ac:chgData name="David Banda Cerda" userId="66c791fd-864c-4363-a676-4ad22f698219" providerId="ADAL" clId="{D1A6720E-E709-40CA-ABD8-F98C76123018}" dt="2022-04-30T17:09:21.579" v="1858" actId="478"/>
          <ac:spMkLst>
            <pc:docMk/>
            <pc:sldMk cId="2963842929" sldId="313"/>
            <ac:spMk id="81" creationId="{78A60B56-A045-4007-BBBC-0661D62B4965}"/>
          </ac:spMkLst>
        </pc:spChg>
        <pc:spChg chg="mod">
          <ac:chgData name="David Banda Cerda" userId="66c791fd-864c-4363-a676-4ad22f698219" providerId="ADAL" clId="{D1A6720E-E709-40CA-ABD8-F98C76123018}" dt="2022-04-30T10:28:46.721" v="1026"/>
          <ac:spMkLst>
            <pc:docMk/>
            <pc:sldMk cId="2963842929" sldId="313"/>
            <ac:spMk id="83" creationId="{64196847-4C08-4F9C-B18F-F3F06B7E9148}"/>
          </ac:spMkLst>
        </pc:spChg>
        <pc:spChg chg="mod">
          <ac:chgData name="David Banda Cerda" userId="66c791fd-864c-4363-a676-4ad22f698219" providerId="ADAL" clId="{D1A6720E-E709-40CA-ABD8-F98C76123018}" dt="2022-04-30T10:28:46.721" v="1026"/>
          <ac:spMkLst>
            <pc:docMk/>
            <pc:sldMk cId="2963842929" sldId="313"/>
            <ac:spMk id="84" creationId="{C08D9762-D9BE-4C2E-B8B1-A11B8E1904CB}"/>
          </ac:spMkLst>
        </pc:spChg>
        <pc:spChg chg="add del mod">
          <ac:chgData name="David Banda Cerda" userId="66c791fd-864c-4363-a676-4ad22f698219" providerId="ADAL" clId="{D1A6720E-E709-40CA-ABD8-F98C76123018}" dt="2022-04-30T17:09:21.579" v="1858" actId="478"/>
          <ac:spMkLst>
            <pc:docMk/>
            <pc:sldMk cId="2963842929" sldId="313"/>
            <ac:spMk id="85" creationId="{F60F88B4-A13B-43FB-A91F-AF5F3EA97790}"/>
          </ac:spMkLst>
        </pc:spChg>
        <pc:spChg chg="add del mod">
          <ac:chgData name="David Banda Cerda" userId="66c791fd-864c-4363-a676-4ad22f698219" providerId="ADAL" clId="{D1A6720E-E709-40CA-ABD8-F98C76123018}" dt="2022-04-30T17:09:21.579" v="1858" actId="478"/>
          <ac:spMkLst>
            <pc:docMk/>
            <pc:sldMk cId="2963842929" sldId="313"/>
            <ac:spMk id="86" creationId="{AF0F3A33-1577-4323-B0CD-7ECD87F150BA}"/>
          </ac:spMkLst>
        </pc:spChg>
        <pc:spChg chg="add del mod">
          <ac:chgData name="David Banda Cerda" userId="66c791fd-864c-4363-a676-4ad22f698219" providerId="ADAL" clId="{D1A6720E-E709-40CA-ABD8-F98C76123018}" dt="2022-04-30T17:09:21.579" v="1858" actId="478"/>
          <ac:spMkLst>
            <pc:docMk/>
            <pc:sldMk cId="2963842929" sldId="313"/>
            <ac:spMk id="87" creationId="{96826236-A1A3-444B-A3D9-23952A5D7042}"/>
          </ac:spMkLst>
        </pc:spChg>
        <pc:spChg chg="add del mod">
          <ac:chgData name="David Banda Cerda" userId="66c791fd-864c-4363-a676-4ad22f698219" providerId="ADAL" clId="{D1A6720E-E709-40CA-ABD8-F98C76123018}" dt="2022-04-30T17:09:21.579" v="1858" actId="478"/>
          <ac:spMkLst>
            <pc:docMk/>
            <pc:sldMk cId="2963842929" sldId="313"/>
            <ac:spMk id="88" creationId="{63F78C4E-F332-4FF3-8741-0BCDC386CBE9}"/>
          </ac:spMkLst>
        </pc:spChg>
        <pc:spChg chg="add del mod">
          <ac:chgData name="David Banda Cerda" userId="66c791fd-864c-4363-a676-4ad22f698219" providerId="ADAL" clId="{D1A6720E-E709-40CA-ABD8-F98C76123018}" dt="2022-04-30T17:09:21.579" v="1858" actId="478"/>
          <ac:spMkLst>
            <pc:docMk/>
            <pc:sldMk cId="2963842929" sldId="313"/>
            <ac:spMk id="89" creationId="{4F0EE9C9-DF93-4FD0-87B1-1C5E5EFF7BA3}"/>
          </ac:spMkLst>
        </pc:spChg>
        <pc:spChg chg="add del mod">
          <ac:chgData name="David Banda Cerda" userId="66c791fd-864c-4363-a676-4ad22f698219" providerId="ADAL" clId="{D1A6720E-E709-40CA-ABD8-F98C76123018}" dt="2022-04-30T17:09:21.579" v="1858" actId="478"/>
          <ac:spMkLst>
            <pc:docMk/>
            <pc:sldMk cId="2963842929" sldId="313"/>
            <ac:spMk id="90" creationId="{CEFF33FB-7BE5-4ACF-8CFA-4B84109B78B0}"/>
          </ac:spMkLst>
        </pc:spChg>
        <pc:spChg chg="add del mod">
          <ac:chgData name="David Banda Cerda" userId="66c791fd-864c-4363-a676-4ad22f698219" providerId="ADAL" clId="{D1A6720E-E709-40CA-ABD8-F98C76123018}" dt="2022-04-30T17:09:21.579" v="1858" actId="478"/>
          <ac:spMkLst>
            <pc:docMk/>
            <pc:sldMk cId="2963842929" sldId="313"/>
            <ac:spMk id="91" creationId="{082AC8F4-7F35-4C16-A167-2CD4D9C014D5}"/>
          </ac:spMkLst>
        </pc:spChg>
        <pc:spChg chg="add del mod">
          <ac:chgData name="David Banda Cerda" userId="66c791fd-864c-4363-a676-4ad22f698219" providerId="ADAL" clId="{D1A6720E-E709-40CA-ABD8-F98C76123018}" dt="2022-04-30T17:09:21.579" v="1858" actId="478"/>
          <ac:spMkLst>
            <pc:docMk/>
            <pc:sldMk cId="2963842929" sldId="313"/>
            <ac:spMk id="92" creationId="{6C741C8D-DEC0-494D-94E4-3F4B3A8B5D1C}"/>
          </ac:spMkLst>
        </pc:spChg>
        <pc:spChg chg="add del mod">
          <ac:chgData name="David Banda Cerda" userId="66c791fd-864c-4363-a676-4ad22f698219" providerId="ADAL" clId="{D1A6720E-E709-40CA-ABD8-F98C76123018}" dt="2022-04-30T17:09:21.579" v="1858" actId="478"/>
          <ac:spMkLst>
            <pc:docMk/>
            <pc:sldMk cId="2963842929" sldId="313"/>
            <ac:spMk id="93" creationId="{25187ABB-0AEE-4D9D-B6A3-228B47E075DB}"/>
          </ac:spMkLst>
        </pc:spChg>
        <pc:spChg chg="add del mod">
          <ac:chgData name="David Banda Cerda" userId="66c791fd-864c-4363-a676-4ad22f698219" providerId="ADAL" clId="{D1A6720E-E709-40CA-ABD8-F98C76123018}" dt="2022-04-30T17:09:21.579" v="1858" actId="478"/>
          <ac:spMkLst>
            <pc:docMk/>
            <pc:sldMk cId="2963842929" sldId="313"/>
            <ac:spMk id="94" creationId="{5DD47946-53BB-4366-83E1-67178C017024}"/>
          </ac:spMkLst>
        </pc:spChg>
        <pc:spChg chg="mod">
          <ac:chgData name="David Banda Cerda" userId="66c791fd-864c-4363-a676-4ad22f698219" providerId="ADAL" clId="{D1A6720E-E709-40CA-ABD8-F98C76123018}" dt="2022-04-30T10:28:46.721" v="1026"/>
          <ac:spMkLst>
            <pc:docMk/>
            <pc:sldMk cId="2963842929" sldId="313"/>
            <ac:spMk id="103" creationId="{D414846A-492D-4306-99F2-5786837C9397}"/>
          </ac:spMkLst>
        </pc:spChg>
        <pc:spChg chg="add del mod">
          <ac:chgData name="David Banda Cerda" userId="66c791fd-864c-4363-a676-4ad22f698219" providerId="ADAL" clId="{D1A6720E-E709-40CA-ABD8-F98C76123018}" dt="2022-04-30T17:09:21.579" v="1858" actId="478"/>
          <ac:spMkLst>
            <pc:docMk/>
            <pc:sldMk cId="2963842929" sldId="313"/>
            <ac:spMk id="109" creationId="{49A64AE2-EFD9-4ABE-A98C-04C33652F361}"/>
          </ac:spMkLst>
        </pc:spChg>
        <pc:spChg chg="add del mod">
          <ac:chgData name="David Banda Cerda" userId="66c791fd-864c-4363-a676-4ad22f698219" providerId="ADAL" clId="{D1A6720E-E709-40CA-ABD8-F98C76123018}" dt="2022-04-30T17:09:21.579" v="1858" actId="478"/>
          <ac:spMkLst>
            <pc:docMk/>
            <pc:sldMk cId="2963842929" sldId="313"/>
            <ac:spMk id="110" creationId="{6FB7FFB5-F545-40DB-8E73-D84C05D25446}"/>
          </ac:spMkLst>
        </pc:spChg>
        <pc:spChg chg="add del mod">
          <ac:chgData name="David Banda Cerda" userId="66c791fd-864c-4363-a676-4ad22f698219" providerId="ADAL" clId="{D1A6720E-E709-40CA-ABD8-F98C76123018}" dt="2022-04-30T17:09:21.579" v="1858" actId="478"/>
          <ac:spMkLst>
            <pc:docMk/>
            <pc:sldMk cId="2963842929" sldId="313"/>
            <ac:spMk id="111" creationId="{5D2893D8-C265-4B88-9E5B-DFF066987BF7}"/>
          </ac:spMkLst>
        </pc:spChg>
        <pc:spChg chg="add del mod">
          <ac:chgData name="David Banda Cerda" userId="66c791fd-864c-4363-a676-4ad22f698219" providerId="ADAL" clId="{D1A6720E-E709-40CA-ABD8-F98C76123018}" dt="2022-04-30T17:09:21.579" v="1858" actId="478"/>
          <ac:spMkLst>
            <pc:docMk/>
            <pc:sldMk cId="2963842929" sldId="313"/>
            <ac:spMk id="112" creationId="{CCF33BD1-BEBD-4EC8-A517-4FC17FF66476}"/>
          </ac:spMkLst>
        </pc:spChg>
        <pc:spChg chg="add del mod">
          <ac:chgData name="David Banda Cerda" userId="66c791fd-864c-4363-a676-4ad22f698219" providerId="ADAL" clId="{D1A6720E-E709-40CA-ABD8-F98C76123018}" dt="2022-04-30T17:09:21.579" v="1858" actId="478"/>
          <ac:spMkLst>
            <pc:docMk/>
            <pc:sldMk cId="2963842929" sldId="313"/>
            <ac:spMk id="113" creationId="{F682D120-CB77-4017-9609-32D5D34BB146}"/>
          </ac:spMkLst>
        </pc:spChg>
        <pc:spChg chg="add mod ord">
          <ac:chgData name="David Banda Cerda" userId="66c791fd-864c-4363-a676-4ad22f698219" providerId="ADAL" clId="{D1A6720E-E709-40CA-ABD8-F98C76123018}" dt="2022-04-30T17:07:43.361" v="1845" actId="207"/>
          <ac:spMkLst>
            <pc:docMk/>
            <pc:sldMk cId="2963842929" sldId="313"/>
            <ac:spMk id="114" creationId="{DD704290-1714-42E3-887E-EEC48894F45B}"/>
          </ac:spMkLst>
        </pc:spChg>
        <pc:grpChg chg="add del mod">
          <ac:chgData name="David Banda Cerda" userId="66c791fd-864c-4363-a676-4ad22f698219" providerId="ADAL" clId="{D1A6720E-E709-40CA-ABD8-F98C76123018}" dt="2022-04-30T10:28:45.672" v="1025"/>
          <ac:grpSpMkLst>
            <pc:docMk/>
            <pc:sldMk cId="2963842929" sldId="313"/>
            <ac:grpSpMk id="23" creationId="{6E786B55-0F1E-459E-859F-BEE7BBE02DA3}"/>
          </ac:grpSpMkLst>
        </pc:grpChg>
        <pc:grpChg chg="add del mod">
          <ac:chgData name="David Banda Cerda" userId="66c791fd-864c-4363-a676-4ad22f698219" providerId="ADAL" clId="{D1A6720E-E709-40CA-ABD8-F98C76123018}" dt="2022-04-30T10:28:45.672" v="1025"/>
          <ac:grpSpMkLst>
            <pc:docMk/>
            <pc:sldMk cId="2963842929" sldId="313"/>
            <ac:grpSpMk id="36" creationId="{418176A9-59E4-4A1B-87A2-AE061AA4B75A}"/>
          </ac:grpSpMkLst>
        </pc:grpChg>
        <pc:grpChg chg="add del mod">
          <ac:chgData name="David Banda Cerda" userId="66c791fd-864c-4363-a676-4ad22f698219" providerId="ADAL" clId="{D1A6720E-E709-40CA-ABD8-F98C76123018}" dt="2022-04-30T10:28:45.672" v="1025"/>
          <ac:grpSpMkLst>
            <pc:docMk/>
            <pc:sldMk cId="2963842929" sldId="313"/>
            <ac:grpSpMk id="49" creationId="{8247BF8E-CD69-4E1B-97E4-0B575973CDCB}"/>
          </ac:grpSpMkLst>
        </pc:grpChg>
        <pc:grpChg chg="add del mod">
          <ac:chgData name="David Banda Cerda" userId="66c791fd-864c-4363-a676-4ad22f698219" providerId="ADAL" clId="{D1A6720E-E709-40CA-ABD8-F98C76123018}" dt="2022-04-30T16:57:22.961" v="1712" actId="165"/>
          <ac:grpSpMkLst>
            <pc:docMk/>
            <pc:sldMk cId="2963842929" sldId="313"/>
            <ac:grpSpMk id="69" creationId="{0B4BB8D3-8B1C-4171-9D91-604277E0483D}"/>
          </ac:grpSpMkLst>
        </pc:grpChg>
        <pc:grpChg chg="add del mod">
          <ac:chgData name="David Banda Cerda" userId="66c791fd-864c-4363-a676-4ad22f698219" providerId="ADAL" clId="{D1A6720E-E709-40CA-ABD8-F98C76123018}" dt="2022-04-30T17:09:21.579" v="1858" actId="478"/>
          <ac:grpSpMkLst>
            <pc:docMk/>
            <pc:sldMk cId="2963842929" sldId="313"/>
            <ac:grpSpMk id="82" creationId="{B31455F8-0C64-4AD0-838E-A42B82581135}"/>
          </ac:grpSpMkLst>
        </pc:grpChg>
        <pc:grpChg chg="add del mod">
          <ac:chgData name="David Banda Cerda" userId="66c791fd-864c-4363-a676-4ad22f698219" providerId="ADAL" clId="{D1A6720E-E709-40CA-ABD8-F98C76123018}" dt="2022-04-30T17:09:21.579" v="1858" actId="478"/>
          <ac:grpSpMkLst>
            <pc:docMk/>
            <pc:sldMk cId="2963842929" sldId="313"/>
            <ac:grpSpMk id="95" creationId="{4E8EBE6F-1035-48E9-B412-F00122C5AA12}"/>
          </ac:grpSpMkLst>
        </pc:grpChg>
        <pc:picChg chg="mod">
          <ac:chgData name="David Banda Cerda" userId="66c791fd-864c-4363-a676-4ad22f698219" providerId="ADAL" clId="{D1A6720E-E709-40CA-ABD8-F98C76123018}" dt="2022-04-30T17:05:27.125" v="1824" actId="1076"/>
          <ac:picMkLst>
            <pc:docMk/>
            <pc:sldMk cId="2963842929" sldId="313"/>
            <ac:picMk id="3" creationId="{DEAF7B27-5CF0-8375-D77A-01B164DF24D7}"/>
          </ac:picMkLst>
        </pc:picChg>
        <pc:picChg chg="mod">
          <ac:chgData name="David Banda Cerda" userId="66c791fd-864c-4363-a676-4ad22f698219" providerId="ADAL" clId="{D1A6720E-E709-40CA-ABD8-F98C76123018}" dt="2022-04-30T17:05:29.885" v="1825" actId="1076"/>
          <ac:picMkLst>
            <pc:docMk/>
            <pc:sldMk cId="2963842929" sldId="313"/>
            <ac:picMk id="5" creationId="{3E749549-5811-44DB-E0D5-E0FC5F8289EA}"/>
          </ac:picMkLst>
        </pc:picChg>
        <pc:picChg chg="mod">
          <ac:chgData name="David Banda Cerda" userId="66c791fd-864c-4363-a676-4ad22f698219" providerId="ADAL" clId="{D1A6720E-E709-40CA-ABD8-F98C76123018}" dt="2022-04-30T17:06:55.634" v="1842" actId="1076"/>
          <ac:picMkLst>
            <pc:docMk/>
            <pc:sldMk cId="2963842929" sldId="313"/>
            <ac:picMk id="10" creationId="{47B47C58-AAC9-F8E0-4B07-7263E908305A}"/>
          </ac:picMkLst>
        </pc:picChg>
        <pc:picChg chg="mod modCrop">
          <ac:chgData name="David Banda Cerda" userId="66c791fd-864c-4363-a676-4ad22f698219" providerId="ADAL" clId="{D1A6720E-E709-40CA-ABD8-F98C76123018}" dt="2022-04-30T17:08:02.677" v="1847" actId="1076"/>
          <ac:picMkLst>
            <pc:docMk/>
            <pc:sldMk cId="2963842929" sldId="313"/>
            <ac:picMk id="11" creationId="{C4984CB3-0BB5-327B-C5D2-CE38A45F46BC}"/>
          </ac:picMkLst>
        </pc:picChg>
        <pc:picChg chg="mod">
          <ac:chgData name="David Banda Cerda" userId="66c791fd-864c-4363-a676-4ad22f698219" providerId="ADAL" clId="{D1A6720E-E709-40CA-ABD8-F98C76123018}" dt="2022-04-30T17:08:38.292" v="1853" actId="1076"/>
          <ac:picMkLst>
            <pc:docMk/>
            <pc:sldMk cId="2963842929" sldId="313"/>
            <ac:picMk id="13" creationId="{C8868851-9423-F792-8D49-09F47EDE0CFB}"/>
          </ac:picMkLst>
        </pc:picChg>
        <pc:picChg chg="add mod">
          <ac:chgData name="David Banda Cerda" userId="66c791fd-864c-4363-a676-4ad22f698219" providerId="ADAL" clId="{D1A6720E-E709-40CA-ABD8-F98C76123018}" dt="2022-04-30T16:59:01.947" v="1760" actId="1076"/>
          <ac:picMkLst>
            <pc:docMk/>
            <pc:sldMk cId="2963842929" sldId="313"/>
            <ac:picMk id="14" creationId="{87191A9A-BDF9-41F8-964A-2FBC319955F5}"/>
          </ac:picMkLst>
        </pc:picChg>
        <pc:picChg chg="add mod">
          <ac:chgData name="David Banda Cerda" userId="66c791fd-864c-4363-a676-4ad22f698219" providerId="ADAL" clId="{D1A6720E-E709-40CA-ABD8-F98C76123018}" dt="2022-04-30T16:58:45.676" v="1749" actId="1036"/>
          <ac:picMkLst>
            <pc:docMk/>
            <pc:sldMk cId="2963842929" sldId="313"/>
            <ac:picMk id="19" creationId="{2B4484CC-6B65-41FE-A9F1-1302FD34F395}"/>
          </ac:picMkLst>
        </pc:picChg>
        <pc:picChg chg="add mod">
          <ac:chgData name="David Banda Cerda" userId="66c791fd-864c-4363-a676-4ad22f698219" providerId="ADAL" clId="{D1A6720E-E709-40CA-ABD8-F98C76123018}" dt="2022-04-30T16:58:45.676" v="1749" actId="1036"/>
          <ac:picMkLst>
            <pc:docMk/>
            <pc:sldMk cId="2963842929" sldId="313"/>
            <ac:picMk id="20" creationId="{41DC5726-CBE0-4C45-8EDF-812503970B9F}"/>
          </ac:picMkLst>
        </pc:picChg>
        <pc:picChg chg="add mod">
          <ac:chgData name="David Banda Cerda" userId="66c791fd-864c-4363-a676-4ad22f698219" providerId="ADAL" clId="{D1A6720E-E709-40CA-ABD8-F98C76123018}" dt="2022-04-30T16:59:17.762" v="1763" actId="14100"/>
          <ac:picMkLst>
            <pc:docMk/>
            <pc:sldMk cId="2963842929" sldId="313"/>
            <ac:picMk id="21" creationId="{5345FB02-4C13-4546-A076-971A16AD366B}"/>
          </ac:picMkLst>
        </pc:picChg>
        <pc:picChg chg="mod modCrop">
          <ac:chgData name="David Banda Cerda" userId="66c791fd-864c-4363-a676-4ad22f698219" providerId="ADAL" clId="{D1A6720E-E709-40CA-ABD8-F98C76123018}" dt="2022-04-30T17:08:27.778" v="1851" actId="1076"/>
          <ac:picMkLst>
            <pc:docMk/>
            <pc:sldMk cId="2963842929" sldId="313"/>
            <ac:picMk id="22" creationId="{F24E703D-78F2-BF7E-B0E9-0F006721127F}"/>
          </ac:picMkLst>
        </pc:picChg>
        <pc:picChg chg="mod">
          <ac:chgData name="David Banda Cerda" userId="66c791fd-864c-4363-a676-4ad22f698219" providerId="ADAL" clId="{D1A6720E-E709-40CA-ABD8-F98C76123018}" dt="2022-04-30T17:06:33.561" v="1835" actId="1076"/>
          <ac:picMkLst>
            <pc:docMk/>
            <pc:sldMk cId="2963842929" sldId="313"/>
            <ac:picMk id="23" creationId="{577594C0-DB76-A021-29B4-6E24929B4C97}"/>
          </ac:picMkLst>
        </pc:picChg>
        <pc:picChg chg="mod">
          <ac:chgData name="David Banda Cerda" userId="66c791fd-864c-4363-a676-4ad22f698219" providerId="ADAL" clId="{D1A6720E-E709-40CA-ABD8-F98C76123018}" dt="2022-04-30T17:08:35.756" v="1852" actId="1076"/>
          <ac:picMkLst>
            <pc:docMk/>
            <pc:sldMk cId="2963842929" sldId="313"/>
            <ac:picMk id="24" creationId="{AA169F11-80E0-BF98-BFF7-16A3D036B034}"/>
          </ac:picMkLst>
        </pc:picChg>
        <pc:picChg chg="mod">
          <ac:chgData name="David Banda Cerda" userId="66c791fd-864c-4363-a676-4ad22f698219" providerId="ADAL" clId="{D1A6720E-E709-40CA-ABD8-F98C76123018}" dt="2022-04-30T10:28:42.828" v="1022"/>
          <ac:picMkLst>
            <pc:docMk/>
            <pc:sldMk cId="2963842929" sldId="313"/>
            <ac:picMk id="50" creationId="{1BC79CCB-4810-475E-AB0B-1A4F22BC7752}"/>
          </ac:picMkLst>
        </pc:picChg>
        <pc:picChg chg="mod">
          <ac:chgData name="David Banda Cerda" userId="66c791fd-864c-4363-a676-4ad22f698219" providerId="ADAL" clId="{D1A6720E-E709-40CA-ABD8-F98C76123018}" dt="2022-04-30T10:28:42.828" v="1022"/>
          <ac:picMkLst>
            <pc:docMk/>
            <pc:sldMk cId="2963842929" sldId="313"/>
            <ac:picMk id="51" creationId="{14915264-684E-4386-9633-6DE7E1BADAF2}"/>
          </ac:picMkLst>
        </pc:picChg>
        <pc:picChg chg="mod">
          <ac:chgData name="David Banda Cerda" userId="66c791fd-864c-4363-a676-4ad22f698219" providerId="ADAL" clId="{D1A6720E-E709-40CA-ABD8-F98C76123018}" dt="2022-04-30T10:28:42.828" v="1022"/>
          <ac:picMkLst>
            <pc:docMk/>
            <pc:sldMk cId="2963842929" sldId="313"/>
            <ac:picMk id="52" creationId="{05DA69A2-3908-4332-BCCF-31F393CAF141}"/>
          </ac:picMkLst>
        </pc:picChg>
        <pc:picChg chg="mod">
          <ac:chgData name="David Banda Cerda" userId="66c791fd-864c-4363-a676-4ad22f698219" providerId="ADAL" clId="{D1A6720E-E709-40CA-ABD8-F98C76123018}" dt="2022-04-30T10:28:42.828" v="1022"/>
          <ac:picMkLst>
            <pc:docMk/>
            <pc:sldMk cId="2963842929" sldId="313"/>
            <ac:picMk id="53" creationId="{54C6572D-EB88-4EBE-BF94-E1631CE7B767}"/>
          </ac:picMkLst>
        </pc:picChg>
        <pc:picChg chg="mod">
          <ac:chgData name="David Banda Cerda" userId="66c791fd-864c-4363-a676-4ad22f698219" providerId="ADAL" clId="{D1A6720E-E709-40CA-ABD8-F98C76123018}" dt="2022-04-30T10:28:42.828" v="1022"/>
          <ac:picMkLst>
            <pc:docMk/>
            <pc:sldMk cId="2963842929" sldId="313"/>
            <ac:picMk id="54" creationId="{091A8CA0-7F35-446C-A1AF-2C98FA1D9ACE}"/>
          </ac:picMkLst>
        </pc:picChg>
        <pc:picChg chg="mod">
          <ac:chgData name="David Banda Cerda" userId="66c791fd-864c-4363-a676-4ad22f698219" providerId="ADAL" clId="{D1A6720E-E709-40CA-ABD8-F98C76123018}" dt="2022-04-30T10:28:42.828" v="1022"/>
          <ac:picMkLst>
            <pc:docMk/>
            <pc:sldMk cId="2963842929" sldId="313"/>
            <ac:picMk id="55" creationId="{0A14AEC2-2A1B-4538-A53D-D6D6F3460D21}"/>
          </ac:picMkLst>
        </pc:picChg>
        <pc:picChg chg="mod">
          <ac:chgData name="David Banda Cerda" userId="66c791fd-864c-4363-a676-4ad22f698219" providerId="ADAL" clId="{D1A6720E-E709-40CA-ABD8-F98C76123018}" dt="2022-04-30T10:28:42.828" v="1022"/>
          <ac:picMkLst>
            <pc:docMk/>
            <pc:sldMk cId="2963842929" sldId="313"/>
            <ac:picMk id="56" creationId="{8A811202-514F-465D-96F9-047DF18C818D}"/>
          </ac:picMkLst>
        </pc:picChg>
        <pc:picChg chg="mod">
          <ac:chgData name="David Banda Cerda" userId="66c791fd-864c-4363-a676-4ad22f698219" providerId="ADAL" clId="{D1A6720E-E709-40CA-ABD8-F98C76123018}" dt="2022-04-30T10:28:42.828" v="1022"/>
          <ac:picMkLst>
            <pc:docMk/>
            <pc:sldMk cId="2963842929" sldId="313"/>
            <ac:picMk id="58" creationId="{C3CADC90-C913-4477-B04B-1E558A56AE51}"/>
          </ac:picMkLst>
        </pc:picChg>
        <pc:picChg chg="mod">
          <ac:chgData name="David Banda Cerda" userId="66c791fd-864c-4363-a676-4ad22f698219" providerId="ADAL" clId="{D1A6720E-E709-40CA-ABD8-F98C76123018}" dt="2022-04-30T10:28:42.828" v="1022"/>
          <ac:picMkLst>
            <pc:docMk/>
            <pc:sldMk cId="2963842929" sldId="313"/>
            <ac:picMk id="59" creationId="{00F0C47F-65A9-49B6-8AF7-82A0208EAC83}"/>
          </ac:picMkLst>
        </pc:picChg>
        <pc:picChg chg="mod">
          <ac:chgData name="David Banda Cerda" userId="66c791fd-864c-4363-a676-4ad22f698219" providerId="ADAL" clId="{D1A6720E-E709-40CA-ABD8-F98C76123018}" dt="2022-04-30T10:28:42.828" v="1022"/>
          <ac:picMkLst>
            <pc:docMk/>
            <pc:sldMk cId="2963842929" sldId="313"/>
            <ac:picMk id="60" creationId="{B05E197C-237A-424C-A805-D3F340F30474}"/>
          </ac:picMkLst>
        </pc:picChg>
        <pc:picChg chg="mod">
          <ac:chgData name="David Banda Cerda" userId="66c791fd-864c-4363-a676-4ad22f698219" providerId="ADAL" clId="{D1A6720E-E709-40CA-ABD8-F98C76123018}" dt="2022-04-30T10:28:42.828" v="1022"/>
          <ac:picMkLst>
            <pc:docMk/>
            <pc:sldMk cId="2963842929" sldId="313"/>
            <ac:picMk id="61" creationId="{4B574E38-1329-4B9F-AD12-41E2E6D04A80}"/>
          </ac:picMkLst>
        </pc:picChg>
        <pc:picChg chg="mod">
          <ac:chgData name="David Banda Cerda" userId="66c791fd-864c-4363-a676-4ad22f698219" providerId="ADAL" clId="{D1A6720E-E709-40CA-ABD8-F98C76123018}" dt="2022-04-30T10:28:42.828" v="1022"/>
          <ac:picMkLst>
            <pc:docMk/>
            <pc:sldMk cId="2963842929" sldId="313"/>
            <ac:picMk id="62" creationId="{795078C9-E03B-457D-AE92-456C89692B99}"/>
          </ac:picMkLst>
        </pc:picChg>
        <pc:picChg chg="mod">
          <ac:chgData name="David Banda Cerda" userId="66c791fd-864c-4363-a676-4ad22f698219" providerId="ADAL" clId="{D1A6720E-E709-40CA-ABD8-F98C76123018}" dt="2022-04-30T10:28:46.721" v="1026"/>
          <ac:picMkLst>
            <pc:docMk/>
            <pc:sldMk cId="2963842929" sldId="313"/>
            <ac:picMk id="96" creationId="{766ED30A-03E1-4435-8A37-17F321DBEAB2}"/>
          </ac:picMkLst>
        </pc:picChg>
        <pc:picChg chg="mod">
          <ac:chgData name="David Banda Cerda" userId="66c791fd-864c-4363-a676-4ad22f698219" providerId="ADAL" clId="{D1A6720E-E709-40CA-ABD8-F98C76123018}" dt="2022-04-30T10:28:46.721" v="1026"/>
          <ac:picMkLst>
            <pc:docMk/>
            <pc:sldMk cId="2963842929" sldId="313"/>
            <ac:picMk id="97" creationId="{E0C3A057-EEAD-4627-B8E0-34B29BDC58FA}"/>
          </ac:picMkLst>
        </pc:picChg>
        <pc:picChg chg="mod">
          <ac:chgData name="David Banda Cerda" userId="66c791fd-864c-4363-a676-4ad22f698219" providerId="ADAL" clId="{D1A6720E-E709-40CA-ABD8-F98C76123018}" dt="2022-04-30T10:28:46.721" v="1026"/>
          <ac:picMkLst>
            <pc:docMk/>
            <pc:sldMk cId="2963842929" sldId="313"/>
            <ac:picMk id="98" creationId="{AE28A5B6-1FCD-4743-9261-BFEE2D34F76C}"/>
          </ac:picMkLst>
        </pc:picChg>
        <pc:picChg chg="mod">
          <ac:chgData name="David Banda Cerda" userId="66c791fd-864c-4363-a676-4ad22f698219" providerId="ADAL" clId="{D1A6720E-E709-40CA-ABD8-F98C76123018}" dt="2022-04-30T10:28:46.721" v="1026"/>
          <ac:picMkLst>
            <pc:docMk/>
            <pc:sldMk cId="2963842929" sldId="313"/>
            <ac:picMk id="99" creationId="{57FCCC0C-50FE-408B-9C4A-DF40282AF2EF}"/>
          </ac:picMkLst>
        </pc:picChg>
        <pc:picChg chg="mod">
          <ac:chgData name="David Banda Cerda" userId="66c791fd-864c-4363-a676-4ad22f698219" providerId="ADAL" clId="{D1A6720E-E709-40CA-ABD8-F98C76123018}" dt="2022-04-30T10:28:46.721" v="1026"/>
          <ac:picMkLst>
            <pc:docMk/>
            <pc:sldMk cId="2963842929" sldId="313"/>
            <ac:picMk id="100" creationId="{8E1CEB64-D838-4E29-8B56-985E8D76AE11}"/>
          </ac:picMkLst>
        </pc:picChg>
        <pc:picChg chg="mod">
          <ac:chgData name="David Banda Cerda" userId="66c791fd-864c-4363-a676-4ad22f698219" providerId="ADAL" clId="{D1A6720E-E709-40CA-ABD8-F98C76123018}" dt="2022-04-30T10:28:46.721" v="1026"/>
          <ac:picMkLst>
            <pc:docMk/>
            <pc:sldMk cId="2963842929" sldId="313"/>
            <ac:picMk id="101" creationId="{1758F37B-7A20-4352-945B-954C27CB030A}"/>
          </ac:picMkLst>
        </pc:picChg>
        <pc:picChg chg="mod">
          <ac:chgData name="David Banda Cerda" userId="66c791fd-864c-4363-a676-4ad22f698219" providerId="ADAL" clId="{D1A6720E-E709-40CA-ABD8-F98C76123018}" dt="2022-04-30T10:28:46.721" v="1026"/>
          <ac:picMkLst>
            <pc:docMk/>
            <pc:sldMk cId="2963842929" sldId="313"/>
            <ac:picMk id="102" creationId="{8A380056-26CE-4422-93B3-FDCBAE93F00D}"/>
          </ac:picMkLst>
        </pc:picChg>
        <pc:picChg chg="mod">
          <ac:chgData name="David Banda Cerda" userId="66c791fd-864c-4363-a676-4ad22f698219" providerId="ADAL" clId="{D1A6720E-E709-40CA-ABD8-F98C76123018}" dt="2022-04-30T10:28:46.721" v="1026"/>
          <ac:picMkLst>
            <pc:docMk/>
            <pc:sldMk cId="2963842929" sldId="313"/>
            <ac:picMk id="104" creationId="{61E6CFA9-CDC0-423F-A23C-F46D52D5D36F}"/>
          </ac:picMkLst>
        </pc:picChg>
        <pc:picChg chg="mod">
          <ac:chgData name="David Banda Cerda" userId="66c791fd-864c-4363-a676-4ad22f698219" providerId="ADAL" clId="{D1A6720E-E709-40CA-ABD8-F98C76123018}" dt="2022-04-30T10:28:46.721" v="1026"/>
          <ac:picMkLst>
            <pc:docMk/>
            <pc:sldMk cId="2963842929" sldId="313"/>
            <ac:picMk id="105" creationId="{2E8E1D1C-54A5-434C-8C5A-4B9414C91189}"/>
          </ac:picMkLst>
        </pc:picChg>
        <pc:picChg chg="mod">
          <ac:chgData name="David Banda Cerda" userId="66c791fd-864c-4363-a676-4ad22f698219" providerId="ADAL" clId="{D1A6720E-E709-40CA-ABD8-F98C76123018}" dt="2022-04-30T10:28:46.721" v="1026"/>
          <ac:picMkLst>
            <pc:docMk/>
            <pc:sldMk cId="2963842929" sldId="313"/>
            <ac:picMk id="106" creationId="{905188EB-E4CA-4BE9-8A2D-6B520FF26C33}"/>
          </ac:picMkLst>
        </pc:picChg>
        <pc:picChg chg="mod">
          <ac:chgData name="David Banda Cerda" userId="66c791fd-864c-4363-a676-4ad22f698219" providerId="ADAL" clId="{D1A6720E-E709-40CA-ABD8-F98C76123018}" dt="2022-04-30T10:28:46.721" v="1026"/>
          <ac:picMkLst>
            <pc:docMk/>
            <pc:sldMk cId="2963842929" sldId="313"/>
            <ac:picMk id="107" creationId="{075CF05B-0195-4136-A297-6E3300E6CF85}"/>
          </ac:picMkLst>
        </pc:picChg>
        <pc:picChg chg="mod">
          <ac:chgData name="David Banda Cerda" userId="66c791fd-864c-4363-a676-4ad22f698219" providerId="ADAL" clId="{D1A6720E-E709-40CA-ABD8-F98C76123018}" dt="2022-04-30T10:28:46.721" v="1026"/>
          <ac:picMkLst>
            <pc:docMk/>
            <pc:sldMk cId="2963842929" sldId="313"/>
            <ac:picMk id="108" creationId="{C49944B2-41A4-4141-8197-64C3BFB1628E}"/>
          </ac:picMkLst>
        </pc:picChg>
        <pc:cxnChg chg="del">
          <ac:chgData name="David Banda Cerda" userId="66c791fd-864c-4363-a676-4ad22f698219" providerId="ADAL" clId="{D1A6720E-E709-40CA-ABD8-F98C76123018}" dt="2022-04-30T16:58:00.203" v="1716" actId="478"/>
          <ac:cxnSpMkLst>
            <pc:docMk/>
            <pc:sldMk cId="2963842929" sldId="313"/>
            <ac:cxnSpMk id="12" creationId="{0A1549EC-FA7E-D037-4159-B6D01CAA0605}"/>
          </ac:cxnSpMkLst>
        </pc:cxnChg>
      </pc:sldChg>
      <pc:sldChg chg="mod modShow">
        <pc:chgData name="David Banda Cerda" userId="66c791fd-864c-4363-a676-4ad22f698219" providerId="ADAL" clId="{D1A6720E-E709-40CA-ABD8-F98C76123018}" dt="2022-04-30T10:50:43.345" v="1357" actId="729"/>
        <pc:sldMkLst>
          <pc:docMk/>
          <pc:sldMk cId="3529001198" sldId="314"/>
        </pc:sldMkLst>
      </pc:sldChg>
      <pc:sldChg chg="add del">
        <pc:chgData name="David Banda Cerda" userId="66c791fd-864c-4363-a676-4ad22f698219" providerId="ADAL" clId="{D1A6720E-E709-40CA-ABD8-F98C76123018}" dt="2022-04-30T10:30:57.032" v="1032" actId="47"/>
        <pc:sldMkLst>
          <pc:docMk/>
          <pc:sldMk cId="0" sldId="316"/>
        </pc:sldMkLst>
      </pc:sldChg>
      <pc:sldChg chg="addSp delSp modSp new mod">
        <pc:chgData name="David Banda Cerda" userId="66c791fd-864c-4363-a676-4ad22f698219" providerId="ADAL" clId="{D1A6720E-E709-40CA-ABD8-F98C76123018}" dt="2022-04-30T16:55:42.513" v="1681" actId="1037"/>
        <pc:sldMkLst>
          <pc:docMk/>
          <pc:sldMk cId="1878189668" sldId="317"/>
        </pc:sldMkLst>
        <pc:spChg chg="mod">
          <ac:chgData name="David Banda Cerda" userId="66c791fd-864c-4363-a676-4ad22f698219" providerId="ADAL" clId="{D1A6720E-E709-40CA-ABD8-F98C76123018}" dt="2022-04-30T10:55:44.329" v="1374" actId="404"/>
          <ac:spMkLst>
            <pc:docMk/>
            <pc:sldMk cId="1878189668" sldId="317"/>
            <ac:spMk id="2" creationId="{0F9EC320-0DB7-466E-A1CA-DE4FDCCC30C7}"/>
          </ac:spMkLst>
        </pc:spChg>
        <pc:spChg chg="mod">
          <ac:chgData name="David Banda Cerda" userId="66c791fd-864c-4363-a676-4ad22f698219" providerId="ADAL" clId="{D1A6720E-E709-40CA-ABD8-F98C76123018}" dt="2022-04-30T10:32:30.453" v="1081" actId="20577"/>
          <ac:spMkLst>
            <pc:docMk/>
            <pc:sldMk cId="1878189668" sldId="317"/>
            <ac:spMk id="3" creationId="{7DCE6620-C56E-4F5B-8263-B8FA6E807562}"/>
          </ac:spMkLst>
        </pc:spChg>
        <pc:spChg chg="mod">
          <ac:chgData name="David Banda Cerda" userId="66c791fd-864c-4363-a676-4ad22f698219" providerId="ADAL" clId="{D1A6720E-E709-40CA-ABD8-F98C76123018}" dt="2022-04-30T10:37:41.920" v="1184"/>
          <ac:spMkLst>
            <pc:docMk/>
            <pc:sldMk cId="1878189668" sldId="317"/>
            <ac:spMk id="7" creationId="{05A8E3AA-BC19-4478-BBD4-FF0D967BCA73}"/>
          </ac:spMkLst>
        </pc:spChg>
        <pc:spChg chg="add del mod">
          <ac:chgData name="David Banda Cerda" userId="66c791fd-864c-4363-a676-4ad22f698219" providerId="ADAL" clId="{D1A6720E-E709-40CA-ABD8-F98C76123018}" dt="2022-04-30T10:42:56.891" v="1216" actId="478"/>
          <ac:spMkLst>
            <pc:docMk/>
            <pc:sldMk cId="1878189668" sldId="317"/>
            <ac:spMk id="8" creationId="{7472CA23-4BB3-48C6-95CA-D267507230CF}"/>
          </ac:spMkLst>
        </pc:spChg>
        <pc:spChg chg="mod">
          <ac:chgData name="David Banda Cerda" userId="66c791fd-864c-4363-a676-4ad22f698219" providerId="ADAL" clId="{D1A6720E-E709-40CA-ABD8-F98C76123018}" dt="2022-04-30T16:55:01.754" v="1675" actId="14100"/>
          <ac:spMkLst>
            <pc:docMk/>
            <pc:sldMk cId="1878189668" sldId="317"/>
            <ac:spMk id="9" creationId="{7261B612-9D20-22E4-BC49-968D36994F0F}"/>
          </ac:spMkLst>
        </pc:spChg>
        <pc:spChg chg="add del mod">
          <ac:chgData name="David Banda Cerda" userId="66c791fd-864c-4363-a676-4ad22f698219" providerId="ADAL" clId="{D1A6720E-E709-40CA-ABD8-F98C76123018}" dt="2022-04-30T10:42:56.891" v="1216" actId="478"/>
          <ac:spMkLst>
            <pc:docMk/>
            <pc:sldMk cId="1878189668" sldId="317"/>
            <ac:spMk id="10" creationId="{F87DF712-E269-4A1D-9BDA-E60702CE42A2}"/>
          </ac:spMkLst>
        </pc:spChg>
        <pc:spChg chg="add del mod">
          <ac:chgData name="David Banda Cerda" userId="66c791fd-864c-4363-a676-4ad22f698219" providerId="ADAL" clId="{D1A6720E-E709-40CA-ABD8-F98C76123018}" dt="2022-04-30T10:42:56.891" v="1216" actId="478"/>
          <ac:spMkLst>
            <pc:docMk/>
            <pc:sldMk cId="1878189668" sldId="317"/>
            <ac:spMk id="11" creationId="{94D0203A-0251-4694-B7A5-366B8D3C052E}"/>
          </ac:spMkLst>
        </pc:spChg>
        <pc:spChg chg="add del mod">
          <ac:chgData name="David Banda Cerda" userId="66c791fd-864c-4363-a676-4ad22f698219" providerId="ADAL" clId="{D1A6720E-E709-40CA-ABD8-F98C76123018}" dt="2022-04-30T10:42:56.891" v="1216" actId="478"/>
          <ac:spMkLst>
            <pc:docMk/>
            <pc:sldMk cId="1878189668" sldId="317"/>
            <ac:spMk id="12" creationId="{9F3D5C47-7BD1-4576-801A-365438F8B3BB}"/>
          </ac:spMkLst>
        </pc:spChg>
        <pc:spChg chg="add del mod">
          <ac:chgData name="David Banda Cerda" userId="66c791fd-864c-4363-a676-4ad22f698219" providerId="ADAL" clId="{D1A6720E-E709-40CA-ABD8-F98C76123018}" dt="2022-04-30T10:42:56.891" v="1216" actId="478"/>
          <ac:spMkLst>
            <pc:docMk/>
            <pc:sldMk cId="1878189668" sldId="317"/>
            <ac:spMk id="13" creationId="{FDB82011-8A40-41D9-BFAD-160233396A1C}"/>
          </ac:spMkLst>
        </pc:spChg>
        <pc:spChg chg="mod">
          <ac:chgData name="David Banda Cerda" userId="66c791fd-864c-4363-a676-4ad22f698219" providerId="ADAL" clId="{D1A6720E-E709-40CA-ABD8-F98C76123018}" dt="2022-04-30T10:30:49.004" v="1030"/>
          <ac:spMkLst>
            <pc:docMk/>
            <pc:sldMk cId="1878189668" sldId="317"/>
            <ac:spMk id="16" creationId="{924A7179-BB29-49E9-8E3B-C36D7BAE2DD6}"/>
          </ac:spMkLst>
        </pc:spChg>
        <pc:spChg chg="mod">
          <ac:chgData name="David Banda Cerda" userId="66c791fd-864c-4363-a676-4ad22f698219" providerId="ADAL" clId="{D1A6720E-E709-40CA-ABD8-F98C76123018}" dt="2022-04-30T10:30:49.004" v="1030"/>
          <ac:spMkLst>
            <pc:docMk/>
            <pc:sldMk cId="1878189668" sldId="317"/>
            <ac:spMk id="17" creationId="{4534C329-547D-4EC5-BC87-2363E4DA13D0}"/>
          </ac:spMkLst>
        </pc:spChg>
        <pc:spChg chg="mod">
          <ac:chgData name="David Banda Cerda" userId="66c791fd-864c-4363-a676-4ad22f698219" providerId="ADAL" clId="{D1A6720E-E709-40CA-ABD8-F98C76123018}" dt="2022-04-30T10:30:49.004" v="1030"/>
          <ac:spMkLst>
            <pc:docMk/>
            <pc:sldMk cId="1878189668" sldId="317"/>
            <ac:spMk id="18" creationId="{FCD77F3B-E03A-495E-A28B-B3C55F1616D9}"/>
          </ac:spMkLst>
        </pc:spChg>
        <pc:spChg chg="mod">
          <ac:chgData name="David Banda Cerda" userId="66c791fd-864c-4363-a676-4ad22f698219" providerId="ADAL" clId="{D1A6720E-E709-40CA-ABD8-F98C76123018}" dt="2022-04-30T10:30:49.004" v="1030"/>
          <ac:spMkLst>
            <pc:docMk/>
            <pc:sldMk cId="1878189668" sldId="317"/>
            <ac:spMk id="19" creationId="{330DC85E-E953-4652-BD5F-E98401BC7999}"/>
          </ac:spMkLst>
        </pc:spChg>
        <pc:spChg chg="add del mod">
          <ac:chgData name="David Banda Cerda" userId="66c791fd-864c-4363-a676-4ad22f698219" providerId="ADAL" clId="{D1A6720E-E709-40CA-ABD8-F98C76123018}" dt="2022-04-30T10:42:56.891" v="1216" actId="478"/>
          <ac:spMkLst>
            <pc:docMk/>
            <pc:sldMk cId="1878189668" sldId="317"/>
            <ac:spMk id="22" creationId="{30C710F1-3C44-4B96-8EC9-BD69031F56C7}"/>
          </ac:spMkLst>
        </pc:spChg>
        <pc:spChg chg="add del mod">
          <ac:chgData name="David Banda Cerda" userId="66c791fd-864c-4363-a676-4ad22f698219" providerId="ADAL" clId="{D1A6720E-E709-40CA-ABD8-F98C76123018}" dt="2022-04-30T10:42:56.891" v="1216" actId="478"/>
          <ac:spMkLst>
            <pc:docMk/>
            <pc:sldMk cId="1878189668" sldId="317"/>
            <ac:spMk id="23" creationId="{87F8D27A-EDF5-4B18-98F5-2C3FB1CE7FE7}"/>
          </ac:spMkLst>
        </pc:spChg>
        <pc:spChg chg="add del mod">
          <ac:chgData name="David Banda Cerda" userId="66c791fd-864c-4363-a676-4ad22f698219" providerId="ADAL" clId="{D1A6720E-E709-40CA-ABD8-F98C76123018}" dt="2022-04-30T10:42:56.891" v="1216" actId="478"/>
          <ac:spMkLst>
            <pc:docMk/>
            <pc:sldMk cId="1878189668" sldId="317"/>
            <ac:spMk id="24" creationId="{F0974BDB-15D8-42C9-9860-E7DE501FF06D}"/>
          </ac:spMkLst>
        </pc:spChg>
        <pc:spChg chg="add del mod">
          <ac:chgData name="David Banda Cerda" userId="66c791fd-864c-4363-a676-4ad22f698219" providerId="ADAL" clId="{D1A6720E-E709-40CA-ABD8-F98C76123018}" dt="2022-04-30T10:42:56.891" v="1216" actId="478"/>
          <ac:spMkLst>
            <pc:docMk/>
            <pc:sldMk cId="1878189668" sldId="317"/>
            <ac:spMk id="25" creationId="{4AD59970-79B8-480A-8A3F-726CE3B6F479}"/>
          </ac:spMkLst>
        </pc:spChg>
        <pc:spChg chg="add del mod">
          <ac:chgData name="David Banda Cerda" userId="66c791fd-864c-4363-a676-4ad22f698219" providerId="ADAL" clId="{D1A6720E-E709-40CA-ABD8-F98C76123018}" dt="2022-04-30T10:42:56.891" v="1216" actId="478"/>
          <ac:spMkLst>
            <pc:docMk/>
            <pc:sldMk cId="1878189668" sldId="317"/>
            <ac:spMk id="26" creationId="{3FF4A9BC-AF45-497E-91A1-DC8A1C5A9418}"/>
          </ac:spMkLst>
        </pc:spChg>
        <pc:spChg chg="add del mod">
          <ac:chgData name="David Banda Cerda" userId="66c791fd-864c-4363-a676-4ad22f698219" providerId="ADAL" clId="{D1A6720E-E709-40CA-ABD8-F98C76123018}" dt="2022-04-30T10:42:56.891" v="1216" actId="478"/>
          <ac:spMkLst>
            <pc:docMk/>
            <pc:sldMk cId="1878189668" sldId="317"/>
            <ac:spMk id="27" creationId="{A8789619-0E51-42F3-80BB-BCA770B26B34}"/>
          </ac:spMkLst>
        </pc:spChg>
        <pc:spChg chg="add del mod">
          <ac:chgData name="David Banda Cerda" userId="66c791fd-864c-4363-a676-4ad22f698219" providerId="ADAL" clId="{D1A6720E-E709-40CA-ABD8-F98C76123018}" dt="2022-04-30T10:42:56.891" v="1216" actId="478"/>
          <ac:spMkLst>
            <pc:docMk/>
            <pc:sldMk cId="1878189668" sldId="317"/>
            <ac:spMk id="28" creationId="{4C4CAFF5-B30A-4CA0-959F-6515373D4C16}"/>
          </ac:spMkLst>
        </pc:spChg>
        <pc:spChg chg="mod">
          <ac:chgData name="David Banda Cerda" userId="66c791fd-864c-4363-a676-4ad22f698219" providerId="ADAL" clId="{D1A6720E-E709-40CA-ABD8-F98C76123018}" dt="2022-04-30T10:30:49.004" v="1030"/>
          <ac:spMkLst>
            <pc:docMk/>
            <pc:sldMk cId="1878189668" sldId="317"/>
            <ac:spMk id="30" creationId="{E412F3A2-45A9-40B8-BBDA-8F35774F9BB8}"/>
          </ac:spMkLst>
        </pc:spChg>
        <pc:spChg chg="mod">
          <ac:chgData name="David Banda Cerda" userId="66c791fd-864c-4363-a676-4ad22f698219" providerId="ADAL" clId="{D1A6720E-E709-40CA-ABD8-F98C76123018}" dt="2022-04-30T10:30:49.004" v="1030"/>
          <ac:spMkLst>
            <pc:docMk/>
            <pc:sldMk cId="1878189668" sldId="317"/>
            <ac:spMk id="31" creationId="{C94A3713-68A8-4416-9D71-276E6DF24B92}"/>
          </ac:spMkLst>
        </pc:spChg>
        <pc:spChg chg="mod">
          <ac:chgData name="David Banda Cerda" userId="66c791fd-864c-4363-a676-4ad22f698219" providerId="ADAL" clId="{D1A6720E-E709-40CA-ABD8-F98C76123018}" dt="2022-04-30T10:30:49.004" v="1030"/>
          <ac:spMkLst>
            <pc:docMk/>
            <pc:sldMk cId="1878189668" sldId="317"/>
            <ac:spMk id="32" creationId="{F4948EC1-9FFF-42FB-B7F8-1DE851E03C3F}"/>
          </ac:spMkLst>
        </pc:spChg>
        <pc:spChg chg="mod">
          <ac:chgData name="David Banda Cerda" userId="66c791fd-864c-4363-a676-4ad22f698219" providerId="ADAL" clId="{D1A6720E-E709-40CA-ABD8-F98C76123018}" dt="2022-04-30T10:30:49.004" v="1030"/>
          <ac:spMkLst>
            <pc:docMk/>
            <pc:sldMk cId="1878189668" sldId="317"/>
            <ac:spMk id="33" creationId="{E3D8C264-20FF-4343-8338-5527AD20FE01}"/>
          </ac:spMkLst>
        </pc:spChg>
        <pc:spChg chg="mod">
          <ac:chgData name="David Banda Cerda" userId="66c791fd-864c-4363-a676-4ad22f698219" providerId="ADAL" clId="{D1A6720E-E709-40CA-ABD8-F98C76123018}" dt="2022-04-30T10:30:49.004" v="1030"/>
          <ac:spMkLst>
            <pc:docMk/>
            <pc:sldMk cId="1878189668" sldId="317"/>
            <ac:spMk id="34" creationId="{D2037610-6109-4201-B570-113ADC26D5C4}"/>
          </ac:spMkLst>
        </pc:spChg>
        <pc:spChg chg="mod">
          <ac:chgData name="David Banda Cerda" userId="66c791fd-864c-4363-a676-4ad22f698219" providerId="ADAL" clId="{D1A6720E-E709-40CA-ABD8-F98C76123018}" dt="2022-04-30T10:30:49.004" v="1030"/>
          <ac:spMkLst>
            <pc:docMk/>
            <pc:sldMk cId="1878189668" sldId="317"/>
            <ac:spMk id="35" creationId="{4380E487-3BBA-4BDA-97E9-F8EB54C51605}"/>
          </ac:spMkLst>
        </pc:spChg>
        <pc:spChg chg="mod">
          <ac:chgData name="David Banda Cerda" userId="66c791fd-864c-4363-a676-4ad22f698219" providerId="ADAL" clId="{D1A6720E-E709-40CA-ABD8-F98C76123018}" dt="2022-04-30T10:30:49.004" v="1030"/>
          <ac:spMkLst>
            <pc:docMk/>
            <pc:sldMk cId="1878189668" sldId="317"/>
            <ac:spMk id="36" creationId="{4686D5D9-2A3B-427D-94EA-3BE1F4FE5196}"/>
          </ac:spMkLst>
        </pc:spChg>
        <pc:spChg chg="mod">
          <ac:chgData name="David Banda Cerda" userId="66c791fd-864c-4363-a676-4ad22f698219" providerId="ADAL" clId="{D1A6720E-E709-40CA-ABD8-F98C76123018}" dt="2022-04-30T10:30:49.004" v="1030"/>
          <ac:spMkLst>
            <pc:docMk/>
            <pc:sldMk cId="1878189668" sldId="317"/>
            <ac:spMk id="37" creationId="{B4D7AA85-A390-4B0C-B093-DAB9B310A2FB}"/>
          </ac:spMkLst>
        </pc:spChg>
        <pc:spChg chg="mod">
          <ac:chgData name="David Banda Cerda" userId="66c791fd-864c-4363-a676-4ad22f698219" providerId="ADAL" clId="{D1A6720E-E709-40CA-ABD8-F98C76123018}" dt="2022-04-30T10:30:49.004" v="1030"/>
          <ac:spMkLst>
            <pc:docMk/>
            <pc:sldMk cId="1878189668" sldId="317"/>
            <ac:spMk id="38" creationId="{C3AD0A25-C142-4656-9FDC-7F73B667498D}"/>
          </ac:spMkLst>
        </pc:spChg>
        <pc:spChg chg="mod">
          <ac:chgData name="David Banda Cerda" userId="66c791fd-864c-4363-a676-4ad22f698219" providerId="ADAL" clId="{D1A6720E-E709-40CA-ABD8-F98C76123018}" dt="2022-04-30T10:30:49.004" v="1030"/>
          <ac:spMkLst>
            <pc:docMk/>
            <pc:sldMk cId="1878189668" sldId="317"/>
            <ac:spMk id="39" creationId="{E1DC029C-F554-4AA7-A2C8-DE799EEFE4F9}"/>
          </ac:spMkLst>
        </pc:spChg>
        <pc:spChg chg="mod">
          <ac:chgData name="David Banda Cerda" userId="66c791fd-864c-4363-a676-4ad22f698219" providerId="ADAL" clId="{D1A6720E-E709-40CA-ABD8-F98C76123018}" dt="2022-04-30T10:30:49.004" v="1030"/>
          <ac:spMkLst>
            <pc:docMk/>
            <pc:sldMk cId="1878189668" sldId="317"/>
            <ac:spMk id="41" creationId="{859941E4-7841-4E5E-8D98-D214F47E2BD1}"/>
          </ac:spMkLst>
        </pc:spChg>
        <pc:spChg chg="mod">
          <ac:chgData name="David Banda Cerda" userId="66c791fd-864c-4363-a676-4ad22f698219" providerId="ADAL" clId="{D1A6720E-E709-40CA-ABD8-F98C76123018}" dt="2022-04-30T10:30:49.004" v="1030"/>
          <ac:spMkLst>
            <pc:docMk/>
            <pc:sldMk cId="1878189668" sldId="317"/>
            <ac:spMk id="42" creationId="{A9327F0C-D2D8-464D-AFEB-7E9897DAF482}"/>
          </ac:spMkLst>
        </pc:spChg>
        <pc:spChg chg="mod">
          <ac:chgData name="David Banda Cerda" userId="66c791fd-864c-4363-a676-4ad22f698219" providerId="ADAL" clId="{D1A6720E-E709-40CA-ABD8-F98C76123018}" dt="2022-04-30T10:30:49.004" v="1030"/>
          <ac:spMkLst>
            <pc:docMk/>
            <pc:sldMk cId="1878189668" sldId="317"/>
            <ac:spMk id="43" creationId="{55305BE0-95FF-4331-A3CF-F7D31BC6DC7F}"/>
          </ac:spMkLst>
        </pc:spChg>
        <pc:spChg chg="mod">
          <ac:chgData name="David Banda Cerda" userId="66c791fd-864c-4363-a676-4ad22f698219" providerId="ADAL" clId="{D1A6720E-E709-40CA-ABD8-F98C76123018}" dt="2022-04-30T10:30:49.004" v="1030"/>
          <ac:spMkLst>
            <pc:docMk/>
            <pc:sldMk cId="1878189668" sldId="317"/>
            <ac:spMk id="44" creationId="{43500E37-D2D6-47FA-8886-177A74A3ACE1}"/>
          </ac:spMkLst>
        </pc:spChg>
        <pc:spChg chg="add del mod">
          <ac:chgData name="David Banda Cerda" userId="66c791fd-864c-4363-a676-4ad22f698219" providerId="ADAL" clId="{D1A6720E-E709-40CA-ABD8-F98C76123018}" dt="2022-04-30T10:42:56.891" v="1216" actId="478"/>
          <ac:spMkLst>
            <pc:docMk/>
            <pc:sldMk cId="1878189668" sldId="317"/>
            <ac:spMk id="45" creationId="{EE2C819C-6B9B-4AFF-A0DC-99508EF4F978}"/>
          </ac:spMkLst>
        </pc:spChg>
        <pc:spChg chg="add mod">
          <ac:chgData name="David Banda Cerda" userId="66c791fd-864c-4363-a676-4ad22f698219" providerId="ADAL" clId="{D1A6720E-E709-40CA-ABD8-F98C76123018}" dt="2022-04-30T10:46:32.150" v="1355" actId="1035"/>
          <ac:spMkLst>
            <pc:docMk/>
            <pc:sldMk cId="1878189668" sldId="317"/>
            <ac:spMk id="46" creationId="{6772ADB3-B001-4C76-A1A6-68270FC77562}"/>
          </ac:spMkLst>
        </pc:spChg>
        <pc:spChg chg="add del mod">
          <ac:chgData name="David Banda Cerda" userId="66c791fd-864c-4363-a676-4ad22f698219" providerId="ADAL" clId="{D1A6720E-E709-40CA-ABD8-F98C76123018}" dt="2022-04-30T10:43:24.656" v="1221" actId="478"/>
          <ac:spMkLst>
            <pc:docMk/>
            <pc:sldMk cId="1878189668" sldId="317"/>
            <ac:spMk id="47" creationId="{28B1690E-DEF2-43E2-B45D-4FFBADCE1CC4}"/>
          </ac:spMkLst>
        </pc:spChg>
        <pc:spChg chg="add del mod">
          <ac:chgData name="David Banda Cerda" userId="66c791fd-864c-4363-a676-4ad22f698219" providerId="ADAL" clId="{D1A6720E-E709-40CA-ABD8-F98C76123018}" dt="2022-04-30T10:43:26.086" v="1222" actId="478"/>
          <ac:spMkLst>
            <pc:docMk/>
            <pc:sldMk cId="1878189668" sldId="317"/>
            <ac:spMk id="48" creationId="{8537642B-77C6-4846-957E-F07369920A83}"/>
          </ac:spMkLst>
        </pc:spChg>
        <pc:spChg chg="add del mod">
          <ac:chgData name="David Banda Cerda" userId="66c791fd-864c-4363-a676-4ad22f698219" providerId="ADAL" clId="{D1A6720E-E709-40CA-ABD8-F98C76123018}" dt="2022-04-30T10:43:27.997" v="1223" actId="478"/>
          <ac:spMkLst>
            <pc:docMk/>
            <pc:sldMk cId="1878189668" sldId="317"/>
            <ac:spMk id="49" creationId="{CA7437B3-6D4C-4439-87FB-EB532C283B93}"/>
          </ac:spMkLst>
        </pc:spChg>
        <pc:spChg chg="add mod">
          <ac:chgData name="David Banda Cerda" userId="66c791fd-864c-4363-a676-4ad22f698219" providerId="ADAL" clId="{D1A6720E-E709-40CA-ABD8-F98C76123018}" dt="2022-04-30T16:55:42.513" v="1681" actId="1037"/>
          <ac:spMkLst>
            <pc:docMk/>
            <pc:sldMk cId="1878189668" sldId="317"/>
            <ac:spMk id="50" creationId="{299ECF1F-C0E3-4685-8EC6-69C61BCAFF5D}"/>
          </ac:spMkLst>
        </pc:spChg>
        <pc:spChg chg="add mod">
          <ac:chgData name="David Banda Cerda" userId="66c791fd-864c-4363-a676-4ad22f698219" providerId="ADAL" clId="{D1A6720E-E709-40CA-ABD8-F98C76123018}" dt="2022-04-30T10:46:32.150" v="1355" actId="1035"/>
          <ac:spMkLst>
            <pc:docMk/>
            <pc:sldMk cId="1878189668" sldId="317"/>
            <ac:spMk id="51" creationId="{8F4E93FD-A03C-43C6-9AAA-00A32CC7AFE1}"/>
          </ac:spMkLst>
        </pc:spChg>
        <pc:spChg chg="add mod">
          <ac:chgData name="David Banda Cerda" userId="66c791fd-864c-4363-a676-4ad22f698219" providerId="ADAL" clId="{D1A6720E-E709-40CA-ABD8-F98C76123018}" dt="2022-04-30T10:56:07.021" v="1384" actId="1038"/>
          <ac:spMkLst>
            <pc:docMk/>
            <pc:sldMk cId="1878189668" sldId="317"/>
            <ac:spMk id="52" creationId="{E7D80421-2CDB-4ACF-B816-F271E9A07FDA}"/>
          </ac:spMkLst>
        </pc:spChg>
        <pc:spChg chg="mod">
          <ac:chgData name="David Banda Cerda" userId="66c791fd-864c-4363-a676-4ad22f698219" providerId="ADAL" clId="{D1A6720E-E709-40CA-ABD8-F98C76123018}" dt="2022-04-30T10:40:43.940" v="1185"/>
          <ac:spMkLst>
            <pc:docMk/>
            <pc:sldMk cId="1878189668" sldId="317"/>
            <ac:spMk id="54" creationId="{3376762C-DEA9-4A64-B404-0482777BA9C3}"/>
          </ac:spMkLst>
        </pc:spChg>
        <pc:spChg chg="mod">
          <ac:chgData name="David Banda Cerda" userId="66c791fd-864c-4363-a676-4ad22f698219" providerId="ADAL" clId="{D1A6720E-E709-40CA-ABD8-F98C76123018}" dt="2022-04-30T10:40:43.940" v="1185"/>
          <ac:spMkLst>
            <pc:docMk/>
            <pc:sldMk cId="1878189668" sldId="317"/>
            <ac:spMk id="55" creationId="{E3F20DD0-538B-41D7-8E7D-B74443BDB169}"/>
          </ac:spMkLst>
        </pc:spChg>
        <pc:spChg chg="mod">
          <ac:chgData name="David Banda Cerda" userId="66c791fd-864c-4363-a676-4ad22f698219" providerId="ADAL" clId="{D1A6720E-E709-40CA-ABD8-F98C76123018}" dt="2022-04-30T10:40:43.940" v="1185"/>
          <ac:spMkLst>
            <pc:docMk/>
            <pc:sldMk cId="1878189668" sldId="317"/>
            <ac:spMk id="56" creationId="{3F46ED9C-2750-4A38-B12F-6216E734F6D1}"/>
          </ac:spMkLst>
        </pc:spChg>
        <pc:spChg chg="add mod">
          <ac:chgData name="David Banda Cerda" userId="66c791fd-864c-4363-a676-4ad22f698219" providerId="ADAL" clId="{D1A6720E-E709-40CA-ABD8-F98C76123018}" dt="2022-04-30T16:55:42.513" v="1681" actId="1037"/>
          <ac:spMkLst>
            <pc:docMk/>
            <pc:sldMk cId="1878189668" sldId="317"/>
            <ac:spMk id="57" creationId="{CE3EED3C-B729-4BC4-AE3E-DEE9638DA122}"/>
          </ac:spMkLst>
        </pc:spChg>
        <pc:grpChg chg="add del mod">
          <ac:chgData name="David Banda Cerda" userId="66c791fd-864c-4363-a676-4ad22f698219" providerId="ADAL" clId="{D1A6720E-E709-40CA-ABD8-F98C76123018}" dt="2022-04-30T10:42:56.891" v="1216" actId="478"/>
          <ac:grpSpMkLst>
            <pc:docMk/>
            <pc:sldMk cId="1878189668" sldId="317"/>
            <ac:grpSpMk id="14" creationId="{CF80E292-2BC4-4E4F-8EAB-0E8AA3F3DA9F}"/>
          </ac:grpSpMkLst>
        </pc:grpChg>
        <pc:grpChg chg="add del mod">
          <ac:chgData name="David Banda Cerda" userId="66c791fd-864c-4363-a676-4ad22f698219" providerId="ADAL" clId="{D1A6720E-E709-40CA-ABD8-F98C76123018}" dt="2022-04-30T10:42:56.891" v="1216" actId="478"/>
          <ac:grpSpMkLst>
            <pc:docMk/>
            <pc:sldMk cId="1878189668" sldId="317"/>
            <ac:grpSpMk id="29" creationId="{2522BCEA-30E7-498D-8C18-1C9EA25448A0}"/>
          </ac:grpSpMkLst>
        </pc:grpChg>
        <pc:grpChg chg="add mod">
          <ac:chgData name="David Banda Cerda" userId="66c791fd-864c-4363-a676-4ad22f698219" providerId="ADAL" clId="{D1A6720E-E709-40CA-ABD8-F98C76123018}" dt="2022-04-30T10:46:32.150" v="1355" actId="1035"/>
          <ac:grpSpMkLst>
            <pc:docMk/>
            <pc:sldMk cId="1878189668" sldId="317"/>
            <ac:grpSpMk id="53" creationId="{2EC91BB6-6348-4296-B48A-BF19A0872BBE}"/>
          </ac:grpSpMkLst>
        </pc:grpChg>
        <pc:picChg chg="add del mod">
          <ac:chgData name="David Banda Cerda" userId="66c791fd-864c-4363-a676-4ad22f698219" providerId="ADAL" clId="{D1A6720E-E709-40CA-ABD8-F98C76123018}" dt="2022-04-30T10:42:56.891" v="1216" actId="478"/>
          <ac:picMkLst>
            <pc:docMk/>
            <pc:sldMk cId="1878189668" sldId="317"/>
            <ac:picMk id="9" creationId="{83CCFA84-159C-4D4F-92EB-98B764F02305}"/>
          </ac:picMkLst>
        </pc:picChg>
        <pc:picChg chg="mod">
          <ac:chgData name="David Banda Cerda" userId="66c791fd-864c-4363-a676-4ad22f698219" providerId="ADAL" clId="{D1A6720E-E709-40CA-ABD8-F98C76123018}" dt="2022-04-30T10:30:49.004" v="1030"/>
          <ac:picMkLst>
            <pc:docMk/>
            <pc:sldMk cId="1878189668" sldId="317"/>
            <ac:picMk id="15" creationId="{8A5ADAD2-2C05-4257-9C1C-0575C9E799C5}"/>
          </ac:picMkLst>
        </pc:picChg>
        <pc:picChg chg="add del mod">
          <ac:chgData name="David Banda Cerda" userId="66c791fd-864c-4363-a676-4ad22f698219" providerId="ADAL" clId="{D1A6720E-E709-40CA-ABD8-F98C76123018}" dt="2022-04-30T10:42:56.891" v="1216" actId="478"/>
          <ac:picMkLst>
            <pc:docMk/>
            <pc:sldMk cId="1878189668" sldId="317"/>
            <ac:picMk id="20" creationId="{37A6ED95-A5F8-4639-9205-4D73C25285B1}"/>
          </ac:picMkLst>
        </pc:picChg>
        <pc:picChg chg="add del mod">
          <ac:chgData name="David Banda Cerda" userId="66c791fd-864c-4363-a676-4ad22f698219" providerId="ADAL" clId="{D1A6720E-E709-40CA-ABD8-F98C76123018}" dt="2022-04-30T10:42:56.891" v="1216" actId="478"/>
          <ac:picMkLst>
            <pc:docMk/>
            <pc:sldMk cId="1878189668" sldId="317"/>
            <ac:picMk id="21" creationId="{A1F29EFC-5051-452A-837E-1DFCD8A07CAD}"/>
          </ac:picMkLst>
        </pc:picChg>
        <pc:picChg chg="mod">
          <ac:chgData name="David Banda Cerda" userId="66c791fd-864c-4363-a676-4ad22f698219" providerId="ADAL" clId="{D1A6720E-E709-40CA-ABD8-F98C76123018}" dt="2022-04-30T10:30:49.004" v="1030"/>
          <ac:picMkLst>
            <pc:docMk/>
            <pc:sldMk cId="1878189668" sldId="317"/>
            <ac:picMk id="40" creationId="{73046335-D70F-495F-A5FE-E72A26EC7175}"/>
          </ac:picMkLst>
        </pc:picChg>
      </pc:sldChg>
      <pc:sldChg chg="modSp mod">
        <pc:chgData name="David Banda Cerda" userId="66c791fd-864c-4363-a676-4ad22f698219" providerId="ADAL" clId="{D1A6720E-E709-40CA-ABD8-F98C76123018}" dt="2022-04-30T17:09:35.156" v="1860" actId="1076"/>
        <pc:sldMkLst>
          <pc:docMk/>
          <pc:sldMk cId="3006365461" sldId="318"/>
        </pc:sldMkLst>
        <pc:spChg chg="mod">
          <ac:chgData name="David Banda Cerda" userId="66c791fd-864c-4363-a676-4ad22f698219" providerId="ADAL" clId="{D1A6720E-E709-40CA-ABD8-F98C76123018}" dt="2022-04-30T16:54:53.575" v="1674" actId="14100"/>
          <ac:spMkLst>
            <pc:docMk/>
            <pc:sldMk cId="3006365461" sldId="318"/>
            <ac:spMk id="259" creationId="{597BA9BD-06E4-04CA-350C-2EE7A9E3457A}"/>
          </ac:spMkLst>
        </pc:spChg>
        <pc:picChg chg="mod">
          <ac:chgData name="David Banda Cerda" userId="66c791fd-864c-4363-a676-4ad22f698219" providerId="ADAL" clId="{D1A6720E-E709-40CA-ABD8-F98C76123018}" dt="2022-04-30T17:09:35.156" v="1860" actId="1076"/>
          <ac:picMkLst>
            <pc:docMk/>
            <pc:sldMk cId="3006365461" sldId="318"/>
            <ac:picMk id="260" creationId="{ABD0B932-281E-8B0B-23F3-BD31E494677C}"/>
          </ac:picMkLst>
        </pc:picChg>
      </pc:sldChg>
      <pc:sldChg chg="addSp delSp modSp new mod ord">
        <pc:chgData name="David Banda Cerda" userId="66c791fd-864c-4363-a676-4ad22f698219" providerId="ADAL" clId="{D1A6720E-E709-40CA-ABD8-F98C76123018}" dt="2022-04-30T17:29:01.907" v="2181" actId="1076"/>
        <pc:sldMkLst>
          <pc:docMk/>
          <pc:sldMk cId="2111099607" sldId="319"/>
        </pc:sldMkLst>
        <pc:spChg chg="del">
          <ac:chgData name="David Banda Cerda" userId="66c791fd-864c-4363-a676-4ad22f698219" providerId="ADAL" clId="{D1A6720E-E709-40CA-ABD8-F98C76123018}" dt="2022-04-30T10:54:42.073" v="1364" actId="478"/>
          <ac:spMkLst>
            <pc:docMk/>
            <pc:sldMk cId="2111099607" sldId="319"/>
            <ac:spMk id="2" creationId="{68B73B6F-C0B8-4C47-BEE0-166064D4F798}"/>
          </ac:spMkLst>
        </pc:spChg>
        <pc:spChg chg="mod">
          <ac:chgData name="David Banda Cerda" userId="66c791fd-864c-4363-a676-4ad22f698219" providerId="ADAL" clId="{D1A6720E-E709-40CA-ABD8-F98C76123018}" dt="2022-04-30T16:56:39.759" v="1711" actId="20577"/>
          <ac:spMkLst>
            <pc:docMk/>
            <pc:sldMk cId="2111099607" sldId="319"/>
            <ac:spMk id="3" creationId="{5CD5ABD8-87F8-4F0A-B46D-C390DF257CDD}"/>
          </ac:spMkLst>
        </pc:spChg>
        <pc:spChg chg="mod">
          <ac:chgData name="David Banda Cerda" userId="66c791fd-864c-4363-a676-4ad22f698219" providerId="ADAL" clId="{D1A6720E-E709-40CA-ABD8-F98C76123018}" dt="2022-04-30T16:43:50.854" v="1584" actId="20577"/>
          <ac:spMkLst>
            <pc:docMk/>
            <pc:sldMk cId="2111099607" sldId="319"/>
            <ac:spMk id="7" creationId="{9BB3210E-131D-41B5-9469-1EFAE72781FC}"/>
          </ac:spMkLst>
        </pc:spChg>
        <pc:spChg chg="add mod">
          <ac:chgData name="David Banda Cerda" userId="66c791fd-864c-4363-a676-4ad22f698219" providerId="ADAL" clId="{D1A6720E-E709-40CA-ABD8-F98C76123018}" dt="2022-04-30T10:58:40.821" v="1528" actId="14100"/>
          <ac:spMkLst>
            <pc:docMk/>
            <pc:sldMk cId="2111099607" sldId="319"/>
            <ac:spMk id="8" creationId="{0938272B-3D19-4836-A789-69D6DDD45776}"/>
          </ac:spMkLst>
        </pc:spChg>
        <pc:spChg chg="mod topLvl">
          <ac:chgData name="David Banda Cerda" userId="66c791fd-864c-4363-a676-4ad22f698219" providerId="ADAL" clId="{D1A6720E-E709-40CA-ABD8-F98C76123018}" dt="2022-04-30T10:58:31.662" v="1523" actId="1036"/>
          <ac:spMkLst>
            <pc:docMk/>
            <pc:sldMk cId="2111099607" sldId="319"/>
            <ac:spMk id="10" creationId="{C7EED375-CB07-4FA5-966E-1514705721CE}"/>
          </ac:spMkLst>
        </pc:spChg>
        <pc:spChg chg="add del mod topLvl">
          <ac:chgData name="David Banda Cerda" userId="66c791fd-864c-4363-a676-4ad22f698219" providerId="ADAL" clId="{D1A6720E-E709-40CA-ABD8-F98C76123018}" dt="2022-04-30T10:58:44.105" v="1533" actId="1036"/>
          <ac:spMkLst>
            <pc:docMk/>
            <pc:sldMk cId="2111099607" sldId="319"/>
            <ac:spMk id="11" creationId="{406C8B94-DD6F-4CAD-A8FA-0E84A1374266}"/>
          </ac:spMkLst>
        </pc:spChg>
        <pc:spChg chg="mod topLvl">
          <ac:chgData name="David Banda Cerda" userId="66c791fd-864c-4363-a676-4ad22f698219" providerId="ADAL" clId="{D1A6720E-E709-40CA-ABD8-F98C76123018}" dt="2022-04-30T10:58:46.672" v="1537" actId="1036"/>
          <ac:spMkLst>
            <pc:docMk/>
            <pc:sldMk cId="2111099607" sldId="319"/>
            <ac:spMk id="12" creationId="{BBCD8CA9-E7DA-42CA-9846-C902B5EB6886}"/>
          </ac:spMkLst>
        </pc:spChg>
        <pc:spChg chg="add mod">
          <ac:chgData name="David Banda Cerda" userId="66c791fd-864c-4363-a676-4ad22f698219" providerId="ADAL" clId="{D1A6720E-E709-40CA-ABD8-F98C76123018}" dt="2022-04-30T10:58:58.450" v="1541" actId="164"/>
          <ac:spMkLst>
            <pc:docMk/>
            <pc:sldMk cId="2111099607" sldId="319"/>
            <ac:spMk id="14" creationId="{1FC8DF56-EC41-4E25-AB96-2C2D269C0934}"/>
          </ac:spMkLst>
        </pc:spChg>
        <pc:spChg chg="add del mod">
          <ac:chgData name="David Banda Cerda" userId="66c791fd-864c-4363-a676-4ad22f698219" providerId="ADAL" clId="{D1A6720E-E709-40CA-ABD8-F98C76123018}" dt="2022-04-30T10:59:58.841" v="1547" actId="478"/>
          <ac:spMkLst>
            <pc:docMk/>
            <pc:sldMk cId="2111099607" sldId="319"/>
            <ac:spMk id="16" creationId="{A6BCAB42-A944-4098-88C9-9057841CE969}"/>
          </ac:spMkLst>
        </pc:spChg>
        <pc:spChg chg="add mod">
          <ac:chgData name="David Banda Cerda" userId="66c791fd-864c-4363-a676-4ad22f698219" providerId="ADAL" clId="{D1A6720E-E709-40CA-ABD8-F98C76123018}" dt="2022-04-30T16:49:58.986" v="1617" actId="1076"/>
          <ac:spMkLst>
            <pc:docMk/>
            <pc:sldMk cId="2111099607" sldId="319"/>
            <ac:spMk id="17" creationId="{432EBDA5-E682-416B-9135-12DE6A93ADE1}"/>
          </ac:spMkLst>
        </pc:spChg>
        <pc:spChg chg="add mod">
          <ac:chgData name="David Banda Cerda" userId="66c791fd-864c-4363-a676-4ad22f698219" providerId="ADAL" clId="{D1A6720E-E709-40CA-ABD8-F98C76123018}" dt="2022-04-30T16:49:58.986" v="1617" actId="1076"/>
          <ac:spMkLst>
            <pc:docMk/>
            <pc:sldMk cId="2111099607" sldId="319"/>
            <ac:spMk id="18" creationId="{0937C501-3F12-42AC-98E4-340AF12AE7AD}"/>
          </ac:spMkLst>
        </pc:spChg>
        <pc:spChg chg="add mod">
          <ac:chgData name="David Banda Cerda" userId="66c791fd-864c-4363-a676-4ad22f698219" providerId="ADAL" clId="{D1A6720E-E709-40CA-ABD8-F98C76123018}" dt="2022-04-30T16:49:58.986" v="1617" actId="1076"/>
          <ac:spMkLst>
            <pc:docMk/>
            <pc:sldMk cId="2111099607" sldId="319"/>
            <ac:spMk id="19" creationId="{F150AA9C-F9FC-492B-B09E-F9C99E6AC2EF}"/>
          </ac:spMkLst>
        </pc:spChg>
        <pc:spChg chg="add mod">
          <ac:chgData name="David Banda Cerda" userId="66c791fd-864c-4363-a676-4ad22f698219" providerId="ADAL" clId="{D1A6720E-E709-40CA-ABD8-F98C76123018}" dt="2022-04-30T16:49:58.986" v="1617" actId="1076"/>
          <ac:spMkLst>
            <pc:docMk/>
            <pc:sldMk cId="2111099607" sldId="319"/>
            <ac:spMk id="20" creationId="{4BE3CE0B-7D31-40D1-ACD1-B40AB07EBF79}"/>
          </ac:spMkLst>
        </pc:spChg>
        <pc:spChg chg="add del mod">
          <ac:chgData name="David Banda Cerda" userId="66c791fd-864c-4363-a676-4ad22f698219" providerId="ADAL" clId="{D1A6720E-E709-40CA-ABD8-F98C76123018}" dt="2022-04-30T16:48:51.638" v="1609" actId="478"/>
          <ac:spMkLst>
            <pc:docMk/>
            <pc:sldMk cId="2111099607" sldId="319"/>
            <ac:spMk id="21" creationId="{308B31C0-26EF-46DD-9F05-96ED2AC8E51E}"/>
          </ac:spMkLst>
        </pc:spChg>
        <pc:spChg chg="add del mod">
          <ac:chgData name="David Banda Cerda" userId="66c791fd-864c-4363-a676-4ad22f698219" providerId="ADAL" clId="{D1A6720E-E709-40CA-ABD8-F98C76123018}" dt="2022-04-30T16:49:50.119" v="1616" actId="478"/>
          <ac:spMkLst>
            <pc:docMk/>
            <pc:sldMk cId="2111099607" sldId="319"/>
            <ac:spMk id="22" creationId="{B2CF9CCF-A8FA-4916-BA49-105E69CB6A1E}"/>
          </ac:spMkLst>
        </pc:spChg>
        <pc:spChg chg="add mod">
          <ac:chgData name="David Banda Cerda" userId="66c791fd-864c-4363-a676-4ad22f698219" providerId="ADAL" clId="{D1A6720E-E709-40CA-ABD8-F98C76123018}" dt="2022-04-30T17:29:01.907" v="2181" actId="1076"/>
          <ac:spMkLst>
            <pc:docMk/>
            <pc:sldMk cId="2111099607" sldId="319"/>
            <ac:spMk id="23" creationId="{07B58318-8BD9-4645-A9A5-19FAB67C39AA}"/>
          </ac:spMkLst>
        </pc:spChg>
        <pc:grpChg chg="add del mod">
          <ac:chgData name="David Banda Cerda" userId="66c791fd-864c-4363-a676-4ad22f698219" providerId="ADAL" clId="{D1A6720E-E709-40CA-ABD8-F98C76123018}" dt="2022-04-30T10:54:52.713" v="1368" actId="165"/>
          <ac:grpSpMkLst>
            <pc:docMk/>
            <pc:sldMk cId="2111099607" sldId="319"/>
            <ac:grpSpMk id="9" creationId="{89DA9B8A-A356-4417-88AC-34C3A1AC7531}"/>
          </ac:grpSpMkLst>
        </pc:grpChg>
        <pc:grpChg chg="add mod">
          <ac:chgData name="David Banda Cerda" userId="66c791fd-864c-4363-a676-4ad22f698219" providerId="ADAL" clId="{D1A6720E-E709-40CA-ABD8-F98C76123018}" dt="2022-04-30T10:58:58.450" v="1541" actId="164"/>
          <ac:grpSpMkLst>
            <pc:docMk/>
            <pc:sldMk cId="2111099607" sldId="319"/>
            <ac:grpSpMk id="13" creationId="{320A1452-FD35-4AA9-89AC-C5112DB9FBC8}"/>
          </ac:grpSpMkLst>
        </pc:grpChg>
        <pc:grpChg chg="add del mod">
          <ac:chgData name="David Banda Cerda" userId="66c791fd-864c-4363-a676-4ad22f698219" providerId="ADAL" clId="{D1A6720E-E709-40CA-ABD8-F98C76123018}" dt="2022-04-30T16:41:50.086" v="1556" actId="478"/>
          <ac:grpSpMkLst>
            <pc:docMk/>
            <pc:sldMk cId="2111099607" sldId="319"/>
            <ac:grpSpMk id="15" creationId="{42486F84-F677-4EAF-B927-A8A9C9D6A0D2}"/>
          </ac:grpSpMkLst>
        </pc:grpChg>
      </pc:sldChg>
      <pc:sldChg chg="new">
        <pc:chgData name="David Banda Cerda" userId="66c791fd-864c-4363-a676-4ad22f698219" providerId="ADAL" clId="{D1A6720E-E709-40CA-ABD8-F98C76123018}" dt="2022-05-13T13:30:54.293" v="2228" actId="680"/>
        <pc:sldMkLst>
          <pc:docMk/>
          <pc:sldMk cId="2313649616" sldId="324"/>
        </pc:sldMkLst>
      </pc:sldChg>
      <pc:sldMasterChg chg="delSldLayout">
        <pc:chgData name="David Banda Cerda" userId="66c791fd-864c-4363-a676-4ad22f698219" providerId="ADAL" clId="{D1A6720E-E709-40CA-ABD8-F98C76123018}" dt="2022-04-30T10:30:57.032" v="1032" actId="47"/>
        <pc:sldMasterMkLst>
          <pc:docMk/>
          <pc:sldMasterMk cId="2242401632" sldId="2147483706"/>
        </pc:sldMasterMkLst>
        <pc:sldLayoutChg chg="del">
          <pc:chgData name="David Banda Cerda" userId="66c791fd-864c-4363-a676-4ad22f698219" providerId="ADAL" clId="{D1A6720E-E709-40CA-ABD8-F98C76123018}" dt="2022-04-30T10:30:57.032" v="1032" actId="47"/>
          <pc:sldLayoutMkLst>
            <pc:docMk/>
            <pc:sldMasterMk cId="2242401632" sldId="2147483706"/>
            <pc:sldLayoutMk cId="3917949477" sldId="2147483706"/>
          </pc:sldLayoutMkLst>
        </pc:sldLayoutChg>
      </pc:sldMasterChg>
    </pc:docChg>
  </pc:docChgLst>
  <pc:docChgLst>
    <pc:chgData name="Nagarjuna Gottipati" userId="S::dnzcuq88nzv2e5zz@students.rwth-aachen.de::9d6d9b25-fb18-495f-8c18-12aa3f330aa1" providerId="AD" clId="Web-{6AA4F60E-D8C8-D19E-637A-EBB64A70A93F}"/>
    <pc:docChg chg="modSld">
      <pc:chgData name="Nagarjuna Gottipati" userId="S::dnzcuq88nzv2e5zz@students.rwth-aachen.de::9d6d9b25-fb18-495f-8c18-12aa3f330aa1" providerId="AD" clId="Web-{6AA4F60E-D8C8-D19E-637A-EBB64A70A93F}" dt="2022-05-12T18:27:53.969" v="0" actId="1076"/>
      <pc:docMkLst>
        <pc:docMk/>
      </pc:docMkLst>
      <pc:sldChg chg="modSp">
        <pc:chgData name="Nagarjuna Gottipati" userId="S::dnzcuq88nzv2e5zz@students.rwth-aachen.de::9d6d9b25-fb18-495f-8c18-12aa3f330aa1" providerId="AD" clId="Web-{6AA4F60E-D8C8-D19E-637A-EBB64A70A93F}" dt="2022-05-12T18:27:53.969" v="0" actId="1076"/>
        <pc:sldMkLst>
          <pc:docMk/>
          <pc:sldMk cId="3122180229" sldId="299"/>
        </pc:sldMkLst>
        <pc:graphicFrameChg chg="mod">
          <ac:chgData name="Nagarjuna Gottipati" userId="S::dnzcuq88nzv2e5zz@students.rwth-aachen.de::9d6d9b25-fb18-495f-8c18-12aa3f330aa1" providerId="AD" clId="Web-{6AA4F60E-D8C8-D19E-637A-EBB64A70A93F}" dt="2022-05-12T18:27:53.969" v="0" actId="1076"/>
          <ac:graphicFrameMkLst>
            <pc:docMk/>
            <pc:sldMk cId="3122180229" sldId="299"/>
            <ac:graphicFrameMk id="8" creationId="{AA3162E4-8F6D-4C10-BE10-DE5EDBBED6C5}"/>
          </ac:graphicFrameMkLst>
        </pc:graphicFrameChg>
      </pc:sldChg>
    </pc:docChg>
  </pc:docChgLst>
  <pc:docChgLst>
    <pc:chgData name="Guest User" userId="S::urn:spo:anon#c8274ac749959e1fd89da50e3db6b277c0928983c2c289331fbaf17f7b398e20::" providerId="AD" clId="Web-{A055001A-B9B6-07F6-16F5-D830003AE7A8}"/>
    <pc:docChg chg="modSld">
      <pc:chgData name="Guest User" userId="S::urn:spo:anon#c8274ac749959e1fd89da50e3db6b277c0928983c2c289331fbaf17f7b398e20::" providerId="AD" clId="Web-{A055001A-B9B6-07F6-16F5-D830003AE7A8}" dt="2022-04-30T10:52:56.045" v="13" actId="20577"/>
      <pc:docMkLst>
        <pc:docMk/>
      </pc:docMkLst>
      <pc:sldChg chg="modSp">
        <pc:chgData name="Guest User" userId="S::urn:spo:anon#c8274ac749959e1fd89da50e3db6b277c0928983c2c289331fbaf17f7b398e20::" providerId="AD" clId="Web-{A055001A-B9B6-07F6-16F5-D830003AE7A8}" dt="2022-04-30T10:52:56.045" v="13" actId="20577"/>
        <pc:sldMkLst>
          <pc:docMk/>
          <pc:sldMk cId="1780711867" sldId="307"/>
        </pc:sldMkLst>
        <pc:spChg chg="mod">
          <ac:chgData name="Guest User" userId="S::urn:spo:anon#c8274ac749959e1fd89da50e3db6b277c0928983c2c289331fbaf17f7b398e20::" providerId="AD" clId="Web-{A055001A-B9B6-07F6-16F5-D830003AE7A8}" dt="2022-04-30T10:52:56.045" v="13" actId="20577"/>
          <ac:spMkLst>
            <pc:docMk/>
            <pc:sldMk cId="1780711867" sldId="307"/>
            <ac:spMk id="11" creationId="{C551C9F3-8C9F-D196-88B2-C6C3DB950B18}"/>
          </ac:spMkLst>
        </pc:spChg>
        <pc:spChg chg="mod">
          <ac:chgData name="Guest User" userId="S::urn:spo:anon#c8274ac749959e1fd89da50e3db6b277c0928983c2c289331fbaf17f7b398e20::" providerId="AD" clId="Web-{A055001A-B9B6-07F6-16F5-D830003AE7A8}" dt="2022-04-30T10:48:27.525" v="9" actId="20577"/>
          <ac:spMkLst>
            <pc:docMk/>
            <pc:sldMk cId="1780711867" sldId="307"/>
            <ac:spMk id="15" creationId="{C1CDF2FA-9B74-20E9-CCFB-3F99B7D1ADAA}"/>
          </ac:spMkLst>
        </pc:spChg>
      </pc:sldChg>
    </pc:docChg>
  </pc:docChgLst>
  <pc:docChgLst>
    <pc:chgData name="Usuario invitado" userId="S::urn:spo:anon#e0b038559776dbf262ecf3ffbcd85b968580ee4bba45aa6ac8107d65bc5435ee::" providerId="AD" clId="Web-{9FC7FC4F-5FBB-F5F9-8459-38A15C6DA7E7}"/>
    <pc:docChg chg="addSld delSld modSld">
      <pc:chgData name="Usuario invitado" userId="S::urn:spo:anon#e0b038559776dbf262ecf3ffbcd85b968580ee4bba45aa6ac8107d65bc5435ee::" providerId="AD" clId="Web-{9FC7FC4F-5FBB-F5F9-8459-38A15C6DA7E7}" dt="2022-04-30T10:39:20.733" v="179" actId="1076"/>
      <pc:docMkLst>
        <pc:docMk/>
      </pc:docMkLst>
      <pc:sldChg chg="addSp delSp modSp">
        <pc:chgData name="Usuario invitado" userId="S::urn:spo:anon#e0b038559776dbf262ecf3ffbcd85b968580ee4bba45aa6ac8107d65bc5435ee::" providerId="AD" clId="Web-{9FC7FC4F-5FBB-F5F9-8459-38A15C6DA7E7}" dt="2022-04-30T10:39:20.733" v="179" actId="1076"/>
        <pc:sldMkLst>
          <pc:docMk/>
          <pc:sldMk cId="3279511680" sldId="310"/>
        </pc:sldMkLst>
        <pc:spChg chg="add del">
          <ac:chgData name="Usuario invitado" userId="S::urn:spo:anon#e0b038559776dbf262ecf3ffbcd85b968580ee4bba45aa6ac8107d65bc5435ee::" providerId="AD" clId="Web-{9FC7FC4F-5FBB-F5F9-8459-38A15C6DA7E7}" dt="2022-04-30T10:25:46.098" v="60"/>
          <ac:spMkLst>
            <pc:docMk/>
            <pc:sldMk cId="3279511680" sldId="310"/>
            <ac:spMk id="2" creationId="{8CE5F4D7-4551-7D2A-E19F-2F8C501BC101}"/>
          </ac:spMkLst>
        </pc:spChg>
        <pc:spChg chg="add">
          <ac:chgData name="Usuario invitado" userId="S::urn:spo:anon#e0b038559776dbf262ecf3ffbcd85b968580ee4bba45aa6ac8107d65bc5435ee::" providerId="AD" clId="Web-{9FC7FC4F-5FBB-F5F9-8459-38A15C6DA7E7}" dt="2022-04-30T10:20:41.838" v="2"/>
          <ac:spMkLst>
            <pc:docMk/>
            <pc:sldMk cId="3279511680" sldId="310"/>
            <ac:spMk id="5" creationId="{3BB84F5A-AA9F-A66E-76CF-31FFB0B0FBED}"/>
          </ac:spMkLst>
        </pc:spChg>
        <pc:spChg chg="add mod">
          <ac:chgData name="Usuario invitado" userId="S::urn:spo:anon#e0b038559776dbf262ecf3ffbcd85b968580ee4bba45aa6ac8107d65bc5435ee::" providerId="AD" clId="Web-{9FC7FC4F-5FBB-F5F9-8459-38A15C6DA7E7}" dt="2022-04-30T10:37:17.432" v="176" actId="1076"/>
          <ac:spMkLst>
            <pc:docMk/>
            <pc:sldMk cId="3279511680" sldId="310"/>
            <ac:spMk id="5" creationId="{A87ECD4E-6A5F-33A0-9646-EC799BE012B9}"/>
          </ac:spMkLst>
        </pc:spChg>
        <pc:spChg chg="mod">
          <ac:chgData name="Usuario invitado" userId="S::urn:spo:anon#e0b038559776dbf262ecf3ffbcd85b968580ee4bba45aa6ac8107d65bc5435ee::" providerId="AD" clId="Web-{9FC7FC4F-5FBB-F5F9-8459-38A15C6DA7E7}" dt="2022-04-30T10:22:59.295" v="21" actId="1076"/>
          <ac:spMkLst>
            <pc:docMk/>
            <pc:sldMk cId="3279511680" sldId="310"/>
            <ac:spMk id="8" creationId="{380BC148-B5C0-491C-83F0-5A381EDBD5CB}"/>
          </ac:spMkLst>
        </pc:spChg>
        <pc:spChg chg="add mod">
          <ac:chgData name="Usuario invitado" userId="S::urn:spo:anon#e0b038559776dbf262ecf3ffbcd85b968580ee4bba45aa6ac8107d65bc5435ee::" providerId="AD" clId="Web-{9FC7FC4F-5FBB-F5F9-8459-38A15C6DA7E7}" dt="2022-04-30T10:39:20.733" v="179" actId="1076"/>
          <ac:spMkLst>
            <pc:docMk/>
            <pc:sldMk cId="3279511680" sldId="310"/>
            <ac:spMk id="10" creationId="{D7A415D5-C6AF-766E-0DBC-FF5093CAC97F}"/>
          </ac:spMkLst>
        </pc:spChg>
        <pc:spChg chg="mod">
          <ac:chgData name="Usuario invitado" userId="S::urn:spo:anon#e0b038559776dbf262ecf3ffbcd85b968580ee4bba45aa6ac8107d65bc5435ee::" providerId="AD" clId="Web-{9FC7FC4F-5FBB-F5F9-8459-38A15C6DA7E7}" dt="2022-04-30T10:37:17.401" v="175" actId="1076"/>
          <ac:spMkLst>
            <pc:docMk/>
            <pc:sldMk cId="3279511680" sldId="310"/>
            <ac:spMk id="58" creationId="{D98B4AEE-9D9F-4111-808C-B29C9B2E5204}"/>
          </ac:spMkLst>
        </pc:spChg>
        <pc:spChg chg="mod">
          <ac:chgData name="Usuario invitado" userId="S::urn:spo:anon#e0b038559776dbf262ecf3ffbcd85b968580ee4bba45aa6ac8107d65bc5435ee::" providerId="AD" clId="Web-{9FC7FC4F-5FBB-F5F9-8459-38A15C6DA7E7}" dt="2022-04-30T10:36:40.759" v="166" actId="1076"/>
          <ac:spMkLst>
            <pc:docMk/>
            <pc:sldMk cId="3279511680" sldId="310"/>
            <ac:spMk id="59" creationId="{536C920F-8C6E-47E5-8944-0CF7FE788097}"/>
          </ac:spMkLst>
        </pc:spChg>
        <pc:spChg chg="mod">
          <ac:chgData name="Usuario invitado" userId="S::urn:spo:anon#e0b038559776dbf262ecf3ffbcd85b968580ee4bba45aa6ac8107d65bc5435ee::" providerId="AD" clId="Web-{9FC7FC4F-5FBB-F5F9-8459-38A15C6DA7E7}" dt="2022-04-30T10:36:29.025" v="165" actId="1076"/>
          <ac:spMkLst>
            <pc:docMk/>
            <pc:sldMk cId="3279511680" sldId="310"/>
            <ac:spMk id="60" creationId="{F6BB0C36-5BD7-4C8A-B3E2-72E8892D1D46}"/>
          </ac:spMkLst>
        </pc:spChg>
        <pc:spChg chg="mod">
          <ac:chgData name="Usuario invitado" userId="S::urn:spo:anon#e0b038559776dbf262ecf3ffbcd85b968580ee4bba45aa6ac8107d65bc5435ee::" providerId="AD" clId="Web-{9FC7FC4F-5FBB-F5F9-8459-38A15C6DA7E7}" dt="2022-04-30T10:32:51.064" v="83" actId="1076"/>
          <ac:spMkLst>
            <pc:docMk/>
            <pc:sldMk cId="3279511680" sldId="310"/>
            <ac:spMk id="61" creationId="{D1CA378F-7BEE-44F5-911D-806389A96A01}"/>
          </ac:spMkLst>
        </pc:spChg>
        <pc:spChg chg="mod">
          <ac:chgData name="Usuario invitado" userId="S::urn:spo:anon#e0b038559776dbf262ecf3ffbcd85b968580ee4bba45aa6ac8107d65bc5435ee::" providerId="AD" clId="Web-{9FC7FC4F-5FBB-F5F9-8459-38A15C6DA7E7}" dt="2022-04-30T10:25:42.879" v="59" actId="20577"/>
          <ac:spMkLst>
            <pc:docMk/>
            <pc:sldMk cId="3279511680" sldId="310"/>
            <ac:spMk id="142" creationId="{ED1BF540-F018-4312-9606-138FBB3ACB83}"/>
          </ac:spMkLst>
        </pc:spChg>
        <pc:spChg chg="add mod">
          <ac:chgData name="Usuario invitado" userId="S::urn:spo:anon#e0b038559776dbf262ecf3ffbcd85b968580ee4bba45aa6ac8107d65bc5435ee::" providerId="AD" clId="Web-{9FC7FC4F-5FBB-F5F9-8459-38A15C6DA7E7}" dt="2022-04-30T10:36:17.149" v="163" actId="1076"/>
          <ac:spMkLst>
            <pc:docMk/>
            <pc:sldMk cId="3279511680" sldId="310"/>
            <ac:spMk id="155" creationId="{91894A38-73D4-BB78-C16A-A5F3803E6432}"/>
          </ac:spMkLst>
        </pc:spChg>
        <pc:spChg chg="add mod">
          <ac:chgData name="Usuario invitado" userId="S::urn:spo:anon#e0b038559776dbf262ecf3ffbcd85b968580ee4bba45aa6ac8107d65bc5435ee::" providerId="AD" clId="Web-{9FC7FC4F-5FBB-F5F9-8459-38A15C6DA7E7}" dt="2022-04-30T10:36:20.384" v="164" actId="1076"/>
          <ac:spMkLst>
            <pc:docMk/>
            <pc:sldMk cId="3279511680" sldId="310"/>
            <ac:spMk id="156" creationId="{29536E28-34DB-463D-D583-CEE8F70316F9}"/>
          </ac:spMkLst>
        </pc:spChg>
        <pc:spChg chg="add del mod">
          <ac:chgData name="Usuario invitado" userId="S::urn:spo:anon#e0b038559776dbf262ecf3ffbcd85b968580ee4bba45aa6ac8107d65bc5435ee::" providerId="AD" clId="Web-{9FC7FC4F-5FBB-F5F9-8459-38A15C6DA7E7}" dt="2022-04-30T10:34:30.786" v="144"/>
          <ac:spMkLst>
            <pc:docMk/>
            <pc:sldMk cId="3279511680" sldId="310"/>
            <ac:spMk id="206" creationId="{F3B7BD10-AB88-910F-AD14-33BC007F3FD6}"/>
          </ac:spMkLst>
        </pc:spChg>
        <pc:spChg chg="add mod">
          <ac:chgData name="Usuario invitado" userId="S::urn:spo:anon#e0b038559776dbf262ecf3ffbcd85b968580ee4bba45aa6ac8107d65bc5435ee::" providerId="AD" clId="Web-{9FC7FC4F-5FBB-F5F9-8459-38A15C6DA7E7}" dt="2022-04-30T10:34:42.177" v="152" actId="20577"/>
          <ac:spMkLst>
            <pc:docMk/>
            <pc:sldMk cId="3279511680" sldId="310"/>
            <ac:spMk id="207" creationId="{90158C04-3FB2-BDAF-13EA-94D5FB69E3CC}"/>
          </ac:spMkLst>
        </pc:spChg>
        <pc:grpChg chg="mod ord">
          <ac:chgData name="Usuario invitado" userId="S::urn:spo:anon#e0b038559776dbf262ecf3ffbcd85b968580ee4bba45aa6ac8107d65bc5435ee::" providerId="AD" clId="Web-{9FC7FC4F-5FBB-F5F9-8459-38A15C6DA7E7}" dt="2022-04-30T10:37:02.432" v="173" actId="1076"/>
          <ac:grpSpMkLst>
            <pc:docMk/>
            <pc:sldMk cId="3279511680" sldId="310"/>
            <ac:grpSpMk id="122" creationId="{A67E3C9A-DF6D-47BA-BFC5-117A654B76B5}"/>
          </ac:grpSpMkLst>
        </pc:grpChg>
        <pc:picChg chg="add del">
          <ac:chgData name="Usuario invitado" userId="S::urn:spo:anon#e0b038559776dbf262ecf3ffbcd85b968580ee4bba45aa6ac8107d65bc5435ee::" providerId="AD" clId="Web-{9FC7FC4F-5FBB-F5F9-8459-38A15C6DA7E7}" dt="2022-04-30T10:19:45.774" v="1"/>
          <ac:picMkLst>
            <pc:docMk/>
            <pc:sldMk cId="3279511680" sldId="310"/>
            <ac:picMk id="2" creationId="{4AA4B950-1235-6D6A-7D5C-AC451F08CAC1}"/>
          </ac:picMkLst>
        </pc:picChg>
        <pc:cxnChg chg="mod">
          <ac:chgData name="Usuario invitado" userId="S::urn:spo:anon#e0b038559776dbf262ecf3ffbcd85b968580ee4bba45aa6ac8107d65bc5435ee::" providerId="AD" clId="Web-{9FC7FC4F-5FBB-F5F9-8459-38A15C6DA7E7}" dt="2022-04-30T10:37:06.760" v="174" actId="1076"/>
          <ac:cxnSpMkLst>
            <pc:docMk/>
            <pc:sldMk cId="3279511680" sldId="310"/>
            <ac:cxnSpMk id="108" creationId="{35926CE7-4917-435B-B70E-F01B118E5425}"/>
          </ac:cxnSpMkLst>
        </pc:cxnChg>
      </pc:sldChg>
      <pc:sldChg chg="add del replId">
        <pc:chgData name="Usuario invitado" userId="S::urn:spo:anon#e0b038559776dbf262ecf3ffbcd85b968580ee4bba45aa6ac8107d65bc5435ee::" providerId="AD" clId="Web-{9FC7FC4F-5FBB-F5F9-8459-38A15C6DA7E7}" dt="2022-04-30T10:38:00.621" v="177"/>
        <pc:sldMkLst>
          <pc:docMk/>
          <pc:sldMk cId="733945382" sldId="315"/>
        </pc:sldMkLst>
      </pc:sldChg>
    </pc:docChg>
  </pc:docChgLst>
  <pc:docChgLst>
    <pc:chgData name="Guest User" userId="S::urn:spo:anon#c8274ac749959e1fd89da50e3db6b277c0928983c2c289331fbaf17f7b398e20::" providerId="AD" clId="Web-{A9680B9C-4AFC-4E1C-8EB6-1E2C83E5132A}"/>
    <pc:docChg chg="modSld modMainMaster">
      <pc:chgData name="Guest User" userId="S::urn:spo:anon#c8274ac749959e1fd89da50e3db6b277c0928983c2c289331fbaf17f7b398e20::" providerId="AD" clId="Web-{A9680B9C-4AFC-4E1C-8EB6-1E2C83E5132A}" dt="2022-04-30T12:02:47.931" v="250" actId="1076"/>
      <pc:docMkLst>
        <pc:docMk/>
      </pc:docMkLst>
      <pc:sldChg chg="mod">
        <pc:chgData name="Guest User" userId="S::urn:spo:anon#c8274ac749959e1fd89da50e3db6b277c0928983c2c289331fbaf17f7b398e20::" providerId="AD" clId="Web-{A9680B9C-4AFC-4E1C-8EB6-1E2C83E5132A}" dt="2022-04-30T11:23:53.595" v="161"/>
        <pc:sldMkLst>
          <pc:docMk/>
          <pc:sldMk cId="3786365258" sldId="258"/>
        </pc:sldMkLst>
      </pc:sldChg>
      <pc:sldChg chg="mod">
        <pc:chgData name="Guest User" userId="S::urn:spo:anon#c8274ac749959e1fd89da50e3db6b277c0928983c2c289331fbaf17f7b398e20::" providerId="AD" clId="Web-{A9680B9C-4AFC-4E1C-8EB6-1E2C83E5132A}" dt="2022-04-30T11:23:53.595" v="161"/>
        <pc:sldMkLst>
          <pc:docMk/>
          <pc:sldMk cId="1699956371" sldId="260"/>
        </pc:sldMkLst>
      </pc:sldChg>
      <pc:sldChg chg="mod">
        <pc:chgData name="Guest User" userId="S::urn:spo:anon#c8274ac749959e1fd89da50e3db6b277c0928983c2c289331fbaf17f7b398e20::" providerId="AD" clId="Web-{A9680B9C-4AFC-4E1C-8EB6-1E2C83E5132A}" dt="2022-04-30T11:23:53.595" v="161"/>
        <pc:sldMkLst>
          <pc:docMk/>
          <pc:sldMk cId="73523628" sldId="261"/>
        </pc:sldMkLst>
      </pc:sldChg>
      <pc:sldChg chg="mod">
        <pc:chgData name="Guest User" userId="S::urn:spo:anon#c8274ac749959e1fd89da50e3db6b277c0928983c2c289331fbaf17f7b398e20::" providerId="AD" clId="Web-{A9680B9C-4AFC-4E1C-8EB6-1E2C83E5132A}" dt="2022-04-30T11:23:53.595" v="161"/>
        <pc:sldMkLst>
          <pc:docMk/>
          <pc:sldMk cId="1931056603" sldId="263"/>
        </pc:sldMkLst>
      </pc:sldChg>
      <pc:sldChg chg="mod">
        <pc:chgData name="Guest User" userId="S::urn:spo:anon#c8274ac749959e1fd89da50e3db6b277c0928983c2c289331fbaf17f7b398e20::" providerId="AD" clId="Web-{A9680B9C-4AFC-4E1C-8EB6-1E2C83E5132A}" dt="2022-04-30T11:23:53.595" v="161"/>
        <pc:sldMkLst>
          <pc:docMk/>
          <pc:sldMk cId="2403733561" sldId="265"/>
        </pc:sldMkLst>
      </pc:sldChg>
      <pc:sldChg chg="mod">
        <pc:chgData name="Guest User" userId="S::urn:spo:anon#c8274ac749959e1fd89da50e3db6b277c0928983c2c289331fbaf17f7b398e20::" providerId="AD" clId="Web-{A9680B9C-4AFC-4E1C-8EB6-1E2C83E5132A}" dt="2022-04-30T11:23:53.595" v="161"/>
        <pc:sldMkLst>
          <pc:docMk/>
          <pc:sldMk cId="751131615" sldId="267"/>
        </pc:sldMkLst>
      </pc:sldChg>
      <pc:sldChg chg="mod">
        <pc:chgData name="Guest User" userId="S::urn:spo:anon#c8274ac749959e1fd89da50e3db6b277c0928983c2c289331fbaf17f7b398e20::" providerId="AD" clId="Web-{A9680B9C-4AFC-4E1C-8EB6-1E2C83E5132A}" dt="2022-04-30T11:23:53.595" v="161"/>
        <pc:sldMkLst>
          <pc:docMk/>
          <pc:sldMk cId="3540447902" sldId="268"/>
        </pc:sldMkLst>
      </pc:sldChg>
      <pc:sldChg chg="mod">
        <pc:chgData name="Guest User" userId="S::urn:spo:anon#c8274ac749959e1fd89da50e3db6b277c0928983c2c289331fbaf17f7b398e20::" providerId="AD" clId="Web-{A9680B9C-4AFC-4E1C-8EB6-1E2C83E5132A}" dt="2022-04-30T11:23:53.595" v="161"/>
        <pc:sldMkLst>
          <pc:docMk/>
          <pc:sldMk cId="2587034553" sldId="269"/>
        </pc:sldMkLst>
      </pc:sldChg>
      <pc:sldChg chg="mod">
        <pc:chgData name="Guest User" userId="S::urn:spo:anon#c8274ac749959e1fd89da50e3db6b277c0928983c2c289331fbaf17f7b398e20::" providerId="AD" clId="Web-{A9680B9C-4AFC-4E1C-8EB6-1E2C83E5132A}" dt="2022-04-30T11:23:53.595" v="161"/>
        <pc:sldMkLst>
          <pc:docMk/>
          <pc:sldMk cId="1380202571" sldId="272"/>
        </pc:sldMkLst>
      </pc:sldChg>
      <pc:sldChg chg="mod">
        <pc:chgData name="Guest User" userId="S::urn:spo:anon#c8274ac749959e1fd89da50e3db6b277c0928983c2c289331fbaf17f7b398e20::" providerId="AD" clId="Web-{A9680B9C-4AFC-4E1C-8EB6-1E2C83E5132A}" dt="2022-04-30T11:23:53.595" v="161"/>
        <pc:sldMkLst>
          <pc:docMk/>
          <pc:sldMk cId="1155779667" sldId="273"/>
        </pc:sldMkLst>
      </pc:sldChg>
      <pc:sldChg chg="mod">
        <pc:chgData name="Guest User" userId="S::urn:spo:anon#c8274ac749959e1fd89da50e3db6b277c0928983c2c289331fbaf17f7b398e20::" providerId="AD" clId="Web-{A9680B9C-4AFC-4E1C-8EB6-1E2C83E5132A}" dt="2022-04-30T11:23:53.595" v="161"/>
        <pc:sldMkLst>
          <pc:docMk/>
          <pc:sldMk cId="3899307489" sldId="278"/>
        </pc:sldMkLst>
      </pc:sldChg>
      <pc:sldChg chg="mod">
        <pc:chgData name="Guest User" userId="S::urn:spo:anon#c8274ac749959e1fd89da50e3db6b277c0928983c2c289331fbaf17f7b398e20::" providerId="AD" clId="Web-{A9680B9C-4AFC-4E1C-8EB6-1E2C83E5132A}" dt="2022-04-30T11:23:53.595" v="161"/>
        <pc:sldMkLst>
          <pc:docMk/>
          <pc:sldMk cId="3057993320" sldId="279"/>
        </pc:sldMkLst>
      </pc:sldChg>
      <pc:sldChg chg="mod">
        <pc:chgData name="Guest User" userId="S::urn:spo:anon#c8274ac749959e1fd89da50e3db6b277c0928983c2c289331fbaf17f7b398e20::" providerId="AD" clId="Web-{A9680B9C-4AFC-4E1C-8EB6-1E2C83E5132A}" dt="2022-04-30T11:23:53.595" v="161"/>
        <pc:sldMkLst>
          <pc:docMk/>
          <pc:sldMk cId="3797526865" sldId="280"/>
        </pc:sldMkLst>
      </pc:sldChg>
      <pc:sldChg chg="mod">
        <pc:chgData name="Guest User" userId="S::urn:spo:anon#c8274ac749959e1fd89da50e3db6b277c0928983c2c289331fbaf17f7b398e20::" providerId="AD" clId="Web-{A9680B9C-4AFC-4E1C-8EB6-1E2C83E5132A}" dt="2022-04-30T11:23:53.595" v="161"/>
        <pc:sldMkLst>
          <pc:docMk/>
          <pc:sldMk cId="1487789981" sldId="281"/>
        </pc:sldMkLst>
      </pc:sldChg>
      <pc:sldChg chg="mod">
        <pc:chgData name="Guest User" userId="S::urn:spo:anon#c8274ac749959e1fd89da50e3db6b277c0928983c2c289331fbaf17f7b398e20::" providerId="AD" clId="Web-{A9680B9C-4AFC-4E1C-8EB6-1E2C83E5132A}" dt="2022-04-30T11:23:53.595" v="161"/>
        <pc:sldMkLst>
          <pc:docMk/>
          <pc:sldMk cId="436861587" sldId="282"/>
        </pc:sldMkLst>
      </pc:sldChg>
      <pc:sldChg chg="mod">
        <pc:chgData name="Guest User" userId="S::urn:spo:anon#c8274ac749959e1fd89da50e3db6b277c0928983c2c289331fbaf17f7b398e20::" providerId="AD" clId="Web-{A9680B9C-4AFC-4E1C-8EB6-1E2C83E5132A}" dt="2022-04-30T11:23:53.595" v="161"/>
        <pc:sldMkLst>
          <pc:docMk/>
          <pc:sldMk cId="2675040883" sldId="284"/>
        </pc:sldMkLst>
      </pc:sldChg>
      <pc:sldChg chg="mod">
        <pc:chgData name="Guest User" userId="S::urn:spo:anon#c8274ac749959e1fd89da50e3db6b277c0928983c2c289331fbaf17f7b398e20::" providerId="AD" clId="Web-{A9680B9C-4AFC-4E1C-8EB6-1E2C83E5132A}" dt="2022-04-30T11:23:53.595" v="161"/>
        <pc:sldMkLst>
          <pc:docMk/>
          <pc:sldMk cId="2864167306" sldId="285"/>
        </pc:sldMkLst>
      </pc:sldChg>
      <pc:sldChg chg="mod">
        <pc:chgData name="Guest User" userId="S::urn:spo:anon#c8274ac749959e1fd89da50e3db6b277c0928983c2c289331fbaf17f7b398e20::" providerId="AD" clId="Web-{A9680B9C-4AFC-4E1C-8EB6-1E2C83E5132A}" dt="2022-04-30T11:23:53.595" v="161"/>
        <pc:sldMkLst>
          <pc:docMk/>
          <pc:sldMk cId="130890213" sldId="286"/>
        </pc:sldMkLst>
      </pc:sldChg>
      <pc:sldChg chg="mod">
        <pc:chgData name="Guest User" userId="S::urn:spo:anon#c8274ac749959e1fd89da50e3db6b277c0928983c2c289331fbaf17f7b398e20::" providerId="AD" clId="Web-{A9680B9C-4AFC-4E1C-8EB6-1E2C83E5132A}" dt="2022-04-30T11:23:53.595" v="161"/>
        <pc:sldMkLst>
          <pc:docMk/>
          <pc:sldMk cId="2173426597" sldId="287"/>
        </pc:sldMkLst>
      </pc:sldChg>
      <pc:sldChg chg="mod">
        <pc:chgData name="Guest User" userId="S::urn:spo:anon#c8274ac749959e1fd89da50e3db6b277c0928983c2c289331fbaf17f7b398e20::" providerId="AD" clId="Web-{A9680B9C-4AFC-4E1C-8EB6-1E2C83E5132A}" dt="2022-04-30T11:23:53.595" v="161"/>
        <pc:sldMkLst>
          <pc:docMk/>
          <pc:sldMk cId="1021220805" sldId="289"/>
        </pc:sldMkLst>
      </pc:sldChg>
      <pc:sldChg chg="mod">
        <pc:chgData name="Guest User" userId="S::urn:spo:anon#c8274ac749959e1fd89da50e3db6b277c0928983c2c289331fbaf17f7b398e20::" providerId="AD" clId="Web-{A9680B9C-4AFC-4E1C-8EB6-1E2C83E5132A}" dt="2022-04-30T11:23:53.595" v="161"/>
        <pc:sldMkLst>
          <pc:docMk/>
          <pc:sldMk cId="3096955135" sldId="290"/>
        </pc:sldMkLst>
      </pc:sldChg>
      <pc:sldChg chg="mod">
        <pc:chgData name="Guest User" userId="S::urn:spo:anon#c8274ac749959e1fd89da50e3db6b277c0928983c2c289331fbaf17f7b398e20::" providerId="AD" clId="Web-{A9680B9C-4AFC-4E1C-8EB6-1E2C83E5132A}" dt="2022-04-30T11:23:53.595" v="161"/>
        <pc:sldMkLst>
          <pc:docMk/>
          <pc:sldMk cId="1184234768" sldId="291"/>
        </pc:sldMkLst>
      </pc:sldChg>
      <pc:sldChg chg="mod">
        <pc:chgData name="Guest User" userId="S::urn:spo:anon#c8274ac749959e1fd89da50e3db6b277c0928983c2c289331fbaf17f7b398e20::" providerId="AD" clId="Web-{A9680B9C-4AFC-4E1C-8EB6-1E2C83E5132A}" dt="2022-04-30T11:23:53.595" v="161"/>
        <pc:sldMkLst>
          <pc:docMk/>
          <pc:sldMk cId="2326554337" sldId="293"/>
        </pc:sldMkLst>
      </pc:sldChg>
      <pc:sldChg chg="mod">
        <pc:chgData name="Guest User" userId="S::urn:spo:anon#c8274ac749959e1fd89da50e3db6b277c0928983c2c289331fbaf17f7b398e20::" providerId="AD" clId="Web-{A9680B9C-4AFC-4E1C-8EB6-1E2C83E5132A}" dt="2022-04-30T11:23:53.595" v="161"/>
        <pc:sldMkLst>
          <pc:docMk/>
          <pc:sldMk cId="347675675" sldId="294"/>
        </pc:sldMkLst>
      </pc:sldChg>
      <pc:sldChg chg="mod">
        <pc:chgData name="Guest User" userId="S::urn:spo:anon#c8274ac749959e1fd89da50e3db6b277c0928983c2c289331fbaf17f7b398e20::" providerId="AD" clId="Web-{A9680B9C-4AFC-4E1C-8EB6-1E2C83E5132A}" dt="2022-04-30T11:23:53.595" v="161"/>
        <pc:sldMkLst>
          <pc:docMk/>
          <pc:sldMk cId="1719182947" sldId="295"/>
        </pc:sldMkLst>
      </pc:sldChg>
      <pc:sldChg chg="mod">
        <pc:chgData name="Guest User" userId="S::urn:spo:anon#c8274ac749959e1fd89da50e3db6b277c0928983c2c289331fbaf17f7b398e20::" providerId="AD" clId="Web-{A9680B9C-4AFC-4E1C-8EB6-1E2C83E5132A}" dt="2022-04-30T11:23:53.595" v="161"/>
        <pc:sldMkLst>
          <pc:docMk/>
          <pc:sldMk cId="3742543435" sldId="296"/>
        </pc:sldMkLst>
      </pc:sldChg>
      <pc:sldChg chg="mod">
        <pc:chgData name="Guest User" userId="S::urn:spo:anon#c8274ac749959e1fd89da50e3db6b277c0928983c2c289331fbaf17f7b398e20::" providerId="AD" clId="Web-{A9680B9C-4AFC-4E1C-8EB6-1E2C83E5132A}" dt="2022-04-30T11:23:53.595" v="161"/>
        <pc:sldMkLst>
          <pc:docMk/>
          <pc:sldMk cId="2201230770" sldId="297"/>
        </pc:sldMkLst>
      </pc:sldChg>
      <pc:sldChg chg="mod">
        <pc:chgData name="Guest User" userId="S::urn:spo:anon#c8274ac749959e1fd89da50e3db6b277c0928983c2c289331fbaf17f7b398e20::" providerId="AD" clId="Web-{A9680B9C-4AFC-4E1C-8EB6-1E2C83E5132A}" dt="2022-04-30T11:23:53.595" v="161"/>
        <pc:sldMkLst>
          <pc:docMk/>
          <pc:sldMk cId="1552499332" sldId="298"/>
        </pc:sldMkLst>
      </pc:sldChg>
      <pc:sldChg chg="mod">
        <pc:chgData name="Guest User" userId="S::urn:spo:anon#c8274ac749959e1fd89da50e3db6b277c0928983c2c289331fbaf17f7b398e20::" providerId="AD" clId="Web-{A9680B9C-4AFC-4E1C-8EB6-1E2C83E5132A}" dt="2022-04-30T11:23:53.595" v="161"/>
        <pc:sldMkLst>
          <pc:docMk/>
          <pc:sldMk cId="3122180229" sldId="299"/>
        </pc:sldMkLst>
      </pc:sldChg>
      <pc:sldChg chg="mod">
        <pc:chgData name="Guest User" userId="S::urn:spo:anon#c8274ac749959e1fd89da50e3db6b277c0928983c2c289331fbaf17f7b398e20::" providerId="AD" clId="Web-{A9680B9C-4AFC-4E1C-8EB6-1E2C83E5132A}" dt="2022-04-30T11:23:53.595" v="161"/>
        <pc:sldMkLst>
          <pc:docMk/>
          <pc:sldMk cId="1025457183" sldId="301"/>
        </pc:sldMkLst>
      </pc:sldChg>
      <pc:sldChg chg="mod">
        <pc:chgData name="Guest User" userId="S::urn:spo:anon#c8274ac749959e1fd89da50e3db6b277c0928983c2c289331fbaf17f7b398e20::" providerId="AD" clId="Web-{A9680B9C-4AFC-4E1C-8EB6-1E2C83E5132A}" dt="2022-04-30T11:23:53.595" v="161"/>
        <pc:sldMkLst>
          <pc:docMk/>
          <pc:sldMk cId="629495940" sldId="302"/>
        </pc:sldMkLst>
      </pc:sldChg>
      <pc:sldChg chg="mod">
        <pc:chgData name="Guest User" userId="S::urn:spo:anon#c8274ac749959e1fd89da50e3db6b277c0928983c2c289331fbaf17f7b398e20::" providerId="AD" clId="Web-{A9680B9C-4AFC-4E1C-8EB6-1E2C83E5132A}" dt="2022-04-30T11:23:53.595" v="161"/>
        <pc:sldMkLst>
          <pc:docMk/>
          <pc:sldMk cId="4172394340" sldId="303"/>
        </pc:sldMkLst>
      </pc:sldChg>
      <pc:sldChg chg="mod">
        <pc:chgData name="Guest User" userId="S::urn:spo:anon#c8274ac749959e1fd89da50e3db6b277c0928983c2c289331fbaf17f7b398e20::" providerId="AD" clId="Web-{A9680B9C-4AFC-4E1C-8EB6-1E2C83E5132A}" dt="2022-04-30T11:23:53.595" v="161"/>
        <pc:sldMkLst>
          <pc:docMk/>
          <pc:sldMk cId="1091911027" sldId="304"/>
        </pc:sldMkLst>
      </pc:sldChg>
      <pc:sldChg chg="mod">
        <pc:chgData name="Guest User" userId="S::urn:spo:anon#c8274ac749959e1fd89da50e3db6b277c0928983c2c289331fbaf17f7b398e20::" providerId="AD" clId="Web-{A9680B9C-4AFC-4E1C-8EB6-1E2C83E5132A}" dt="2022-04-30T11:23:53.595" v="161"/>
        <pc:sldMkLst>
          <pc:docMk/>
          <pc:sldMk cId="152626505" sldId="305"/>
        </pc:sldMkLst>
      </pc:sldChg>
      <pc:sldChg chg="mod">
        <pc:chgData name="Guest User" userId="S::urn:spo:anon#c8274ac749959e1fd89da50e3db6b277c0928983c2c289331fbaf17f7b398e20::" providerId="AD" clId="Web-{A9680B9C-4AFC-4E1C-8EB6-1E2C83E5132A}" dt="2022-04-30T11:23:53.595" v="161"/>
        <pc:sldMkLst>
          <pc:docMk/>
          <pc:sldMk cId="3581635450" sldId="306"/>
        </pc:sldMkLst>
      </pc:sldChg>
      <pc:sldChg chg="addSp delSp modSp mod setBg">
        <pc:chgData name="Guest User" userId="S::urn:spo:anon#c8274ac749959e1fd89da50e3db6b277c0928983c2c289331fbaf17f7b398e20::" providerId="AD" clId="Web-{A9680B9C-4AFC-4E1C-8EB6-1E2C83E5132A}" dt="2022-04-30T12:02:47.931" v="250" actId="1076"/>
        <pc:sldMkLst>
          <pc:docMk/>
          <pc:sldMk cId="1780711867" sldId="307"/>
        </pc:sldMkLst>
        <pc:spChg chg="mod">
          <ac:chgData name="Guest User" userId="S::urn:spo:anon#c8274ac749959e1fd89da50e3db6b277c0928983c2c289331fbaf17f7b398e20::" providerId="AD" clId="Web-{A9680B9C-4AFC-4E1C-8EB6-1E2C83E5132A}" dt="2022-04-30T11:41:44.905" v="205" actId="20577"/>
          <ac:spMkLst>
            <pc:docMk/>
            <pc:sldMk cId="1780711867" sldId="307"/>
            <ac:spMk id="3" creationId="{324877BD-C1C0-4EF1-8DF5-1BDD6F544471}"/>
          </ac:spMkLst>
        </pc:spChg>
        <pc:spChg chg="mod">
          <ac:chgData name="Guest User" userId="S::urn:spo:anon#c8274ac749959e1fd89da50e3db6b277c0928983c2c289331fbaf17f7b398e20::" providerId="AD" clId="Web-{A9680B9C-4AFC-4E1C-8EB6-1E2C83E5132A}" dt="2022-04-30T11:21:50.123" v="152" actId="1076"/>
          <ac:spMkLst>
            <pc:docMk/>
            <pc:sldMk cId="1780711867" sldId="307"/>
            <ac:spMk id="5" creationId="{40344C57-60AA-523B-8F65-2E15DC022C5C}"/>
          </ac:spMkLst>
        </pc:spChg>
        <pc:spChg chg="mod">
          <ac:chgData name="Guest User" userId="S::urn:spo:anon#c8274ac749959e1fd89da50e3db6b277c0928983c2c289331fbaf17f7b398e20::" providerId="AD" clId="Web-{A9680B9C-4AFC-4E1C-8EB6-1E2C83E5132A}" dt="2022-04-30T12:01:10.429" v="234" actId="20577"/>
          <ac:spMkLst>
            <pc:docMk/>
            <pc:sldMk cId="1780711867" sldId="307"/>
            <ac:spMk id="7" creationId="{0227C4D6-32C1-4E4F-A77B-AA4AB4BB3567}"/>
          </ac:spMkLst>
        </pc:spChg>
        <pc:spChg chg="mod">
          <ac:chgData name="Guest User" userId="S::urn:spo:anon#c8274ac749959e1fd89da50e3db6b277c0928983c2c289331fbaf17f7b398e20::" providerId="AD" clId="Web-{A9680B9C-4AFC-4E1C-8EB6-1E2C83E5132A}" dt="2022-04-30T12:01:39.382" v="245" actId="20577"/>
          <ac:spMkLst>
            <pc:docMk/>
            <pc:sldMk cId="1780711867" sldId="307"/>
            <ac:spMk id="11" creationId="{C551C9F3-8C9F-D196-88B2-C6C3DB950B18}"/>
          </ac:spMkLst>
        </pc:spChg>
        <pc:spChg chg="mod">
          <ac:chgData name="Guest User" userId="S::urn:spo:anon#c8274ac749959e1fd89da50e3db6b277c0928983c2c289331fbaf17f7b398e20::" providerId="AD" clId="Web-{A9680B9C-4AFC-4E1C-8EB6-1E2C83E5132A}" dt="2022-04-30T11:29:30.292" v="170" actId="1076"/>
          <ac:spMkLst>
            <pc:docMk/>
            <pc:sldMk cId="1780711867" sldId="307"/>
            <ac:spMk id="12" creationId="{DDC67E8B-183E-504B-EDA9-C47BADF2431A}"/>
          </ac:spMkLst>
        </pc:spChg>
        <pc:spChg chg="add mod">
          <ac:chgData name="Guest User" userId="S::urn:spo:anon#c8274ac749959e1fd89da50e3db6b277c0928983c2c289331fbaf17f7b398e20::" providerId="AD" clId="Web-{A9680B9C-4AFC-4E1C-8EB6-1E2C83E5132A}" dt="2022-04-30T11:05:47.246" v="133" actId="1076"/>
          <ac:spMkLst>
            <pc:docMk/>
            <pc:sldMk cId="1780711867" sldId="307"/>
            <ac:spMk id="21" creationId="{131CDE17-479B-0380-4A56-6D1F1F2E4D56}"/>
          </ac:spMkLst>
        </pc:spChg>
        <pc:spChg chg="add mod">
          <ac:chgData name="Guest User" userId="S::urn:spo:anon#c8274ac749959e1fd89da50e3db6b277c0928983c2c289331fbaf17f7b398e20::" providerId="AD" clId="Web-{A9680B9C-4AFC-4E1C-8EB6-1E2C83E5132A}" dt="2022-04-30T12:02:37.353" v="248" actId="1076"/>
          <ac:spMkLst>
            <pc:docMk/>
            <pc:sldMk cId="1780711867" sldId="307"/>
            <ac:spMk id="52" creationId="{D3F492E4-5C8C-5AC3-11C0-C897976DF68D}"/>
          </ac:spMkLst>
        </pc:spChg>
        <pc:spChg chg="add del">
          <ac:chgData name="Guest User" userId="S::urn:spo:anon#c8274ac749959e1fd89da50e3db6b277c0928983c2c289331fbaf17f7b398e20::" providerId="AD" clId="Web-{A9680B9C-4AFC-4E1C-8EB6-1E2C83E5132A}" dt="2022-04-30T11:22:56" v="159"/>
          <ac:spMkLst>
            <pc:docMk/>
            <pc:sldMk cId="1780711867" sldId="307"/>
            <ac:spMk id="54" creationId="{23647D84-7AF1-DF85-CBA0-D400D63058C2}"/>
          </ac:spMkLst>
        </pc:spChg>
        <pc:spChg chg="add del mod">
          <ac:chgData name="Guest User" userId="S::urn:spo:anon#c8274ac749959e1fd89da50e3db6b277c0928983c2c289331fbaf17f7b398e20::" providerId="AD" clId="Web-{A9680B9C-4AFC-4E1C-8EB6-1E2C83E5132A}" dt="2022-04-30T11:22:52.672" v="158"/>
          <ac:spMkLst>
            <pc:docMk/>
            <pc:sldMk cId="1780711867" sldId="307"/>
            <ac:spMk id="56" creationId="{D25C58B7-7907-F143-04F0-F7415AB96CD3}"/>
          </ac:spMkLst>
        </pc:spChg>
        <pc:spChg chg="add del">
          <ac:chgData name="Guest User" userId="S::urn:spo:anon#c8274ac749959e1fd89da50e3db6b277c0928983c2c289331fbaf17f7b398e20::" providerId="AD" clId="Web-{A9680B9C-4AFC-4E1C-8EB6-1E2C83E5132A}" dt="2022-04-30T11:24:51.487" v="168"/>
          <ac:spMkLst>
            <pc:docMk/>
            <pc:sldMk cId="1780711867" sldId="307"/>
            <ac:spMk id="57" creationId="{30BFB7EE-21A4-C05D-55B6-17EA5D431825}"/>
          </ac:spMkLst>
        </pc:spChg>
        <pc:spChg chg="add del">
          <ac:chgData name="Guest User" userId="S::urn:spo:anon#c8274ac749959e1fd89da50e3db6b277c0928983c2c289331fbaf17f7b398e20::" providerId="AD" clId="Web-{A9680B9C-4AFC-4E1C-8EB6-1E2C83E5132A}" dt="2022-04-30T11:24:49.143" v="167"/>
          <ac:spMkLst>
            <pc:docMk/>
            <pc:sldMk cId="1780711867" sldId="307"/>
            <ac:spMk id="58" creationId="{58966115-73E3-849A-B8F7-7A67B41254A2}"/>
          </ac:spMkLst>
        </pc:spChg>
        <pc:spChg chg="add del">
          <ac:chgData name="Guest User" userId="S::urn:spo:anon#c8274ac749959e1fd89da50e3db6b277c0928983c2c289331fbaf17f7b398e20::" providerId="AD" clId="Web-{A9680B9C-4AFC-4E1C-8EB6-1E2C83E5132A}" dt="2022-04-30T11:24:46.409" v="166"/>
          <ac:spMkLst>
            <pc:docMk/>
            <pc:sldMk cId="1780711867" sldId="307"/>
            <ac:spMk id="59" creationId="{10BAADF6-B162-43D7-DAD1-09FA608ABE47}"/>
          </ac:spMkLst>
        </pc:spChg>
        <pc:picChg chg="mod">
          <ac:chgData name="Guest User" userId="S::urn:spo:anon#c8274ac749959e1fd89da50e3db6b277c0928983c2c289331fbaf17f7b398e20::" providerId="AD" clId="Web-{A9680B9C-4AFC-4E1C-8EB6-1E2C83E5132A}" dt="2022-04-30T12:02:47.931" v="250" actId="1076"/>
          <ac:picMkLst>
            <pc:docMk/>
            <pc:sldMk cId="1780711867" sldId="307"/>
            <ac:picMk id="50" creationId="{8B220E10-5781-4B87-D4F3-A5BB4DCC57F8}"/>
          </ac:picMkLst>
        </pc:picChg>
        <pc:picChg chg="mod">
          <ac:chgData name="Guest User" userId="S::urn:spo:anon#c8274ac749959e1fd89da50e3db6b277c0928983c2c289331fbaf17f7b398e20::" providerId="AD" clId="Web-{A9680B9C-4AFC-4E1C-8EB6-1E2C83E5132A}" dt="2022-04-30T12:02:43.619" v="249" actId="1076"/>
          <ac:picMkLst>
            <pc:docMk/>
            <pc:sldMk cId="1780711867" sldId="307"/>
            <ac:picMk id="51" creationId="{174FB03D-AA52-8D7F-3A6F-6A4C91CA4E79}"/>
          </ac:picMkLst>
        </pc:picChg>
        <pc:picChg chg="add del mod">
          <ac:chgData name="Guest User" userId="S::urn:spo:anon#c8274ac749959e1fd89da50e3db6b277c0928983c2c289331fbaf17f7b398e20::" providerId="AD" clId="Web-{A9680B9C-4AFC-4E1C-8EB6-1E2C83E5132A}" dt="2022-04-30T12:02:10.821" v="246"/>
          <ac:picMkLst>
            <pc:docMk/>
            <pc:sldMk cId="1780711867" sldId="307"/>
            <ac:picMk id="53" creationId="{5EBD0C45-0F43-63DD-DA7B-897C7BDE1111}"/>
          </ac:picMkLst>
        </pc:picChg>
        <pc:picChg chg="add del">
          <ac:chgData name="Guest User" userId="S::urn:spo:anon#c8274ac749959e1fd89da50e3db6b277c0928983c2c289331fbaf17f7b398e20::" providerId="AD" clId="Web-{A9680B9C-4AFC-4E1C-8EB6-1E2C83E5132A}" dt="2022-04-30T11:00:37.879" v="124"/>
          <ac:picMkLst>
            <pc:docMk/>
            <pc:sldMk cId="1780711867" sldId="307"/>
            <ac:picMk id="55" creationId="{29E1D629-580B-7C6F-F3E5-F77A378BD2EC}"/>
          </ac:picMkLst>
        </pc:picChg>
      </pc:sldChg>
      <pc:sldChg chg="addSp modSp mod">
        <pc:chgData name="Guest User" userId="S::urn:spo:anon#c8274ac749959e1fd89da50e3db6b277c0928983c2c289331fbaf17f7b398e20::" providerId="AD" clId="Web-{A9680B9C-4AFC-4E1C-8EB6-1E2C83E5132A}" dt="2022-04-30T11:23:53.595" v="161"/>
        <pc:sldMkLst>
          <pc:docMk/>
          <pc:sldMk cId="3279511680" sldId="310"/>
        </pc:sldMkLst>
        <pc:spChg chg="add mod">
          <ac:chgData name="Guest User" userId="S::urn:spo:anon#c8274ac749959e1fd89da50e3db6b277c0928983c2c289331fbaf17f7b398e20::" providerId="AD" clId="Web-{A9680B9C-4AFC-4E1C-8EB6-1E2C83E5132A}" dt="2022-04-30T10:57:20.749" v="63" actId="14100"/>
          <ac:spMkLst>
            <pc:docMk/>
            <pc:sldMk cId="3279511680" sldId="310"/>
            <ac:spMk id="11" creationId="{A6A1D46A-9F87-2423-D67C-84EE23FC34A4}"/>
          </ac:spMkLst>
        </pc:spChg>
        <pc:spChg chg="mod">
          <ac:chgData name="Guest User" userId="S::urn:spo:anon#c8274ac749959e1fd89da50e3db6b277c0928983c2c289331fbaf17f7b398e20::" providerId="AD" clId="Web-{A9680B9C-4AFC-4E1C-8EB6-1E2C83E5132A}" dt="2022-04-30T10:57:14.327" v="61" actId="14100"/>
          <ac:spMkLst>
            <pc:docMk/>
            <pc:sldMk cId="3279511680" sldId="310"/>
            <ac:spMk id="158" creationId="{CA2024E5-4487-F3B7-6C8B-F9BD3D20537E}"/>
          </ac:spMkLst>
        </pc:spChg>
      </pc:sldChg>
      <pc:sldChg chg="mod">
        <pc:chgData name="Guest User" userId="S::urn:spo:anon#c8274ac749959e1fd89da50e3db6b277c0928983c2c289331fbaf17f7b398e20::" providerId="AD" clId="Web-{A9680B9C-4AFC-4E1C-8EB6-1E2C83E5132A}" dt="2022-04-30T11:23:53.595" v="161"/>
        <pc:sldMkLst>
          <pc:docMk/>
          <pc:sldMk cId="2963842929" sldId="313"/>
        </pc:sldMkLst>
      </pc:sldChg>
      <pc:sldChg chg="mod">
        <pc:chgData name="Guest User" userId="S::urn:spo:anon#c8274ac749959e1fd89da50e3db6b277c0928983c2c289331fbaf17f7b398e20::" providerId="AD" clId="Web-{A9680B9C-4AFC-4E1C-8EB6-1E2C83E5132A}" dt="2022-04-30T11:23:53.595" v="161"/>
        <pc:sldMkLst>
          <pc:docMk/>
          <pc:sldMk cId="3529001198" sldId="314"/>
        </pc:sldMkLst>
      </pc:sldChg>
      <pc:sldChg chg="addSp delSp modSp mod">
        <pc:chgData name="Guest User" userId="S::urn:spo:anon#c8274ac749959e1fd89da50e3db6b277c0928983c2c289331fbaf17f7b398e20::" providerId="AD" clId="Web-{A9680B9C-4AFC-4E1C-8EB6-1E2C83E5132A}" dt="2022-04-30T11:23:53.595" v="161"/>
        <pc:sldMkLst>
          <pc:docMk/>
          <pc:sldMk cId="1878189668" sldId="317"/>
        </pc:sldMkLst>
        <pc:spChg chg="del">
          <ac:chgData name="Guest User" userId="S::urn:spo:anon#c8274ac749959e1fd89da50e3db6b277c0928983c2c289331fbaf17f7b398e20::" providerId="AD" clId="Web-{A9680B9C-4AFC-4E1C-8EB6-1E2C83E5132A}" dt="2022-04-30T10:56:39.716" v="51"/>
          <ac:spMkLst>
            <pc:docMk/>
            <pc:sldMk cId="1878189668" sldId="317"/>
            <ac:spMk id="5" creationId="{BA129C75-8F1A-4193-B72A-371EB00330E0}"/>
          </ac:spMkLst>
        </pc:spChg>
        <pc:spChg chg="add mod">
          <ac:chgData name="Guest User" userId="S::urn:spo:anon#c8274ac749959e1fd89da50e3db6b277c0928983c2c289331fbaf17f7b398e20::" providerId="AD" clId="Web-{A9680B9C-4AFC-4E1C-8EB6-1E2C83E5132A}" dt="2022-04-30T10:56:44.466" v="53" actId="14100"/>
          <ac:spMkLst>
            <pc:docMk/>
            <pc:sldMk cId="1878189668" sldId="317"/>
            <ac:spMk id="8" creationId="{33279BE2-6126-402A-6F4E-4B255F9056F3}"/>
          </ac:spMkLst>
        </pc:spChg>
        <pc:spChg chg="add mod">
          <ac:chgData name="Guest User" userId="S::urn:spo:anon#c8274ac749959e1fd89da50e3db6b277c0928983c2c289331fbaf17f7b398e20::" providerId="AD" clId="Web-{A9680B9C-4AFC-4E1C-8EB6-1E2C83E5132A}" dt="2022-04-30T10:57:05.045" v="59" actId="14100"/>
          <ac:spMkLst>
            <pc:docMk/>
            <pc:sldMk cId="1878189668" sldId="317"/>
            <ac:spMk id="9" creationId="{7261B612-9D20-22E4-BC49-968D36994F0F}"/>
          </ac:spMkLst>
        </pc:spChg>
      </pc:sldChg>
      <pc:sldChg chg="mod">
        <pc:chgData name="Guest User" userId="S::urn:spo:anon#c8274ac749959e1fd89da50e3db6b277c0928983c2c289331fbaf17f7b398e20::" providerId="AD" clId="Web-{A9680B9C-4AFC-4E1C-8EB6-1E2C83E5132A}" dt="2022-04-30T11:23:53.595" v="161"/>
        <pc:sldMkLst>
          <pc:docMk/>
          <pc:sldMk cId="3006365461" sldId="318"/>
        </pc:sldMkLst>
      </pc:sldChg>
      <pc:sldChg chg="mod">
        <pc:chgData name="Guest User" userId="S::urn:spo:anon#c8274ac749959e1fd89da50e3db6b277c0928983c2c289331fbaf17f7b398e20::" providerId="AD" clId="Web-{A9680B9C-4AFC-4E1C-8EB6-1E2C83E5132A}" dt="2022-04-30T11:23:53.595" v="161"/>
        <pc:sldMkLst>
          <pc:docMk/>
          <pc:sldMk cId="2111099607" sldId="319"/>
        </pc:sldMkLst>
      </pc:sldChg>
      <pc:sldMasterChg chg="mod setBg modSldLayout">
        <pc:chgData name="Guest User" userId="S::urn:spo:anon#c8274ac749959e1fd89da50e3db6b277c0928983c2c289331fbaf17f7b398e20::" providerId="AD" clId="Web-{A9680B9C-4AFC-4E1C-8EB6-1E2C83E5132A}" dt="2022-04-30T11:23:53.595" v="161"/>
        <pc:sldMasterMkLst>
          <pc:docMk/>
          <pc:sldMasterMk cId="2242401632" sldId="2147483706"/>
        </pc:sldMasterMkLst>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1988424578" sldId="2147483650"/>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3836464369" sldId="2147483651"/>
          </pc:sldLayoutMkLst>
        </pc:sldLayoutChg>
        <pc:sldLayoutChg chg="mod setFolMasterObjs">
          <pc:chgData name="Guest User" userId="S::urn:spo:anon#c8274ac749959e1fd89da50e3db6b277c0928983c2c289331fbaf17f7b398e20::" providerId="AD" clId="Web-{A9680B9C-4AFC-4E1C-8EB6-1E2C83E5132A}" dt="2022-04-30T11:23:53.595" v="161"/>
          <pc:sldLayoutMkLst>
            <pc:docMk/>
            <pc:sldMasterMk cId="2242401632" sldId="2147483706"/>
            <pc:sldLayoutMk cId="2794793732" sldId="2147483652"/>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3984770793" sldId="2147483653"/>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3296810259" sldId="2147483654"/>
          </pc:sldLayoutMkLst>
        </pc:sldLayoutChg>
        <pc:sldLayoutChg chg="mod setFolMasterObjs">
          <pc:chgData name="Guest User" userId="S::urn:spo:anon#c8274ac749959e1fd89da50e3db6b277c0928983c2c289331fbaf17f7b398e20::" providerId="AD" clId="Web-{A9680B9C-4AFC-4E1C-8EB6-1E2C83E5132A}" dt="2022-04-30T11:23:53.595" v="161"/>
          <pc:sldLayoutMkLst>
            <pc:docMk/>
            <pc:sldMasterMk cId="2242401632" sldId="2147483706"/>
            <pc:sldLayoutMk cId="1606892813" sldId="2147483655"/>
          </pc:sldLayoutMkLst>
        </pc:sldLayoutChg>
        <pc:sldLayoutChg chg="mod setFolMasterObjs">
          <pc:chgData name="Guest User" userId="S::urn:spo:anon#c8274ac749959e1fd89da50e3db6b277c0928983c2c289331fbaf17f7b398e20::" providerId="AD" clId="Web-{A9680B9C-4AFC-4E1C-8EB6-1E2C83E5132A}" dt="2022-04-30T11:23:53.595" v="161"/>
          <pc:sldLayoutMkLst>
            <pc:docMk/>
            <pc:sldMasterMk cId="2242401632" sldId="2147483706"/>
            <pc:sldLayoutMk cId="830332379" sldId="2147483656"/>
          </pc:sldLayoutMkLst>
        </pc:sldLayoutChg>
        <pc:sldLayoutChg chg="mod setFolMasterObjs">
          <pc:chgData name="Guest User" userId="S::urn:spo:anon#c8274ac749959e1fd89da50e3db6b277c0928983c2c289331fbaf17f7b398e20::" providerId="AD" clId="Web-{A9680B9C-4AFC-4E1C-8EB6-1E2C83E5132A}" dt="2022-04-30T11:23:53.595" v="161"/>
          <pc:sldLayoutMkLst>
            <pc:docMk/>
            <pc:sldMasterMk cId="2242401632" sldId="2147483706"/>
            <pc:sldLayoutMk cId="2701291176" sldId="2147483657"/>
          </pc:sldLayoutMkLst>
        </pc:sldLayoutChg>
        <pc:sldLayoutChg chg="mod setFolMasterObjs">
          <pc:chgData name="Guest User" userId="S::urn:spo:anon#c8274ac749959e1fd89da50e3db6b277c0928983c2c289331fbaf17f7b398e20::" providerId="AD" clId="Web-{A9680B9C-4AFC-4E1C-8EB6-1E2C83E5132A}" dt="2022-04-30T11:23:53.595" v="161"/>
          <pc:sldLayoutMkLst>
            <pc:docMk/>
            <pc:sldMasterMk cId="2242401632" sldId="2147483706"/>
            <pc:sldLayoutMk cId="2870462706" sldId="2147483658"/>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3503958240" sldId="2147483659"/>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739042777" sldId="2147483660"/>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1226165581" sldId="2147483661"/>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1254928672" sldId="2147483662"/>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208995246" sldId="2147483663"/>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723325459" sldId="2147483664"/>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3385363458" sldId="2147483665"/>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2797065279" sldId="2147483666"/>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755171218" sldId="2147483667"/>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25601146" sldId="2147483668"/>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345658725" sldId="2147483669"/>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614869726" sldId="2147483670"/>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2474822261" sldId="2147483672"/>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3401166457" sldId="2147483673"/>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1030063128" sldId="2147483674"/>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435174517" sldId="2147483675"/>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3727038793" sldId="2147483676"/>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158882946" sldId="2147483677"/>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483669431" sldId="2147483679"/>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3200631545" sldId="2147483680"/>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4286481823" sldId="2147483681"/>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2555734077" sldId="2147483682"/>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1077524348" sldId="2147483683"/>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1093834460" sldId="2147483684"/>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324756724" sldId="2147483685"/>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2004856232" sldId="2147483686"/>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4033298217" sldId="2147483687"/>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1644544020" sldId="2147483688"/>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1929577746" sldId="2147483689"/>
          </pc:sldLayoutMkLst>
        </pc:sldLayoutChg>
        <pc:sldLayoutChg chg="mod setFolMasterObjs">
          <pc:chgData name="Guest User" userId="S::urn:spo:anon#c8274ac749959e1fd89da50e3db6b277c0928983c2c289331fbaf17f7b398e20::" providerId="AD" clId="Web-{A9680B9C-4AFC-4E1C-8EB6-1E2C83E5132A}" dt="2022-04-30T11:23:53.595" v="161"/>
          <pc:sldLayoutMkLst>
            <pc:docMk/>
            <pc:sldMasterMk cId="2242401632" sldId="2147483706"/>
            <pc:sldLayoutMk cId="3842441484" sldId="2147483690"/>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1802066659" sldId="2147483691"/>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2369035799" sldId="2147483692"/>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4023732485" sldId="2147483693"/>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357884446" sldId="2147483694"/>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2596212060" sldId="2147483695"/>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4159303117" sldId="2147483696"/>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622968017" sldId="2147483697"/>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1709095194" sldId="2147483698"/>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376559352" sldId="2147483699"/>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852660418" sldId="2147483700"/>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2373607827" sldId="2147483701"/>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3642096443" sldId="2147483702"/>
          </pc:sldLayoutMkLst>
        </pc:sldLayoutChg>
        <pc:sldLayoutChg chg="mod">
          <pc:chgData name="Guest User" userId="S::urn:spo:anon#c8274ac749959e1fd89da50e3db6b277c0928983c2c289331fbaf17f7b398e20::" providerId="AD" clId="Web-{A9680B9C-4AFC-4E1C-8EB6-1E2C83E5132A}" dt="2022-04-30T11:23:53.595" v="161"/>
          <pc:sldLayoutMkLst>
            <pc:docMk/>
            <pc:sldMasterMk cId="2242401632" sldId="2147483706"/>
            <pc:sldLayoutMk cId="1141787634" sldId="2147483703"/>
          </pc:sldLayoutMkLst>
        </pc:sldLayoutChg>
        <pc:sldLayoutChg chg="mod setFolMasterObjs">
          <pc:chgData name="Guest User" userId="S::urn:spo:anon#c8274ac749959e1fd89da50e3db6b277c0928983c2c289331fbaf17f7b398e20::" providerId="AD" clId="Web-{A9680B9C-4AFC-4E1C-8EB6-1E2C83E5132A}" dt="2022-04-30T11:23:53.595" v="161"/>
          <pc:sldLayoutMkLst>
            <pc:docMk/>
            <pc:sldMasterMk cId="2242401632" sldId="2147483706"/>
            <pc:sldLayoutMk cId="3517371334" sldId="2147483705"/>
          </pc:sldLayoutMkLst>
        </pc:sldLayoutChg>
      </pc:sldMasterChg>
    </pc:docChg>
  </pc:docChgLst>
  <pc:docChgLst>
    <pc:chgData name="Nagarjuna Gottipati" userId="S::dnzcuq88nzv2e5zz@students.rwth-aachen.de::9d6d9b25-fb18-495f-8c18-12aa3f330aa1" providerId="AD" clId="Web-{1905EE3C-43C3-CDD2-BAF9-962A9409880C}"/>
    <pc:docChg chg="addSld modSld addMainMaster modMainMaster">
      <pc:chgData name="Nagarjuna Gottipati" userId="S::dnzcuq88nzv2e5zz@students.rwth-aachen.de::9d6d9b25-fb18-495f-8c18-12aa3f330aa1" providerId="AD" clId="Web-{1905EE3C-43C3-CDD2-BAF9-962A9409880C}" dt="2022-05-02T18:48:40.063" v="105"/>
      <pc:docMkLst>
        <pc:docMk/>
      </pc:docMkLst>
      <pc:sldChg chg="modSp">
        <pc:chgData name="Nagarjuna Gottipati" userId="S::dnzcuq88nzv2e5zz@students.rwth-aachen.de::9d6d9b25-fb18-495f-8c18-12aa3f330aa1" providerId="AD" clId="Web-{1905EE3C-43C3-CDD2-BAF9-962A9409880C}" dt="2022-05-02T18:41:39.663" v="20" actId="20577"/>
        <pc:sldMkLst>
          <pc:docMk/>
          <pc:sldMk cId="1878189668" sldId="317"/>
        </pc:sldMkLst>
        <pc:spChg chg="mod">
          <ac:chgData name="Nagarjuna Gottipati" userId="S::dnzcuq88nzv2e5zz@students.rwth-aachen.de::9d6d9b25-fb18-495f-8c18-12aa3f330aa1" providerId="AD" clId="Web-{1905EE3C-43C3-CDD2-BAF9-962A9409880C}" dt="2022-05-02T18:41:39.663" v="20" actId="20577"/>
          <ac:spMkLst>
            <pc:docMk/>
            <pc:sldMk cId="1878189668" sldId="317"/>
            <ac:spMk id="2" creationId="{0F9EC320-0DB7-466E-A1CA-DE4FDCCC30C7}"/>
          </ac:spMkLst>
        </pc:spChg>
      </pc:sldChg>
      <pc:sldChg chg="addSp delSp modSp add">
        <pc:chgData name="Nagarjuna Gottipati" userId="S::dnzcuq88nzv2e5zz@students.rwth-aachen.de::9d6d9b25-fb18-495f-8c18-12aa3f330aa1" providerId="AD" clId="Web-{1905EE3C-43C3-CDD2-BAF9-962A9409880C}" dt="2022-05-02T18:48:40.063" v="105"/>
        <pc:sldMkLst>
          <pc:docMk/>
          <pc:sldMk cId="3971517274" sldId="320"/>
        </pc:sldMkLst>
        <pc:spChg chg="mod">
          <ac:chgData name="Nagarjuna Gottipati" userId="S::dnzcuq88nzv2e5zz@students.rwth-aachen.de::9d6d9b25-fb18-495f-8c18-12aa3f330aa1" providerId="AD" clId="Web-{1905EE3C-43C3-CDD2-BAF9-962A9409880C}" dt="2022-05-02T18:48:30.141" v="101"/>
          <ac:spMkLst>
            <pc:docMk/>
            <pc:sldMk cId="3971517274" sldId="320"/>
            <ac:spMk id="11" creationId="{80843022-6CE6-4D05-859D-078D4BC1D018}"/>
          </ac:spMkLst>
        </pc:spChg>
        <pc:spChg chg="mod">
          <ac:chgData name="Nagarjuna Gottipati" userId="S::dnzcuq88nzv2e5zz@students.rwth-aachen.de::9d6d9b25-fb18-495f-8c18-12aa3f330aa1" providerId="AD" clId="Web-{1905EE3C-43C3-CDD2-BAF9-962A9409880C}" dt="2022-05-02T18:48:30.156" v="102"/>
          <ac:spMkLst>
            <pc:docMk/>
            <pc:sldMk cId="3971517274" sldId="320"/>
            <ac:spMk id="13" creationId="{DB525AC9-C4F8-49AE-88CC-D0551DD3C772}"/>
          </ac:spMkLst>
        </pc:spChg>
        <pc:spChg chg="add del mod">
          <ac:chgData name="Nagarjuna Gottipati" userId="S::dnzcuq88nzv2e5zz@students.rwth-aachen.de::9d6d9b25-fb18-495f-8c18-12aa3f330aa1" providerId="AD" clId="Web-{1905EE3C-43C3-CDD2-BAF9-962A9409880C}" dt="2022-05-02T18:48:40.063" v="105"/>
          <ac:spMkLst>
            <pc:docMk/>
            <pc:sldMk cId="3971517274" sldId="320"/>
            <ac:spMk id="14" creationId="{56B21695-F79E-4AC6-ACF6-C3F1DC82B05F}"/>
          </ac:spMkLst>
        </pc:spChg>
        <pc:spChg chg="mod">
          <ac:chgData name="Nagarjuna Gottipati" userId="S::dnzcuq88nzv2e5zz@students.rwth-aachen.de::9d6d9b25-fb18-495f-8c18-12aa3f330aa1" providerId="AD" clId="Web-{1905EE3C-43C3-CDD2-BAF9-962A9409880C}" dt="2022-05-02T18:41:09.663" v="16"/>
          <ac:spMkLst>
            <pc:docMk/>
            <pc:sldMk cId="3971517274" sldId="320"/>
            <ac:spMk id="18" creationId="{045C20C0-69A3-4B11-BDBC-0B2F0CD281D6}"/>
          </ac:spMkLst>
        </pc:spChg>
        <pc:spChg chg="mod">
          <ac:chgData name="Nagarjuna Gottipati" userId="S::dnzcuq88nzv2e5zz@students.rwth-aachen.de::9d6d9b25-fb18-495f-8c18-12aa3f330aa1" providerId="AD" clId="Web-{1905EE3C-43C3-CDD2-BAF9-962A9409880C}" dt="2022-05-02T18:40:33.928" v="10"/>
          <ac:spMkLst>
            <pc:docMk/>
            <pc:sldMk cId="3971517274" sldId="320"/>
            <ac:spMk id="26" creationId="{CE3EF412-539B-4F52-A151-9D0272A2CED4}"/>
          </ac:spMkLst>
        </pc:spChg>
        <pc:spChg chg="mod">
          <ac:chgData name="Nagarjuna Gottipati" userId="S::dnzcuq88nzv2e5zz@students.rwth-aachen.de::9d6d9b25-fb18-495f-8c18-12aa3f330aa1" providerId="AD" clId="Web-{1905EE3C-43C3-CDD2-BAF9-962A9409880C}" dt="2022-05-02T18:40:33.928" v="11"/>
          <ac:spMkLst>
            <pc:docMk/>
            <pc:sldMk cId="3971517274" sldId="320"/>
            <ac:spMk id="28" creationId="{9D90FB17-53F9-43A6-B1DA-95F58E81C2E2}"/>
          </ac:spMkLst>
        </pc:spChg>
        <pc:spChg chg="mod">
          <ac:chgData name="Nagarjuna Gottipati" userId="S::dnzcuq88nzv2e5zz@students.rwth-aachen.de::9d6d9b25-fb18-495f-8c18-12aa3f330aa1" providerId="AD" clId="Web-{1905EE3C-43C3-CDD2-BAF9-962A9409880C}" dt="2022-05-02T18:39:28.879" v="5" actId="14100"/>
          <ac:spMkLst>
            <pc:docMk/>
            <pc:sldMk cId="3971517274" sldId="320"/>
            <ac:spMk id="45" creationId="{0C87A578-AF71-45B2-843A-27EE028C0AF9}"/>
          </ac:spMkLst>
        </pc:spChg>
        <pc:spChg chg="mod">
          <ac:chgData name="Nagarjuna Gottipati" userId="S::dnzcuq88nzv2e5zz@students.rwth-aachen.de::9d6d9b25-fb18-495f-8c18-12aa3f330aa1" providerId="AD" clId="Web-{1905EE3C-43C3-CDD2-BAF9-962A9409880C}" dt="2022-05-02T18:40:33.943" v="12"/>
          <ac:spMkLst>
            <pc:docMk/>
            <pc:sldMk cId="3971517274" sldId="320"/>
            <ac:spMk id="47" creationId="{DC1ABE16-931C-401E-B63C-A490EA4B2ADA}"/>
          </ac:spMkLst>
        </pc:spChg>
        <pc:spChg chg="mod">
          <ac:chgData name="Nagarjuna Gottipati" userId="S::dnzcuq88nzv2e5zz@students.rwth-aachen.de::9d6d9b25-fb18-495f-8c18-12aa3f330aa1" providerId="AD" clId="Web-{1905EE3C-43C3-CDD2-BAF9-962A9409880C}" dt="2022-05-02T18:45:08.433" v="75" actId="20577"/>
          <ac:spMkLst>
            <pc:docMk/>
            <pc:sldMk cId="3971517274" sldId="320"/>
            <ac:spMk id="60" creationId="{94A08B5C-2E62-5221-2F2C-EC348A479B88}"/>
          </ac:spMkLst>
        </pc:spChg>
        <pc:spChg chg="mod">
          <ac:chgData name="Nagarjuna Gottipati" userId="S::dnzcuq88nzv2e5zz@students.rwth-aachen.de::9d6d9b25-fb18-495f-8c18-12aa3f330aa1" providerId="AD" clId="Web-{1905EE3C-43C3-CDD2-BAF9-962A9409880C}" dt="2022-05-02T18:39:16.364" v="3" actId="14100"/>
          <ac:spMkLst>
            <pc:docMk/>
            <pc:sldMk cId="3971517274" sldId="320"/>
            <ac:spMk id="61" creationId="{48EF41E1-D3BB-20EB-FED4-412387ECA3DA}"/>
          </ac:spMkLst>
        </pc:spChg>
        <pc:spChg chg="mod">
          <ac:chgData name="Nagarjuna Gottipati" userId="S::dnzcuq88nzv2e5zz@students.rwth-aachen.de::9d6d9b25-fb18-495f-8c18-12aa3f330aa1" providerId="AD" clId="Web-{1905EE3C-43C3-CDD2-BAF9-962A9409880C}" dt="2022-05-02T18:43:16.025" v="48" actId="20577"/>
          <ac:spMkLst>
            <pc:docMk/>
            <pc:sldMk cId="3971517274" sldId="320"/>
            <ac:spMk id="62" creationId="{A6CB41DE-76F1-23F7-7CE3-BAB8BD2A4419}"/>
          </ac:spMkLst>
        </pc:spChg>
        <pc:spChg chg="mod">
          <ac:chgData name="Nagarjuna Gottipati" userId="S::dnzcuq88nzv2e5zz@students.rwth-aachen.de::9d6d9b25-fb18-495f-8c18-12aa3f330aa1" providerId="AD" clId="Web-{1905EE3C-43C3-CDD2-BAF9-962A9409880C}" dt="2022-05-02T18:46:58.623" v="94" actId="20577"/>
          <ac:spMkLst>
            <pc:docMk/>
            <pc:sldMk cId="3971517274" sldId="320"/>
            <ac:spMk id="78" creationId="{AD44BF30-88ED-48E7-B292-6AC95085AFC2}"/>
          </ac:spMkLst>
        </pc:spChg>
        <pc:spChg chg="mod">
          <ac:chgData name="Nagarjuna Gottipati" userId="S::dnzcuq88nzv2e5zz@students.rwth-aachen.de::9d6d9b25-fb18-495f-8c18-12aa3f330aa1" providerId="AD" clId="Web-{1905EE3C-43C3-CDD2-BAF9-962A9409880C}" dt="2022-05-02T18:47:26.514" v="97"/>
          <ac:spMkLst>
            <pc:docMk/>
            <pc:sldMk cId="3971517274" sldId="320"/>
            <ac:spMk id="79" creationId="{2DA8075B-2DF9-48BB-9B74-EA8A30331911}"/>
          </ac:spMkLst>
        </pc:spChg>
        <pc:spChg chg="mod">
          <ac:chgData name="Nagarjuna Gottipati" userId="S::dnzcuq88nzv2e5zz@students.rwth-aachen.de::9d6d9b25-fb18-495f-8c18-12aa3f330aa1" providerId="AD" clId="Web-{1905EE3C-43C3-CDD2-BAF9-962A9409880C}" dt="2022-05-02T18:47:26.530" v="98"/>
          <ac:spMkLst>
            <pc:docMk/>
            <pc:sldMk cId="3971517274" sldId="320"/>
            <ac:spMk id="80" creationId="{390DB6AA-1223-4EA6-BBBD-F9DFAE57AA86}"/>
          </ac:spMkLst>
        </pc:spChg>
        <pc:spChg chg="mod">
          <ac:chgData name="Nagarjuna Gottipati" userId="S::dnzcuq88nzv2e5zz@students.rwth-aachen.de::9d6d9b25-fb18-495f-8c18-12aa3f330aa1" providerId="AD" clId="Web-{1905EE3C-43C3-CDD2-BAF9-962A9409880C}" dt="2022-05-02T18:47:26.546" v="99"/>
          <ac:spMkLst>
            <pc:docMk/>
            <pc:sldMk cId="3971517274" sldId="320"/>
            <ac:spMk id="81" creationId="{5F5B6158-A44D-48C3-B116-49A61C15D6DE}"/>
          </ac:spMkLst>
        </pc:spChg>
        <pc:spChg chg="mod">
          <ac:chgData name="Nagarjuna Gottipati" userId="S::dnzcuq88nzv2e5zz@students.rwth-aachen.de::9d6d9b25-fb18-495f-8c18-12aa3f330aa1" providerId="AD" clId="Web-{1905EE3C-43C3-CDD2-BAF9-962A9409880C}" dt="2022-05-02T18:47:08.327" v="95"/>
          <ac:spMkLst>
            <pc:docMk/>
            <pc:sldMk cId="3971517274" sldId="320"/>
            <ac:spMk id="83" creationId="{54773915-B5A8-43F4-922F-56E56A87FBFD}"/>
          </ac:spMkLst>
        </pc:spChg>
        <pc:spChg chg="mod">
          <ac:chgData name="Nagarjuna Gottipati" userId="S::dnzcuq88nzv2e5zz@students.rwth-aachen.de::9d6d9b25-fb18-495f-8c18-12aa3f330aa1" providerId="AD" clId="Web-{1905EE3C-43C3-CDD2-BAF9-962A9409880C}" dt="2022-05-02T18:44:59.371" v="68"/>
          <ac:spMkLst>
            <pc:docMk/>
            <pc:sldMk cId="3971517274" sldId="320"/>
            <ac:spMk id="84" creationId="{5928E748-55FE-4497-B83F-76679318B37D}"/>
          </ac:spMkLst>
        </pc:spChg>
        <pc:spChg chg="mod">
          <ac:chgData name="Nagarjuna Gottipati" userId="S::dnzcuq88nzv2e5zz@students.rwth-aachen.de::9d6d9b25-fb18-495f-8c18-12aa3f330aa1" providerId="AD" clId="Web-{1905EE3C-43C3-CDD2-BAF9-962A9409880C}" dt="2022-05-02T18:44:18.682" v="53"/>
          <ac:spMkLst>
            <pc:docMk/>
            <pc:sldMk cId="3971517274" sldId="320"/>
            <ac:spMk id="91" creationId="{332831F4-FDCA-4CA9-96E1-CB693BBCD5B6}"/>
          </ac:spMkLst>
        </pc:spChg>
        <pc:spChg chg="mod">
          <ac:chgData name="Nagarjuna Gottipati" userId="S::dnzcuq88nzv2e5zz@students.rwth-aachen.de::9d6d9b25-fb18-495f-8c18-12aa3f330aa1" providerId="AD" clId="Web-{1905EE3C-43C3-CDD2-BAF9-962A9409880C}" dt="2022-05-02T18:44:18.698" v="54"/>
          <ac:spMkLst>
            <pc:docMk/>
            <pc:sldMk cId="3971517274" sldId="320"/>
            <ac:spMk id="92" creationId="{A6444C7D-5500-4F8A-9DBD-6F3A370AEC11}"/>
          </ac:spMkLst>
        </pc:spChg>
        <pc:spChg chg="mod">
          <ac:chgData name="Nagarjuna Gottipati" userId="S::dnzcuq88nzv2e5zz@students.rwth-aachen.de::9d6d9b25-fb18-495f-8c18-12aa3f330aa1" providerId="AD" clId="Web-{1905EE3C-43C3-CDD2-BAF9-962A9409880C}" dt="2022-05-02T18:44:18.714" v="55"/>
          <ac:spMkLst>
            <pc:docMk/>
            <pc:sldMk cId="3971517274" sldId="320"/>
            <ac:spMk id="93" creationId="{07C02D82-9FDA-4701-A590-C273979A12A8}"/>
          </ac:spMkLst>
        </pc:spChg>
        <pc:spChg chg="mod">
          <ac:chgData name="Nagarjuna Gottipati" userId="S::dnzcuq88nzv2e5zz@students.rwth-aachen.de::9d6d9b25-fb18-495f-8c18-12aa3f330aa1" providerId="AD" clId="Web-{1905EE3C-43C3-CDD2-BAF9-962A9409880C}" dt="2022-05-02T18:44:07.635" v="52"/>
          <ac:spMkLst>
            <pc:docMk/>
            <pc:sldMk cId="3971517274" sldId="320"/>
            <ac:spMk id="95" creationId="{89653155-2BE7-42C4-88EF-5E36024141D9}"/>
          </ac:spMkLst>
        </pc:spChg>
        <pc:spChg chg="mod">
          <ac:chgData name="Nagarjuna Gottipati" userId="S::dnzcuq88nzv2e5zz@students.rwth-aachen.de::9d6d9b25-fb18-495f-8c18-12aa3f330aa1" providerId="AD" clId="Web-{1905EE3C-43C3-CDD2-BAF9-962A9409880C}" dt="2022-05-02T18:42:41.196" v="29"/>
          <ac:spMkLst>
            <pc:docMk/>
            <pc:sldMk cId="3971517274" sldId="320"/>
            <ac:spMk id="96" creationId="{4F98C4CF-AEC8-4731-A9DD-9320930E3A6C}"/>
          </ac:spMkLst>
        </pc:spChg>
        <pc:spChg chg="mod">
          <ac:chgData name="Nagarjuna Gottipati" userId="S::dnzcuq88nzv2e5zz@students.rwth-aachen.de::9d6d9b25-fb18-495f-8c18-12aa3f330aa1" providerId="AD" clId="Web-{1905EE3C-43C3-CDD2-BAF9-962A9409880C}" dt="2022-05-02T18:43:36.400" v="49" actId="20577"/>
          <ac:spMkLst>
            <pc:docMk/>
            <pc:sldMk cId="3971517274" sldId="320"/>
            <ac:spMk id="97" creationId="{AF42A6FA-1A01-4465-B48C-D0EDD44997AE}"/>
          </ac:spMkLst>
        </pc:spChg>
        <pc:cxnChg chg="mod">
          <ac:chgData name="Nagarjuna Gottipati" userId="S::dnzcuq88nzv2e5zz@students.rwth-aachen.de::9d6d9b25-fb18-495f-8c18-12aa3f330aa1" providerId="AD" clId="Web-{1905EE3C-43C3-CDD2-BAF9-962A9409880C}" dt="2022-05-02T18:41:52.226" v="21"/>
          <ac:cxnSpMkLst>
            <pc:docMk/>
            <pc:sldMk cId="3971517274" sldId="320"/>
            <ac:cxnSpMk id="16" creationId="{13EFC2A0-A478-471F-AC6F-27A5CD39A1B1}"/>
          </ac:cxnSpMkLst>
        </pc:cxnChg>
        <pc:cxnChg chg="mod">
          <ac:chgData name="Nagarjuna Gottipati" userId="S::dnzcuq88nzv2e5zz@students.rwth-aachen.de::9d6d9b25-fb18-495f-8c18-12aa3f330aa1" providerId="AD" clId="Web-{1905EE3C-43C3-CDD2-BAF9-962A9409880C}" dt="2022-05-02T18:41:23.835" v="18"/>
          <ac:cxnSpMkLst>
            <pc:docMk/>
            <pc:sldMk cId="3971517274" sldId="320"/>
            <ac:cxnSpMk id="56" creationId="{E2D94A64-6805-43E6-AFEE-BA1AD1DA5943}"/>
          </ac:cxnSpMkLst>
        </pc:cxnChg>
        <pc:cxnChg chg="mod">
          <ac:chgData name="Nagarjuna Gottipati" userId="S::dnzcuq88nzv2e5zz@students.rwth-aachen.de::9d6d9b25-fb18-495f-8c18-12aa3f330aa1" providerId="AD" clId="Web-{1905EE3C-43C3-CDD2-BAF9-962A9409880C}" dt="2022-05-02T18:44:24.698" v="56"/>
          <ac:cxnSpMkLst>
            <pc:docMk/>
            <pc:sldMk cId="3971517274" sldId="320"/>
            <ac:cxnSpMk id="64" creationId="{71A7F263-8099-5AD3-BB83-0922BEEF5BE9}"/>
          </ac:cxnSpMkLst>
        </pc:cxnChg>
        <pc:cxnChg chg="mod">
          <ac:chgData name="Nagarjuna Gottipati" userId="S::dnzcuq88nzv2e5zz@students.rwth-aachen.de::9d6d9b25-fb18-495f-8c18-12aa3f330aa1" providerId="AD" clId="Web-{1905EE3C-43C3-CDD2-BAF9-962A9409880C}" dt="2022-05-02T18:47:13.561" v="96"/>
          <ac:cxnSpMkLst>
            <pc:docMk/>
            <pc:sldMk cId="3971517274" sldId="320"/>
            <ac:cxnSpMk id="82" creationId="{A66FDB01-183F-4AD9-98C8-7CA12D4E39B6}"/>
          </ac:cxnSpMkLst>
        </pc:cxnChg>
        <pc:cxnChg chg="mod">
          <ac:chgData name="Nagarjuna Gottipati" userId="S::dnzcuq88nzv2e5zz@students.rwth-aachen.de::9d6d9b25-fb18-495f-8c18-12aa3f330aa1" providerId="AD" clId="Web-{1905EE3C-43C3-CDD2-BAF9-962A9409880C}" dt="2022-05-02T18:47:34.811" v="100"/>
          <ac:cxnSpMkLst>
            <pc:docMk/>
            <pc:sldMk cId="3971517274" sldId="320"/>
            <ac:cxnSpMk id="86" creationId="{E8F78979-3490-4BC7-9832-8E88426784B4}"/>
          </ac:cxnSpMkLst>
        </pc:cxnChg>
        <pc:cxnChg chg="mod">
          <ac:chgData name="Nagarjuna Gottipati" userId="S::dnzcuq88nzv2e5zz@students.rwth-aachen.de::9d6d9b25-fb18-495f-8c18-12aa3f330aa1" providerId="AD" clId="Web-{1905EE3C-43C3-CDD2-BAF9-962A9409880C}" dt="2022-05-02T18:46:34.388" v="86"/>
          <ac:cxnSpMkLst>
            <pc:docMk/>
            <pc:sldMk cId="3971517274" sldId="320"/>
            <ac:cxnSpMk id="89" creationId="{853F84E4-FD19-440B-8563-9D0997A0639A}"/>
          </ac:cxnSpMkLst>
        </pc:cxnChg>
        <pc:cxnChg chg="mod">
          <ac:chgData name="Nagarjuna Gottipati" userId="S::dnzcuq88nzv2e5zz@students.rwth-aachen.de::9d6d9b25-fb18-495f-8c18-12aa3f330aa1" providerId="AD" clId="Web-{1905EE3C-43C3-CDD2-BAF9-962A9409880C}" dt="2022-05-02T18:43:54.026" v="51"/>
          <ac:cxnSpMkLst>
            <pc:docMk/>
            <pc:sldMk cId="3971517274" sldId="320"/>
            <ac:cxnSpMk id="94" creationId="{CEBCEF9E-1C15-4E00-AC9F-03742934EBED}"/>
          </ac:cxnSpMkLst>
        </pc:cxnChg>
      </pc:sldChg>
      <pc:sldMasterChg chg="add addSldLayout">
        <pc:chgData name="Nagarjuna Gottipati" userId="S::dnzcuq88nzv2e5zz@students.rwth-aachen.de::9d6d9b25-fb18-495f-8c18-12aa3f330aa1" providerId="AD" clId="Web-{1905EE3C-43C3-CDD2-BAF9-962A9409880C}" dt="2022-05-02T18:37:27.596" v="0"/>
        <pc:sldMasterMkLst>
          <pc:docMk/>
          <pc:sldMasterMk cId="2099679859" sldId="2147483648"/>
        </pc:sldMasterMkLst>
        <pc:sldLayoutChg chg="add">
          <pc:chgData name="Nagarjuna Gottipati" userId="S::dnzcuq88nzv2e5zz@students.rwth-aachen.de::9d6d9b25-fb18-495f-8c18-12aa3f330aa1" providerId="AD" clId="Web-{1905EE3C-43C3-CDD2-BAF9-962A9409880C}" dt="2022-05-02T18:37:27.596" v="0"/>
          <pc:sldLayoutMkLst>
            <pc:docMk/>
            <pc:sldMasterMk cId="2099679859" sldId="2147483648"/>
            <pc:sldLayoutMk cId="1664432784" sldId="2147483649"/>
          </pc:sldLayoutMkLst>
        </pc:sldLayoutChg>
      </pc:sldMasterChg>
      <pc:sldMasterChg chg="replId">
        <pc:chgData name="Nagarjuna Gottipati" userId="S::dnzcuq88nzv2e5zz@students.rwth-aachen.de::9d6d9b25-fb18-495f-8c18-12aa3f330aa1" providerId="AD" clId="Web-{1905EE3C-43C3-CDD2-BAF9-962A9409880C}" dt="2022-05-02T18:37:27.596" v="0"/>
        <pc:sldMasterMkLst>
          <pc:docMk/>
          <pc:sldMasterMk cId="2242401632" sldId="2147483706"/>
        </pc:sldMasterMkLst>
      </pc:sldMasterChg>
    </pc:docChg>
  </pc:docChgLst>
  <pc:docChgLst>
    <pc:chgData name="Guest User" userId="S::urn:spo:anon#c8274ac749959e1fd89da50e3db6b277c0928983c2c289331fbaf17f7b398e20::" providerId="AD" clId="Web-{6B14565F-E439-6678-F91E-8C6AC20217CE}"/>
    <pc:docChg chg="addSld delSld modSld">
      <pc:chgData name="Guest User" userId="S::urn:spo:anon#c8274ac749959e1fd89da50e3db6b277c0928983c2c289331fbaf17f7b398e20::" providerId="AD" clId="Web-{6B14565F-E439-6678-F91E-8C6AC20217CE}" dt="2022-05-12T18:32:41.812" v="167" actId="20577"/>
      <pc:docMkLst>
        <pc:docMk/>
      </pc:docMkLst>
      <pc:sldChg chg="addSp modSp">
        <pc:chgData name="Guest User" userId="S::urn:spo:anon#c8274ac749959e1fd89da50e3db6b277c0928983c2c289331fbaf17f7b398e20::" providerId="AD" clId="Web-{6B14565F-E439-6678-F91E-8C6AC20217CE}" dt="2022-05-12T11:35:02.705" v="116" actId="20577"/>
        <pc:sldMkLst>
          <pc:docMk/>
          <pc:sldMk cId="73523628" sldId="261"/>
        </pc:sldMkLst>
        <pc:spChg chg="add mod">
          <ac:chgData name="Guest User" userId="S::urn:spo:anon#c8274ac749959e1fd89da50e3db6b277c0928983c2c289331fbaf17f7b398e20::" providerId="AD" clId="Web-{6B14565F-E439-6678-F91E-8C6AC20217CE}" dt="2022-05-12T11:35:02.705" v="116" actId="20577"/>
          <ac:spMkLst>
            <pc:docMk/>
            <pc:sldMk cId="73523628" sldId="261"/>
            <ac:spMk id="2" creationId="{C2C1D333-9C56-442A-B4CB-4EB64E1EC5DC}"/>
          </ac:spMkLst>
        </pc:spChg>
      </pc:sldChg>
      <pc:sldChg chg="addSp">
        <pc:chgData name="Guest User" userId="S::urn:spo:anon#c8274ac749959e1fd89da50e3db6b277c0928983c2c289331fbaf17f7b398e20::" providerId="AD" clId="Web-{6B14565F-E439-6678-F91E-8C6AC20217CE}" dt="2022-05-12T14:12:37.611" v="118"/>
        <pc:sldMkLst>
          <pc:docMk/>
          <pc:sldMk cId="1487789981" sldId="281"/>
        </pc:sldMkLst>
        <pc:spChg chg="add">
          <ac:chgData name="Guest User" userId="S::urn:spo:anon#c8274ac749959e1fd89da50e3db6b277c0928983c2c289331fbaf17f7b398e20::" providerId="AD" clId="Web-{6B14565F-E439-6678-F91E-8C6AC20217CE}" dt="2022-05-12T14:12:37.033" v="117"/>
          <ac:spMkLst>
            <pc:docMk/>
            <pc:sldMk cId="1487789981" sldId="281"/>
            <ac:spMk id="2" creationId="{A1F23CBF-F633-9747-2715-D92CCDD4D960}"/>
          </ac:spMkLst>
        </pc:spChg>
        <pc:spChg chg="add">
          <ac:chgData name="Guest User" userId="S::urn:spo:anon#c8274ac749959e1fd89da50e3db6b277c0928983c2c289331fbaf17f7b398e20::" providerId="AD" clId="Web-{6B14565F-E439-6678-F91E-8C6AC20217CE}" dt="2022-05-12T14:12:37.611" v="118"/>
          <ac:spMkLst>
            <pc:docMk/>
            <pc:sldMk cId="1487789981" sldId="281"/>
            <ac:spMk id="13" creationId="{85D0C8D5-AE9D-D795-BBBE-6C8827C64EA2}"/>
          </ac:spMkLst>
        </pc:spChg>
      </pc:sldChg>
      <pc:sldChg chg="modSp">
        <pc:chgData name="Guest User" userId="S::urn:spo:anon#c8274ac749959e1fd89da50e3db6b277c0928983c2c289331fbaf17f7b398e20::" providerId="AD" clId="Web-{6B14565F-E439-6678-F91E-8C6AC20217CE}" dt="2022-05-12T18:22:54.300" v="159"/>
        <pc:sldMkLst>
          <pc:docMk/>
          <pc:sldMk cId="3122180229" sldId="299"/>
        </pc:sldMkLst>
        <pc:graphicFrameChg chg="mod modGraphic">
          <ac:chgData name="Guest User" userId="S::urn:spo:anon#c8274ac749959e1fd89da50e3db6b277c0928983c2c289331fbaf17f7b398e20::" providerId="AD" clId="Web-{6B14565F-E439-6678-F91E-8C6AC20217CE}" dt="2022-05-12T18:22:54.300" v="159"/>
          <ac:graphicFrameMkLst>
            <pc:docMk/>
            <pc:sldMk cId="3122180229" sldId="299"/>
            <ac:graphicFrameMk id="8" creationId="{AA3162E4-8F6D-4C10-BE10-DE5EDBBED6C5}"/>
          </ac:graphicFrameMkLst>
        </pc:graphicFrameChg>
      </pc:sldChg>
      <pc:sldChg chg="addSp delSp modSp">
        <pc:chgData name="Guest User" userId="S::urn:spo:anon#c8274ac749959e1fd89da50e3db6b277c0928983c2c289331fbaf17f7b398e20::" providerId="AD" clId="Web-{6B14565F-E439-6678-F91E-8C6AC20217CE}" dt="2022-05-12T11:09:51.154" v="115" actId="1076"/>
        <pc:sldMkLst>
          <pc:docMk/>
          <pc:sldMk cId="1780711867" sldId="307"/>
        </pc:sldMkLst>
        <pc:spChg chg="add del mod">
          <ac:chgData name="Guest User" userId="S::urn:spo:anon#c8274ac749959e1fd89da50e3db6b277c0928983c2c289331fbaf17f7b398e20::" providerId="AD" clId="Web-{6B14565F-E439-6678-F91E-8C6AC20217CE}" dt="2022-05-12T11:07:57.745" v="100"/>
          <ac:spMkLst>
            <pc:docMk/>
            <pc:sldMk cId="1780711867" sldId="307"/>
            <ac:spMk id="5" creationId="{FDD981C0-0B24-5E98-5906-9C1D4C58F649}"/>
          </ac:spMkLst>
        </pc:spChg>
        <pc:spChg chg="mod">
          <ac:chgData name="Guest User" userId="S::urn:spo:anon#c8274ac749959e1fd89da50e3db6b277c0928983c2c289331fbaf17f7b398e20::" providerId="AD" clId="Web-{6B14565F-E439-6678-F91E-8C6AC20217CE}" dt="2022-05-12T11:09:45.889" v="114" actId="1076"/>
          <ac:spMkLst>
            <pc:docMk/>
            <pc:sldMk cId="1780711867" sldId="307"/>
            <ac:spMk id="12" creationId="{DDC67E8B-183E-504B-EDA9-C47BADF2431A}"/>
          </ac:spMkLst>
        </pc:spChg>
        <pc:spChg chg="mod">
          <ac:chgData name="Guest User" userId="S::urn:spo:anon#c8274ac749959e1fd89da50e3db6b277c0928983c2c289331fbaf17f7b398e20::" providerId="AD" clId="Web-{6B14565F-E439-6678-F91E-8C6AC20217CE}" dt="2022-05-12T11:08:21.496" v="107" actId="20577"/>
          <ac:spMkLst>
            <pc:docMk/>
            <pc:sldMk cId="1780711867" sldId="307"/>
            <ac:spMk id="14" creationId="{FAA80716-0A13-958F-01C7-43E286C2CF2E}"/>
          </ac:spMkLst>
        </pc:spChg>
        <pc:spChg chg="mod">
          <ac:chgData name="Guest User" userId="S::urn:spo:anon#c8274ac749959e1fd89da50e3db6b277c0928983c2c289331fbaf17f7b398e20::" providerId="AD" clId="Web-{6B14565F-E439-6678-F91E-8C6AC20217CE}" dt="2022-05-12T11:08:45.778" v="112" actId="14100"/>
          <ac:spMkLst>
            <pc:docMk/>
            <pc:sldMk cId="1780711867" sldId="307"/>
            <ac:spMk id="52" creationId="{D3F492E4-5C8C-5AC3-11C0-C897976DF68D}"/>
          </ac:spMkLst>
        </pc:spChg>
        <pc:spChg chg="mod">
          <ac:chgData name="Guest User" userId="S::urn:spo:anon#c8274ac749959e1fd89da50e3db6b277c0928983c2c289331fbaf17f7b398e20::" providerId="AD" clId="Web-{6B14565F-E439-6678-F91E-8C6AC20217CE}" dt="2022-05-12T11:09:01.637" v="113" actId="1076"/>
          <ac:spMkLst>
            <pc:docMk/>
            <pc:sldMk cId="1780711867" sldId="307"/>
            <ac:spMk id="59" creationId="{6E7CBF5D-0461-4956-BA5D-314AE28BCABF}"/>
          </ac:spMkLst>
        </pc:spChg>
        <pc:picChg chg="mod">
          <ac:chgData name="Guest User" userId="S::urn:spo:anon#c8274ac749959e1fd89da50e3db6b277c0928983c2c289331fbaf17f7b398e20::" providerId="AD" clId="Web-{6B14565F-E439-6678-F91E-8C6AC20217CE}" dt="2022-05-12T11:09:51.154" v="115" actId="1076"/>
          <ac:picMkLst>
            <pc:docMk/>
            <pc:sldMk cId="1780711867" sldId="307"/>
            <ac:picMk id="13" creationId="{DD45F7BC-812F-444B-E261-A7D82C147CAE}"/>
          </ac:picMkLst>
        </pc:picChg>
      </pc:sldChg>
      <pc:sldChg chg="new del">
        <pc:chgData name="Guest User" userId="S::urn:spo:anon#c8274ac749959e1fd89da50e3db6b277c0928983c2c289331fbaf17f7b398e20::" providerId="AD" clId="Web-{6B14565F-E439-6678-F91E-8C6AC20217CE}" dt="2022-05-12T14:51:22.406" v="121"/>
        <pc:sldMkLst>
          <pc:docMk/>
          <pc:sldMk cId="1821443546" sldId="321"/>
        </pc:sldMkLst>
      </pc:sldChg>
      <pc:sldChg chg="addSp delSp modSp add">
        <pc:chgData name="Guest User" userId="S::urn:spo:anon#c8274ac749959e1fd89da50e3db6b277c0928983c2c289331fbaf17f7b398e20::" providerId="AD" clId="Web-{6B14565F-E439-6678-F91E-8C6AC20217CE}" dt="2022-05-12T18:32:41.812" v="167" actId="20577"/>
        <pc:sldMkLst>
          <pc:docMk/>
          <pc:sldMk cId="124880356" sldId="322"/>
        </pc:sldMkLst>
        <pc:spChg chg="mod">
          <ac:chgData name="Guest User" userId="S::urn:spo:anon#c8274ac749959e1fd89da50e3db6b277c0928983c2c289331fbaf17f7b398e20::" providerId="AD" clId="Web-{6B14565F-E439-6678-F91E-8C6AC20217CE}" dt="2022-05-12T15:05:28.472" v="130" actId="14100"/>
          <ac:spMkLst>
            <pc:docMk/>
            <pc:sldMk cId="124880356" sldId="322"/>
            <ac:spMk id="2" creationId="{206381AD-4C2B-4745-99B1-0BBCE6131A71}"/>
          </ac:spMkLst>
        </pc:spChg>
        <pc:spChg chg="mod">
          <ac:chgData name="Guest User" userId="S::urn:spo:anon#c8274ac749959e1fd89da50e3db6b277c0928983c2c289331fbaf17f7b398e20::" providerId="AD" clId="Web-{6B14565F-E439-6678-F91E-8C6AC20217CE}" dt="2022-05-12T15:06:45.036" v="139" actId="20577"/>
          <ac:spMkLst>
            <pc:docMk/>
            <pc:sldMk cId="124880356" sldId="322"/>
            <ac:spMk id="8" creationId="{D05B7BB3-476B-4EFA-8B0B-AB3B5B24BC30}"/>
          </ac:spMkLst>
        </pc:spChg>
        <pc:spChg chg="mod">
          <ac:chgData name="Guest User" userId="S::urn:spo:anon#c8274ac749959e1fd89da50e3db6b277c0928983c2c289331fbaf17f7b398e20::" providerId="AD" clId="Web-{6B14565F-E439-6678-F91E-8C6AC20217CE}" dt="2022-05-12T15:16:46.735" v="141" actId="20577"/>
          <ac:spMkLst>
            <pc:docMk/>
            <pc:sldMk cId="124880356" sldId="322"/>
            <ac:spMk id="11" creationId="{E81441A5-7011-4D83-A376-C8A5081ABF37}"/>
          </ac:spMkLst>
        </pc:spChg>
        <pc:spChg chg="mod">
          <ac:chgData name="Guest User" userId="S::urn:spo:anon#c8274ac749959e1fd89da50e3db6b277c0928983c2c289331fbaf17f7b398e20::" providerId="AD" clId="Web-{6B14565F-E439-6678-F91E-8C6AC20217CE}" dt="2022-05-12T18:32:41.812" v="167" actId="20577"/>
          <ac:spMkLst>
            <pc:docMk/>
            <pc:sldMk cId="124880356" sldId="322"/>
            <ac:spMk id="12" creationId="{ABF536FA-07F3-43D4-8A4B-02E511A7BDE5}"/>
          </ac:spMkLst>
        </pc:spChg>
        <pc:picChg chg="add del mod">
          <ac:chgData name="Guest User" userId="S::urn:spo:anon#c8274ac749959e1fd89da50e3db6b277c0928983c2c289331fbaf17f7b398e20::" providerId="AD" clId="Web-{6B14565F-E439-6678-F91E-8C6AC20217CE}" dt="2022-05-12T18:01:44.977" v="151"/>
          <ac:picMkLst>
            <pc:docMk/>
            <pc:sldMk cId="124880356" sldId="322"/>
            <ac:picMk id="45" creationId="{CDFD073A-724E-B2D2-C5B6-F41F5622F574}"/>
          </ac:picMkLst>
        </pc:picChg>
      </pc:sldChg>
      <pc:sldChg chg="addSp delSp modSp new">
        <pc:chgData name="Guest User" userId="S::urn:spo:anon#c8274ac749959e1fd89da50e3db6b277c0928983c2c289331fbaf17f7b398e20::" providerId="AD" clId="Web-{6B14565F-E439-6678-F91E-8C6AC20217CE}" dt="2022-05-12T17:57:59.988" v="148"/>
        <pc:sldMkLst>
          <pc:docMk/>
          <pc:sldMk cId="4016334122" sldId="323"/>
        </pc:sldMkLst>
        <pc:picChg chg="add del mod">
          <ac:chgData name="Guest User" userId="S::urn:spo:anon#c8274ac749959e1fd89da50e3db6b277c0928983c2c289331fbaf17f7b398e20::" providerId="AD" clId="Web-{6B14565F-E439-6678-F91E-8C6AC20217CE}" dt="2022-05-12T17:57:59.988" v="148"/>
          <ac:picMkLst>
            <pc:docMk/>
            <pc:sldMk cId="4016334122" sldId="323"/>
            <ac:picMk id="3" creationId="{D659E22B-858B-3CD9-F190-735D8D468E24}"/>
          </ac:picMkLst>
        </pc:picChg>
      </pc:sldChg>
      <pc:sldMasterChg chg="addSldLayout">
        <pc:chgData name="Guest User" userId="S::urn:spo:anon#c8274ac749959e1fd89da50e3db6b277c0928983c2c289331fbaf17f7b398e20::" providerId="AD" clId="Web-{6B14565F-E439-6678-F91E-8C6AC20217CE}" dt="2022-05-12T14:51:14.046" v="120"/>
        <pc:sldMasterMkLst>
          <pc:docMk/>
          <pc:sldMasterMk cId="2242401632" sldId="2147483706"/>
        </pc:sldMasterMkLst>
        <pc:sldLayoutChg chg="add replId">
          <pc:chgData name="Guest User" userId="S::urn:spo:anon#c8274ac749959e1fd89da50e3db6b277c0928983c2c289331fbaf17f7b398e20::" providerId="AD" clId="Web-{6B14565F-E439-6678-F91E-8C6AC20217CE}" dt="2022-05-12T14:51:14.046" v="120"/>
          <pc:sldLayoutMkLst>
            <pc:docMk/>
            <pc:sldMasterMk cId="2242401632" sldId="2147483706"/>
            <pc:sldLayoutMk cId="1721972725" sldId="2147483707"/>
          </pc:sldLayoutMkLst>
        </pc:sldLayoutChg>
      </pc:sldMasterChg>
    </pc:docChg>
  </pc:docChgLst>
  <pc:docChgLst>
    <pc:chgData name="Nagarjuna Gottipati" userId="S::dnzcuq88nzv2e5zz@students.rwth-aachen.de::9d6d9b25-fb18-495f-8c18-12aa3f330aa1" providerId="AD" clId="Web-{ECB2BAE3-AD73-5BEF-088A-5154BA9B2729}"/>
    <pc:docChg chg="modSld sldOrd">
      <pc:chgData name="Nagarjuna Gottipati" userId="S::dnzcuq88nzv2e5zz@students.rwth-aachen.de::9d6d9b25-fb18-495f-8c18-12aa3f330aa1" providerId="AD" clId="Web-{ECB2BAE3-AD73-5BEF-088A-5154BA9B2729}" dt="2022-05-10T10:36:16.486" v="11"/>
      <pc:docMkLst>
        <pc:docMk/>
      </pc:docMkLst>
      <pc:sldChg chg="ord">
        <pc:chgData name="Nagarjuna Gottipati" userId="S::dnzcuq88nzv2e5zz@students.rwth-aachen.de::9d6d9b25-fb18-495f-8c18-12aa3f330aa1" providerId="AD" clId="Web-{ECB2BAE3-AD73-5BEF-088A-5154BA9B2729}" dt="2022-05-10T09:17:00.284" v="2"/>
        <pc:sldMkLst>
          <pc:docMk/>
          <pc:sldMk cId="1780711867" sldId="307"/>
        </pc:sldMkLst>
      </pc:sldChg>
      <pc:sldChg chg="addSp delSp modSp">
        <pc:chgData name="Nagarjuna Gottipati" userId="S::dnzcuq88nzv2e5zz@students.rwth-aachen.de::9d6d9b25-fb18-495f-8c18-12aa3f330aa1" providerId="AD" clId="Web-{ECB2BAE3-AD73-5BEF-088A-5154BA9B2729}" dt="2022-05-10T10:36:16.486" v="11"/>
        <pc:sldMkLst>
          <pc:docMk/>
          <pc:sldMk cId="3006365461" sldId="318"/>
        </pc:sldMkLst>
        <pc:spChg chg="del">
          <ac:chgData name="Nagarjuna Gottipati" userId="S::dnzcuq88nzv2e5zz@students.rwth-aachen.de::9d6d9b25-fb18-495f-8c18-12aa3f330aa1" providerId="AD" clId="Web-{ECB2BAE3-AD73-5BEF-088A-5154BA9B2729}" dt="2022-05-10T10:36:12.720" v="10"/>
          <ac:spMkLst>
            <pc:docMk/>
            <pc:sldMk cId="3006365461" sldId="318"/>
            <ac:spMk id="5" creationId="{60A3E0F8-9FB3-1777-C1EE-AF17FD0896C3}"/>
          </ac:spMkLst>
        </pc:spChg>
        <pc:spChg chg="add del mod">
          <ac:chgData name="Nagarjuna Gottipati" userId="S::dnzcuq88nzv2e5zz@students.rwth-aachen.de::9d6d9b25-fb18-495f-8c18-12aa3f330aa1" providerId="AD" clId="Web-{ECB2BAE3-AD73-5BEF-088A-5154BA9B2729}" dt="2022-05-10T10:36:12.626" v="9"/>
          <ac:spMkLst>
            <pc:docMk/>
            <pc:sldMk cId="3006365461" sldId="318"/>
            <ac:spMk id="7" creationId="{E51A4EEF-C28E-078C-227B-DC8966E2E843}"/>
          </ac:spMkLst>
        </pc:spChg>
        <pc:spChg chg="add del mod">
          <ac:chgData name="Nagarjuna Gottipati" userId="S::dnzcuq88nzv2e5zz@students.rwth-aachen.de::9d6d9b25-fb18-495f-8c18-12aa3f330aa1" providerId="AD" clId="Web-{ECB2BAE3-AD73-5BEF-088A-5154BA9B2729}" dt="2022-05-10T10:36:12.626" v="8"/>
          <ac:spMkLst>
            <pc:docMk/>
            <pc:sldMk cId="3006365461" sldId="318"/>
            <ac:spMk id="9" creationId="{05583D44-E668-AF9C-E9A5-506075EEB28D}"/>
          </ac:spMkLst>
        </pc:spChg>
        <pc:spChg chg="add del mod">
          <ac:chgData name="Nagarjuna Gottipati" userId="S::dnzcuq88nzv2e5zz@students.rwth-aachen.de::9d6d9b25-fb18-495f-8c18-12aa3f330aa1" providerId="AD" clId="Web-{ECB2BAE3-AD73-5BEF-088A-5154BA9B2729}" dt="2022-05-10T10:36:12.626" v="7"/>
          <ac:spMkLst>
            <pc:docMk/>
            <pc:sldMk cId="3006365461" sldId="318"/>
            <ac:spMk id="11" creationId="{03230BC1-A408-1A97-676D-3A4AE97831D4}"/>
          </ac:spMkLst>
        </pc:spChg>
        <pc:spChg chg="add del mod">
          <ac:chgData name="Nagarjuna Gottipati" userId="S::dnzcuq88nzv2e5zz@students.rwth-aachen.de::9d6d9b25-fb18-495f-8c18-12aa3f330aa1" providerId="AD" clId="Web-{ECB2BAE3-AD73-5BEF-088A-5154BA9B2729}" dt="2022-05-10T10:36:16.486" v="11"/>
          <ac:spMkLst>
            <pc:docMk/>
            <pc:sldMk cId="3006365461" sldId="318"/>
            <ac:spMk id="13" creationId="{50A8082D-077E-F9F8-3D78-E1A4C3D60C44}"/>
          </ac:spMkLst>
        </pc:spChg>
        <pc:spChg chg="del">
          <ac:chgData name="Nagarjuna Gottipati" userId="S::dnzcuq88nzv2e5zz@students.rwth-aachen.de::9d6d9b25-fb18-495f-8c18-12aa3f330aa1" providerId="AD" clId="Web-{ECB2BAE3-AD73-5BEF-088A-5154BA9B2729}" dt="2022-05-10T10:31:15.307" v="4"/>
          <ac:spMkLst>
            <pc:docMk/>
            <pc:sldMk cId="3006365461" sldId="318"/>
            <ac:spMk id="253" creationId="{F13C6009-0117-20F1-85CE-3DB3EB40F21A}"/>
          </ac:spMkLst>
        </pc:spChg>
        <pc:spChg chg="del">
          <ac:chgData name="Nagarjuna Gottipati" userId="S::dnzcuq88nzv2e5zz@students.rwth-aachen.de::9d6d9b25-fb18-495f-8c18-12aa3f330aa1" providerId="AD" clId="Web-{ECB2BAE3-AD73-5BEF-088A-5154BA9B2729}" dt="2022-05-10T10:31:15.604" v="6"/>
          <ac:spMkLst>
            <pc:docMk/>
            <pc:sldMk cId="3006365461" sldId="318"/>
            <ac:spMk id="256" creationId="{7BAA55CE-4626-E6D2-70A6-78EF1B03C1B4}"/>
          </ac:spMkLst>
        </pc:spChg>
        <pc:spChg chg="del">
          <ac:chgData name="Nagarjuna Gottipati" userId="S::dnzcuq88nzv2e5zz@students.rwth-aachen.de::9d6d9b25-fb18-495f-8c18-12aa3f330aa1" providerId="AD" clId="Web-{ECB2BAE3-AD73-5BEF-088A-5154BA9B2729}" dt="2022-05-10T10:31:15.480" v="5"/>
          <ac:spMkLst>
            <pc:docMk/>
            <pc:sldMk cId="3006365461" sldId="318"/>
            <ac:spMk id="257" creationId="{2129F11A-64EB-C842-5C72-759D5653BD2D}"/>
          </ac:spMkLst>
        </pc:spChg>
        <pc:spChg chg="del">
          <ac:chgData name="Nagarjuna Gottipati" userId="S::dnzcuq88nzv2e5zz@students.rwth-aachen.de::9d6d9b25-fb18-495f-8c18-12aa3f330aa1" providerId="AD" clId="Web-{ECB2BAE3-AD73-5BEF-088A-5154BA9B2729}" dt="2022-05-10T10:31:15.167" v="3"/>
          <ac:spMkLst>
            <pc:docMk/>
            <pc:sldMk cId="3006365461" sldId="318"/>
            <ac:spMk id="259" creationId="{597BA9BD-06E4-04CA-350C-2EE7A9E3457A}"/>
          </ac:spMkLst>
        </pc:spChg>
      </pc:sldChg>
    </pc:docChg>
  </pc:docChgLst>
  <pc:docChgLst>
    <pc:chgData name="Guest User" userId="S::urn:spo:anon#e0b038559776dbf262ecf3ffbcd85b968580ee4bba45aa6ac8107d65bc5435ee::" providerId="AD" clId="Web-{7A6A37DE-7697-12C9-D9DA-B66EB8EB5F79}"/>
    <pc:docChg chg="addSld delSld modSld">
      <pc:chgData name="Guest User" userId="S::urn:spo:anon#e0b038559776dbf262ecf3ffbcd85b968580ee4bba45aa6ac8107d65bc5435ee::" providerId="AD" clId="Web-{7A6A37DE-7697-12C9-D9DA-B66EB8EB5F79}" dt="2022-04-30T10:21:35.364" v="171"/>
      <pc:docMkLst>
        <pc:docMk/>
      </pc:docMkLst>
      <pc:sldChg chg="modSp">
        <pc:chgData name="Guest User" userId="S::urn:spo:anon#e0b038559776dbf262ecf3ffbcd85b968580ee4bba45aa6ac8107d65bc5435ee::" providerId="AD" clId="Web-{7A6A37DE-7697-12C9-D9DA-B66EB8EB5F79}" dt="2022-04-30T09:54:32.814" v="126" actId="20577"/>
        <pc:sldMkLst>
          <pc:docMk/>
          <pc:sldMk cId="1719182947" sldId="295"/>
        </pc:sldMkLst>
        <pc:spChg chg="mod">
          <ac:chgData name="Guest User" userId="S::urn:spo:anon#e0b038559776dbf262ecf3ffbcd85b968580ee4bba45aa6ac8107d65bc5435ee::" providerId="AD" clId="Web-{7A6A37DE-7697-12C9-D9DA-B66EB8EB5F79}" dt="2022-04-30T09:54:32.814" v="126" actId="20577"/>
          <ac:spMkLst>
            <pc:docMk/>
            <pc:sldMk cId="1719182947" sldId="295"/>
            <ac:spMk id="2" creationId="{917EB7F7-54EF-4F32-88FC-113E42A9EC8F}"/>
          </ac:spMkLst>
        </pc:spChg>
      </pc:sldChg>
      <pc:sldChg chg="addSp delSp modSp">
        <pc:chgData name="Guest User" userId="S::urn:spo:anon#e0b038559776dbf262ecf3ffbcd85b968580ee4bba45aa6ac8107d65bc5435ee::" providerId="AD" clId="Web-{7A6A37DE-7697-12C9-D9DA-B66EB8EB5F79}" dt="2022-04-30T10:06:34.332" v="165" actId="20577"/>
        <pc:sldMkLst>
          <pc:docMk/>
          <pc:sldMk cId="1780711867" sldId="307"/>
        </pc:sldMkLst>
        <pc:spChg chg="mod">
          <ac:chgData name="Guest User" userId="S::urn:spo:anon#e0b038559776dbf262ecf3ffbcd85b968580ee4bba45aa6ac8107d65bc5435ee::" providerId="AD" clId="Web-{7A6A37DE-7697-12C9-D9DA-B66EB8EB5F79}" dt="2022-04-30T10:06:34.332" v="165" actId="20577"/>
          <ac:spMkLst>
            <pc:docMk/>
            <pc:sldMk cId="1780711867" sldId="307"/>
            <ac:spMk id="2" creationId="{7C813E0A-A0BB-4810-A649-DA2A6041D4E2}"/>
          </ac:spMkLst>
        </pc:spChg>
        <pc:graphicFrameChg chg="add del mod modGraphic">
          <ac:chgData name="Guest User" userId="S::urn:spo:anon#e0b038559776dbf262ecf3ffbcd85b968580ee4bba45aa6ac8107d65bc5435ee::" providerId="AD" clId="Web-{7A6A37DE-7697-12C9-D9DA-B66EB8EB5F79}" dt="2022-04-30T09:56:12.399" v="135"/>
          <ac:graphicFrameMkLst>
            <pc:docMk/>
            <pc:sldMk cId="1780711867" sldId="307"/>
            <ac:graphicFrameMk id="10" creationId="{5F4D9B13-DC3A-E64E-D03F-7B0E0D7F47EC}"/>
          </ac:graphicFrameMkLst>
        </pc:graphicFrameChg>
        <pc:graphicFrameChg chg="add del mod modGraphic">
          <ac:chgData name="Guest User" userId="S::urn:spo:anon#e0b038559776dbf262ecf3ffbcd85b968580ee4bba45aa6ac8107d65bc5435ee::" providerId="AD" clId="Web-{7A6A37DE-7697-12C9-D9DA-B66EB8EB5F79}" dt="2022-04-30T09:57:52.453" v="150"/>
          <ac:graphicFrameMkLst>
            <pc:docMk/>
            <pc:sldMk cId="1780711867" sldId="307"/>
            <ac:graphicFrameMk id="21" creationId="{D1298F84-CA61-9C34-663B-ED12241037FA}"/>
          </ac:graphicFrameMkLst>
        </pc:graphicFrameChg>
      </pc:sldChg>
      <pc:sldChg chg="addSp modSp">
        <pc:chgData name="Guest User" userId="S::urn:spo:anon#e0b038559776dbf262ecf3ffbcd85b968580ee4bba45aa6ac8107d65bc5435ee::" providerId="AD" clId="Web-{7A6A37DE-7697-12C9-D9DA-B66EB8EB5F79}" dt="2022-04-30T10:12:53.812" v="167" actId="1076"/>
        <pc:sldMkLst>
          <pc:docMk/>
          <pc:sldMk cId="3554302447" sldId="311"/>
        </pc:sldMkLst>
        <pc:picChg chg="add mod">
          <ac:chgData name="Guest User" userId="S::urn:spo:anon#e0b038559776dbf262ecf3ffbcd85b968580ee4bba45aa6ac8107d65bc5435ee::" providerId="AD" clId="Web-{7A6A37DE-7697-12C9-D9DA-B66EB8EB5F79}" dt="2022-04-30T10:12:53.812" v="167" actId="1076"/>
          <ac:picMkLst>
            <pc:docMk/>
            <pc:sldMk cId="3554302447" sldId="311"/>
            <ac:picMk id="192" creationId="{92D6528E-9C7D-7E62-654E-1254ADCE0546}"/>
          </ac:picMkLst>
        </pc:picChg>
      </pc:sldChg>
      <pc:sldChg chg="addSp delSp modSp new del">
        <pc:chgData name="Guest User" userId="S::urn:spo:anon#e0b038559776dbf262ecf3ffbcd85b968580ee4bba45aa6ac8107d65bc5435ee::" providerId="AD" clId="Web-{7A6A37DE-7697-12C9-D9DA-B66EB8EB5F79}" dt="2022-04-30T10:21:31.598" v="170"/>
        <pc:sldMkLst>
          <pc:docMk/>
          <pc:sldMk cId="637114483" sldId="312"/>
        </pc:sldMkLst>
        <pc:spChg chg="del">
          <ac:chgData name="Guest User" userId="S::urn:spo:anon#e0b038559776dbf262ecf3ffbcd85b968580ee4bba45aa6ac8107d65bc5435ee::" providerId="AD" clId="Web-{7A6A37DE-7697-12C9-D9DA-B66EB8EB5F79}" dt="2022-04-30T09:59:41.819" v="156"/>
          <ac:spMkLst>
            <pc:docMk/>
            <pc:sldMk cId="637114483" sldId="312"/>
            <ac:spMk id="2" creationId="{A985B81E-C840-CDAA-AC40-1A395C62BCEE}"/>
          </ac:spMkLst>
        </pc:spChg>
        <pc:spChg chg="add del mod">
          <ac:chgData name="Guest User" userId="S::urn:spo:anon#e0b038559776dbf262ecf3ffbcd85b968580ee4bba45aa6ac8107d65bc5435ee::" providerId="AD" clId="Web-{7A6A37DE-7697-12C9-D9DA-B66EB8EB5F79}" dt="2022-04-30T10:21:19.035" v="168"/>
          <ac:spMkLst>
            <pc:docMk/>
            <pc:sldMk cId="637114483" sldId="312"/>
            <ac:spMk id="54" creationId="{8F85C29C-449A-B910-609F-3D05D90CC82D}"/>
          </ac:spMkLst>
        </pc:spChg>
        <pc:graphicFrameChg chg="add del mod ord modGraphic">
          <ac:chgData name="Guest User" userId="S::urn:spo:anon#e0b038559776dbf262ecf3ffbcd85b968580ee4bba45aa6ac8107d65bc5435ee::" providerId="AD" clId="Web-{7A6A37DE-7697-12C9-D9DA-B66EB8EB5F79}" dt="2022-04-30T10:00:22.713" v="160"/>
          <ac:graphicFrameMkLst>
            <pc:docMk/>
            <pc:sldMk cId="637114483" sldId="312"/>
            <ac:graphicFrameMk id="8" creationId="{904B6116-4AB1-60F2-3435-20125A9E9BD2}"/>
          </ac:graphicFrameMkLst>
        </pc:graphicFrameChg>
        <pc:graphicFrameChg chg="add mod ord modGraphic">
          <ac:chgData name="Guest User" userId="S::urn:spo:anon#e0b038559776dbf262ecf3ffbcd85b968580ee4bba45aa6ac8107d65bc5435ee::" providerId="AD" clId="Web-{7A6A37DE-7697-12C9-D9DA-B66EB8EB5F79}" dt="2022-04-30T10:21:25.426" v="169" actId="14100"/>
          <ac:graphicFrameMkLst>
            <pc:docMk/>
            <pc:sldMk cId="637114483" sldId="312"/>
            <ac:graphicFrameMk id="55" creationId="{021CF971-08B1-73C2-CDE0-128DCC034D07}"/>
          </ac:graphicFrameMkLst>
        </pc:graphicFrameChg>
      </pc:sldChg>
      <pc:sldChg chg="new">
        <pc:chgData name="Guest User" userId="S::urn:spo:anon#e0b038559776dbf262ecf3ffbcd85b968580ee4bba45aa6ac8107d65bc5435ee::" providerId="AD" clId="Web-{7A6A37DE-7697-12C9-D9DA-B66EB8EB5F79}" dt="2022-04-30T10:21:35.364" v="171"/>
        <pc:sldMkLst>
          <pc:docMk/>
          <pc:sldMk cId="3529001198" sldId="314"/>
        </pc:sldMkLst>
      </pc:sldChg>
    </pc:docChg>
  </pc:docChgLst>
  <pc:docChgLst>
    <pc:chgData name="Guest User" userId="S::urn:spo:anon#c8274ac749959e1fd89da50e3db6b277c0928983c2c289331fbaf17f7b398e20::" providerId="AD" clId="Web-{EFD93549-90F0-451F-9ED3-0D70BDFE8A3D}"/>
    <pc:docChg chg="modSld">
      <pc:chgData name="Guest User" userId="S::urn:spo:anon#c8274ac749959e1fd89da50e3db6b277c0928983c2c289331fbaf17f7b398e20::" providerId="AD" clId="Web-{EFD93549-90F0-451F-9ED3-0D70BDFE8A3D}" dt="2022-05-02T18:15:03.932" v="18" actId="20577"/>
      <pc:docMkLst>
        <pc:docMk/>
      </pc:docMkLst>
      <pc:sldChg chg="modSp">
        <pc:chgData name="Guest User" userId="S::urn:spo:anon#c8274ac749959e1fd89da50e3db6b277c0928983c2c289331fbaf17f7b398e20::" providerId="AD" clId="Web-{EFD93549-90F0-451F-9ED3-0D70BDFE8A3D}" dt="2022-05-02T18:15:03.932" v="18" actId="20577"/>
        <pc:sldMkLst>
          <pc:docMk/>
          <pc:sldMk cId="1780711867" sldId="307"/>
        </pc:sldMkLst>
        <pc:spChg chg="mod">
          <ac:chgData name="Guest User" userId="S::urn:spo:anon#c8274ac749959e1fd89da50e3db6b277c0928983c2c289331fbaf17f7b398e20::" providerId="AD" clId="Web-{EFD93549-90F0-451F-9ED3-0D70BDFE8A3D}" dt="2022-05-02T18:14:44.369" v="15" actId="20577"/>
          <ac:spMkLst>
            <pc:docMk/>
            <pc:sldMk cId="1780711867" sldId="307"/>
            <ac:spMk id="11" creationId="{C551C9F3-8C9F-D196-88B2-C6C3DB950B18}"/>
          </ac:spMkLst>
        </pc:spChg>
        <pc:spChg chg="mod">
          <ac:chgData name="Guest User" userId="S::urn:spo:anon#c8274ac749959e1fd89da50e3db6b277c0928983c2c289331fbaf17f7b398e20::" providerId="AD" clId="Web-{EFD93549-90F0-451F-9ED3-0D70BDFE8A3D}" dt="2022-05-02T18:14:50.041" v="16" actId="20577"/>
          <ac:spMkLst>
            <pc:docMk/>
            <pc:sldMk cId="1780711867" sldId="307"/>
            <ac:spMk id="12" creationId="{DDC67E8B-183E-504B-EDA9-C47BADF2431A}"/>
          </ac:spMkLst>
        </pc:spChg>
        <pc:spChg chg="mod">
          <ac:chgData name="Guest User" userId="S::urn:spo:anon#c8274ac749959e1fd89da50e3db6b277c0928983c2c289331fbaf17f7b398e20::" providerId="AD" clId="Web-{EFD93549-90F0-451F-9ED3-0D70BDFE8A3D}" dt="2022-05-02T18:15:03.932" v="18" actId="20577"/>
          <ac:spMkLst>
            <pc:docMk/>
            <pc:sldMk cId="1780711867" sldId="307"/>
            <ac:spMk id="15" creationId="{C1CDF2FA-9B74-20E9-CCFB-3F99B7D1ADAA}"/>
          </ac:spMkLst>
        </pc:spChg>
        <pc:spChg chg="mod">
          <ac:chgData name="Guest User" userId="S::urn:spo:anon#c8274ac749959e1fd89da50e3db6b277c0928983c2c289331fbaf17f7b398e20::" providerId="AD" clId="Web-{EFD93549-90F0-451F-9ED3-0D70BDFE8A3D}" dt="2022-05-02T18:14:55.947" v="17" actId="20577"/>
          <ac:spMkLst>
            <pc:docMk/>
            <pc:sldMk cId="1780711867" sldId="307"/>
            <ac:spMk id="58" creationId="{CAFB16F6-F27C-484C-B766-5E6D27D9AA1E}"/>
          </ac:spMkLst>
        </pc:spChg>
      </pc:sldChg>
      <pc:sldChg chg="modSp">
        <pc:chgData name="Guest User" userId="S::urn:spo:anon#c8274ac749959e1fd89da50e3db6b277c0928983c2c289331fbaf17f7b398e20::" providerId="AD" clId="Web-{EFD93549-90F0-451F-9ED3-0D70BDFE8A3D}" dt="2022-05-02T18:08:28.015" v="5" actId="20577"/>
        <pc:sldMkLst>
          <pc:docMk/>
          <pc:sldMk cId="2963842929" sldId="313"/>
        </pc:sldMkLst>
        <pc:spChg chg="mod">
          <ac:chgData name="Guest User" userId="S::urn:spo:anon#c8274ac749959e1fd89da50e3db6b277c0928983c2c289331fbaf17f7b398e20::" providerId="AD" clId="Web-{EFD93549-90F0-451F-9ED3-0D70BDFE8A3D}" dt="2022-05-02T18:08:28.015" v="5" actId="20577"/>
          <ac:spMkLst>
            <pc:docMk/>
            <pc:sldMk cId="2963842929" sldId="313"/>
            <ac:spMk id="2" creationId="{7C813E0A-A0BB-4810-A649-DA2A6041D4E2}"/>
          </ac:spMkLst>
        </pc:spChg>
        <pc:picChg chg="mod">
          <ac:chgData name="Guest User" userId="S::urn:spo:anon#c8274ac749959e1fd89da50e3db6b277c0928983c2c289331fbaf17f7b398e20::" providerId="AD" clId="Web-{EFD93549-90F0-451F-9ED3-0D70BDFE8A3D}" dt="2022-05-02T18:08:05.233" v="1" actId="1076"/>
          <ac:picMkLst>
            <pc:docMk/>
            <pc:sldMk cId="2963842929" sldId="313"/>
            <ac:picMk id="3" creationId="{DEAF7B27-5CF0-8375-D77A-01B164DF24D7}"/>
          </ac:picMkLst>
        </pc:picChg>
        <pc:picChg chg="mod">
          <ac:chgData name="Guest User" userId="S::urn:spo:anon#c8274ac749959e1fd89da50e3db6b277c0928983c2c289331fbaf17f7b398e20::" providerId="AD" clId="Web-{EFD93549-90F0-451F-9ED3-0D70BDFE8A3D}" dt="2022-05-02T18:08:17.952" v="2" actId="1076"/>
          <ac:picMkLst>
            <pc:docMk/>
            <pc:sldMk cId="2963842929" sldId="313"/>
            <ac:picMk id="5" creationId="{3E749549-5811-44DB-E0D5-E0FC5F8289EA}"/>
          </ac:picMkLst>
        </pc:picChg>
      </pc:sldChg>
      <pc:sldChg chg="modSp">
        <pc:chgData name="Guest User" userId="S::urn:spo:anon#c8274ac749959e1fd89da50e3db6b277c0928983c2c289331fbaf17f7b398e20::" providerId="AD" clId="Web-{EFD93549-90F0-451F-9ED3-0D70BDFE8A3D}" dt="2022-05-02T18:09:08.672" v="6" actId="1076"/>
        <pc:sldMkLst>
          <pc:docMk/>
          <pc:sldMk cId="3006365461" sldId="318"/>
        </pc:sldMkLst>
        <pc:picChg chg="mod">
          <ac:chgData name="Guest User" userId="S::urn:spo:anon#c8274ac749959e1fd89da50e3db6b277c0928983c2c289331fbaf17f7b398e20::" providerId="AD" clId="Web-{EFD93549-90F0-451F-9ED3-0D70BDFE8A3D}" dt="2022-05-02T18:09:08.672" v="6" actId="1076"/>
          <ac:picMkLst>
            <pc:docMk/>
            <pc:sldMk cId="3006365461" sldId="318"/>
            <ac:picMk id="260" creationId="{ABD0B932-281E-8B0B-23F3-BD31E494677C}"/>
          </ac:picMkLst>
        </pc:picChg>
      </pc:sldChg>
    </pc:docChg>
  </pc:docChgLst>
  <pc:docChgLst>
    <pc:chgData name="Guest User" userId="S::urn:spo:anon#c8274ac749959e1fd89da50e3db6b277c0928983c2c289331fbaf17f7b398e20::" providerId="AD" clId="Web-{53C7DBAC-515C-B210-135B-AD656CE3F3D6}"/>
    <pc:docChg chg="modSld">
      <pc:chgData name="Guest User" userId="S::urn:spo:anon#c8274ac749959e1fd89da50e3db6b277c0928983c2c289331fbaf17f7b398e20::" providerId="AD" clId="Web-{53C7DBAC-515C-B210-135B-AD656CE3F3D6}" dt="2022-05-11T20:48:18.736" v="20" actId="20577"/>
      <pc:docMkLst>
        <pc:docMk/>
      </pc:docMkLst>
      <pc:sldChg chg="modSp">
        <pc:chgData name="Guest User" userId="S::urn:spo:anon#c8274ac749959e1fd89da50e3db6b277c0928983c2c289331fbaf17f7b398e20::" providerId="AD" clId="Web-{53C7DBAC-515C-B210-135B-AD656CE3F3D6}" dt="2022-05-11T20:48:18.736" v="20" actId="20577"/>
        <pc:sldMkLst>
          <pc:docMk/>
          <pc:sldMk cId="73523628" sldId="261"/>
        </pc:sldMkLst>
        <pc:spChg chg="mod">
          <ac:chgData name="Guest User" userId="S::urn:spo:anon#c8274ac749959e1fd89da50e3db6b277c0928983c2c289331fbaf17f7b398e20::" providerId="AD" clId="Web-{53C7DBAC-515C-B210-135B-AD656CE3F3D6}" dt="2022-05-11T20:17:57.659" v="12" actId="20577"/>
          <ac:spMkLst>
            <pc:docMk/>
            <pc:sldMk cId="73523628" sldId="261"/>
            <ac:spMk id="3" creationId="{A84C1122-AA63-477A-B261-3AA0E25313F4}"/>
          </ac:spMkLst>
        </pc:spChg>
        <pc:spChg chg="mod">
          <ac:chgData name="Guest User" userId="S::urn:spo:anon#c8274ac749959e1fd89da50e3db6b277c0928983c2c289331fbaf17f7b398e20::" providerId="AD" clId="Web-{53C7DBAC-515C-B210-135B-AD656CE3F3D6}" dt="2022-05-11T20:48:18.736" v="20" actId="20577"/>
          <ac:spMkLst>
            <pc:docMk/>
            <pc:sldMk cId="73523628" sldId="261"/>
            <ac:spMk id="5" creationId="{71CAA04D-E053-46E4-BE9A-3AABB060C75A}"/>
          </ac:spMkLst>
        </pc:spChg>
        <pc:spChg chg="mod">
          <ac:chgData name="Guest User" userId="S::urn:spo:anon#c8274ac749959e1fd89da50e3db6b277c0928983c2c289331fbaf17f7b398e20::" providerId="AD" clId="Web-{53C7DBAC-515C-B210-135B-AD656CE3F3D6}" dt="2022-05-11T20:11:38.637" v="9" actId="20577"/>
          <ac:spMkLst>
            <pc:docMk/>
            <pc:sldMk cId="73523628" sldId="261"/>
            <ac:spMk id="6" creationId="{8096E635-7C61-4B01-B274-D50D550C8A9E}"/>
          </ac:spMkLst>
        </pc:spChg>
      </pc:sldChg>
    </pc:docChg>
  </pc:docChgLst>
  <pc:docChgLst>
    <pc:chgData name="Guest User" userId="S::urn:spo:anon#c8274ac749959e1fd89da50e3db6b277c0928983c2c289331fbaf17f7b398e20::" providerId="AD" clId="Web-{338CCE25-0365-46D8-8AAE-3A5BF9EE56E6}"/>
    <pc:docChg chg="addSld modSld">
      <pc:chgData name="Guest User" userId="S::urn:spo:anon#c8274ac749959e1fd89da50e3db6b277c0928983c2c289331fbaf17f7b398e20::" providerId="AD" clId="Web-{338CCE25-0365-46D8-8AAE-3A5BF9EE56E6}" dt="2022-04-30T10:31:24.505" v="568" actId="1076"/>
      <pc:docMkLst>
        <pc:docMk/>
      </pc:docMkLst>
      <pc:sldChg chg="addSp delSp modSp">
        <pc:chgData name="Guest User" userId="S::urn:spo:anon#c8274ac749959e1fd89da50e3db6b277c0928983c2c289331fbaf17f7b398e20::" providerId="AD" clId="Web-{338CCE25-0365-46D8-8AAE-3A5BF9EE56E6}" dt="2022-04-30T10:20:10.223" v="486" actId="20577"/>
        <pc:sldMkLst>
          <pc:docMk/>
          <pc:sldMk cId="73523628" sldId="261"/>
        </pc:sldMkLst>
        <pc:spChg chg="add del mod">
          <ac:chgData name="Guest User" userId="S::urn:spo:anon#c8274ac749959e1fd89da50e3db6b277c0928983c2c289331fbaf17f7b398e20::" providerId="AD" clId="Web-{338CCE25-0365-46D8-8AAE-3A5BF9EE56E6}" dt="2022-04-30T09:24:14.390" v="116"/>
          <ac:spMkLst>
            <pc:docMk/>
            <pc:sldMk cId="73523628" sldId="261"/>
            <ac:spMk id="2" creationId="{BD4E4119-173B-2B97-B23F-1081F0473072}"/>
          </ac:spMkLst>
        </pc:spChg>
        <pc:spChg chg="mod">
          <ac:chgData name="Guest User" userId="S::urn:spo:anon#c8274ac749959e1fd89da50e3db6b277c0928983c2c289331fbaf17f7b398e20::" providerId="AD" clId="Web-{338CCE25-0365-46D8-8AAE-3A5BF9EE56E6}" dt="2022-04-30T09:14:24.736" v="19" actId="20577"/>
          <ac:spMkLst>
            <pc:docMk/>
            <pc:sldMk cId="73523628" sldId="261"/>
            <ac:spMk id="4" creationId="{A25C75AD-E445-4779-8C24-ED477BD89F3C}"/>
          </ac:spMkLst>
        </pc:spChg>
        <pc:spChg chg="mod">
          <ac:chgData name="Guest User" userId="S::urn:spo:anon#c8274ac749959e1fd89da50e3db6b277c0928983c2c289331fbaf17f7b398e20::" providerId="AD" clId="Web-{338CCE25-0365-46D8-8AAE-3A5BF9EE56E6}" dt="2022-04-30T09:14:47.658" v="37" actId="20577"/>
          <ac:spMkLst>
            <pc:docMk/>
            <pc:sldMk cId="73523628" sldId="261"/>
            <ac:spMk id="5" creationId="{71CAA04D-E053-46E4-BE9A-3AABB060C75A}"/>
          </ac:spMkLst>
        </pc:spChg>
        <pc:spChg chg="mod">
          <ac:chgData name="Guest User" userId="S::urn:spo:anon#c8274ac749959e1fd89da50e3db6b277c0928983c2c289331fbaf17f7b398e20::" providerId="AD" clId="Web-{338CCE25-0365-46D8-8AAE-3A5BF9EE56E6}" dt="2022-04-30T09:18:58.195" v="112" actId="20577"/>
          <ac:spMkLst>
            <pc:docMk/>
            <pc:sldMk cId="73523628" sldId="261"/>
            <ac:spMk id="6" creationId="{8096E635-7C61-4B01-B274-D50D550C8A9E}"/>
          </ac:spMkLst>
        </pc:spChg>
        <pc:spChg chg="add mod">
          <ac:chgData name="Guest User" userId="S::urn:spo:anon#c8274ac749959e1fd89da50e3db6b277c0928983c2c289331fbaf17f7b398e20::" providerId="AD" clId="Web-{338CCE25-0365-46D8-8AAE-3A5BF9EE56E6}" dt="2022-04-30T10:20:10.223" v="486" actId="20577"/>
          <ac:spMkLst>
            <pc:docMk/>
            <pc:sldMk cId="73523628" sldId="261"/>
            <ac:spMk id="8" creationId="{7AEBDEBA-9629-72AF-5F7B-216B35ACC944}"/>
          </ac:spMkLst>
        </pc:spChg>
        <pc:spChg chg="add mod">
          <ac:chgData name="Guest User" userId="S::urn:spo:anon#c8274ac749959e1fd89da50e3db6b277c0928983c2c289331fbaf17f7b398e20::" providerId="AD" clId="Web-{338CCE25-0365-46D8-8AAE-3A5BF9EE56E6}" dt="2022-04-30T09:39:11.367" v="318"/>
          <ac:spMkLst>
            <pc:docMk/>
            <pc:sldMk cId="73523628" sldId="261"/>
            <ac:spMk id="9" creationId="{EDC74F04-08DE-59D2-110A-AEF8E8912A1F}"/>
          </ac:spMkLst>
        </pc:spChg>
        <pc:picChg chg="add mod">
          <ac:chgData name="Guest User" userId="S::urn:spo:anon#c8274ac749959e1fd89da50e3db6b277c0928983c2c289331fbaf17f7b398e20::" providerId="AD" clId="Web-{338CCE25-0365-46D8-8AAE-3A5BF9EE56E6}" dt="2022-04-30T09:24:45.875" v="122" actId="14100"/>
          <ac:picMkLst>
            <pc:docMk/>
            <pc:sldMk cId="73523628" sldId="261"/>
            <ac:picMk id="7" creationId="{F0749AB1-FB69-755E-6400-4934E83EF8C0}"/>
          </ac:picMkLst>
        </pc:picChg>
      </pc:sldChg>
      <pc:sldChg chg="addSp delSp modSp">
        <pc:chgData name="Guest User" userId="S::urn:spo:anon#c8274ac749959e1fd89da50e3db6b277c0928983c2c289331fbaf17f7b398e20::" providerId="AD" clId="Web-{338CCE25-0365-46D8-8AAE-3A5BF9EE56E6}" dt="2022-04-30T10:31:24.505" v="568" actId="1076"/>
        <pc:sldMkLst>
          <pc:docMk/>
          <pc:sldMk cId="1780711867" sldId="307"/>
        </pc:sldMkLst>
        <pc:spChg chg="mod">
          <ac:chgData name="Guest User" userId="S::urn:spo:anon#c8274ac749959e1fd89da50e3db6b277c0928983c2c289331fbaf17f7b398e20::" providerId="AD" clId="Web-{338CCE25-0365-46D8-8AAE-3A5BF9EE56E6}" dt="2022-04-30T10:10:52.537" v="400" actId="20577"/>
          <ac:spMkLst>
            <pc:docMk/>
            <pc:sldMk cId="1780711867" sldId="307"/>
            <ac:spMk id="2" creationId="{7C813E0A-A0BB-4810-A649-DA2A6041D4E2}"/>
          </ac:spMkLst>
        </pc:spChg>
        <pc:spChg chg="mod">
          <ac:chgData name="Guest User" userId="S::urn:spo:anon#c8274ac749959e1fd89da50e3db6b277c0928983c2c289331fbaf17f7b398e20::" providerId="AD" clId="Web-{338CCE25-0365-46D8-8AAE-3A5BF9EE56E6}" dt="2022-04-30T09:41:44.417" v="345" actId="20577"/>
          <ac:spMkLst>
            <pc:docMk/>
            <pc:sldMk cId="1780711867" sldId="307"/>
            <ac:spMk id="3" creationId="{324877BD-C1C0-4EF1-8DF5-1BDD6F544471}"/>
          </ac:spMkLst>
        </pc:spChg>
        <pc:spChg chg="add mod">
          <ac:chgData name="Guest User" userId="S::urn:spo:anon#c8274ac749959e1fd89da50e3db6b277c0928983c2c289331fbaf17f7b398e20::" providerId="AD" clId="Web-{338CCE25-0365-46D8-8AAE-3A5BF9EE56E6}" dt="2022-04-30T10:30:47.379" v="563" actId="14100"/>
          <ac:spMkLst>
            <pc:docMk/>
            <pc:sldMk cId="1780711867" sldId="307"/>
            <ac:spMk id="5" creationId="{40344C57-60AA-523B-8F65-2E15DC022C5C}"/>
          </ac:spMkLst>
        </pc:spChg>
        <pc:spChg chg="del">
          <ac:chgData name="Guest User" userId="S::urn:spo:anon#c8274ac749959e1fd89da50e3db6b277c0928983c2c289331fbaf17f7b398e20::" providerId="AD" clId="Web-{338CCE25-0365-46D8-8AAE-3A5BF9EE56E6}" dt="2022-04-30T09:39:56.009" v="324"/>
          <ac:spMkLst>
            <pc:docMk/>
            <pc:sldMk cId="1780711867" sldId="307"/>
            <ac:spMk id="5" creationId="{A4DB3D7D-B61B-464C-B2B6-4882C9C0EFF7}"/>
          </ac:spMkLst>
        </pc:spChg>
        <pc:spChg chg="add mod">
          <ac:chgData name="Guest User" userId="S::urn:spo:anon#c8274ac749959e1fd89da50e3db6b277c0928983c2c289331fbaf17f7b398e20::" providerId="AD" clId="Web-{338CCE25-0365-46D8-8AAE-3A5BF9EE56E6}" dt="2022-04-30T09:40:34.853" v="329"/>
          <ac:spMkLst>
            <pc:docMk/>
            <pc:sldMk cId="1780711867" sldId="307"/>
            <ac:spMk id="8" creationId="{71E5AA35-950A-02AD-B21E-5481E39CA24A}"/>
          </ac:spMkLst>
        </pc:spChg>
        <pc:spChg chg="add mod">
          <ac:chgData name="Guest User" userId="S::urn:spo:anon#c8274ac749959e1fd89da50e3db6b277c0928983c2c289331fbaf17f7b398e20::" providerId="AD" clId="Web-{338CCE25-0365-46D8-8AAE-3A5BF9EE56E6}" dt="2022-04-30T09:40:31.369" v="328"/>
          <ac:spMkLst>
            <pc:docMk/>
            <pc:sldMk cId="1780711867" sldId="307"/>
            <ac:spMk id="9" creationId="{DCA83667-CA3A-A3AC-36AD-7D8F0B6A67A5}"/>
          </ac:spMkLst>
        </pc:spChg>
        <pc:spChg chg="add mod">
          <ac:chgData name="Guest User" userId="S::urn:spo:anon#c8274ac749959e1fd89da50e3db6b277c0928983c2c289331fbaf17f7b398e20::" providerId="AD" clId="Web-{338CCE25-0365-46D8-8AAE-3A5BF9EE56E6}" dt="2022-04-30T10:31:04.051" v="565" actId="1076"/>
          <ac:spMkLst>
            <pc:docMk/>
            <pc:sldMk cId="1780711867" sldId="307"/>
            <ac:spMk id="11" creationId="{C551C9F3-8C9F-D196-88B2-C6C3DB950B18}"/>
          </ac:spMkLst>
        </pc:spChg>
        <pc:spChg chg="add mod">
          <ac:chgData name="Guest User" userId="S::urn:spo:anon#c8274ac749959e1fd89da50e3db6b277c0928983c2c289331fbaf17f7b398e20::" providerId="AD" clId="Web-{338CCE25-0365-46D8-8AAE-3A5BF9EE56E6}" dt="2022-04-30T10:31:24.505" v="568" actId="1076"/>
          <ac:spMkLst>
            <pc:docMk/>
            <pc:sldMk cId="1780711867" sldId="307"/>
            <ac:spMk id="12" creationId="{DDC67E8B-183E-504B-EDA9-C47BADF2431A}"/>
          </ac:spMkLst>
        </pc:spChg>
        <pc:spChg chg="add mod">
          <ac:chgData name="Guest User" userId="S::urn:spo:anon#c8274ac749959e1fd89da50e3db6b277c0928983c2c289331fbaf17f7b398e20::" providerId="AD" clId="Web-{338CCE25-0365-46D8-8AAE-3A5BF9EE56E6}" dt="2022-04-30T10:31:20.661" v="567" actId="1076"/>
          <ac:spMkLst>
            <pc:docMk/>
            <pc:sldMk cId="1780711867" sldId="307"/>
            <ac:spMk id="14" creationId="{FAA80716-0A13-958F-01C7-43E286C2CF2E}"/>
          </ac:spMkLst>
        </pc:spChg>
        <pc:picChg chg="add mod">
          <ac:chgData name="Guest User" userId="S::urn:spo:anon#c8274ac749959e1fd89da50e3db6b277c0928983c2c289331fbaf17f7b398e20::" providerId="AD" clId="Web-{338CCE25-0365-46D8-8AAE-3A5BF9EE56E6}" dt="2022-04-30T10:21:10.474" v="491" actId="1076"/>
          <ac:picMkLst>
            <pc:docMk/>
            <pc:sldMk cId="1780711867" sldId="307"/>
            <ac:picMk id="10" creationId="{A761B719-102E-CC23-DE5F-518E328FF2A8}"/>
          </ac:picMkLst>
        </pc:picChg>
        <pc:picChg chg="add mod">
          <ac:chgData name="Guest User" userId="S::urn:spo:anon#c8274ac749959e1fd89da50e3db6b277c0928983c2c289331fbaf17f7b398e20::" providerId="AD" clId="Web-{338CCE25-0365-46D8-8AAE-3A5BF9EE56E6}" dt="2022-04-30T10:24:43.667" v="527" actId="1076"/>
          <ac:picMkLst>
            <pc:docMk/>
            <pc:sldMk cId="1780711867" sldId="307"/>
            <ac:picMk id="13" creationId="{DD45F7BC-812F-444B-E261-A7D82C147CAE}"/>
          </ac:picMkLst>
        </pc:picChg>
        <pc:picChg chg="add mod">
          <ac:chgData name="Guest User" userId="S::urn:spo:anon#c8274ac749959e1fd89da50e3db6b277c0928983c2c289331fbaf17f7b398e20::" providerId="AD" clId="Web-{338CCE25-0365-46D8-8AAE-3A5BF9EE56E6}" dt="2022-04-30T10:28:51.908" v="546" actId="1076"/>
          <ac:picMkLst>
            <pc:docMk/>
            <pc:sldMk cId="1780711867" sldId="307"/>
            <ac:picMk id="50" creationId="{8B220E10-5781-4B87-D4F3-A5BB4DCC57F8}"/>
          </ac:picMkLst>
        </pc:picChg>
        <pc:picChg chg="add mod">
          <ac:chgData name="Guest User" userId="S::urn:spo:anon#c8274ac749959e1fd89da50e3db6b277c0928983c2c289331fbaf17f7b398e20::" providerId="AD" clId="Web-{338CCE25-0365-46D8-8AAE-3A5BF9EE56E6}" dt="2022-04-30T10:30:10.738" v="560" actId="1076"/>
          <ac:picMkLst>
            <pc:docMk/>
            <pc:sldMk cId="1780711867" sldId="307"/>
            <ac:picMk id="51" creationId="{174FB03D-AA52-8D7F-3A6F-6A4C91CA4E79}"/>
          </ac:picMkLst>
        </pc:picChg>
        <pc:picChg chg="add mod">
          <ac:chgData name="Guest User" userId="S::urn:spo:anon#c8274ac749959e1fd89da50e3db6b277c0928983c2c289331fbaf17f7b398e20::" providerId="AD" clId="Web-{338CCE25-0365-46D8-8AAE-3A5BF9EE56E6}" dt="2022-04-30T10:30:18.441" v="562" actId="1076"/>
          <ac:picMkLst>
            <pc:docMk/>
            <pc:sldMk cId="1780711867" sldId="307"/>
            <ac:picMk id="52" creationId="{E0F2B3AB-0CDE-F355-C50F-D1BA8B0117BA}"/>
          </ac:picMkLst>
        </pc:picChg>
        <pc:picChg chg="add mod">
          <ac:chgData name="Guest User" userId="S::urn:spo:anon#c8274ac749959e1fd89da50e3db6b277c0928983c2c289331fbaf17f7b398e20::" providerId="AD" clId="Web-{338CCE25-0365-46D8-8AAE-3A5BF9EE56E6}" dt="2022-04-30T10:11:53.445" v="406" actId="14100"/>
          <ac:picMkLst>
            <pc:docMk/>
            <pc:sldMk cId="1780711867" sldId="307"/>
            <ac:picMk id="65" creationId="{5487E38B-5E3C-89F2-16C1-A14CD8A3FA63}"/>
          </ac:picMkLst>
        </pc:picChg>
      </pc:sldChg>
      <pc:sldChg chg="addSp delSp modSp">
        <pc:chgData name="Guest User" userId="S::urn:spo:anon#c8274ac749959e1fd89da50e3db6b277c0928983c2c289331fbaf17f7b398e20::" providerId="AD" clId="Web-{338CCE25-0365-46D8-8AAE-3A5BF9EE56E6}" dt="2022-04-30T09:41:15.854" v="335" actId="14100"/>
        <pc:sldMkLst>
          <pc:docMk/>
          <pc:sldMk cId="1824358226" sldId="308"/>
        </pc:sldMkLst>
        <pc:spChg chg="del">
          <ac:chgData name="Guest User" userId="S::urn:spo:anon#c8274ac749959e1fd89da50e3db6b277c0928983c2c289331fbaf17f7b398e20::" providerId="AD" clId="Web-{338CCE25-0365-46D8-8AAE-3A5BF9EE56E6}" dt="2022-04-30T09:40:53.650" v="331"/>
          <ac:spMkLst>
            <pc:docMk/>
            <pc:sldMk cId="1824358226" sldId="308"/>
            <ac:spMk id="5" creationId="{BF3C5F13-E431-9D43-1403-8D6051D22567}"/>
          </ac:spMkLst>
        </pc:spChg>
        <pc:spChg chg="add">
          <ac:chgData name="Guest User" userId="S::urn:spo:anon#c8274ac749959e1fd89da50e3db6b277c0928983c2c289331fbaf17f7b398e20::" providerId="AD" clId="Web-{338CCE25-0365-46D8-8AAE-3A5BF9EE56E6}" dt="2022-04-30T09:40:47.916" v="330"/>
          <ac:spMkLst>
            <pc:docMk/>
            <pc:sldMk cId="1824358226" sldId="308"/>
            <ac:spMk id="11" creationId="{A7615B10-9217-8547-6BB9-DE3314D860A8}"/>
          </ac:spMkLst>
        </pc:spChg>
        <pc:spChg chg="add mod">
          <ac:chgData name="Guest User" userId="S::urn:spo:anon#c8274ac749959e1fd89da50e3db6b277c0928983c2c289331fbaf17f7b398e20::" providerId="AD" clId="Web-{338CCE25-0365-46D8-8AAE-3A5BF9EE56E6}" dt="2022-04-30T09:41:15.854" v="335" actId="14100"/>
          <ac:spMkLst>
            <pc:docMk/>
            <pc:sldMk cId="1824358226" sldId="308"/>
            <ac:spMk id="13" creationId="{88B83FE4-AB5F-5B60-4592-2BB8F36C69F8}"/>
          </ac:spMkLst>
        </pc:spChg>
      </pc:sldChg>
      <pc:sldChg chg="addSp delSp modSp">
        <pc:chgData name="Guest User" userId="S::urn:spo:anon#c8274ac749959e1fd89da50e3db6b277c0928983c2c289331fbaf17f7b398e20::" providerId="AD" clId="Web-{338CCE25-0365-46D8-8AAE-3A5BF9EE56E6}" dt="2022-04-30T09:42:53.466" v="354" actId="14100"/>
        <pc:sldMkLst>
          <pc:docMk/>
          <pc:sldMk cId="3608628600" sldId="309"/>
        </pc:sldMkLst>
        <pc:spChg chg="del">
          <ac:chgData name="Guest User" userId="S::urn:spo:anon#c8274ac749959e1fd89da50e3db6b277c0928983c2c289331fbaf17f7b398e20::" providerId="AD" clId="Web-{338CCE25-0365-46D8-8AAE-3A5BF9EE56E6}" dt="2022-04-30T09:42:41.325" v="351"/>
          <ac:spMkLst>
            <pc:docMk/>
            <pc:sldMk cId="3608628600" sldId="309"/>
            <ac:spMk id="3" creationId="{E4D367EF-E76C-4E57-8255-DE3EFA38194E}"/>
          </ac:spMkLst>
        </pc:spChg>
        <pc:spChg chg="add">
          <ac:chgData name="Guest User" userId="S::urn:spo:anon#c8274ac749959e1fd89da50e3db6b277c0928983c2c289331fbaf17f7b398e20::" providerId="AD" clId="Web-{338CCE25-0365-46D8-8AAE-3A5BF9EE56E6}" dt="2022-04-30T09:42:38.528" v="350"/>
          <ac:spMkLst>
            <pc:docMk/>
            <pc:sldMk cId="3608628600" sldId="309"/>
            <ac:spMk id="20" creationId="{77EEDF15-7603-44F2-CCD1-95D03E7A5B85}"/>
          </ac:spMkLst>
        </pc:spChg>
        <pc:spChg chg="add mod">
          <ac:chgData name="Guest User" userId="S::urn:spo:anon#c8274ac749959e1fd89da50e3db6b277c0928983c2c289331fbaf17f7b398e20::" providerId="AD" clId="Web-{338CCE25-0365-46D8-8AAE-3A5BF9EE56E6}" dt="2022-04-30T09:42:53.466" v="354" actId="14100"/>
          <ac:spMkLst>
            <pc:docMk/>
            <pc:sldMk cId="3608628600" sldId="309"/>
            <ac:spMk id="22" creationId="{FE98BD53-C40F-AA6E-6005-B397A2377B8F}"/>
          </ac:spMkLst>
        </pc:spChg>
      </pc:sldChg>
      <pc:sldChg chg="addSp delSp modSp">
        <pc:chgData name="Guest User" userId="S::urn:spo:anon#c8274ac749959e1fd89da50e3db6b277c0928983c2c289331fbaf17f7b398e20::" providerId="AD" clId="Web-{338CCE25-0365-46D8-8AAE-3A5BF9EE56E6}" dt="2022-04-30T09:42:24.137" v="349" actId="1076"/>
        <pc:sldMkLst>
          <pc:docMk/>
          <pc:sldMk cId="3279511680" sldId="310"/>
        </pc:sldMkLst>
        <pc:spChg chg="del">
          <ac:chgData name="Guest User" userId="S::urn:spo:anon#c8274ac749959e1fd89da50e3db6b277c0928983c2c289331fbaf17f7b398e20::" providerId="AD" clId="Web-{338CCE25-0365-46D8-8AAE-3A5BF9EE56E6}" dt="2022-04-30T09:42:12.480" v="346"/>
          <ac:spMkLst>
            <pc:docMk/>
            <pc:sldMk cId="3279511680" sldId="310"/>
            <ac:spMk id="5" creationId="{22B5D5DE-C711-4476-9326-DBB005310A3A}"/>
          </ac:spMkLst>
        </pc:spChg>
        <pc:spChg chg="add">
          <ac:chgData name="Guest User" userId="S::urn:spo:anon#c8274ac749959e1fd89da50e3db6b277c0928983c2c289331fbaf17f7b398e20::" providerId="AD" clId="Web-{338CCE25-0365-46D8-8AAE-3A5BF9EE56E6}" dt="2022-04-30T09:42:15.230" v="347"/>
          <ac:spMkLst>
            <pc:docMk/>
            <pc:sldMk cId="3279511680" sldId="310"/>
            <ac:spMk id="158" creationId="{CA2024E5-4487-F3B7-6C8B-F9BD3D20537E}"/>
          </ac:spMkLst>
        </pc:spChg>
        <pc:spChg chg="add mod">
          <ac:chgData name="Guest User" userId="S::urn:spo:anon#c8274ac749959e1fd89da50e3db6b277c0928983c2c289331fbaf17f7b398e20::" providerId="AD" clId="Web-{338CCE25-0365-46D8-8AAE-3A5BF9EE56E6}" dt="2022-04-30T09:42:24.137" v="349" actId="1076"/>
          <ac:spMkLst>
            <pc:docMk/>
            <pc:sldMk cId="3279511680" sldId="310"/>
            <ac:spMk id="160" creationId="{346F3731-37AF-63A7-05B6-DBE74145D9F0}"/>
          </ac:spMkLst>
        </pc:spChg>
      </pc:sldChg>
      <pc:sldChg chg="delSp add replId">
        <pc:chgData name="Guest User" userId="S::urn:spo:anon#c8274ac749959e1fd89da50e3db6b277c0928983c2c289331fbaf17f7b398e20::" providerId="AD" clId="Web-{338CCE25-0365-46D8-8AAE-3A5BF9EE56E6}" dt="2022-04-30T10:11:09.897" v="402"/>
        <pc:sldMkLst>
          <pc:docMk/>
          <pc:sldMk cId="2963842929" sldId="313"/>
        </pc:sldMkLst>
        <pc:picChg chg="del">
          <ac:chgData name="Guest User" userId="S::urn:spo:anon#c8274ac749959e1fd89da50e3db6b277c0928983c2c289331fbaf17f7b398e20::" providerId="AD" clId="Web-{338CCE25-0365-46D8-8AAE-3A5BF9EE56E6}" dt="2022-04-30T10:11:09.897" v="402"/>
          <ac:picMkLst>
            <pc:docMk/>
            <pc:sldMk cId="2963842929" sldId="313"/>
            <ac:picMk id="65" creationId="{5487E38B-5E3C-89F2-16C1-A14CD8A3FA63}"/>
          </ac:picMkLst>
        </pc:picChg>
      </pc:sldChg>
    </pc:docChg>
  </pc:docChgLst>
  <pc:docChgLst>
    <pc:chgData name="Nagarjuna Gottipati" userId="S::dnzcuq88nzv2e5zz@students.rwth-aachen.de::9d6d9b25-fb18-495f-8c18-12aa3f330aa1" providerId="AD" clId="Web-{EC187B43-9308-03C0-0CC5-54DE3791D80F}"/>
    <pc:docChg chg="modSld">
      <pc:chgData name="Nagarjuna Gottipati" userId="S::dnzcuq88nzv2e5zz@students.rwth-aachen.de::9d6d9b25-fb18-495f-8c18-12aa3f330aa1" providerId="AD" clId="Web-{EC187B43-9308-03C0-0CC5-54DE3791D80F}" dt="2022-05-13T15:45:29.949" v="1"/>
      <pc:docMkLst>
        <pc:docMk/>
      </pc:docMkLst>
      <pc:sldChg chg="addSp delSp">
        <pc:chgData name="Nagarjuna Gottipati" userId="S::dnzcuq88nzv2e5zz@students.rwth-aachen.de::9d6d9b25-fb18-495f-8c18-12aa3f330aa1" providerId="AD" clId="Web-{EC187B43-9308-03C0-0CC5-54DE3791D80F}" dt="2022-05-13T15:45:29.949" v="1"/>
        <pc:sldMkLst>
          <pc:docMk/>
          <pc:sldMk cId="2963842929" sldId="313"/>
        </pc:sldMkLst>
        <pc:spChg chg="add del">
          <ac:chgData name="Nagarjuna Gottipati" userId="S::dnzcuq88nzv2e5zz@students.rwth-aachen.de::9d6d9b25-fb18-495f-8c18-12aa3f330aa1" providerId="AD" clId="Web-{EC187B43-9308-03C0-0CC5-54DE3791D80F}" dt="2022-05-13T15:45:29.949" v="1"/>
          <ac:spMkLst>
            <pc:docMk/>
            <pc:sldMk cId="2963842929" sldId="313"/>
            <ac:spMk id="8" creationId="{71E5AA35-950A-02AD-B21E-5481E39CA24A}"/>
          </ac:spMkLst>
        </pc:spChg>
      </pc:sldChg>
    </pc:docChg>
  </pc:docChgLst>
  <pc:docChgLst>
    <pc:chgData name="Guest User" userId="S::urn:spo:anon#c8274ac749959e1fd89da50e3db6b277c0928983c2c289331fbaf17f7b398e20::" providerId="AD" clId="Web-{47980D4F-4FA4-65BD-224C-110B2DF59FDE}"/>
    <pc:docChg chg="modSld">
      <pc:chgData name="Guest User" userId="S::urn:spo:anon#c8274ac749959e1fd89da50e3db6b277c0928983c2c289331fbaf17f7b398e20::" providerId="AD" clId="Web-{47980D4F-4FA4-65BD-224C-110B2DF59FDE}" dt="2022-04-30T11:04:49.955" v="29" actId="14100"/>
      <pc:docMkLst>
        <pc:docMk/>
      </pc:docMkLst>
      <pc:sldChg chg="modSp">
        <pc:chgData name="Guest User" userId="S::urn:spo:anon#c8274ac749959e1fd89da50e3db6b277c0928983c2c289331fbaf17f7b398e20::" providerId="AD" clId="Web-{47980D4F-4FA4-65BD-224C-110B2DF59FDE}" dt="2022-04-30T10:59:51.884" v="21" actId="20577"/>
        <pc:sldMkLst>
          <pc:docMk/>
          <pc:sldMk cId="73523628" sldId="261"/>
        </pc:sldMkLst>
        <pc:spChg chg="mod">
          <ac:chgData name="Guest User" userId="S::urn:spo:anon#c8274ac749959e1fd89da50e3db6b277c0928983c2c289331fbaf17f7b398e20::" providerId="AD" clId="Web-{47980D4F-4FA4-65BD-224C-110B2DF59FDE}" dt="2022-04-30T10:58:37.429" v="5"/>
          <ac:spMkLst>
            <pc:docMk/>
            <pc:sldMk cId="73523628" sldId="261"/>
            <ac:spMk id="3" creationId="{A84C1122-AA63-477A-B261-3AA0E25313F4}"/>
          </ac:spMkLst>
        </pc:spChg>
        <pc:spChg chg="mod">
          <ac:chgData name="Guest User" userId="S::urn:spo:anon#c8274ac749959e1fd89da50e3db6b277c0928983c2c289331fbaf17f7b398e20::" providerId="AD" clId="Web-{47980D4F-4FA4-65BD-224C-110B2DF59FDE}" dt="2022-04-30T10:59:51.884" v="21" actId="20577"/>
          <ac:spMkLst>
            <pc:docMk/>
            <pc:sldMk cId="73523628" sldId="261"/>
            <ac:spMk id="6" creationId="{8096E635-7C61-4B01-B274-D50D550C8A9E}"/>
          </ac:spMkLst>
        </pc:spChg>
      </pc:sldChg>
      <pc:sldChg chg="addSp modSp">
        <pc:chgData name="Guest User" userId="S::urn:spo:anon#c8274ac749959e1fd89da50e3db6b277c0928983c2c289331fbaf17f7b398e20::" providerId="AD" clId="Web-{47980D4F-4FA4-65BD-224C-110B2DF59FDE}" dt="2022-04-30T11:04:49.955" v="29" actId="14100"/>
        <pc:sldMkLst>
          <pc:docMk/>
          <pc:sldMk cId="2963842929" sldId="313"/>
        </pc:sldMkLst>
        <pc:spChg chg="mod">
          <ac:chgData name="Guest User" userId="S::urn:spo:anon#c8274ac749959e1fd89da50e3db6b277c0928983c2c289331fbaf17f7b398e20::" providerId="AD" clId="Web-{47980D4F-4FA4-65BD-224C-110B2DF59FDE}" dt="2022-04-30T11:04:05.953" v="24" actId="20577"/>
          <ac:spMkLst>
            <pc:docMk/>
            <pc:sldMk cId="2963842929" sldId="313"/>
            <ac:spMk id="2" creationId="{7C813E0A-A0BB-4810-A649-DA2A6041D4E2}"/>
          </ac:spMkLst>
        </pc:spChg>
        <pc:spChg chg="mod">
          <ac:chgData name="Guest User" userId="S::urn:spo:anon#c8274ac749959e1fd89da50e3db6b277c0928983c2c289331fbaf17f7b398e20::" providerId="AD" clId="Web-{47980D4F-4FA4-65BD-224C-110B2DF59FDE}" dt="2022-04-30T11:03:55.687" v="23" actId="20577"/>
          <ac:spMkLst>
            <pc:docMk/>
            <pc:sldMk cId="2963842929" sldId="313"/>
            <ac:spMk id="7" creationId="{0227C4D6-32C1-4E4F-A77B-AA4AB4BB3567}"/>
          </ac:spMkLst>
        </pc:spChg>
        <pc:picChg chg="mod">
          <ac:chgData name="Guest User" userId="S::urn:spo:anon#c8274ac749959e1fd89da50e3db6b277c0928983c2c289331fbaf17f7b398e20::" providerId="AD" clId="Web-{47980D4F-4FA4-65BD-224C-110B2DF59FDE}" dt="2022-04-30T11:04:16.297" v="25" actId="1076"/>
          <ac:picMkLst>
            <pc:docMk/>
            <pc:sldMk cId="2963842929" sldId="313"/>
            <ac:picMk id="5" creationId="{3E749549-5811-44DB-E0D5-E0FC5F8289EA}"/>
          </ac:picMkLst>
        </pc:picChg>
        <pc:cxnChg chg="add mod">
          <ac:chgData name="Guest User" userId="S::urn:spo:anon#c8274ac749959e1fd89da50e3db6b277c0928983c2c289331fbaf17f7b398e20::" providerId="AD" clId="Web-{47980D4F-4FA4-65BD-224C-110B2DF59FDE}" dt="2022-04-30T11:04:49.955" v="29" actId="14100"/>
          <ac:cxnSpMkLst>
            <pc:docMk/>
            <pc:sldMk cId="2963842929" sldId="313"/>
            <ac:cxnSpMk id="12" creationId="{0A1549EC-FA7E-D037-4159-B6D01CAA0605}"/>
          </ac:cxnSpMkLst>
        </pc:cxnChg>
      </pc:sldChg>
    </pc:docChg>
  </pc:docChgLst>
  <pc:docChgLst>
    <pc:chgData name="Guest User" userId="S::urn:spo:anon#c8274ac749959e1fd89da50e3db6b277c0928983c2c289331fbaf17f7b398e20::" providerId="AD" clId="Web-{4AA47E10-F69D-6237-79D9-CD1866436BDE}"/>
    <pc:docChg chg="modSld">
      <pc:chgData name="Guest User" userId="S::urn:spo:anon#c8274ac749959e1fd89da50e3db6b277c0928983c2c289331fbaf17f7b398e20::" providerId="AD" clId="Web-{4AA47E10-F69D-6237-79D9-CD1866436BDE}" dt="2022-04-30T10:34:11.508" v="0"/>
      <pc:docMkLst>
        <pc:docMk/>
      </pc:docMkLst>
      <pc:sldChg chg="addSp">
        <pc:chgData name="Guest User" userId="S::urn:spo:anon#c8274ac749959e1fd89da50e3db6b277c0928983c2c289331fbaf17f7b398e20::" providerId="AD" clId="Web-{4AA47E10-F69D-6237-79D9-CD1866436BDE}" dt="2022-04-30T10:34:11.508" v="0"/>
        <pc:sldMkLst>
          <pc:docMk/>
          <pc:sldMk cId="1780711867" sldId="307"/>
        </pc:sldMkLst>
        <pc:picChg chg="add">
          <ac:chgData name="Guest User" userId="S::urn:spo:anon#c8274ac749959e1fd89da50e3db6b277c0928983c2c289331fbaf17f7b398e20::" providerId="AD" clId="Web-{4AA47E10-F69D-6237-79D9-CD1866436BDE}" dt="2022-04-30T10:34:11.508" v="0"/>
          <ac:picMkLst>
            <pc:docMk/>
            <pc:sldMk cId="1780711867" sldId="307"/>
            <ac:picMk id="53" creationId="{C9666749-DD5C-A34E-6327-20B7C39FAE1A}"/>
          </ac:picMkLst>
        </pc:picChg>
      </pc:sldChg>
    </pc:docChg>
  </pc:docChgLst>
  <pc:docChgLst>
    <pc:chgData name="Guest User" userId="S::urn:spo:anon#c8274ac749959e1fd89da50e3db6b277c0928983c2c289331fbaf17f7b398e20::" providerId="AD" clId="Web-{8D488E2F-FAEA-7D67-CABA-437321D8F266}"/>
    <pc:docChg chg="addSld delSld modSld">
      <pc:chgData name="Guest User" userId="S::urn:spo:anon#c8274ac749959e1fd89da50e3db6b277c0928983c2c289331fbaf17f7b398e20::" providerId="AD" clId="Web-{8D488E2F-FAEA-7D67-CABA-437321D8F266}" dt="2022-04-30T10:46:25.847" v="890"/>
      <pc:docMkLst>
        <pc:docMk/>
      </pc:docMkLst>
      <pc:sldChg chg="modSp">
        <pc:chgData name="Guest User" userId="S::urn:spo:anon#c8274ac749959e1fd89da50e3db6b277c0928983c2c289331fbaf17f7b398e20::" providerId="AD" clId="Web-{8D488E2F-FAEA-7D67-CABA-437321D8F266}" dt="2022-04-30T09:21:04.447" v="1" actId="1076"/>
        <pc:sldMkLst>
          <pc:docMk/>
          <pc:sldMk cId="73523628" sldId="261"/>
        </pc:sldMkLst>
        <pc:spChg chg="mod">
          <ac:chgData name="Guest User" userId="S::urn:spo:anon#c8274ac749959e1fd89da50e3db6b277c0928983c2c289331fbaf17f7b398e20::" providerId="AD" clId="Web-{8D488E2F-FAEA-7D67-CABA-437321D8F266}" dt="2022-04-30T09:21:04.447" v="1" actId="1076"/>
          <ac:spMkLst>
            <pc:docMk/>
            <pc:sldMk cId="73523628" sldId="261"/>
            <ac:spMk id="4" creationId="{A25C75AD-E445-4779-8C24-ED477BD89F3C}"/>
          </ac:spMkLst>
        </pc:spChg>
      </pc:sldChg>
      <pc:sldChg chg="modSp">
        <pc:chgData name="Guest User" userId="S::urn:spo:anon#c8274ac749959e1fd89da50e3db6b277c0928983c2c289331fbaf17f7b398e20::" providerId="AD" clId="Web-{8D488E2F-FAEA-7D67-CABA-437321D8F266}" dt="2022-04-30T09:21:27.339" v="4" actId="20577"/>
        <pc:sldMkLst>
          <pc:docMk/>
          <pc:sldMk cId="1780711867" sldId="307"/>
        </pc:sldMkLst>
        <pc:spChg chg="mod">
          <ac:chgData name="Guest User" userId="S::urn:spo:anon#c8274ac749959e1fd89da50e3db6b277c0928983c2c289331fbaf17f7b398e20::" providerId="AD" clId="Web-{8D488E2F-FAEA-7D67-CABA-437321D8F266}" dt="2022-04-30T09:21:27.339" v="4" actId="20577"/>
          <ac:spMkLst>
            <pc:docMk/>
            <pc:sldMk cId="1780711867" sldId="307"/>
            <ac:spMk id="3" creationId="{324877BD-C1C0-4EF1-8DF5-1BDD6F544471}"/>
          </ac:spMkLst>
        </pc:spChg>
      </pc:sldChg>
      <pc:sldChg chg="modSp add del">
        <pc:chgData name="Guest User" userId="S::urn:spo:anon#c8274ac749959e1fd89da50e3db6b277c0928983c2c289331fbaf17f7b398e20::" providerId="AD" clId="Web-{8D488E2F-FAEA-7D67-CABA-437321D8F266}" dt="2022-04-30T10:08:18.854" v="697"/>
        <pc:sldMkLst>
          <pc:docMk/>
          <pc:sldMk cId="1824358226" sldId="308"/>
        </pc:sldMkLst>
        <pc:spChg chg="mod">
          <ac:chgData name="Guest User" userId="S::urn:spo:anon#c8274ac749959e1fd89da50e3db6b277c0928983c2c289331fbaf17f7b398e20::" providerId="AD" clId="Web-{8D488E2F-FAEA-7D67-CABA-437321D8F266}" dt="2022-04-30T09:30:09.245" v="223" actId="20577"/>
          <ac:spMkLst>
            <pc:docMk/>
            <pc:sldMk cId="1824358226" sldId="308"/>
            <ac:spMk id="2" creationId="{A7F3498A-B38F-5E33-B8A6-0344EBB5F85A}"/>
          </ac:spMkLst>
        </pc:spChg>
      </pc:sldChg>
      <pc:sldChg chg="modSp">
        <pc:chgData name="Guest User" userId="S::urn:spo:anon#c8274ac749959e1fd89da50e3db6b277c0928983c2c289331fbaf17f7b398e20::" providerId="AD" clId="Web-{8D488E2F-FAEA-7D67-CABA-437321D8F266}" dt="2022-04-30T09:42:55.210" v="286" actId="1076"/>
        <pc:sldMkLst>
          <pc:docMk/>
          <pc:sldMk cId="3608628600" sldId="309"/>
        </pc:sldMkLst>
        <pc:spChg chg="mod">
          <ac:chgData name="Guest User" userId="S::urn:spo:anon#c8274ac749959e1fd89da50e3db6b277c0928983c2c289331fbaf17f7b398e20::" providerId="AD" clId="Web-{8D488E2F-FAEA-7D67-CABA-437321D8F266}" dt="2022-04-30T09:42:55.210" v="286" actId="1076"/>
          <ac:spMkLst>
            <pc:docMk/>
            <pc:sldMk cId="3608628600" sldId="309"/>
            <ac:spMk id="6" creationId="{2A52C8F1-DE57-499E-8BCA-90B19B65A064}"/>
          </ac:spMkLst>
        </pc:spChg>
      </pc:sldChg>
      <pc:sldChg chg="addSp delSp modSp new del mod modClrScheme chgLayout modNotes">
        <pc:chgData name="Guest User" userId="S::urn:spo:anon#c8274ac749959e1fd89da50e3db6b277c0928983c2c289331fbaf17f7b398e20::" providerId="AD" clId="Web-{8D488E2F-FAEA-7D67-CABA-437321D8F266}" dt="2022-04-30T10:46:25.847" v="890"/>
        <pc:sldMkLst>
          <pc:docMk/>
          <pc:sldMk cId="3554302447" sldId="311"/>
        </pc:sldMkLst>
        <pc:spChg chg="del">
          <ac:chgData name="Guest User" userId="S::urn:spo:anon#c8274ac749959e1fd89da50e3db6b277c0928983c2c289331fbaf17f7b398e20::" providerId="AD" clId="Web-{8D488E2F-FAEA-7D67-CABA-437321D8F266}" dt="2022-04-30T09:40:48.863" v="241"/>
          <ac:spMkLst>
            <pc:docMk/>
            <pc:sldMk cId="3554302447" sldId="311"/>
            <ac:spMk id="2" creationId="{C5A3E388-7D87-E6FB-14E0-404411AC97D4}"/>
          </ac:spMkLst>
        </pc:spChg>
        <pc:spChg chg="add del mod ord">
          <ac:chgData name="Guest User" userId="S::urn:spo:anon#c8274ac749959e1fd89da50e3db6b277c0928983c2c289331fbaf17f7b398e20::" providerId="AD" clId="Web-{8D488E2F-FAEA-7D67-CABA-437321D8F266}" dt="2022-04-30T09:48:13.938" v="355"/>
          <ac:spMkLst>
            <pc:docMk/>
            <pc:sldMk cId="3554302447" sldId="311"/>
            <ac:spMk id="3" creationId="{97ECF78A-A739-07F8-18D1-9D01C9580D45}"/>
          </ac:spMkLst>
        </pc:spChg>
        <pc:spChg chg="mod ord">
          <ac:chgData name="Guest User" userId="S::urn:spo:anon#c8274ac749959e1fd89da50e3db6b277c0928983c2c289331fbaf17f7b398e20::" providerId="AD" clId="Web-{8D488E2F-FAEA-7D67-CABA-437321D8F266}" dt="2022-04-30T09:48:13.938" v="355"/>
          <ac:spMkLst>
            <pc:docMk/>
            <pc:sldMk cId="3554302447" sldId="311"/>
            <ac:spMk id="4" creationId="{36561181-472C-BB29-21A3-ADEAA201CD5F}"/>
          </ac:spMkLst>
        </pc:spChg>
        <pc:spChg chg="del mod ord">
          <ac:chgData name="Guest User" userId="S::urn:spo:anon#c8274ac749959e1fd89da50e3db6b277c0928983c2c289331fbaf17f7b398e20::" providerId="AD" clId="Web-{8D488E2F-FAEA-7D67-CABA-437321D8F266}" dt="2022-04-30T10:07:44.025" v="692"/>
          <ac:spMkLst>
            <pc:docMk/>
            <pc:sldMk cId="3554302447" sldId="311"/>
            <ac:spMk id="5" creationId="{ADF4BB7A-A1F7-AE39-8D67-03838743802D}"/>
          </ac:spMkLst>
        </pc:spChg>
        <pc:spChg chg="mod ord">
          <ac:chgData name="Guest User" userId="S::urn:spo:anon#c8274ac749959e1fd89da50e3db6b277c0928983c2c289331fbaf17f7b398e20::" providerId="AD" clId="Web-{8D488E2F-FAEA-7D67-CABA-437321D8F266}" dt="2022-04-30T09:48:13.938" v="355"/>
          <ac:spMkLst>
            <pc:docMk/>
            <pc:sldMk cId="3554302447" sldId="311"/>
            <ac:spMk id="6" creationId="{49C9F100-F971-83C9-AF11-7C4743275130}"/>
          </ac:spMkLst>
        </pc:spChg>
        <pc:spChg chg="del">
          <ac:chgData name="Guest User" userId="S::urn:spo:anon#c8274ac749959e1fd89da50e3db6b277c0928983c2c289331fbaf17f7b398e20::" providerId="AD" clId="Web-{8D488E2F-FAEA-7D67-CABA-437321D8F266}" dt="2022-04-30T09:41:54.537" v="274"/>
          <ac:spMkLst>
            <pc:docMk/>
            <pc:sldMk cId="3554302447" sldId="311"/>
            <ac:spMk id="7" creationId="{75A973D0-F5A2-B9F5-CA0B-0CF3C2EDEECE}"/>
          </ac:spMkLst>
        </pc:spChg>
        <pc:spChg chg="add del mod">
          <ac:chgData name="Guest User" userId="S::urn:spo:anon#c8274ac749959e1fd89da50e3db6b277c0928983c2c289331fbaf17f7b398e20::" providerId="AD" clId="Web-{8D488E2F-FAEA-7D67-CABA-437321D8F266}" dt="2022-04-30T09:41:52.240" v="273"/>
          <ac:spMkLst>
            <pc:docMk/>
            <pc:sldMk cId="3554302447" sldId="311"/>
            <ac:spMk id="234" creationId="{E933E5DB-A38D-D89E-68D9-02797BD19EB8}"/>
          </ac:spMkLst>
        </pc:spChg>
        <pc:spChg chg="add del mod">
          <ac:chgData name="Guest User" userId="S::urn:spo:anon#c8274ac749959e1fd89da50e3db6b277c0928983c2c289331fbaf17f7b398e20::" providerId="AD" clId="Web-{8D488E2F-FAEA-7D67-CABA-437321D8F266}" dt="2022-04-30T09:42:17.897" v="284"/>
          <ac:spMkLst>
            <pc:docMk/>
            <pc:sldMk cId="3554302447" sldId="311"/>
            <ac:spMk id="236" creationId="{4F6D279F-6FC5-A69B-E769-6EE4CB28CE7C}"/>
          </ac:spMkLst>
        </pc:spChg>
        <pc:spChg chg="add del mod">
          <ac:chgData name="Guest User" userId="S::urn:spo:anon#c8274ac749959e1fd89da50e3db6b277c0928983c2c289331fbaf17f7b398e20::" providerId="AD" clId="Web-{8D488E2F-FAEA-7D67-CABA-437321D8F266}" dt="2022-04-30T09:42:09.834" v="282"/>
          <ac:spMkLst>
            <pc:docMk/>
            <pc:sldMk cId="3554302447" sldId="311"/>
            <ac:spMk id="238" creationId="{9EA2E0E3-646C-150B-A708-76CE2ACD7F29}"/>
          </ac:spMkLst>
        </pc:spChg>
        <pc:spChg chg="add del">
          <ac:chgData name="Guest User" userId="S::urn:spo:anon#c8274ac749959e1fd89da50e3db6b277c0928983c2c289331fbaf17f7b398e20::" providerId="AD" clId="Web-{8D488E2F-FAEA-7D67-CABA-437321D8F266}" dt="2022-04-30T09:42:09.834" v="281"/>
          <ac:spMkLst>
            <pc:docMk/>
            <pc:sldMk cId="3554302447" sldId="311"/>
            <ac:spMk id="240" creationId="{9232690A-FC34-54EF-8BEE-946CFACFCE3A}"/>
          </ac:spMkLst>
        </pc:spChg>
        <pc:spChg chg="add del">
          <ac:chgData name="Guest User" userId="S::urn:spo:anon#c8274ac749959e1fd89da50e3db6b277c0928983c2c289331fbaf17f7b398e20::" providerId="AD" clId="Web-{8D488E2F-FAEA-7D67-CABA-437321D8F266}" dt="2022-04-30T09:42:09.834" v="280"/>
          <ac:spMkLst>
            <pc:docMk/>
            <pc:sldMk cId="3554302447" sldId="311"/>
            <ac:spMk id="242" creationId="{6E80D108-54F7-F551-15C8-69EDE521E5F0}"/>
          </ac:spMkLst>
        </pc:spChg>
        <pc:spChg chg="add del mod ord">
          <ac:chgData name="Guest User" userId="S::urn:spo:anon#c8274ac749959e1fd89da50e3db6b277c0928983c2c289331fbaf17f7b398e20::" providerId="AD" clId="Web-{8D488E2F-FAEA-7D67-CABA-437321D8F266}" dt="2022-04-30T09:45:20.355" v="338"/>
          <ac:spMkLst>
            <pc:docMk/>
            <pc:sldMk cId="3554302447" sldId="311"/>
            <ac:spMk id="243" creationId="{49ECC0C3-54C3-06DE-DACA-17611211CD60}"/>
          </ac:spMkLst>
        </pc:spChg>
        <pc:spChg chg="add mod ord">
          <ac:chgData name="Guest User" userId="S::urn:spo:anon#c8274ac749959e1fd89da50e3db6b277c0928983c2c289331fbaf17f7b398e20::" providerId="AD" clId="Web-{8D488E2F-FAEA-7D67-CABA-437321D8F266}" dt="2022-04-30T09:56:49.188" v="595" actId="20577"/>
          <ac:spMkLst>
            <pc:docMk/>
            <pc:sldMk cId="3554302447" sldId="311"/>
            <ac:spMk id="244" creationId="{CAA2532E-6B22-71FB-D0DB-CC06468CBF01}"/>
          </ac:spMkLst>
        </pc:spChg>
        <pc:spChg chg="add mod ord">
          <ac:chgData name="Guest User" userId="S::urn:spo:anon#c8274ac749959e1fd89da50e3db6b277c0928983c2c289331fbaf17f7b398e20::" providerId="AD" clId="Web-{8D488E2F-FAEA-7D67-CABA-437321D8F266}" dt="2022-04-30T10:34:03.107" v="737" actId="20577"/>
          <ac:spMkLst>
            <pc:docMk/>
            <pc:sldMk cId="3554302447" sldId="311"/>
            <ac:spMk id="245" creationId="{4D94207D-B38B-5DB7-A864-9355DE5B7F3D}"/>
          </ac:spMkLst>
        </pc:spChg>
        <pc:spChg chg="add mod ord">
          <ac:chgData name="Guest User" userId="S::urn:spo:anon#c8274ac749959e1fd89da50e3db6b277c0928983c2c289331fbaf17f7b398e20::" providerId="AD" clId="Web-{8D488E2F-FAEA-7D67-CABA-437321D8F266}" dt="2022-04-30T09:55:07.591" v="588" actId="20577"/>
          <ac:spMkLst>
            <pc:docMk/>
            <pc:sldMk cId="3554302447" sldId="311"/>
            <ac:spMk id="246" creationId="{CE71F4DE-0FE7-56AE-7251-AEF547FE2A2C}"/>
          </ac:spMkLst>
        </pc:spChg>
        <pc:spChg chg="add mod ord">
          <ac:chgData name="Guest User" userId="S::urn:spo:anon#c8274ac749959e1fd89da50e3db6b277c0928983c2c289331fbaf17f7b398e20::" providerId="AD" clId="Web-{8D488E2F-FAEA-7D67-CABA-437321D8F266}" dt="2022-04-30T09:55:29.451" v="590" actId="20577"/>
          <ac:spMkLst>
            <pc:docMk/>
            <pc:sldMk cId="3554302447" sldId="311"/>
            <ac:spMk id="247" creationId="{5CDF4811-7507-6473-0F00-7AC1D1CC305E}"/>
          </ac:spMkLst>
        </pc:spChg>
        <pc:spChg chg="add mod ord">
          <ac:chgData name="Guest User" userId="S::urn:spo:anon#c8274ac749959e1fd89da50e3db6b277c0928983c2c289331fbaf17f7b398e20::" providerId="AD" clId="Web-{8D488E2F-FAEA-7D67-CABA-437321D8F266}" dt="2022-04-30T10:06:45.664" v="685" actId="20577"/>
          <ac:spMkLst>
            <pc:docMk/>
            <pc:sldMk cId="3554302447" sldId="311"/>
            <ac:spMk id="248" creationId="{63671B5D-5254-2D18-EC1A-35F2D799FAEE}"/>
          </ac:spMkLst>
        </pc:spChg>
        <pc:spChg chg="add mod ord">
          <ac:chgData name="Guest User" userId="S::urn:spo:anon#c8274ac749959e1fd89da50e3db6b277c0928983c2c289331fbaf17f7b398e20::" providerId="AD" clId="Web-{8D488E2F-FAEA-7D67-CABA-437321D8F266}" dt="2022-04-30T09:58:27.800" v="623" actId="20577"/>
          <ac:spMkLst>
            <pc:docMk/>
            <pc:sldMk cId="3554302447" sldId="311"/>
            <ac:spMk id="249" creationId="{07900058-1BEF-A510-D09C-938518C2985E}"/>
          </ac:spMkLst>
        </pc:spChg>
        <pc:spChg chg="add mod ord">
          <ac:chgData name="Guest User" userId="S::urn:spo:anon#c8274ac749959e1fd89da50e3db6b277c0928983c2c289331fbaf17f7b398e20::" providerId="AD" clId="Web-{8D488E2F-FAEA-7D67-CABA-437321D8F266}" dt="2022-04-30T10:07:08.837" v="691" actId="20577"/>
          <ac:spMkLst>
            <pc:docMk/>
            <pc:sldMk cId="3554302447" sldId="311"/>
            <ac:spMk id="250" creationId="{86A0528F-B9F2-9734-B904-6B1DAD410D36}"/>
          </ac:spMkLst>
        </pc:spChg>
        <pc:spChg chg="add mod ord">
          <ac:chgData name="Guest User" userId="S::urn:spo:anon#c8274ac749959e1fd89da50e3db6b277c0928983c2c289331fbaf17f7b398e20::" providerId="AD" clId="Web-{8D488E2F-FAEA-7D67-CABA-437321D8F266}" dt="2022-04-30T10:32:00.869" v="719" actId="1076"/>
          <ac:spMkLst>
            <pc:docMk/>
            <pc:sldMk cId="3554302447" sldId="311"/>
            <ac:spMk id="251" creationId="{A09A88A4-1F70-9E75-4F7F-657A1A6B2143}"/>
          </ac:spMkLst>
        </pc:spChg>
        <pc:spChg chg="add del">
          <ac:chgData name="Guest User" userId="S::urn:spo:anon#c8274ac749959e1fd89da50e3db6b277c0928983c2c289331fbaf17f7b398e20::" providerId="AD" clId="Web-{8D488E2F-FAEA-7D67-CABA-437321D8F266}" dt="2022-04-30T09:52:32.665" v="507"/>
          <ac:spMkLst>
            <pc:docMk/>
            <pc:sldMk cId="3554302447" sldId="311"/>
            <ac:spMk id="252" creationId="{476CDA8C-7405-09E9-DF4D-6829677DA1B9}"/>
          </ac:spMkLst>
        </pc:spChg>
        <pc:spChg chg="add mod ord">
          <ac:chgData name="Guest User" userId="S::urn:spo:anon#c8274ac749959e1fd89da50e3db6b277c0928983c2c289331fbaf17f7b398e20::" providerId="AD" clId="Web-{8D488E2F-FAEA-7D67-CABA-437321D8F266}" dt="2022-04-30T10:32:00.884" v="720" actId="1076"/>
          <ac:spMkLst>
            <pc:docMk/>
            <pc:sldMk cId="3554302447" sldId="311"/>
            <ac:spMk id="253" creationId="{F13C6009-0117-20F1-85CE-3DB3EB40F21A}"/>
          </ac:spMkLst>
        </pc:spChg>
        <pc:spChg chg="add mod ord">
          <ac:chgData name="Guest User" userId="S::urn:spo:anon#c8274ac749959e1fd89da50e3db6b277c0928983c2c289331fbaf17f7b398e20::" providerId="AD" clId="Web-{8D488E2F-FAEA-7D67-CABA-437321D8F266}" dt="2022-04-30T10:32:00.916" v="721" actId="1076"/>
          <ac:spMkLst>
            <pc:docMk/>
            <pc:sldMk cId="3554302447" sldId="311"/>
            <ac:spMk id="254" creationId="{2F4C9E9D-6000-66D7-C943-F939123F4DDC}"/>
          </ac:spMkLst>
        </pc:spChg>
        <pc:spChg chg="add mod ord">
          <ac:chgData name="Guest User" userId="S::urn:spo:anon#c8274ac749959e1fd89da50e3db6b277c0928983c2c289331fbaf17f7b398e20::" providerId="AD" clId="Web-{8D488E2F-FAEA-7D67-CABA-437321D8F266}" dt="2022-04-30T10:32:00.822" v="716" actId="1076"/>
          <ac:spMkLst>
            <pc:docMk/>
            <pc:sldMk cId="3554302447" sldId="311"/>
            <ac:spMk id="255" creationId="{DB499E26-5EA6-C985-5818-0F0FB68D168F}"/>
          </ac:spMkLst>
        </pc:spChg>
        <pc:spChg chg="add mod ord">
          <ac:chgData name="Guest User" userId="S::urn:spo:anon#c8274ac749959e1fd89da50e3db6b277c0928983c2c289331fbaf17f7b398e20::" providerId="AD" clId="Web-{8D488E2F-FAEA-7D67-CABA-437321D8F266}" dt="2022-04-30T10:32:00.837" v="717" actId="1076"/>
          <ac:spMkLst>
            <pc:docMk/>
            <pc:sldMk cId="3554302447" sldId="311"/>
            <ac:spMk id="256" creationId="{7BAA55CE-4626-E6D2-70A6-78EF1B03C1B4}"/>
          </ac:spMkLst>
        </pc:spChg>
        <pc:spChg chg="add mod ord">
          <ac:chgData name="Guest User" userId="S::urn:spo:anon#c8274ac749959e1fd89da50e3db6b277c0928983c2c289331fbaf17f7b398e20::" providerId="AD" clId="Web-{8D488E2F-FAEA-7D67-CABA-437321D8F266}" dt="2022-04-30T10:32:00.853" v="718" actId="1076"/>
          <ac:spMkLst>
            <pc:docMk/>
            <pc:sldMk cId="3554302447" sldId="311"/>
            <ac:spMk id="257" creationId="{2129F11A-64EB-C842-5C72-759D5653BD2D}"/>
          </ac:spMkLst>
        </pc:spChg>
        <pc:spChg chg="add mod">
          <ac:chgData name="Guest User" userId="S::urn:spo:anon#c8274ac749959e1fd89da50e3db6b277c0928983c2c289331fbaf17f7b398e20::" providerId="AD" clId="Web-{8D488E2F-FAEA-7D67-CABA-437321D8F266}" dt="2022-04-30T10:07:58.541" v="694" actId="14100"/>
          <ac:spMkLst>
            <pc:docMk/>
            <pc:sldMk cId="3554302447" sldId="311"/>
            <ac:spMk id="259" creationId="{597BA9BD-06E4-04CA-350C-2EE7A9E3457A}"/>
          </ac:spMkLst>
        </pc:spChg>
        <pc:graphicFrameChg chg="add del mod ord modGraphic">
          <ac:chgData name="Guest User" userId="S::urn:spo:anon#c8274ac749959e1fd89da50e3db6b277c0928983c2c289331fbaf17f7b398e20::" providerId="AD" clId="Web-{8D488E2F-FAEA-7D67-CABA-437321D8F266}" dt="2022-04-30T09:41:40.364" v="272"/>
          <ac:graphicFrameMkLst>
            <pc:docMk/>
            <pc:sldMk cId="3554302447" sldId="311"/>
            <ac:graphicFrameMk id="8" creationId="{83DB86BF-1952-2CAB-71AF-80013BF197E0}"/>
          </ac:graphicFrameMkLst>
        </pc:graphicFrameChg>
        <pc:picChg chg="del">
          <ac:chgData name="Guest User" userId="S::urn:spo:anon#c8274ac749959e1fd89da50e3db6b277c0928983c2c289331fbaf17f7b398e20::" providerId="AD" clId="Web-{8D488E2F-FAEA-7D67-CABA-437321D8F266}" dt="2022-04-30T10:13:03.894" v="698"/>
          <ac:picMkLst>
            <pc:docMk/>
            <pc:sldMk cId="3554302447" sldId="311"/>
            <ac:picMk id="192" creationId="{92D6528E-9C7D-7E62-654E-1254ADCE0546}"/>
          </ac:picMkLst>
        </pc:picChg>
        <pc:picChg chg="add mod">
          <ac:chgData name="Guest User" userId="S::urn:spo:anon#c8274ac749959e1fd89da50e3db6b277c0928983c2c289331fbaf17f7b398e20::" providerId="AD" clId="Web-{8D488E2F-FAEA-7D67-CABA-437321D8F266}" dt="2022-04-30T10:13:34.707" v="700" actId="1076"/>
          <ac:picMkLst>
            <pc:docMk/>
            <pc:sldMk cId="3554302447" sldId="311"/>
            <ac:picMk id="260" creationId="{ABD0B932-281E-8B0B-23F3-BD31E494677C}"/>
          </ac:picMkLst>
        </pc:picChg>
      </pc:sldChg>
      <pc:sldChg chg="addSp delSp modSp add replId">
        <pc:chgData name="Guest User" userId="S::urn:spo:anon#c8274ac749959e1fd89da50e3db6b277c0928983c2c289331fbaf17f7b398e20::" providerId="AD" clId="Web-{8D488E2F-FAEA-7D67-CABA-437321D8F266}" dt="2022-04-30T10:45:29.252" v="889" actId="20577"/>
        <pc:sldMkLst>
          <pc:docMk/>
          <pc:sldMk cId="3006365461" sldId="318"/>
        </pc:sldMkLst>
        <pc:spChg chg="add mod">
          <ac:chgData name="Guest User" userId="S::urn:spo:anon#c8274ac749959e1fd89da50e3db6b277c0928983c2c289331fbaf17f7b398e20::" providerId="AD" clId="Web-{8D488E2F-FAEA-7D67-CABA-437321D8F266}" dt="2022-04-30T10:42:21.403" v="793" actId="14100"/>
          <ac:spMkLst>
            <pc:docMk/>
            <pc:sldMk cId="3006365461" sldId="318"/>
            <ac:spMk id="5" creationId="{60A3E0F8-9FB3-1777-C1EE-AF17FD0896C3}"/>
          </ac:spMkLst>
        </pc:spChg>
        <pc:spChg chg="add del mod">
          <ac:chgData name="Guest User" userId="S::urn:spo:anon#c8274ac749959e1fd89da50e3db6b277c0928983c2c289331fbaf17f7b398e20::" providerId="AD" clId="Web-{8D488E2F-FAEA-7D67-CABA-437321D8F266}" dt="2022-04-30T10:35:45.266" v="754"/>
          <ac:spMkLst>
            <pc:docMk/>
            <pc:sldMk cId="3006365461" sldId="318"/>
            <ac:spMk id="5" creationId="{81DA269E-347F-A8D9-52E6-5E488B056869}"/>
          </ac:spMkLst>
        </pc:spChg>
        <pc:spChg chg="mod">
          <ac:chgData name="Guest User" userId="S::urn:spo:anon#c8274ac749959e1fd89da50e3db6b277c0928983c2c289331fbaf17f7b398e20::" providerId="AD" clId="Web-{8D488E2F-FAEA-7D67-CABA-437321D8F266}" dt="2022-04-30T10:34:23.045" v="740" actId="20577"/>
          <ac:spMkLst>
            <pc:docMk/>
            <pc:sldMk cId="3006365461" sldId="318"/>
            <ac:spMk id="246" creationId="{CE71F4DE-0FE7-56AE-7251-AEF547FE2A2C}"/>
          </ac:spMkLst>
        </pc:spChg>
        <pc:spChg chg="mod">
          <ac:chgData name="Guest User" userId="S::urn:spo:anon#c8274ac749959e1fd89da50e3db6b277c0928983c2c289331fbaf17f7b398e20::" providerId="AD" clId="Web-{8D488E2F-FAEA-7D67-CABA-437321D8F266}" dt="2022-04-30T10:34:33.654" v="742" actId="20577"/>
          <ac:spMkLst>
            <pc:docMk/>
            <pc:sldMk cId="3006365461" sldId="318"/>
            <ac:spMk id="247" creationId="{5CDF4811-7507-6473-0F00-7AC1D1CC305E}"/>
          </ac:spMkLst>
        </pc:spChg>
        <pc:spChg chg="mod">
          <ac:chgData name="Guest User" userId="S::urn:spo:anon#c8274ac749959e1fd89da50e3db6b277c0928983c2c289331fbaf17f7b398e20::" providerId="AD" clId="Web-{8D488E2F-FAEA-7D67-CABA-437321D8F266}" dt="2022-04-30T10:34:39.748" v="743" actId="20577"/>
          <ac:spMkLst>
            <pc:docMk/>
            <pc:sldMk cId="3006365461" sldId="318"/>
            <ac:spMk id="248" creationId="{63671B5D-5254-2D18-EC1A-35F2D799FAEE}"/>
          </ac:spMkLst>
        </pc:spChg>
        <pc:spChg chg="mod">
          <ac:chgData name="Guest User" userId="S::urn:spo:anon#c8274ac749959e1fd89da50e3db6b277c0928983c2c289331fbaf17f7b398e20::" providerId="AD" clId="Web-{8D488E2F-FAEA-7D67-CABA-437321D8F266}" dt="2022-04-30T10:34:57.593" v="746" actId="20577"/>
          <ac:spMkLst>
            <pc:docMk/>
            <pc:sldMk cId="3006365461" sldId="318"/>
            <ac:spMk id="249" creationId="{07900058-1BEF-A510-D09C-938518C2985E}"/>
          </ac:spMkLst>
        </pc:spChg>
        <pc:spChg chg="mod">
          <ac:chgData name="Guest User" userId="S::urn:spo:anon#c8274ac749959e1fd89da50e3db6b277c0928983c2c289331fbaf17f7b398e20::" providerId="AD" clId="Web-{8D488E2F-FAEA-7D67-CABA-437321D8F266}" dt="2022-04-30T10:35:11.577" v="749" actId="20577"/>
          <ac:spMkLst>
            <pc:docMk/>
            <pc:sldMk cId="3006365461" sldId="318"/>
            <ac:spMk id="251" creationId="{A09A88A4-1F70-9E75-4F7F-657A1A6B2143}"/>
          </ac:spMkLst>
        </pc:spChg>
        <pc:spChg chg="mod">
          <ac:chgData name="Guest User" userId="S::urn:spo:anon#c8274ac749959e1fd89da50e3db6b277c0928983c2c289331fbaf17f7b398e20::" providerId="AD" clId="Web-{8D488E2F-FAEA-7D67-CABA-437321D8F266}" dt="2022-04-30T10:45:29.252" v="889" actId="20577"/>
          <ac:spMkLst>
            <pc:docMk/>
            <pc:sldMk cId="3006365461" sldId="318"/>
            <ac:spMk id="253" creationId="{F13C6009-0117-20F1-85CE-3DB3EB40F21A}"/>
          </ac:spMkLst>
        </pc:spChg>
        <pc:spChg chg="del mod">
          <ac:chgData name="Guest User" userId="S::urn:spo:anon#c8274ac749959e1fd89da50e3db6b277c0928983c2c289331fbaf17f7b398e20::" providerId="AD" clId="Web-{8D488E2F-FAEA-7D67-CABA-437321D8F266}" dt="2022-04-30T10:42:02.027" v="790"/>
          <ac:spMkLst>
            <pc:docMk/>
            <pc:sldMk cId="3006365461" sldId="318"/>
            <ac:spMk id="254" creationId="{2F4C9E9D-6000-66D7-C943-F939123F4DDC}"/>
          </ac:spMkLst>
        </pc:spChg>
        <pc:spChg chg="mod">
          <ac:chgData name="Guest User" userId="S::urn:spo:anon#c8274ac749959e1fd89da50e3db6b277c0928983c2c289331fbaf17f7b398e20::" providerId="AD" clId="Web-{8D488E2F-FAEA-7D67-CABA-437321D8F266}" dt="2022-04-30T10:35:01.874" v="747" actId="20577"/>
          <ac:spMkLst>
            <pc:docMk/>
            <pc:sldMk cId="3006365461" sldId="318"/>
            <ac:spMk id="255" creationId="{DB499E26-5EA6-C985-5818-0F0FB68D168F}"/>
          </ac:spMkLst>
        </pc:spChg>
        <pc:spChg chg="mod">
          <ac:chgData name="Guest User" userId="S::urn:spo:anon#c8274ac749959e1fd89da50e3db6b277c0928983c2c289331fbaf17f7b398e20::" providerId="AD" clId="Web-{8D488E2F-FAEA-7D67-CABA-437321D8F266}" dt="2022-04-30T10:42:53.122" v="803" actId="20577"/>
          <ac:spMkLst>
            <pc:docMk/>
            <pc:sldMk cId="3006365461" sldId="318"/>
            <ac:spMk id="256" creationId="{7BAA55CE-4626-E6D2-70A6-78EF1B03C1B4}"/>
          </ac:spMkLst>
        </pc:spChg>
        <pc:spChg chg="add del mod">
          <ac:chgData name="Guest User" userId="S::urn:spo:anon#c8274ac749959e1fd89da50e3db6b277c0928983c2c289331fbaf17f7b398e20::" providerId="AD" clId="Web-{8D488E2F-FAEA-7D67-CABA-437321D8F266}" dt="2022-04-30T10:41:36.839" v="784" actId="20577"/>
          <ac:spMkLst>
            <pc:docMk/>
            <pc:sldMk cId="3006365461" sldId="318"/>
            <ac:spMk id="257" creationId="{2129F11A-64EB-C842-5C72-759D5653BD2D}"/>
          </ac:spMkLst>
        </pc:spChg>
      </pc:sldChg>
    </pc:docChg>
  </pc:docChgLst>
  <pc:docChgLst>
    <pc:chgData name="Usuario invitado" userId="S::urn:spo:anon#e0b038559776dbf262ecf3ffbcd85b968580ee4bba45aa6ac8107d65bc5435ee::" providerId="AD" clId="Web-{E32B61DC-15A6-EA39-01DA-9D130CA2C7B2}"/>
    <pc:docChg chg="modSld">
      <pc:chgData name="Usuario invitado" userId="S::urn:spo:anon#e0b038559776dbf262ecf3ffbcd85b968580ee4bba45aa6ac8107d65bc5435ee::" providerId="AD" clId="Web-{E32B61DC-15A6-EA39-01DA-9D130CA2C7B2}" dt="2022-04-30T11:20:02.689" v="253" actId="1076"/>
      <pc:docMkLst>
        <pc:docMk/>
      </pc:docMkLst>
      <pc:sldChg chg="addSp modSp">
        <pc:chgData name="Usuario invitado" userId="S::urn:spo:anon#e0b038559776dbf262ecf3ffbcd85b968580ee4bba45aa6ac8107d65bc5435ee::" providerId="AD" clId="Web-{E32B61DC-15A6-EA39-01DA-9D130CA2C7B2}" dt="2022-04-30T11:20:02.689" v="253" actId="1076"/>
        <pc:sldMkLst>
          <pc:docMk/>
          <pc:sldMk cId="3581635450" sldId="306"/>
        </pc:sldMkLst>
        <pc:grpChg chg="mod">
          <ac:chgData name="Usuario invitado" userId="S::urn:spo:anon#e0b038559776dbf262ecf3ffbcd85b968580ee4bba45aa6ac8107d65bc5435ee::" providerId="AD" clId="Web-{E32B61DC-15A6-EA39-01DA-9D130CA2C7B2}" dt="2022-04-30T11:17:08.903" v="223" actId="1076"/>
          <ac:grpSpMkLst>
            <pc:docMk/>
            <pc:sldMk cId="3581635450" sldId="306"/>
            <ac:grpSpMk id="8" creationId="{8700A21C-E6D8-440D-BD49-10A758F989D8}"/>
          </ac:grpSpMkLst>
        </pc:grpChg>
        <pc:picChg chg="add mod">
          <ac:chgData name="Usuario invitado" userId="S::urn:spo:anon#e0b038559776dbf262ecf3ffbcd85b968580ee4bba45aa6ac8107d65bc5435ee::" providerId="AD" clId="Web-{E32B61DC-15A6-EA39-01DA-9D130CA2C7B2}" dt="2022-04-30T11:17:08.903" v="224" actId="1076"/>
          <ac:picMkLst>
            <pc:docMk/>
            <pc:sldMk cId="3581635450" sldId="306"/>
            <ac:picMk id="2" creationId="{BF27BEC6-3C3F-B63A-CB0A-3704F9CBC63C}"/>
          </ac:picMkLst>
        </pc:picChg>
        <pc:picChg chg="add mod">
          <ac:chgData name="Usuario invitado" userId="S::urn:spo:anon#e0b038559776dbf262ecf3ffbcd85b968580ee4bba45aa6ac8107d65bc5435ee::" providerId="AD" clId="Web-{E32B61DC-15A6-EA39-01DA-9D130CA2C7B2}" dt="2022-04-30T11:17:08.919" v="225" actId="1076"/>
          <ac:picMkLst>
            <pc:docMk/>
            <pc:sldMk cId="3581635450" sldId="306"/>
            <ac:picMk id="7" creationId="{76B7F87E-407D-8C3D-F02B-B80BB484127F}"/>
          </ac:picMkLst>
        </pc:picChg>
        <pc:picChg chg="add mod">
          <ac:chgData name="Usuario invitado" userId="S::urn:spo:anon#e0b038559776dbf262ecf3ffbcd85b968580ee4bba45aa6ac8107d65bc5435ee::" providerId="AD" clId="Web-{E32B61DC-15A6-EA39-01DA-9D130CA2C7B2}" dt="2022-04-30T11:17:08.934" v="226" actId="1076"/>
          <ac:picMkLst>
            <pc:docMk/>
            <pc:sldMk cId="3581635450" sldId="306"/>
            <ac:picMk id="66" creationId="{44262F4C-39E2-73C5-2E9E-07023F617EA2}"/>
          </ac:picMkLst>
        </pc:picChg>
        <pc:picChg chg="add mod">
          <ac:chgData name="Usuario invitado" userId="S::urn:spo:anon#e0b038559776dbf262ecf3ffbcd85b968580ee4bba45aa6ac8107d65bc5435ee::" providerId="AD" clId="Web-{E32B61DC-15A6-EA39-01DA-9D130CA2C7B2}" dt="2022-04-30T11:17:08.950" v="227" actId="1076"/>
          <ac:picMkLst>
            <pc:docMk/>
            <pc:sldMk cId="3581635450" sldId="306"/>
            <ac:picMk id="67" creationId="{9915AFED-80B2-9102-C992-1E9A1D1C0AC7}"/>
          </ac:picMkLst>
        </pc:picChg>
        <pc:picChg chg="add mod">
          <ac:chgData name="Usuario invitado" userId="S::urn:spo:anon#e0b038559776dbf262ecf3ffbcd85b968580ee4bba45aa6ac8107d65bc5435ee::" providerId="AD" clId="Web-{E32B61DC-15A6-EA39-01DA-9D130CA2C7B2}" dt="2022-04-30T11:17:08.966" v="228" actId="1076"/>
          <ac:picMkLst>
            <pc:docMk/>
            <pc:sldMk cId="3581635450" sldId="306"/>
            <ac:picMk id="68" creationId="{46F38BC4-F05C-C5B2-33D3-5D55A62F922B}"/>
          </ac:picMkLst>
        </pc:picChg>
        <pc:picChg chg="add mod">
          <ac:chgData name="Usuario invitado" userId="S::urn:spo:anon#e0b038559776dbf262ecf3ffbcd85b968580ee4bba45aa6ac8107d65bc5435ee::" providerId="AD" clId="Web-{E32B61DC-15A6-EA39-01DA-9D130CA2C7B2}" dt="2022-04-30T11:17:27.154" v="233" actId="14100"/>
          <ac:picMkLst>
            <pc:docMk/>
            <pc:sldMk cId="3581635450" sldId="306"/>
            <ac:picMk id="69" creationId="{047BC966-FEC0-706F-69CE-860E90E06895}"/>
          </ac:picMkLst>
        </pc:picChg>
        <pc:picChg chg="add mod">
          <ac:chgData name="Usuario invitado" userId="S::urn:spo:anon#e0b038559776dbf262ecf3ffbcd85b968580ee4bba45aa6ac8107d65bc5435ee::" providerId="AD" clId="Web-{E32B61DC-15A6-EA39-01DA-9D130CA2C7B2}" dt="2022-04-30T11:18:12.827" v="237" actId="1076"/>
          <ac:picMkLst>
            <pc:docMk/>
            <pc:sldMk cId="3581635450" sldId="306"/>
            <ac:picMk id="70" creationId="{EC0F2C58-456E-C6C3-1279-2B66BCFF23F8}"/>
          </ac:picMkLst>
        </pc:picChg>
        <pc:picChg chg="add mod">
          <ac:chgData name="Usuario invitado" userId="S::urn:spo:anon#e0b038559776dbf262ecf3ffbcd85b968580ee4bba45aa6ac8107d65bc5435ee::" providerId="AD" clId="Web-{E32B61DC-15A6-EA39-01DA-9D130CA2C7B2}" dt="2022-04-30T11:19:08.547" v="245" actId="1076"/>
          <ac:picMkLst>
            <pc:docMk/>
            <pc:sldMk cId="3581635450" sldId="306"/>
            <ac:picMk id="71" creationId="{C41C6E7D-F965-B105-D688-6776CCC7257E}"/>
          </ac:picMkLst>
        </pc:picChg>
        <pc:picChg chg="add mod">
          <ac:chgData name="Usuario invitado" userId="S::urn:spo:anon#e0b038559776dbf262ecf3ffbcd85b968580ee4bba45aa6ac8107d65bc5435ee::" providerId="AD" clId="Web-{E32B61DC-15A6-EA39-01DA-9D130CA2C7B2}" dt="2022-04-30T11:19:36.016" v="249" actId="1076"/>
          <ac:picMkLst>
            <pc:docMk/>
            <pc:sldMk cId="3581635450" sldId="306"/>
            <ac:picMk id="72" creationId="{85B84E8E-BF5D-5C0E-D628-370E6A80CF3B}"/>
          </ac:picMkLst>
        </pc:picChg>
        <pc:picChg chg="add mod">
          <ac:chgData name="Usuario invitado" userId="S::urn:spo:anon#e0b038559776dbf262ecf3ffbcd85b968580ee4bba45aa6ac8107d65bc5435ee::" providerId="AD" clId="Web-{E32B61DC-15A6-EA39-01DA-9D130CA2C7B2}" dt="2022-04-30T11:20:02.689" v="253" actId="1076"/>
          <ac:picMkLst>
            <pc:docMk/>
            <pc:sldMk cId="3581635450" sldId="306"/>
            <ac:picMk id="73" creationId="{000F44FE-345E-05AF-4550-D43146F098F4}"/>
          </ac:picMkLst>
        </pc:picChg>
      </pc:sldChg>
      <pc:sldChg chg="addSp delSp modSp">
        <pc:chgData name="Usuario invitado" userId="S::urn:spo:anon#e0b038559776dbf262ecf3ffbcd85b968580ee4bba45aa6ac8107d65bc5435ee::" providerId="AD" clId="Web-{E32B61DC-15A6-EA39-01DA-9D130CA2C7B2}" dt="2022-04-30T11:10:45.674" v="190"/>
        <pc:sldMkLst>
          <pc:docMk/>
          <pc:sldMk cId="3279511680" sldId="310"/>
        </pc:sldMkLst>
        <pc:spChg chg="mod">
          <ac:chgData name="Usuario invitado" userId="S::urn:spo:anon#e0b038559776dbf262ecf3ffbcd85b968580ee4bba45aa6ac8107d65bc5435ee::" providerId="AD" clId="Web-{E32B61DC-15A6-EA39-01DA-9D130CA2C7B2}" dt="2022-04-30T11:07:41.700" v="163" actId="1076"/>
          <ac:spMkLst>
            <pc:docMk/>
            <pc:sldMk cId="3279511680" sldId="310"/>
            <ac:spMk id="10" creationId="{D7A415D5-C6AF-766E-0DBC-FF5093CAC97F}"/>
          </ac:spMkLst>
        </pc:spChg>
        <pc:spChg chg="mod">
          <ac:chgData name="Usuario invitado" userId="S::urn:spo:anon#e0b038559776dbf262ecf3ffbcd85b968580ee4bba45aa6ac8107d65bc5435ee::" providerId="AD" clId="Web-{E32B61DC-15A6-EA39-01DA-9D130CA2C7B2}" dt="2022-04-30T11:10:03.235" v="177" actId="1076"/>
          <ac:spMkLst>
            <pc:docMk/>
            <pc:sldMk cId="3279511680" sldId="310"/>
            <ac:spMk id="11" creationId="{A6A1D46A-9F87-2423-D67C-84EE23FC34A4}"/>
          </ac:spMkLst>
        </pc:spChg>
        <pc:spChg chg="mod">
          <ac:chgData name="Usuario invitado" userId="S::urn:spo:anon#e0b038559776dbf262ecf3ffbcd85b968580ee4bba45aa6ac8107d65bc5435ee::" providerId="AD" clId="Web-{E32B61DC-15A6-EA39-01DA-9D130CA2C7B2}" dt="2022-04-30T11:09:11.327" v="169" actId="1076"/>
          <ac:spMkLst>
            <pc:docMk/>
            <pc:sldMk cId="3279511680" sldId="310"/>
            <ac:spMk id="25" creationId="{45457EC1-7F2F-4B67-B5E6-203B09175A03}"/>
          </ac:spMkLst>
        </pc:spChg>
        <pc:spChg chg="del">
          <ac:chgData name="Usuario invitado" userId="S::urn:spo:anon#e0b038559776dbf262ecf3ffbcd85b968580ee4bba45aa6ac8107d65bc5435ee::" providerId="AD" clId="Web-{E32B61DC-15A6-EA39-01DA-9D130CA2C7B2}" dt="2022-04-30T10:47:32.010" v="110"/>
          <ac:spMkLst>
            <pc:docMk/>
            <pc:sldMk cId="3279511680" sldId="310"/>
            <ac:spMk id="140" creationId="{57882C55-68EF-41AA-B332-4EFAF4079D26}"/>
          </ac:spMkLst>
        </pc:spChg>
        <pc:spChg chg="del">
          <ac:chgData name="Usuario invitado" userId="S::urn:spo:anon#e0b038559776dbf262ecf3ffbcd85b968580ee4bba45aa6ac8107d65bc5435ee::" providerId="AD" clId="Web-{E32B61DC-15A6-EA39-01DA-9D130CA2C7B2}" dt="2022-04-30T10:48:33.887" v="121"/>
          <ac:spMkLst>
            <pc:docMk/>
            <pc:sldMk cId="3279511680" sldId="310"/>
            <ac:spMk id="142" creationId="{ED1BF540-F018-4312-9606-138FBB3ACB83}"/>
          </ac:spMkLst>
        </pc:spChg>
        <pc:spChg chg="del">
          <ac:chgData name="Usuario invitado" userId="S::urn:spo:anon#e0b038559776dbf262ecf3ffbcd85b968580ee4bba45aa6ac8107d65bc5435ee::" providerId="AD" clId="Web-{E32B61DC-15A6-EA39-01DA-9D130CA2C7B2}" dt="2022-04-30T10:47:39.839" v="111"/>
          <ac:spMkLst>
            <pc:docMk/>
            <pc:sldMk cId="3279511680" sldId="310"/>
            <ac:spMk id="144" creationId="{9CCF5BBE-E5A7-4F86-92B7-7CC627CCF1AB}"/>
          </ac:spMkLst>
        </pc:spChg>
        <pc:spChg chg="del">
          <ac:chgData name="Usuario invitado" userId="S::urn:spo:anon#e0b038559776dbf262ecf3ffbcd85b968580ee4bba45aa6ac8107d65bc5435ee::" providerId="AD" clId="Web-{E32B61DC-15A6-EA39-01DA-9D130CA2C7B2}" dt="2022-04-30T10:47:47.323" v="112"/>
          <ac:spMkLst>
            <pc:docMk/>
            <pc:sldMk cId="3279511680" sldId="310"/>
            <ac:spMk id="148" creationId="{EBA466DF-13D1-4656-AE98-C8A0836322C9}"/>
          </ac:spMkLst>
        </pc:spChg>
        <pc:spChg chg="del">
          <ac:chgData name="Usuario invitado" userId="S::urn:spo:anon#e0b038559776dbf262ecf3ffbcd85b968580ee4bba45aa6ac8107d65bc5435ee::" providerId="AD" clId="Web-{E32B61DC-15A6-EA39-01DA-9D130CA2C7B2}" dt="2022-04-30T11:10:45.674" v="190"/>
          <ac:spMkLst>
            <pc:docMk/>
            <pc:sldMk cId="3279511680" sldId="310"/>
            <ac:spMk id="149" creationId="{E17128E7-9195-479B-8E13-34F9F59D30BE}"/>
          </ac:spMkLst>
        </pc:spChg>
        <pc:spChg chg="add del">
          <ac:chgData name="Usuario invitado" userId="S::urn:spo:anon#e0b038559776dbf262ecf3ffbcd85b968580ee4bba45aa6ac8107d65bc5435ee::" providerId="AD" clId="Web-{E32B61DC-15A6-EA39-01DA-9D130CA2C7B2}" dt="2022-04-30T11:10:43.267" v="189"/>
          <ac:spMkLst>
            <pc:docMk/>
            <pc:sldMk cId="3279511680" sldId="310"/>
            <ac:spMk id="150" creationId="{CD7085AC-85CB-4BF7-A0FD-47C88CE2E7F8}"/>
          </ac:spMkLst>
        </pc:spChg>
        <pc:spChg chg="del">
          <ac:chgData name="Usuario invitado" userId="S::urn:spo:anon#e0b038559776dbf262ecf3ffbcd85b968580ee4bba45aa6ac8107d65bc5435ee::" providerId="AD" clId="Web-{E32B61DC-15A6-EA39-01DA-9D130CA2C7B2}" dt="2022-04-30T11:10:40.236" v="188"/>
          <ac:spMkLst>
            <pc:docMk/>
            <pc:sldMk cId="3279511680" sldId="310"/>
            <ac:spMk id="151" creationId="{916358C7-8226-43C9-8845-68D84AB513A9}"/>
          </ac:spMkLst>
        </pc:spChg>
        <pc:spChg chg="del">
          <ac:chgData name="Usuario invitado" userId="S::urn:spo:anon#e0b038559776dbf262ecf3ffbcd85b968580ee4bba45aa6ac8107d65bc5435ee::" providerId="AD" clId="Web-{E32B61DC-15A6-EA39-01DA-9D130CA2C7B2}" dt="2022-04-30T11:09:59.688" v="175"/>
          <ac:spMkLst>
            <pc:docMk/>
            <pc:sldMk cId="3279511680" sldId="310"/>
            <ac:spMk id="184" creationId="{1CD4FF11-1546-4BA4-BEB7-4B3059F3D50C}"/>
          </ac:spMkLst>
        </pc:spChg>
        <pc:spChg chg="mod">
          <ac:chgData name="Usuario invitado" userId="S::urn:spo:anon#e0b038559776dbf262ecf3ffbcd85b968580ee4bba45aa6ac8107d65bc5435ee::" providerId="AD" clId="Web-{E32B61DC-15A6-EA39-01DA-9D130CA2C7B2}" dt="2022-04-30T10:52:04.580" v="138" actId="1076"/>
          <ac:spMkLst>
            <pc:docMk/>
            <pc:sldMk cId="3279511680" sldId="310"/>
            <ac:spMk id="189" creationId="{75EF6BC7-0A0F-48ED-AB09-9EC9BB3B1122}"/>
          </ac:spMkLst>
        </pc:spChg>
        <pc:spChg chg="del">
          <ac:chgData name="Usuario invitado" userId="S::urn:spo:anon#e0b038559776dbf262ecf3ffbcd85b968580ee4bba45aa6ac8107d65bc5435ee::" providerId="AD" clId="Web-{E32B61DC-15A6-EA39-01DA-9D130CA2C7B2}" dt="2022-04-30T11:10:31.548" v="184"/>
          <ac:spMkLst>
            <pc:docMk/>
            <pc:sldMk cId="3279511680" sldId="310"/>
            <ac:spMk id="190" creationId="{9E0D6D31-B445-419A-868A-4428509F5C3D}"/>
          </ac:spMkLst>
        </pc:spChg>
        <pc:spChg chg="del">
          <ac:chgData name="Usuario invitado" userId="S::urn:spo:anon#e0b038559776dbf262ecf3ffbcd85b968580ee4bba45aa6ac8107d65bc5435ee::" providerId="AD" clId="Web-{E32B61DC-15A6-EA39-01DA-9D130CA2C7B2}" dt="2022-04-30T11:10:36.877" v="186"/>
          <ac:spMkLst>
            <pc:docMk/>
            <pc:sldMk cId="3279511680" sldId="310"/>
            <ac:spMk id="191" creationId="{B1911778-3785-4FF7-8AC9-2BEC7DD74E3A}"/>
          </ac:spMkLst>
        </pc:spChg>
        <pc:spChg chg="del">
          <ac:chgData name="Usuario invitado" userId="S::urn:spo:anon#e0b038559776dbf262ecf3ffbcd85b968580ee4bba45aa6ac8107d65bc5435ee::" providerId="AD" clId="Web-{E32B61DC-15A6-EA39-01DA-9D130CA2C7B2}" dt="2022-04-30T11:10:34.611" v="185"/>
          <ac:spMkLst>
            <pc:docMk/>
            <pc:sldMk cId="3279511680" sldId="310"/>
            <ac:spMk id="192" creationId="{071BE2C7-5FED-45ED-904D-772F90829138}"/>
          </ac:spMkLst>
        </pc:spChg>
        <pc:spChg chg="del mod">
          <ac:chgData name="Usuario invitado" userId="S::urn:spo:anon#e0b038559776dbf262ecf3ffbcd85b968580ee4bba45aa6ac8107d65bc5435ee::" providerId="AD" clId="Web-{E32B61DC-15A6-EA39-01DA-9D130CA2C7B2}" dt="2022-04-30T11:10:22.939" v="180"/>
          <ac:spMkLst>
            <pc:docMk/>
            <pc:sldMk cId="3279511680" sldId="310"/>
            <ac:spMk id="193" creationId="{04A913AB-A916-4B52-B822-A78DEE2FCFE3}"/>
          </ac:spMkLst>
        </pc:spChg>
        <pc:spChg chg="add mod">
          <ac:chgData name="Usuario invitado" userId="S::urn:spo:anon#e0b038559776dbf262ecf3ffbcd85b968580ee4bba45aa6ac8107d65bc5435ee::" providerId="AD" clId="Web-{E32B61DC-15A6-EA39-01DA-9D130CA2C7B2}" dt="2022-04-30T11:08:04.716" v="167" actId="1076"/>
          <ac:spMkLst>
            <pc:docMk/>
            <pc:sldMk cId="3279511680" sldId="310"/>
            <ac:spMk id="206" creationId="{427090B9-6458-2119-03F0-449D33D8549A}"/>
          </ac:spMkLst>
        </pc:spChg>
        <pc:spChg chg="add mod">
          <ac:chgData name="Usuario invitado" userId="S::urn:spo:anon#e0b038559776dbf262ecf3ffbcd85b968580ee4bba45aa6ac8107d65bc5435ee::" providerId="AD" clId="Web-{E32B61DC-15A6-EA39-01DA-9D130CA2C7B2}" dt="2022-04-30T10:45:31.851" v="64" actId="1076"/>
          <ac:spMkLst>
            <pc:docMk/>
            <pc:sldMk cId="3279511680" sldId="310"/>
            <ac:spMk id="208" creationId="{1DB73D9D-DDF0-0491-5545-07385330C308}"/>
          </ac:spMkLst>
        </pc:spChg>
        <pc:spChg chg="add del">
          <ac:chgData name="Usuario invitado" userId="S::urn:spo:anon#e0b038559776dbf262ecf3ffbcd85b968580ee4bba45aa6ac8107d65bc5435ee::" providerId="AD" clId="Web-{E32B61DC-15A6-EA39-01DA-9D130CA2C7B2}" dt="2022-04-30T10:45:33.554" v="66"/>
          <ac:spMkLst>
            <pc:docMk/>
            <pc:sldMk cId="3279511680" sldId="310"/>
            <ac:spMk id="209" creationId="{866A2C3C-E1A4-4FE4-582C-1C3E913E0323}"/>
          </ac:spMkLst>
        </pc:spChg>
        <pc:spChg chg="add mod">
          <ac:chgData name="Usuario invitado" userId="S::urn:spo:anon#e0b038559776dbf262ecf3ffbcd85b968580ee4bba45aa6ac8107d65bc5435ee::" providerId="AD" clId="Web-{E32B61DC-15A6-EA39-01DA-9D130CA2C7B2}" dt="2022-04-30T10:47:50.667" v="114" actId="1076"/>
          <ac:spMkLst>
            <pc:docMk/>
            <pc:sldMk cId="3279511680" sldId="310"/>
            <ac:spMk id="210" creationId="{5DEF15F5-5C6A-F8DA-157D-1BE8DD8416E4}"/>
          </ac:spMkLst>
        </pc:spChg>
        <pc:spChg chg="add mod ord">
          <ac:chgData name="Usuario invitado" userId="S::urn:spo:anon#e0b038559776dbf262ecf3ffbcd85b968580ee4bba45aa6ac8107d65bc5435ee::" providerId="AD" clId="Web-{E32B61DC-15A6-EA39-01DA-9D130CA2C7B2}" dt="2022-04-30T10:48:28.778" v="120"/>
          <ac:spMkLst>
            <pc:docMk/>
            <pc:sldMk cId="3279511680" sldId="310"/>
            <ac:spMk id="211" creationId="{90398E0E-6D60-2CA2-FA63-1D49FE31F6B0}"/>
          </ac:spMkLst>
        </pc:spChg>
        <pc:spChg chg="add del mod ord">
          <ac:chgData name="Usuario invitado" userId="S::urn:spo:anon#e0b038559776dbf262ecf3ffbcd85b968580ee4bba45aa6ac8107d65bc5435ee::" providerId="AD" clId="Web-{E32B61DC-15A6-EA39-01DA-9D130CA2C7B2}" dt="2022-04-30T10:48:07.449" v="117"/>
          <ac:spMkLst>
            <pc:docMk/>
            <pc:sldMk cId="3279511680" sldId="310"/>
            <ac:spMk id="212" creationId="{A118C6F1-5A1A-14BE-642F-B3EA771AE637}"/>
          </ac:spMkLst>
        </pc:spChg>
        <pc:spChg chg="del">
          <ac:chgData name="Usuario invitado" userId="S::urn:spo:anon#e0b038559776dbf262ecf3ffbcd85b968580ee4bba45aa6ac8107d65bc5435ee::" providerId="AD" clId="Web-{E32B61DC-15A6-EA39-01DA-9D130CA2C7B2}" dt="2022-04-30T11:04:49.633" v="144"/>
          <ac:spMkLst>
            <pc:docMk/>
            <pc:sldMk cId="3279511680" sldId="310"/>
            <ac:spMk id="213" creationId="{C341A084-CF23-4FDC-A571-6D87515604FE}"/>
          </ac:spMkLst>
        </pc:spChg>
        <pc:spChg chg="del mod">
          <ac:chgData name="Usuario invitado" userId="S::urn:spo:anon#e0b038559776dbf262ecf3ffbcd85b968580ee4bba45aa6ac8107d65bc5435ee::" providerId="AD" clId="Web-{E32B61DC-15A6-EA39-01DA-9D130CA2C7B2}" dt="2022-04-30T11:05:06.008" v="149"/>
          <ac:spMkLst>
            <pc:docMk/>
            <pc:sldMk cId="3279511680" sldId="310"/>
            <ac:spMk id="214" creationId="{D3750215-8D86-4B8A-BE78-29BF6E1801EB}"/>
          </ac:spMkLst>
        </pc:spChg>
        <pc:spChg chg="del">
          <ac:chgData name="Usuario invitado" userId="S::urn:spo:anon#e0b038559776dbf262ecf3ffbcd85b968580ee4bba45aa6ac8107d65bc5435ee::" providerId="AD" clId="Web-{E32B61DC-15A6-EA39-01DA-9D130CA2C7B2}" dt="2022-04-30T11:04:54.617" v="145"/>
          <ac:spMkLst>
            <pc:docMk/>
            <pc:sldMk cId="3279511680" sldId="310"/>
            <ac:spMk id="215" creationId="{B156227C-3F18-4EB5-9EC9-4E0F535301E9}"/>
          </ac:spMkLst>
        </pc:spChg>
        <pc:spChg chg="del">
          <ac:chgData name="Usuario invitado" userId="S::urn:spo:anon#e0b038559776dbf262ecf3ffbcd85b968580ee4bba45aa6ac8107d65bc5435ee::" providerId="AD" clId="Web-{E32B61DC-15A6-EA39-01DA-9D130CA2C7B2}" dt="2022-04-30T11:05:12.758" v="152"/>
          <ac:spMkLst>
            <pc:docMk/>
            <pc:sldMk cId="3279511680" sldId="310"/>
            <ac:spMk id="216" creationId="{8BA5F39B-3AB4-488B-B812-C08E615E99DF}"/>
          </ac:spMkLst>
        </pc:spChg>
        <pc:spChg chg="del">
          <ac:chgData name="Usuario invitado" userId="S::urn:spo:anon#e0b038559776dbf262ecf3ffbcd85b968580ee4bba45aa6ac8107d65bc5435ee::" providerId="AD" clId="Web-{E32B61DC-15A6-EA39-01DA-9D130CA2C7B2}" dt="2022-04-30T11:05:16.837" v="154"/>
          <ac:spMkLst>
            <pc:docMk/>
            <pc:sldMk cId="3279511680" sldId="310"/>
            <ac:spMk id="217" creationId="{9D559250-3469-4661-93E2-31303F7A7F07}"/>
          </ac:spMkLst>
        </pc:spChg>
        <pc:grpChg chg="add del">
          <ac:chgData name="Usuario invitado" userId="S::urn:spo:anon#e0b038559776dbf262ecf3ffbcd85b968580ee4bba45aa6ac8107d65bc5435ee::" providerId="AD" clId="Web-{E32B61DC-15A6-EA39-01DA-9D130CA2C7B2}" dt="2022-04-30T10:48:36.575" v="122"/>
          <ac:grpSpMkLst>
            <pc:docMk/>
            <pc:sldMk cId="3279511680" sldId="310"/>
            <ac:grpSpMk id="137" creationId="{1D84FB87-9622-4459-BB75-22242DA9218B}"/>
          </ac:grpSpMkLst>
        </pc:grpChg>
        <pc:grpChg chg="add del">
          <ac:chgData name="Usuario invitado" userId="S::urn:spo:anon#e0b038559776dbf262ecf3ffbcd85b968580ee4bba45aa6ac8107d65bc5435ee::" providerId="AD" clId="Web-{E32B61DC-15A6-EA39-01DA-9D130CA2C7B2}" dt="2022-04-30T11:10:22.939" v="181"/>
          <ac:grpSpMkLst>
            <pc:docMk/>
            <pc:sldMk cId="3279511680" sldId="310"/>
            <ac:grpSpMk id="152" creationId="{9F09868C-5C9E-4516-A83E-1F07A8B50146}"/>
          </ac:grpSpMkLst>
        </pc:grpChg>
        <pc:grpChg chg="del">
          <ac:chgData name="Usuario invitado" userId="S::urn:spo:anon#e0b038559776dbf262ecf3ffbcd85b968580ee4bba45aa6ac8107d65bc5435ee::" providerId="AD" clId="Web-{E32B61DC-15A6-EA39-01DA-9D130CA2C7B2}" dt="2022-04-30T11:10:28.001" v="182"/>
          <ac:grpSpMkLst>
            <pc:docMk/>
            <pc:sldMk cId="3279511680" sldId="310"/>
            <ac:grpSpMk id="185" creationId="{8FC9B520-C1A0-4AA9-8584-C5D4671E4464}"/>
          </ac:grpSpMkLst>
        </pc:grpChg>
        <pc:grpChg chg="del">
          <ac:chgData name="Usuario invitado" userId="S::urn:spo:anon#e0b038559776dbf262ecf3ffbcd85b968580ee4bba45aa6ac8107d65bc5435ee::" providerId="AD" clId="Web-{E32B61DC-15A6-EA39-01DA-9D130CA2C7B2}" dt="2022-04-30T11:10:31.548" v="183"/>
          <ac:grpSpMkLst>
            <pc:docMk/>
            <pc:sldMk cId="3279511680" sldId="310"/>
            <ac:grpSpMk id="194" creationId="{A3ED4BC7-80C0-451B-B5DE-B7A62590F614}"/>
          </ac:grpSpMkLst>
        </pc:grpChg>
        <pc:grpChg chg="del">
          <ac:chgData name="Usuario invitado" userId="S::urn:spo:anon#e0b038559776dbf262ecf3ffbcd85b968580ee4bba45aa6ac8107d65bc5435ee::" providerId="AD" clId="Web-{E32B61DC-15A6-EA39-01DA-9D130CA2C7B2}" dt="2022-04-30T11:10:38.267" v="187"/>
          <ac:grpSpMkLst>
            <pc:docMk/>
            <pc:sldMk cId="3279511680" sldId="310"/>
            <ac:grpSpMk id="203" creationId="{D351BAEA-BAD9-4DB9-B612-25F8BEB41D44}"/>
          </ac:grpSpMkLst>
        </pc:grpChg>
        <pc:picChg chg="add mod">
          <ac:chgData name="Usuario invitado" userId="S::urn:spo:anon#e0b038559776dbf262ecf3ffbcd85b968580ee4bba45aa6ac8107d65bc5435ee::" providerId="AD" clId="Web-{E32B61DC-15A6-EA39-01DA-9D130CA2C7B2}" dt="2022-04-30T10:50:30.578" v="130" actId="1076"/>
          <ac:picMkLst>
            <pc:docMk/>
            <pc:sldMk cId="3279511680" sldId="310"/>
            <ac:picMk id="2" creationId="{D5E1B65B-8AF6-A4FB-FEDA-7BF5A8C71280}"/>
          </ac:picMkLst>
        </pc:picChg>
        <pc:picChg chg="add del mod">
          <ac:chgData name="Usuario invitado" userId="S::urn:spo:anon#e0b038559776dbf262ecf3ffbcd85b968580ee4bba45aa6ac8107d65bc5435ee::" providerId="AD" clId="Web-{E32B61DC-15A6-EA39-01DA-9D130CA2C7B2}" dt="2022-04-30T10:51:59.815" v="136"/>
          <ac:picMkLst>
            <pc:docMk/>
            <pc:sldMk cId="3279511680" sldId="310"/>
            <ac:picMk id="11" creationId="{EE9BC218-7032-8623-F960-CCA41F5015C8}"/>
          </ac:picMkLst>
        </pc:picChg>
        <pc:picChg chg="add mod">
          <ac:chgData name="Usuario invitado" userId="S::urn:spo:anon#e0b038559776dbf262ecf3ffbcd85b968580ee4bba45aa6ac8107d65bc5435ee::" providerId="AD" clId="Web-{E32B61DC-15A6-EA39-01DA-9D130CA2C7B2}" dt="2022-04-30T11:05:54.525" v="158" actId="1076"/>
          <ac:picMkLst>
            <pc:docMk/>
            <pc:sldMk cId="3279511680" sldId="310"/>
            <ac:picMk id="12" creationId="{246026DD-BCB0-AC16-EEE2-64CE9EC47CC1}"/>
          </ac:picMkLst>
        </pc:picChg>
        <pc:picChg chg="add mod">
          <ac:chgData name="Usuario invitado" userId="S::urn:spo:anon#e0b038559776dbf262ecf3ffbcd85b968580ee4bba45aa6ac8107d65bc5435ee::" providerId="AD" clId="Web-{E32B61DC-15A6-EA39-01DA-9D130CA2C7B2}" dt="2022-04-30T11:07:27.231" v="162" actId="1076"/>
          <ac:picMkLst>
            <pc:docMk/>
            <pc:sldMk cId="3279511680" sldId="310"/>
            <ac:picMk id="13" creationId="{3D65A90C-D0EF-E866-5351-9F33D8478F05}"/>
          </ac:picMkLst>
        </pc:picChg>
        <pc:picChg chg="del">
          <ac:chgData name="Usuario invitado" userId="S::urn:spo:anon#e0b038559776dbf262ecf3ffbcd85b968580ee4bba45aa6ac8107d65bc5435ee::" providerId="AD" clId="Web-{E32B61DC-15A6-EA39-01DA-9D130CA2C7B2}" dt="2022-04-30T11:09:29.265" v="170"/>
          <ac:picMkLst>
            <pc:docMk/>
            <pc:sldMk cId="3279511680" sldId="310"/>
            <ac:picMk id="147" creationId="{FF9207DC-5694-458F-8937-29ACDAE4FCBC}"/>
          </ac:picMkLst>
        </pc:picChg>
        <pc:picChg chg="del">
          <ac:chgData name="Usuario invitado" userId="S::urn:spo:anon#e0b038559776dbf262ecf3ffbcd85b968580ee4bba45aa6ac8107d65bc5435ee::" providerId="AD" clId="Web-{E32B61DC-15A6-EA39-01DA-9D130CA2C7B2}" dt="2022-04-30T11:05:12.743" v="151"/>
          <ac:picMkLst>
            <pc:docMk/>
            <pc:sldMk cId="3279511680" sldId="310"/>
            <ac:picMk id="218" creationId="{4903E9D2-76FA-45B7-8028-2D414EB8FBAF}"/>
          </ac:picMkLst>
        </pc:picChg>
        <pc:picChg chg="del">
          <ac:chgData name="Usuario invitado" userId="S::urn:spo:anon#e0b038559776dbf262ecf3ffbcd85b968580ee4bba45aa6ac8107d65bc5435ee::" providerId="AD" clId="Web-{E32B61DC-15A6-EA39-01DA-9D130CA2C7B2}" dt="2022-04-30T11:05:16.837" v="153"/>
          <ac:picMkLst>
            <pc:docMk/>
            <pc:sldMk cId="3279511680" sldId="310"/>
            <ac:picMk id="219" creationId="{FD65C423-847B-42F6-8AB7-7C08CAFBDB7C}"/>
          </ac:picMkLst>
        </pc:picChg>
        <pc:picChg chg="mod">
          <ac:chgData name="Usuario invitado" userId="S::urn:spo:anon#e0b038559776dbf262ecf3ffbcd85b968580ee4bba45aa6ac8107d65bc5435ee::" providerId="AD" clId="Web-{E32B61DC-15A6-EA39-01DA-9D130CA2C7B2}" dt="2022-04-30T11:04:35.164" v="142" actId="1076"/>
          <ac:picMkLst>
            <pc:docMk/>
            <pc:sldMk cId="3279511680" sldId="310"/>
            <ac:picMk id="220" creationId="{34728080-0AC6-4BB0-B79F-47ED5D758CF5}"/>
          </ac:picMkLst>
        </pc:picChg>
        <pc:picChg chg="del">
          <ac:chgData name="Usuario invitado" userId="S::urn:spo:anon#e0b038559776dbf262ecf3ffbcd85b968580ee4bba45aa6ac8107d65bc5435ee::" providerId="AD" clId="Web-{E32B61DC-15A6-EA39-01DA-9D130CA2C7B2}" dt="2022-04-30T11:04:49.633" v="143"/>
          <ac:picMkLst>
            <pc:docMk/>
            <pc:sldMk cId="3279511680" sldId="310"/>
            <ac:picMk id="221" creationId="{77170127-78CD-4927-9AA0-6EF3E1824AAB}"/>
          </ac:picMkLst>
        </pc:picChg>
        <pc:picChg chg="del">
          <ac:chgData name="Usuario invitado" userId="S::urn:spo:anon#e0b038559776dbf262ecf3ffbcd85b968580ee4bba45aa6ac8107d65bc5435ee::" providerId="AD" clId="Web-{E32B61DC-15A6-EA39-01DA-9D130CA2C7B2}" dt="2022-04-30T11:05:08.868" v="150"/>
          <ac:picMkLst>
            <pc:docMk/>
            <pc:sldMk cId="3279511680" sldId="310"/>
            <ac:picMk id="222" creationId="{471D0DA8-B276-4E25-9C25-E31A51432201}"/>
          </ac:picMkLst>
        </pc:picChg>
      </pc:sldChg>
    </pc:docChg>
  </pc:docChgLst>
  <pc:docChgLst>
    <pc:chgData name="Guest User" userId="S::urn:spo:anon#c8274ac749959e1fd89da50e3db6b277c0928983c2c289331fbaf17f7b398e20::" providerId="AD" clId="Web-{0F47CCF3-4DF5-83D2-9969-B7F3C3714E96}"/>
    <pc:docChg chg="modSld">
      <pc:chgData name="Guest User" userId="S::urn:spo:anon#c8274ac749959e1fd89da50e3db6b277c0928983c2c289331fbaf17f7b398e20::" providerId="AD" clId="Web-{0F47CCF3-4DF5-83D2-9969-B7F3C3714E96}" dt="2022-05-14T13:31:02.738" v="3" actId="1076"/>
      <pc:docMkLst>
        <pc:docMk/>
      </pc:docMkLst>
      <pc:sldChg chg="modSp">
        <pc:chgData name="Guest User" userId="S::urn:spo:anon#c8274ac749959e1fd89da50e3db6b277c0928983c2c289331fbaf17f7b398e20::" providerId="AD" clId="Web-{0F47CCF3-4DF5-83D2-9969-B7F3C3714E96}" dt="2022-05-14T13:31:02.738" v="3" actId="1076"/>
        <pc:sldMkLst>
          <pc:docMk/>
          <pc:sldMk cId="1878189668" sldId="317"/>
        </pc:sldMkLst>
        <pc:spChg chg="mod">
          <ac:chgData name="Guest User" userId="S::urn:spo:anon#c8274ac749959e1fd89da50e3db6b277c0928983c2c289331fbaf17f7b398e20::" providerId="AD" clId="Web-{0F47CCF3-4DF5-83D2-9969-B7F3C3714E96}" dt="2022-05-14T13:31:02.738" v="3" actId="1076"/>
          <ac:spMkLst>
            <pc:docMk/>
            <pc:sldMk cId="1878189668" sldId="317"/>
            <ac:spMk id="2" creationId="{0F9EC320-0DB7-466E-A1CA-DE4FDCCC30C7}"/>
          </ac:spMkLst>
        </pc:spChg>
      </pc:sldChg>
    </pc:docChg>
  </pc:docChgLst>
  <pc:docChgLst>
    <pc:chgData name="Guest User" userId="S::urn:spo:anon#c8274ac749959e1fd89da50e3db6b277c0928983c2c289331fbaf17f7b398e20::" providerId="AD" clId="Web-{9CC15FC8-28D1-EC1F-E4A8-3AF92CFFC2C3}"/>
    <pc:docChg chg="modSld">
      <pc:chgData name="Guest User" userId="S::urn:spo:anon#c8274ac749959e1fd89da50e3db6b277c0928983c2c289331fbaf17f7b398e20::" providerId="AD" clId="Web-{9CC15FC8-28D1-EC1F-E4A8-3AF92CFFC2C3}" dt="2022-04-30T10:43:11.642" v="87"/>
      <pc:docMkLst>
        <pc:docMk/>
      </pc:docMkLst>
      <pc:sldChg chg="addSp delSp modSp">
        <pc:chgData name="Guest User" userId="S::urn:spo:anon#c8274ac749959e1fd89da50e3db6b277c0928983c2c289331fbaf17f7b398e20::" providerId="AD" clId="Web-{9CC15FC8-28D1-EC1F-E4A8-3AF92CFFC2C3}" dt="2022-04-30T10:43:11.642" v="87"/>
        <pc:sldMkLst>
          <pc:docMk/>
          <pc:sldMk cId="1780711867" sldId="307"/>
        </pc:sldMkLst>
        <pc:spChg chg="mod">
          <ac:chgData name="Guest User" userId="S::urn:spo:anon#c8274ac749959e1fd89da50e3db6b277c0928983c2c289331fbaf17f7b398e20::" providerId="AD" clId="Web-{9CC15FC8-28D1-EC1F-E4A8-3AF92CFFC2C3}" dt="2022-04-30T10:39:31.052" v="47" actId="20577"/>
          <ac:spMkLst>
            <pc:docMk/>
            <pc:sldMk cId="1780711867" sldId="307"/>
            <ac:spMk id="12" creationId="{DDC67E8B-183E-504B-EDA9-C47BADF2431A}"/>
          </ac:spMkLst>
        </pc:spChg>
        <pc:spChg chg="mod">
          <ac:chgData name="Guest User" userId="S::urn:spo:anon#c8274ac749959e1fd89da50e3db6b277c0928983c2c289331fbaf17f7b398e20::" providerId="AD" clId="Web-{9CC15FC8-28D1-EC1F-E4A8-3AF92CFFC2C3}" dt="2022-04-30T10:38:51.171" v="39" actId="1076"/>
          <ac:spMkLst>
            <pc:docMk/>
            <pc:sldMk cId="1780711867" sldId="307"/>
            <ac:spMk id="14" creationId="{FAA80716-0A13-958F-01C7-43E286C2CF2E}"/>
          </ac:spMkLst>
        </pc:spChg>
        <pc:spChg chg="add mod">
          <ac:chgData name="Guest User" userId="S::urn:spo:anon#c8274ac749959e1fd89da50e3db6b277c0928983c2c289331fbaf17f7b398e20::" providerId="AD" clId="Web-{9CC15FC8-28D1-EC1F-E4A8-3AF92CFFC2C3}" dt="2022-04-30T10:43:11.314" v="86" actId="20577"/>
          <ac:spMkLst>
            <pc:docMk/>
            <pc:sldMk cId="1780711867" sldId="307"/>
            <ac:spMk id="15" creationId="{C1CDF2FA-9B74-20E9-CCFB-3F99B7D1ADAA}"/>
          </ac:spMkLst>
        </pc:spChg>
        <pc:picChg chg="del">
          <ac:chgData name="Guest User" userId="S::urn:spo:anon#c8274ac749959e1fd89da50e3db6b277c0928983c2c289331fbaf17f7b398e20::" providerId="AD" clId="Web-{9CC15FC8-28D1-EC1F-E4A8-3AF92CFFC2C3}" dt="2022-04-30T10:43:11.642" v="87"/>
          <ac:picMkLst>
            <pc:docMk/>
            <pc:sldMk cId="1780711867" sldId="307"/>
            <ac:picMk id="52" creationId="{E0F2B3AB-0CDE-F355-C50F-D1BA8B0117BA}"/>
          </ac:picMkLst>
        </pc:picChg>
        <pc:picChg chg="del mod">
          <ac:chgData name="Guest User" userId="S::urn:spo:anon#c8274ac749959e1fd89da50e3db6b277c0928983c2c289331fbaf17f7b398e20::" providerId="AD" clId="Web-{9CC15FC8-28D1-EC1F-E4A8-3AF92CFFC2C3}" dt="2022-04-30T10:39:01.609" v="41"/>
          <ac:picMkLst>
            <pc:docMk/>
            <pc:sldMk cId="1780711867" sldId="307"/>
            <ac:picMk id="53" creationId="{C9666749-DD5C-A34E-6327-20B7C39FAE1A}"/>
          </ac:picMkLst>
        </pc:picChg>
      </pc:sldChg>
    </pc:docChg>
  </pc:docChgLst>
  <pc:docChgLst>
    <pc:chgData name="Guest User" userId="S::urn:spo:anon#c8274ac749959e1fd89da50e3db6b277c0928983c2c289331fbaf17f7b398e20::" providerId="AD" clId="Web-{F2F1BF87-DF04-D45D-06AC-1DE08D67C820}"/>
    <pc:docChg chg="addSld delSld modSld sldOrd">
      <pc:chgData name="Guest User" userId="S::urn:spo:anon#c8274ac749959e1fd89da50e3db6b277c0928983c2c289331fbaf17f7b398e20::" providerId="AD" clId="Web-{F2F1BF87-DF04-D45D-06AC-1DE08D67C820}" dt="2022-04-30T10:58:00.641" v="297"/>
      <pc:docMkLst>
        <pc:docMk/>
      </pc:docMkLst>
      <pc:sldChg chg="modSp modNotes">
        <pc:chgData name="Guest User" userId="S::urn:spo:anon#c8274ac749959e1fd89da50e3db6b277c0928983c2c289331fbaf17f7b398e20::" providerId="AD" clId="Web-{F2F1BF87-DF04-D45D-06AC-1DE08D67C820}" dt="2022-04-30T10:09:37.872" v="53" actId="14100"/>
        <pc:sldMkLst>
          <pc:docMk/>
          <pc:sldMk cId="1780711867" sldId="307"/>
        </pc:sldMkLst>
        <pc:spChg chg="mod">
          <ac:chgData name="Guest User" userId="S::urn:spo:anon#c8274ac749959e1fd89da50e3db6b277c0928983c2c289331fbaf17f7b398e20::" providerId="AD" clId="Web-{F2F1BF87-DF04-D45D-06AC-1DE08D67C820}" dt="2022-04-30T10:09:37.872" v="53" actId="14100"/>
          <ac:spMkLst>
            <pc:docMk/>
            <pc:sldMk cId="1780711867" sldId="307"/>
            <ac:spMk id="2" creationId="{7C813E0A-A0BB-4810-A649-DA2A6041D4E2}"/>
          </ac:spMkLst>
        </pc:spChg>
      </pc:sldChg>
      <pc:sldChg chg="modSp new">
        <pc:chgData name="Guest User" userId="S::urn:spo:anon#c8274ac749959e1fd89da50e3db6b277c0928983c2c289331fbaf17f7b398e20::" providerId="AD" clId="Web-{F2F1BF87-DF04-D45D-06AC-1DE08D67C820}" dt="2022-04-30T09:28:09.376" v="1" actId="20577"/>
        <pc:sldMkLst>
          <pc:docMk/>
          <pc:sldMk cId="1824358226" sldId="308"/>
        </pc:sldMkLst>
        <pc:spChg chg="mod">
          <ac:chgData name="Guest User" userId="S::urn:spo:anon#c8274ac749959e1fd89da50e3db6b277c0928983c2c289331fbaf17f7b398e20::" providerId="AD" clId="Web-{F2F1BF87-DF04-D45D-06AC-1DE08D67C820}" dt="2022-04-30T09:28:09.376" v="1" actId="20577"/>
          <ac:spMkLst>
            <pc:docMk/>
            <pc:sldMk cId="1824358226" sldId="308"/>
            <ac:spMk id="9" creationId="{3BC4673B-7A1F-41FF-82D6-167E59287D22}"/>
          </ac:spMkLst>
        </pc:spChg>
      </pc:sldChg>
      <pc:sldChg chg="addSp modSp">
        <pc:chgData name="Guest User" userId="S::urn:spo:anon#c8274ac749959e1fd89da50e3db6b277c0928983c2c289331fbaf17f7b398e20::" providerId="AD" clId="Web-{F2F1BF87-DF04-D45D-06AC-1DE08D67C820}" dt="2022-04-30T09:46:32.714" v="14" actId="20577"/>
        <pc:sldMkLst>
          <pc:docMk/>
          <pc:sldMk cId="3279511680" sldId="310"/>
        </pc:sldMkLst>
        <pc:spChg chg="mod">
          <ac:chgData name="Guest User" userId="S::urn:spo:anon#c8274ac749959e1fd89da50e3db6b277c0928983c2c289331fbaf17f7b398e20::" providerId="AD" clId="Web-{F2F1BF87-DF04-D45D-06AC-1DE08D67C820}" dt="2022-04-30T09:46:32.714" v="14" actId="20577"/>
          <ac:spMkLst>
            <pc:docMk/>
            <pc:sldMk cId="3279511680" sldId="310"/>
            <ac:spMk id="3" creationId="{D86B1524-5864-4718-B39F-B526E608CA1A}"/>
          </ac:spMkLst>
        </pc:spChg>
        <pc:spChg chg="mod">
          <ac:chgData name="Guest User" userId="S::urn:spo:anon#c8274ac749959e1fd89da50e3db6b277c0928983c2c289331fbaf17f7b398e20::" providerId="AD" clId="Web-{F2F1BF87-DF04-D45D-06AC-1DE08D67C820}" dt="2022-04-30T09:36:34.435" v="5" actId="1076"/>
          <ac:spMkLst>
            <pc:docMk/>
            <pc:sldMk cId="3279511680" sldId="310"/>
            <ac:spMk id="7" creationId="{870E68B4-AF1A-4E89-9D28-722F50959719}"/>
          </ac:spMkLst>
        </pc:spChg>
        <pc:spChg chg="add">
          <ac:chgData name="Guest User" userId="S::urn:spo:anon#c8274ac749959e1fd89da50e3db6b277c0928983c2c289331fbaf17f7b398e20::" providerId="AD" clId="Web-{F2F1BF87-DF04-D45D-06AC-1DE08D67C820}" dt="2022-04-30T09:36:55.779" v="7"/>
          <ac:spMkLst>
            <pc:docMk/>
            <pc:sldMk cId="3279511680" sldId="310"/>
            <ac:spMk id="155" creationId="{A17E2C56-5E52-10FA-6B98-B445C0D0FD01}"/>
          </ac:spMkLst>
        </pc:spChg>
        <pc:spChg chg="add">
          <ac:chgData name="Guest User" userId="S::urn:spo:anon#c8274ac749959e1fd89da50e3db6b277c0928983c2c289331fbaf17f7b398e20::" providerId="AD" clId="Web-{F2F1BF87-DF04-D45D-06AC-1DE08D67C820}" dt="2022-04-30T09:37:02.763" v="8"/>
          <ac:spMkLst>
            <pc:docMk/>
            <pc:sldMk cId="3279511680" sldId="310"/>
            <ac:spMk id="156" creationId="{8C6A40B5-8051-C9BD-F1DC-F6A939A43A7B}"/>
          </ac:spMkLst>
        </pc:spChg>
      </pc:sldChg>
      <pc:sldChg chg="addSp delSp modSp modNotes">
        <pc:chgData name="Guest User" userId="S::urn:spo:anon#c8274ac749959e1fd89da50e3db6b277c0928983c2c289331fbaf17f7b398e20::" providerId="AD" clId="Web-{F2F1BF87-DF04-D45D-06AC-1DE08D67C820}" dt="2022-04-30T10:20:32.230" v="125" actId="1076"/>
        <pc:sldMkLst>
          <pc:docMk/>
          <pc:sldMk cId="3554302447" sldId="311"/>
        </pc:sldMkLst>
        <pc:spChg chg="mod">
          <ac:chgData name="Guest User" userId="S::urn:spo:anon#c8274ac749959e1fd89da50e3db6b277c0928983c2c289331fbaf17f7b398e20::" providerId="AD" clId="Web-{F2F1BF87-DF04-D45D-06AC-1DE08D67C820}" dt="2022-04-30T10:20:19.245" v="123" actId="20577"/>
          <ac:spMkLst>
            <pc:docMk/>
            <pc:sldMk cId="3554302447" sldId="311"/>
            <ac:spMk id="3" creationId="{97ECF78A-A739-07F8-18D1-9D01C9580D45}"/>
          </ac:spMkLst>
        </pc:spChg>
        <pc:spChg chg="add del mod">
          <ac:chgData name="Guest User" userId="S::urn:spo:anon#c8274ac749959e1fd89da50e3db6b277c0928983c2c289331fbaf17f7b398e20::" providerId="AD" clId="Web-{F2F1BF87-DF04-D45D-06AC-1DE08D67C820}" dt="2022-04-30T10:20:06.980" v="121"/>
          <ac:spMkLst>
            <pc:docMk/>
            <pc:sldMk cId="3554302447" sldId="311"/>
            <ac:spMk id="5" creationId="{29A58A2B-D3D0-E103-FDED-69061FE96C05}"/>
          </ac:spMkLst>
        </pc:spChg>
        <pc:spChg chg="mod">
          <ac:chgData name="Guest User" userId="S::urn:spo:anon#c8274ac749959e1fd89da50e3db6b277c0928983c2c289331fbaf17f7b398e20::" providerId="AD" clId="Web-{F2F1BF87-DF04-D45D-06AC-1DE08D67C820}" dt="2022-04-30T09:54:07.992" v="19" actId="20577"/>
          <ac:spMkLst>
            <pc:docMk/>
            <pc:sldMk cId="3554302447" sldId="311"/>
            <ac:spMk id="244" creationId="{CAA2532E-6B22-71FB-D0DB-CC06468CBF01}"/>
          </ac:spMkLst>
        </pc:spChg>
        <pc:spChg chg="mod">
          <ac:chgData name="Guest User" userId="S::urn:spo:anon#c8274ac749959e1fd89da50e3db6b277c0928983c2c289331fbaf17f7b398e20::" providerId="AD" clId="Web-{F2F1BF87-DF04-D45D-06AC-1DE08D67C820}" dt="2022-04-30T09:54:15.898" v="20" actId="20577"/>
          <ac:spMkLst>
            <pc:docMk/>
            <pc:sldMk cId="3554302447" sldId="311"/>
            <ac:spMk id="246" creationId="{CE71F4DE-0FE7-56AE-7251-AEF547FE2A2C}"/>
          </ac:spMkLst>
        </pc:spChg>
        <pc:spChg chg="del">
          <ac:chgData name="Guest User" userId="S::urn:spo:anon#c8274ac749959e1fd89da50e3db6b277c0928983c2c289331fbaf17f7b398e20::" providerId="AD" clId="Web-{F2F1BF87-DF04-D45D-06AC-1DE08D67C820}" dt="2022-04-30T10:20:02.026" v="120"/>
          <ac:spMkLst>
            <pc:docMk/>
            <pc:sldMk cId="3554302447" sldId="311"/>
            <ac:spMk id="250" creationId="{86A0528F-B9F2-9734-B904-6B1DAD410D36}"/>
          </ac:spMkLst>
        </pc:spChg>
        <pc:picChg chg="mod">
          <ac:chgData name="Guest User" userId="S::urn:spo:anon#c8274ac749959e1fd89da50e3db6b277c0928983c2c289331fbaf17f7b398e20::" providerId="AD" clId="Web-{F2F1BF87-DF04-D45D-06AC-1DE08D67C820}" dt="2022-04-30T10:20:32.230" v="125" actId="1076"/>
          <ac:picMkLst>
            <pc:docMk/>
            <pc:sldMk cId="3554302447" sldId="311"/>
            <ac:picMk id="260" creationId="{ABD0B932-281E-8B0B-23F3-BD31E494677C}"/>
          </ac:picMkLst>
        </pc:picChg>
      </pc:sldChg>
      <pc:sldChg chg="addSp delSp modSp mod modClrScheme chgLayout">
        <pc:chgData name="Guest User" userId="S::urn:spo:anon#c8274ac749959e1fd89da50e3db6b277c0928983c2c289331fbaf17f7b398e20::" providerId="AD" clId="Web-{F2F1BF87-DF04-D45D-06AC-1DE08D67C820}" dt="2022-04-30T10:58:00.641" v="297"/>
        <pc:sldMkLst>
          <pc:docMk/>
          <pc:sldMk cId="2963842929" sldId="313"/>
        </pc:sldMkLst>
        <pc:spChg chg="mod ord">
          <ac:chgData name="Guest User" userId="S::urn:spo:anon#c8274ac749959e1fd89da50e3db6b277c0928983c2c289331fbaf17f7b398e20::" providerId="AD" clId="Web-{F2F1BF87-DF04-D45D-06AC-1DE08D67C820}" dt="2022-04-30T10:51:34.460" v="237" actId="20577"/>
          <ac:spMkLst>
            <pc:docMk/>
            <pc:sldMk cId="2963842929" sldId="313"/>
            <ac:spMk id="2" creationId="{7C813E0A-A0BB-4810-A649-DA2A6041D4E2}"/>
          </ac:spMkLst>
        </pc:spChg>
        <pc:spChg chg="del mod ord">
          <ac:chgData name="Guest User" userId="S::urn:spo:anon#c8274ac749959e1fd89da50e3db6b277c0928983c2c289331fbaf17f7b398e20::" providerId="AD" clId="Web-{F2F1BF87-DF04-D45D-06AC-1DE08D67C820}" dt="2022-04-30T10:16:32.194" v="86"/>
          <ac:spMkLst>
            <pc:docMk/>
            <pc:sldMk cId="2963842929" sldId="313"/>
            <ac:spMk id="3" creationId="{324877BD-C1C0-4EF1-8DF5-1BDD6F544471}"/>
          </ac:spMkLst>
        </pc:spChg>
        <pc:spChg chg="mod ord">
          <ac:chgData name="Guest User" userId="S::urn:spo:anon#c8274ac749959e1fd89da50e3db6b277c0928983c2c289331fbaf17f7b398e20::" providerId="AD" clId="Web-{F2F1BF87-DF04-D45D-06AC-1DE08D67C820}" dt="2022-04-30T10:14:25.441" v="69"/>
          <ac:spMkLst>
            <pc:docMk/>
            <pc:sldMk cId="2963842929" sldId="313"/>
            <ac:spMk id="4" creationId="{C46A0626-4698-4C7F-AEC7-60DE3FCC5586}"/>
          </ac:spMkLst>
        </pc:spChg>
        <pc:spChg chg="add del mod ord">
          <ac:chgData name="Guest User" userId="S::urn:spo:anon#c8274ac749959e1fd89da50e3db6b277c0928983c2c289331fbaf17f7b398e20::" providerId="AD" clId="Web-{F2F1BF87-DF04-D45D-06AC-1DE08D67C820}" dt="2022-04-30T10:14:25.441" v="69"/>
          <ac:spMkLst>
            <pc:docMk/>
            <pc:sldMk cId="2963842929" sldId="313"/>
            <ac:spMk id="5" creationId="{77ED8DF8-9DEF-B435-1279-405217603F32}"/>
          </ac:spMkLst>
        </pc:spChg>
        <pc:spChg chg="mod ord">
          <ac:chgData name="Guest User" userId="S::urn:spo:anon#c8274ac749959e1fd89da50e3db6b277c0928983c2c289331fbaf17f7b398e20::" providerId="AD" clId="Web-{F2F1BF87-DF04-D45D-06AC-1DE08D67C820}" dt="2022-04-30T10:14:25.441" v="69"/>
          <ac:spMkLst>
            <pc:docMk/>
            <pc:sldMk cId="2963842929" sldId="313"/>
            <ac:spMk id="6" creationId="{F4F6ECF4-8895-4361-AA43-3D6B1CA2189C}"/>
          </ac:spMkLst>
        </pc:spChg>
        <pc:spChg chg="add del mod ord">
          <ac:chgData name="Guest User" userId="S::urn:spo:anon#c8274ac749959e1fd89da50e3db6b277c0928983c2c289331fbaf17f7b398e20::" providerId="AD" clId="Web-{F2F1BF87-DF04-D45D-06AC-1DE08D67C820}" dt="2022-04-30T10:22:07.982" v="140" actId="20577"/>
          <ac:spMkLst>
            <pc:docMk/>
            <pc:sldMk cId="2963842929" sldId="313"/>
            <ac:spMk id="7" creationId="{0227C4D6-32C1-4E4F-A77B-AA4AB4BB3567}"/>
          </ac:spMkLst>
        </pc:spChg>
        <pc:spChg chg="add del mod ord">
          <ac:chgData name="Guest User" userId="S::urn:spo:anon#c8274ac749959e1fd89da50e3db6b277c0928983c2c289331fbaf17f7b398e20::" providerId="AD" clId="Web-{F2F1BF87-DF04-D45D-06AC-1DE08D67C820}" dt="2022-04-30T10:14:25.441" v="69"/>
          <ac:spMkLst>
            <pc:docMk/>
            <pc:sldMk cId="2963842929" sldId="313"/>
            <ac:spMk id="10" creationId="{6D9CD9D3-2EB3-6628-2062-2A246D764057}"/>
          </ac:spMkLst>
        </pc:spChg>
        <pc:spChg chg="add del mod ord">
          <ac:chgData name="Guest User" userId="S::urn:spo:anon#c8274ac749959e1fd89da50e3db6b277c0928983c2c289331fbaf17f7b398e20::" providerId="AD" clId="Web-{F2F1BF87-DF04-D45D-06AC-1DE08D67C820}" dt="2022-04-30T10:14:25.441" v="69"/>
          <ac:spMkLst>
            <pc:docMk/>
            <pc:sldMk cId="2963842929" sldId="313"/>
            <ac:spMk id="11" creationId="{39A2103F-FB7F-7C92-8764-5610039FDE4F}"/>
          </ac:spMkLst>
        </pc:spChg>
        <pc:spChg chg="del mod">
          <ac:chgData name="Guest User" userId="S::urn:spo:anon#c8274ac749959e1fd89da50e3db6b277c0928983c2c289331fbaf17f7b398e20::" providerId="AD" clId="Web-{F2F1BF87-DF04-D45D-06AC-1DE08D67C820}" dt="2022-04-30T10:45:08.701" v="204"/>
          <ac:spMkLst>
            <pc:docMk/>
            <pc:sldMk cId="2963842929" sldId="313"/>
            <ac:spMk id="12" creationId="{C4EB6DA9-F2FE-4A6A-84B4-1273E77A5EA8}"/>
          </ac:spMkLst>
        </pc:spChg>
        <pc:spChg chg="add del mod">
          <ac:chgData name="Guest User" userId="S::urn:spo:anon#c8274ac749959e1fd89da50e3db6b277c0928983c2c289331fbaf17f7b398e20::" providerId="AD" clId="Web-{F2F1BF87-DF04-D45D-06AC-1DE08D67C820}" dt="2022-04-30T10:16:35.678" v="87"/>
          <ac:spMkLst>
            <pc:docMk/>
            <pc:sldMk cId="2963842929" sldId="313"/>
            <ac:spMk id="13" creationId="{608F26C9-9D12-EC28-7BDD-B42758514E8F}"/>
          </ac:spMkLst>
        </pc:spChg>
        <pc:spChg chg="mod">
          <ac:chgData name="Guest User" userId="S::urn:spo:anon#c8274ac749959e1fd89da50e3db6b277c0928983c2c289331fbaf17f7b398e20::" providerId="AD" clId="Web-{F2F1BF87-DF04-D45D-06AC-1DE08D67C820}" dt="2022-04-30T10:52:52.884" v="263" actId="14100"/>
          <ac:spMkLst>
            <pc:docMk/>
            <pc:sldMk cId="2963842929" sldId="313"/>
            <ac:spMk id="15" creationId="{94EF93EF-A33D-490D-8365-74EB0B7724CB}"/>
          </ac:spMkLst>
        </pc:spChg>
        <pc:spChg chg="mod">
          <ac:chgData name="Guest User" userId="S::urn:spo:anon#c8274ac749959e1fd89da50e3db6b277c0928983c2c289331fbaf17f7b398e20::" providerId="AD" clId="Web-{F2F1BF87-DF04-D45D-06AC-1DE08D67C820}" dt="2022-04-30T10:53:21.087" v="267" actId="20577"/>
          <ac:spMkLst>
            <pc:docMk/>
            <pc:sldMk cId="2963842929" sldId="313"/>
            <ac:spMk id="16" creationId="{D11E27C6-0665-4E1F-B863-E580195BCB28}"/>
          </ac:spMkLst>
        </pc:spChg>
        <pc:spChg chg="mod">
          <ac:chgData name="Guest User" userId="S::urn:spo:anon#c8274ac749959e1fd89da50e3db6b277c0928983c2c289331fbaf17f7b398e20::" providerId="AD" clId="Web-{F2F1BF87-DF04-D45D-06AC-1DE08D67C820}" dt="2022-04-30T10:58:00.641" v="297"/>
          <ac:spMkLst>
            <pc:docMk/>
            <pc:sldMk cId="2963842929" sldId="313"/>
            <ac:spMk id="17" creationId="{261FE0D9-17A6-434F-B691-E13BB6B96482}"/>
          </ac:spMkLst>
        </pc:spChg>
        <pc:spChg chg="mod">
          <ac:chgData name="Guest User" userId="S::urn:spo:anon#c8274ac749959e1fd89da50e3db6b277c0928983c2c289331fbaf17f7b398e20::" providerId="AD" clId="Web-{F2F1BF87-DF04-D45D-06AC-1DE08D67C820}" dt="2022-04-30T10:57:39.187" v="294"/>
          <ac:spMkLst>
            <pc:docMk/>
            <pc:sldMk cId="2963842929" sldId="313"/>
            <ac:spMk id="18" creationId="{9F768359-1068-48C3-9E62-16F420CA750F}"/>
          </ac:spMkLst>
        </pc:spChg>
        <pc:grpChg chg="mod">
          <ac:chgData name="Guest User" userId="S::urn:spo:anon#c8274ac749959e1fd89da50e3db6b277c0928983c2c289331fbaf17f7b398e20::" providerId="AD" clId="Web-{F2F1BF87-DF04-D45D-06AC-1DE08D67C820}" dt="2022-04-30T10:55:45.075" v="283" actId="1076"/>
          <ac:grpSpMkLst>
            <pc:docMk/>
            <pc:sldMk cId="2963842929" sldId="313"/>
            <ac:grpSpMk id="95" creationId="{4E8EBE6F-1035-48E9-B412-F00122C5AA12}"/>
          </ac:grpSpMkLst>
        </pc:grpChg>
        <pc:picChg chg="add mod">
          <ac:chgData name="Guest User" userId="S::urn:spo:anon#c8274ac749959e1fd89da50e3db6b277c0928983c2c289331fbaf17f7b398e20::" providerId="AD" clId="Web-{F2F1BF87-DF04-D45D-06AC-1DE08D67C820}" dt="2022-04-30T10:24:04.891" v="153" actId="1076"/>
          <ac:picMkLst>
            <pc:docMk/>
            <pc:sldMk cId="2963842929" sldId="313"/>
            <ac:picMk id="3" creationId="{DEAF7B27-5CF0-8375-D77A-01B164DF24D7}"/>
          </ac:picMkLst>
        </pc:picChg>
        <pc:picChg chg="add mod">
          <ac:chgData name="Guest User" userId="S::urn:spo:anon#c8274ac749959e1fd89da50e3db6b277c0928983c2c289331fbaf17f7b398e20::" providerId="AD" clId="Web-{F2F1BF87-DF04-D45D-06AC-1DE08D67C820}" dt="2022-04-30T10:24:09.579" v="154" actId="1076"/>
          <ac:picMkLst>
            <pc:docMk/>
            <pc:sldMk cId="2963842929" sldId="313"/>
            <ac:picMk id="5" creationId="{3E749549-5811-44DB-E0D5-E0FC5F8289EA}"/>
          </ac:picMkLst>
        </pc:picChg>
        <pc:picChg chg="add mod">
          <ac:chgData name="Guest User" userId="S::urn:spo:anon#c8274ac749959e1fd89da50e3db6b277c0928983c2c289331fbaf17f7b398e20::" providerId="AD" clId="Web-{F2F1BF87-DF04-D45D-06AC-1DE08D67C820}" dt="2022-04-30T10:55:53.310" v="285" actId="14100"/>
          <ac:picMkLst>
            <pc:docMk/>
            <pc:sldMk cId="2963842929" sldId="313"/>
            <ac:picMk id="10" creationId="{47B47C58-AAC9-F8E0-4B07-7263E908305A}"/>
          </ac:picMkLst>
        </pc:picChg>
        <pc:picChg chg="add mod">
          <ac:chgData name="Guest User" userId="S::urn:spo:anon#c8274ac749959e1fd89da50e3db6b277c0928983c2c289331fbaf17f7b398e20::" providerId="AD" clId="Web-{F2F1BF87-DF04-D45D-06AC-1DE08D67C820}" dt="2022-04-30T10:56:02.810" v="289" actId="1076"/>
          <ac:picMkLst>
            <pc:docMk/>
            <pc:sldMk cId="2963842929" sldId="313"/>
            <ac:picMk id="11" creationId="{C4984CB3-0BB5-327B-C5D2-CE38A45F46BC}"/>
          </ac:picMkLst>
        </pc:picChg>
        <pc:picChg chg="add mod">
          <ac:chgData name="Guest User" userId="S::urn:spo:anon#c8274ac749959e1fd89da50e3db6b277c0928983c2c289331fbaf17f7b398e20::" providerId="AD" clId="Web-{F2F1BF87-DF04-D45D-06AC-1DE08D67C820}" dt="2022-04-30T10:55:50.653" v="284" actId="14100"/>
          <ac:picMkLst>
            <pc:docMk/>
            <pc:sldMk cId="2963842929" sldId="313"/>
            <ac:picMk id="13" creationId="{C8868851-9423-F792-8D49-09F47EDE0CFB}"/>
          </ac:picMkLst>
        </pc:picChg>
        <pc:picChg chg="mod">
          <ac:chgData name="Guest User" userId="S::urn:spo:anon#c8274ac749959e1fd89da50e3db6b277c0928983c2c289331fbaf17f7b398e20::" providerId="AD" clId="Web-{F2F1BF87-DF04-D45D-06AC-1DE08D67C820}" dt="2022-04-30T10:47:01.703" v="216" actId="1076"/>
          <ac:picMkLst>
            <pc:docMk/>
            <pc:sldMk cId="2963842929" sldId="313"/>
            <ac:picMk id="14" creationId="{87191A9A-BDF9-41F8-964A-2FBC319955F5}"/>
          </ac:picMkLst>
        </pc:picChg>
        <pc:picChg chg="mod">
          <ac:chgData name="Guest User" userId="S::urn:spo:anon#c8274ac749959e1fd89da50e3db6b277c0928983c2c289331fbaf17f7b398e20::" providerId="AD" clId="Web-{F2F1BF87-DF04-D45D-06AC-1DE08D67C820}" dt="2022-04-30T10:45:58.311" v="213" actId="14100"/>
          <ac:picMkLst>
            <pc:docMk/>
            <pc:sldMk cId="2963842929" sldId="313"/>
            <ac:picMk id="19" creationId="{2B4484CC-6B65-41FE-A9F1-1302FD34F395}"/>
          </ac:picMkLst>
        </pc:picChg>
        <pc:picChg chg="mod">
          <ac:chgData name="Guest User" userId="S::urn:spo:anon#c8274ac749959e1fd89da50e3db6b277c0928983c2c289331fbaf17f7b398e20::" providerId="AD" clId="Web-{F2F1BF87-DF04-D45D-06AC-1DE08D67C820}" dt="2022-04-30T10:45:48.186" v="212" actId="1076"/>
          <ac:picMkLst>
            <pc:docMk/>
            <pc:sldMk cId="2963842929" sldId="313"/>
            <ac:picMk id="20" creationId="{41DC5726-CBE0-4C45-8EDF-812503970B9F}"/>
          </ac:picMkLst>
        </pc:picChg>
        <pc:picChg chg="mod">
          <ac:chgData name="Guest User" userId="S::urn:spo:anon#c8274ac749959e1fd89da50e3db6b277c0928983c2c289331fbaf17f7b398e20::" providerId="AD" clId="Web-{F2F1BF87-DF04-D45D-06AC-1DE08D67C820}" dt="2022-04-30T10:47:13.406" v="219" actId="14100"/>
          <ac:picMkLst>
            <pc:docMk/>
            <pc:sldMk cId="2963842929" sldId="313"/>
            <ac:picMk id="21" creationId="{5345FB02-4C13-4546-A076-971A16AD366B}"/>
          </ac:picMkLst>
        </pc:picChg>
        <pc:picChg chg="add mod">
          <ac:chgData name="Guest User" userId="S::urn:spo:anon#c8274ac749959e1fd89da50e3db6b277c0928983c2c289331fbaf17f7b398e20::" providerId="AD" clId="Web-{F2F1BF87-DF04-D45D-06AC-1DE08D67C820}" dt="2022-04-30T10:55:59.700" v="287" actId="14100"/>
          <ac:picMkLst>
            <pc:docMk/>
            <pc:sldMk cId="2963842929" sldId="313"/>
            <ac:picMk id="22" creationId="{F24E703D-78F2-BF7E-B0E9-0F006721127F}"/>
          </ac:picMkLst>
        </pc:picChg>
        <pc:picChg chg="add mod">
          <ac:chgData name="Guest User" userId="S::urn:spo:anon#c8274ac749959e1fd89da50e3db6b277c0928983c2c289331fbaf17f7b398e20::" providerId="AD" clId="Web-{F2F1BF87-DF04-D45D-06AC-1DE08D67C820}" dt="2022-04-30T10:56:07.544" v="291" actId="14100"/>
          <ac:picMkLst>
            <pc:docMk/>
            <pc:sldMk cId="2963842929" sldId="313"/>
            <ac:picMk id="23" creationId="{577594C0-DB76-A021-29B4-6E24929B4C97}"/>
          </ac:picMkLst>
        </pc:picChg>
        <pc:picChg chg="add mod">
          <ac:chgData name="Guest User" userId="S::urn:spo:anon#c8274ac749959e1fd89da50e3db6b277c0928983c2c289331fbaf17f7b398e20::" providerId="AD" clId="Web-{F2F1BF87-DF04-D45D-06AC-1DE08D67C820}" dt="2022-04-30T10:55:55.841" v="286" actId="14100"/>
          <ac:picMkLst>
            <pc:docMk/>
            <pc:sldMk cId="2963842929" sldId="313"/>
            <ac:picMk id="24" creationId="{AA169F11-80E0-BF98-BFF7-16A3D036B034}"/>
          </ac:picMkLst>
        </pc:picChg>
      </pc:sldChg>
      <pc:sldChg chg="addSp delSp modSp new del ord">
        <pc:chgData name="Guest User" userId="S::urn:spo:anon#c8274ac749959e1fd89da50e3db6b277c0928983c2c289331fbaf17f7b398e20::" providerId="AD" clId="Web-{F2F1BF87-DF04-D45D-06AC-1DE08D67C820}" dt="2022-04-30T10:17:48.961" v="90"/>
        <pc:sldMkLst>
          <pc:docMk/>
          <pc:sldMk cId="947739161" sldId="314"/>
        </pc:sldMkLst>
        <pc:spChg chg="mod">
          <ac:chgData name="Guest User" userId="S::urn:spo:anon#c8274ac749959e1fd89da50e3db6b277c0928983c2c289331fbaf17f7b398e20::" providerId="AD" clId="Web-{F2F1BF87-DF04-D45D-06AC-1DE08D67C820}" dt="2022-04-30T10:15:26.301" v="79" actId="20577"/>
          <ac:spMkLst>
            <pc:docMk/>
            <pc:sldMk cId="947739161" sldId="314"/>
            <ac:spMk id="3" creationId="{55B12508-BC28-86CF-C9A1-AC562271D603}"/>
          </ac:spMkLst>
        </pc:spChg>
        <pc:spChg chg="del">
          <ac:chgData name="Guest User" userId="S::urn:spo:anon#c8274ac749959e1fd89da50e3db6b277c0928983c2c289331fbaf17f7b398e20::" providerId="AD" clId="Web-{F2F1BF87-DF04-D45D-06AC-1DE08D67C820}" dt="2022-04-30T10:15:40.224" v="83"/>
          <ac:spMkLst>
            <pc:docMk/>
            <pc:sldMk cId="947739161" sldId="314"/>
            <ac:spMk id="7" creationId="{1659D6DF-47EE-2E02-7528-425F9EDC2748}"/>
          </ac:spMkLst>
        </pc:spChg>
        <pc:spChg chg="add mod">
          <ac:chgData name="Guest User" userId="S::urn:spo:anon#c8274ac749959e1fd89da50e3db6b277c0928983c2c289331fbaf17f7b398e20::" providerId="AD" clId="Web-{F2F1BF87-DF04-D45D-06AC-1DE08D67C820}" dt="2022-04-30T10:15:50.989" v="85" actId="14100"/>
          <ac:spMkLst>
            <pc:docMk/>
            <pc:sldMk cId="947739161" sldId="314"/>
            <ac:spMk id="8" creationId="{76BEF013-972D-BDC5-F367-C9D5769C550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gray">
          <a:xfrm>
            <a:off x="0" y="0"/>
            <a:ext cx="2971800" cy="457200"/>
          </a:xfrm>
          <a:prstGeom prst="rect">
            <a:avLst/>
          </a:prstGeom>
        </p:spPr>
        <p:txBody>
          <a:bodyPr vert="horz" lIns="91440" tIns="45720" rIns="91440" bIns="45720" rtlCol="0"/>
          <a:lstStyle>
            <a:lvl1pPr algn="l">
              <a:defRPr sz="1200"/>
            </a:lvl1pPr>
          </a:lstStyle>
          <a:p>
            <a:endParaRPr lang="en-US">
              <a:latin typeface="ABBvoice" panose="020D0603020503020204" pitchFamily="34" charset="0"/>
              <a:ea typeface="ABBvoice" panose="020D0603020503020204" pitchFamily="34" charset="0"/>
              <a:cs typeface="ABBvoice" panose="020D0603020503020204" pitchFamily="34" charset="0"/>
            </a:endParaRPr>
          </a:p>
        </p:txBody>
      </p:sp>
      <p:sp>
        <p:nvSpPr>
          <p:cNvPr id="3" name="Date Placeholder 2"/>
          <p:cNvSpPr>
            <a:spLocks noGrp="1"/>
          </p:cNvSpPr>
          <p:nvPr>
            <p:ph type="dt" sz="quarter" idx="1"/>
          </p:nvPr>
        </p:nvSpPr>
        <p:spPr bwMode="gray">
          <a:xfrm>
            <a:off x="3884613" y="0"/>
            <a:ext cx="2971800" cy="457200"/>
          </a:xfrm>
          <a:prstGeom prst="rect">
            <a:avLst/>
          </a:prstGeom>
        </p:spPr>
        <p:txBody>
          <a:bodyPr vert="horz" lIns="91440" tIns="45720" rIns="91440" bIns="45720" rtlCol="0"/>
          <a:lstStyle>
            <a:lvl1pPr algn="r">
              <a:defRPr sz="1200"/>
            </a:lvl1pPr>
          </a:lstStyle>
          <a:p>
            <a:fld id="{696490A3-8906-4C15-BA06-29841194A30F}" type="datetimeFigureOut">
              <a:rPr lang="en-US" smtClean="0">
                <a:latin typeface="ABBvoice" panose="020D0603020503020204" pitchFamily="34" charset="0"/>
                <a:ea typeface="ABBvoice" panose="020D0603020503020204" pitchFamily="34" charset="0"/>
                <a:cs typeface="ABBvoice" panose="020D0603020503020204" pitchFamily="34" charset="0"/>
              </a:rPr>
              <a:t>6/28/2022</a:t>
            </a:fld>
            <a:endParaRPr lang="en-US">
              <a:latin typeface="ABBvoice" panose="020D0603020503020204" pitchFamily="34" charset="0"/>
              <a:ea typeface="ABBvoice" panose="020D0603020503020204" pitchFamily="34" charset="0"/>
              <a:cs typeface="ABBvoice" panose="020D0603020503020204" pitchFamily="34" charset="0"/>
            </a:endParaRPr>
          </a:p>
        </p:txBody>
      </p:sp>
      <p:sp>
        <p:nvSpPr>
          <p:cNvPr id="4" name="Footer Placeholder 3"/>
          <p:cNvSpPr>
            <a:spLocks noGrp="1"/>
          </p:cNvSpPr>
          <p:nvPr>
            <p:ph type="ftr" sz="quarter" idx="2"/>
          </p:nvPr>
        </p:nvSpPr>
        <p:spPr bwMode="gray">
          <a:xfrm>
            <a:off x="0" y="8685213"/>
            <a:ext cx="2971800" cy="457200"/>
          </a:xfrm>
          <a:prstGeom prst="rect">
            <a:avLst/>
          </a:prstGeom>
        </p:spPr>
        <p:txBody>
          <a:bodyPr vert="horz" lIns="91440" tIns="45720" rIns="91440" bIns="45720" rtlCol="0" anchor="b"/>
          <a:lstStyle>
            <a:lvl1pPr algn="l">
              <a:defRPr sz="1200"/>
            </a:lvl1pPr>
          </a:lstStyle>
          <a:p>
            <a:endParaRPr lang="en-US">
              <a:latin typeface="ABBvoice" panose="020D0603020503020204" pitchFamily="34" charset="0"/>
              <a:ea typeface="ABBvoice" panose="020D0603020503020204" pitchFamily="34" charset="0"/>
              <a:cs typeface="ABBvoice" panose="020D0603020503020204" pitchFamily="34" charset="0"/>
            </a:endParaRPr>
          </a:p>
        </p:txBody>
      </p:sp>
      <p:sp>
        <p:nvSpPr>
          <p:cNvPr id="5" name="Slide Number Placeholder 4"/>
          <p:cNvSpPr>
            <a:spLocks noGrp="1"/>
          </p:cNvSpPr>
          <p:nvPr>
            <p:ph type="sldNum" sz="quarter" idx="3"/>
          </p:nvPr>
        </p:nvSpPr>
        <p:spPr bwMode="gray">
          <a:xfrm>
            <a:off x="3884613" y="8685213"/>
            <a:ext cx="2971800" cy="457200"/>
          </a:xfrm>
          <a:prstGeom prst="rect">
            <a:avLst/>
          </a:prstGeom>
        </p:spPr>
        <p:txBody>
          <a:bodyPr vert="horz" lIns="91440" tIns="45720" rIns="91440" bIns="45720" rtlCol="0" anchor="b"/>
          <a:lstStyle>
            <a:lvl1pPr algn="r">
              <a:defRPr sz="1200"/>
            </a:lvl1pPr>
          </a:lstStyle>
          <a:p>
            <a:fld id="{CDABD733-F72C-4484-8056-9C6167F848BC}" type="slidenum">
              <a:rPr lang="en-US" smtClean="0">
                <a:latin typeface="ABBvoice" panose="020D0603020503020204" pitchFamily="34" charset="0"/>
                <a:ea typeface="ABBvoice" panose="020D0603020503020204" pitchFamily="34" charset="0"/>
                <a:cs typeface="ABBvoice" panose="020D0603020503020204" pitchFamily="34" charset="0"/>
              </a:rPr>
              <a:t>‹#›</a:t>
            </a:fld>
            <a:endParaRPr lang="en-US">
              <a:latin typeface="ABBvoice" panose="020D0603020503020204" pitchFamily="34" charset="0"/>
              <a:ea typeface="ABBvoice" panose="020D0603020503020204" pitchFamily="34" charset="0"/>
              <a:cs typeface="ABBvoice" panose="020D0603020503020204" pitchFamily="34" charset="0"/>
            </a:endParaRPr>
          </a:p>
        </p:txBody>
      </p:sp>
    </p:spTree>
    <p:extLst>
      <p:ext uri="{BB962C8B-B14F-4D97-AF65-F5344CB8AC3E}">
        <p14:creationId xmlns:p14="http://schemas.microsoft.com/office/powerpoint/2010/main" val="35656115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gray">
          <a:xfrm>
            <a:off x="0" y="0"/>
            <a:ext cx="2971800" cy="457200"/>
          </a:xfrm>
          <a:prstGeom prst="rect">
            <a:avLst/>
          </a:prstGeom>
        </p:spPr>
        <p:txBody>
          <a:bodyPr vert="horz" lIns="91440" tIns="45720" rIns="91440" bIns="45720" rtlCol="0"/>
          <a:lstStyle>
            <a:lvl1pPr algn="l">
              <a:defRPr sz="1200">
                <a:latin typeface="ABBvoice" panose="020D0603020503020204" pitchFamily="34" charset="0"/>
                <a:ea typeface="ABBvoice" panose="020D0603020503020204" pitchFamily="34" charset="0"/>
                <a:cs typeface="ABBvoice" panose="020D0603020503020204" pitchFamily="34" charset="0"/>
              </a:defRPr>
            </a:lvl1pPr>
          </a:lstStyle>
          <a:p>
            <a:endParaRPr lang="en-US"/>
          </a:p>
        </p:txBody>
      </p:sp>
      <p:sp>
        <p:nvSpPr>
          <p:cNvPr id="3" name="Date Placeholder 2"/>
          <p:cNvSpPr>
            <a:spLocks noGrp="1"/>
          </p:cNvSpPr>
          <p:nvPr>
            <p:ph type="dt" idx="1"/>
          </p:nvPr>
        </p:nvSpPr>
        <p:spPr bwMode="gray">
          <a:xfrm>
            <a:off x="3884613" y="0"/>
            <a:ext cx="2971800" cy="457200"/>
          </a:xfrm>
          <a:prstGeom prst="rect">
            <a:avLst/>
          </a:prstGeom>
        </p:spPr>
        <p:txBody>
          <a:bodyPr vert="horz" lIns="91440" tIns="45720" rIns="91440" bIns="45720" rtlCol="0"/>
          <a:lstStyle>
            <a:lvl1pPr algn="r">
              <a:defRPr sz="1200">
                <a:latin typeface="ABBvoice" panose="020D0603020503020204" pitchFamily="34" charset="0"/>
                <a:ea typeface="ABBvoice" panose="020D0603020503020204" pitchFamily="34" charset="0"/>
                <a:cs typeface="ABBvoice" panose="020D0603020503020204" pitchFamily="34" charset="0"/>
              </a:defRPr>
            </a:lvl1pPr>
          </a:lstStyle>
          <a:p>
            <a:fld id="{7B9B1A6A-6BBE-4409-8C9E-DA0703379151}" type="datetimeFigureOut">
              <a:rPr lang="en-US" smtClean="0"/>
              <a:pPr/>
              <a:t>6/28/2022</a:t>
            </a:fld>
            <a:endParaRPr lang="en-US"/>
          </a:p>
        </p:txBody>
      </p:sp>
      <p:sp>
        <p:nvSpPr>
          <p:cNvPr id="4" name="Slide Image Placeholder 3"/>
          <p:cNvSpPr>
            <a:spLocks noGrp="1" noRot="1" noChangeAspect="1"/>
          </p:cNvSpPr>
          <p:nvPr>
            <p:ph type="sldImg" idx="2"/>
          </p:nvPr>
        </p:nvSpPr>
        <p:spPr bwMode="gray">
          <a:xfrm>
            <a:off x="383822" y="685800"/>
            <a:ext cx="6096000" cy="3429000"/>
          </a:xfrm>
          <a:prstGeom prst="rect">
            <a:avLst/>
          </a:prstGeom>
          <a:noFill/>
          <a:ln w="12700">
            <a:solidFill>
              <a:schemeClr val="accent5"/>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bwMode="gray">
          <a:xfrm>
            <a:off x="383822" y="4343400"/>
            <a:ext cx="6090356" cy="411480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bwMode="gray">
          <a:xfrm>
            <a:off x="0" y="8685213"/>
            <a:ext cx="2971800" cy="457200"/>
          </a:xfrm>
          <a:prstGeom prst="rect">
            <a:avLst/>
          </a:prstGeom>
        </p:spPr>
        <p:txBody>
          <a:bodyPr vert="horz" lIns="91440" tIns="45720" rIns="91440" bIns="45720" rtlCol="0" anchor="b"/>
          <a:lstStyle>
            <a:lvl1pPr algn="l">
              <a:defRPr sz="1200">
                <a:latin typeface="ABBvoice" panose="020D0603020503020204" pitchFamily="34" charset="0"/>
                <a:ea typeface="ABBvoice" panose="020D0603020503020204" pitchFamily="34" charset="0"/>
                <a:cs typeface="ABBvoice" panose="020D0603020503020204" pitchFamily="34" charset="0"/>
              </a:defRPr>
            </a:lvl1pPr>
          </a:lstStyle>
          <a:p>
            <a:endParaRPr lang="en-US"/>
          </a:p>
        </p:txBody>
      </p:sp>
      <p:sp>
        <p:nvSpPr>
          <p:cNvPr id="7" name="Slide Number Placeholder 6"/>
          <p:cNvSpPr>
            <a:spLocks noGrp="1"/>
          </p:cNvSpPr>
          <p:nvPr>
            <p:ph type="sldNum" sz="quarter" idx="5"/>
          </p:nvPr>
        </p:nvSpPr>
        <p:spPr bwMode="gray">
          <a:xfrm>
            <a:off x="3884613" y="8685213"/>
            <a:ext cx="2971800" cy="457200"/>
          </a:xfrm>
          <a:prstGeom prst="rect">
            <a:avLst/>
          </a:prstGeom>
        </p:spPr>
        <p:txBody>
          <a:bodyPr vert="horz" lIns="91440" tIns="45720" rIns="91440" bIns="45720" rtlCol="0" anchor="b"/>
          <a:lstStyle>
            <a:lvl1pPr algn="r">
              <a:defRPr sz="1200">
                <a:latin typeface="ABBvoice" panose="020D0603020503020204" pitchFamily="34" charset="0"/>
                <a:ea typeface="ABBvoice" panose="020D0603020503020204" pitchFamily="34" charset="0"/>
                <a:cs typeface="ABBvoice" panose="020D0603020503020204" pitchFamily="34" charset="0"/>
              </a:defRPr>
            </a:lvl1pPr>
          </a:lstStyle>
          <a:p>
            <a:fld id="{3A94E69C-C28A-4BE6-BE89-71D8FB2035FD}" type="slidenum">
              <a:rPr lang="en-US" smtClean="0"/>
              <a:pPr/>
              <a:t>‹#›</a:t>
            </a:fld>
            <a:endParaRPr lang="en-US"/>
          </a:p>
        </p:txBody>
      </p:sp>
    </p:spTree>
    <p:extLst>
      <p:ext uri="{BB962C8B-B14F-4D97-AF65-F5344CB8AC3E}">
        <p14:creationId xmlns:p14="http://schemas.microsoft.com/office/powerpoint/2010/main" val="4290885645"/>
      </p:ext>
    </p:extLst>
  </p:cSld>
  <p:clrMap bg1="lt1" tx1="dk1" bg2="lt2" tx2="dk2" accent1="accent1" accent2="accent2" accent3="accent3" accent4="accent4" accent5="accent5" accent6="accent6" hlink="hlink" folHlink="folHlink"/>
  <p:notesStyle>
    <a:lvl1pPr marL="0" indent="0" algn="l" defTabSz="914400" rtl="0" eaLnBrk="1" latinLnBrk="0" hangingPunct="1">
      <a:defRPr sz="1200" kern="1200">
        <a:solidFill>
          <a:schemeClr val="tx1"/>
        </a:solidFill>
        <a:latin typeface="ABBvoice" panose="020D0603020503020204" pitchFamily="34" charset="0"/>
        <a:ea typeface="ABBvoice" panose="020D0603020503020204" pitchFamily="34" charset="0"/>
        <a:cs typeface="ABBvoice" panose="020D0603020503020204" pitchFamily="34" charset="0"/>
      </a:defRPr>
    </a:lvl1pPr>
    <a:lvl2pPr marL="180000" indent="-180000" algn="l" defTabSz="914400" rtl="0" eaLnBrk="1" latinLnBrk="0" hangingPunct="1">
      <a:buFont typeface="ABBvoiceOffice" panose="020D0603020503020204" pitchFamily="34" charset="0"/>
      <a:buChar char="–"/>
      <a:defRPr sz="1200" kern="1200">
        <a:solidFill>
          <a:schemeClr val="tx1"/>
        </a:solidFill>
        <a:latin typeface="ABBvoice" panose="020D0603020503020204" pitchFamily="34" charset="0"/>
        <a:ea typeface="ABBvoice" panose="020D0603020503020204" pitchFamily="34" charset="0"/>
        <a:cs typeface="ABBvoice" panose="020D0603020503020204" pitchFamily="34" charset="0"/>
      </a:defRPr>
    </a:lvl2pPr>
    <a:lvl3pPr marL="360000" indent="-180000" algn="l" defTabSz="914400" rtl="0" eaLnBrk="1" latinLnBrk="0" hangingPunct="1">
      <a:buFont typeface="Arial" panose="020B0604020202020204" pitchFamily="34" charset="0"/>
      <a:buChar char="•"/>
      <a:defRPr sz="1200" kern="1200">
        <a:solidFill>
          <a:schemeClr val="tx1"/>
        </a:solidFill>
        <a:latin typeface="ABBvoice" panose="020D0603020503020204" pitchFamily="34" charset="0"/>
        <a:ea typeface="ABBvoice" panose="020D0603020503020204" pitchFamily="34" charset="0"/>
        <a:cs typeface="ABBvoice" panose="020D0603020503020204" pitchFamily="34" charset="0"/>
      </a:defRPr>
    </a:lvl3pPr>
    <a:lvl4pPr marL="360000" indent="-180000" algn="l" defTabSz="914400" rtl="0" eaLnBrk="1" latinLnBrk="0" hangingPunct="1">
      <a:buFont typeface="Arial" panose="020B0604020202020204" pitchFamily="34" charset="0"/>
      <a:buChar char="•"/>
      <a:defRPr sz="1200" kern="1200">
        <a:solidFill>
          <a:schemeClr val="tx1"/>
        </a:solidFill>
        <a:latin typeface="ABBvoice" panose="020D0603020503020204" pitchFamily="34" charset="0"/>
        <a:ea typeface="ABBvoice" panose="020D0603020503020204" pitchFamily="34" charset="0"/>
        <a:cs typeface="ABBvoice" panose="020D0603020503020204" pitchFamily="34" charset="0"/>
      </a:defRPr>
    </a:lvl4pPr>
    <a:lvl5pPr marL="360000" indent="-180000" algn="l" defTabSz="914400" rtl="0" eaLnBrk="1" latinLnBrk="0" hangingPunct="1">
      <a:buFont typeface="Arial" panose="020B0604020202020204" pitchFamily="34" charset="0"/>
      <a:buChar char="•"/>
      <a:defRPr sz="1200" kern="1200">
        <a:solidFill>
          <a:schemeClr val="tx1"/>
        </a:solidFill>
        <a:latin typeface="ABBvoice" panose="020D0603020503020204" pitchFamily="34" charset="0"/>
        <a:ea typeface="ABBvoice" panose="020D0603020503020204" pitchFamily="34" charset="0"/>
        <a:cs typeface="ABBvoice" panose="020D0603020503020204" pitchFamily="34" charset="0"/>
      </a:defRPr>
    </a:lvl5pPr>
    <a:lvl6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360000" indent="-18000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96000" cy="3429000"/>
          </a:xfrm>
        </p:spPr>
      </p:sp>
      <p:sp>
        <p:nvSpPr>
          <p:cNvPr id="3" name="Notes Placeholder 2"/>
          <p:cNvSpPr>
            <a:spLocks noGrp="1"/>
          </p:cNvSpPr>
          <p:nvPr>
            <p:ph type="body" idx="1"/>
          </p:nvPr>
        </p:nvSpPr>
        <p:spPr/>
        <p:txBody>
          <a:bodyPr/>
          <a:lstStyle/>
          <a:p>
            <a:pPr>
              <a:spcBef>
                <a:spcPts val="600"/>
              </a:spcBef>
            </a:pPr>
            <a:endParaRPr lang="en-US" dirty="0">
              <a:latin typeface="ABBvoice"/>
            </a:endParaRPr>
          </a:p>
        </p:txBody>
      </p:sp>
      <p:sp>
        <p:nvSpPr>
          <p:cNvPr id="4" name="Slide Number Placeholder 3"/>
          <p:cNvSpPr>
            <a:spLocks noGrp="1"/>
          </p:cNvSpPr>
          <p:nvPr>
            <p:ph type="sldNum" sz="quarter" idx="5"/>
          </p:nvPr>
        </p:nvSpPr>
        <p:spPr/>
        <p:txBody>
          <a:bodyPr/>
          <a:lstStyle/>
          <a:p>
            <a:fld id="{3A94E69C-C28A-4BE6-BE89-71D8FB2035FD}" type="slidenum">
              <a:rPr lang="en-US" smtClean="0"/>
              <a:pPr/>
              <a:t>2</a:t>
            </a:fld>
            <a:endParaRPr lang="en-US"/>
          </a:p>
        </p:txBody>
      </p:sp>
    </p:spTree>
    <p:extLst>
      <p:ext uri="{BB962C8B-B14F-4D97-AF65-F5344CB8AC3E}">
        <p14:creationId xmlns:p14="http://schemas.microsoft.com/office/powerpoint/2010/main" val="3117636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4175" y="685800"/>
            <a:ext cx="6096000" cy="3429000"/>
          </a:xfrm>
        </p:spPr>
      </p:sp>
      <p:sp>
        <p:nvSpPr>
          <p:cNvPr id="3" name="Notes Placeholder 2"/>
          <p:cNvSpPr>
            <a:spLocks noGrp="1"/>
          </p:cNvSpPr>
          <p:nvPr>
            <p:ph type="body" idx="1"/>
          </p:nvPr>
        </p:nvSpPr>
        <p:spPr/>
        <p:txBody>
          <a:bodyPr/>
          <a:lstStyle/>
          <a:p>
            <a:pPr>
              <a:spcBef>
                <a:spcPts val="600"/>
              </a:spcBef>
            </a:pPr>
            <a:endParaRPr lang="en-US" dirty="0">
              <a:latin typeface="ABBvoice"/>
            </a:endParaRPr>
          </a:p>
        </p:txBody>
      </p:sp>
      <p:sp>
        <p:nvSpPr>
          <p:cNvPr id="4" name="Slide Number Placeholder 3"/>
          <p:cNvSpPr>
            <a:spLocks noGrp="1"/>
          </p:cNvSpPr>
          <p:nvPr>
            <p:ph type="sldNum" sz="quarter" idx="5"/>
          </p:nvPr>
        </p:nvSpPr>
        <p:spPr/>
        <p:txBody>
          <a:bodyPr/>
          <a:lstStyle/>
          <a:p>
            <a:fld id="{3A94E69C-C28A-4BE6-BE89-71D8FB2035FD}" type="slidenum">
              <a:rPr lang="en-US" smtClean="0"/>
              <a:pPr/>
              <a:t>3</a:t>
            </a:fld>
            <a:endParaRPr lang="en-US"/>
          </a:p>
        </p:txBody>
      </p:sp>
    </p:spTree>
    <p:extLst>
      <p:ext uri="{BB962C8B-B14F-4D97-AF65-F5344CB8AC3E}">
        <p14:creationId xmlns:p14="http://schemas.microsoft.com/office/powerpoint/2010/main" val="23609104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Title Slide">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7" r="7"/>
          <a:stretch/>
        </p:blipFill>
        <p:spPr bwMode="gray">
          <a:xfrm>
            <a:off x="2" y="0"/>
            <a:ext cx="12192000" cy="685800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Text Placeholder 5"/>
          <p:cNvSpPr>
            <a:spLocks noGrp="1"/>
          </p:cNvSpPr>
          <p:nvPr>
            <p:ph type="body" sz="quarter" idx="16"/>
          </p:nvPr>
        </p:nvSpPr>
        <p:spPr bwMode="gray">
          <a:xfrm>
            <a:off x="334963" y="365752"/>
            <a:ext cx="1528942" cy="230400"/>
          </a:xfrm>
          <a:prstGeom prst="roundRect">
            <a:avLst>
              <a:gd name="adj" fmla="val 50000"/>
            </a:avLst>
          </a:prstGeom>
          <a:solidFill>
            <a:schemeClr val="accent2"/>
          </a:solidFill>
        </p:spPr>
        <p:txBody>
          <a:bodyPr anchor="ctr"/>
          <a:lstStyle>
            <a:lvl1pPr marL="0" indent="0" algn="ctr">
              <a:spcBef>
                <a:spcPts val="0"/>
              </a:spcBef>
              <a:buFont typeface="Arial" panose="020B0604020202020204" pitchFamily="34" charset="0"/>
              <a:buNone/>
              <a:defRPr sz="900" cap="all" baseline="0">
                <a:solidFill>
                  <a:schemeClr val="bg1"/>
                </a:solidFill>
              </a:defRPr>
            </a:lvl1pPr>
            <a:lvl2pPr marL="0" indent="0" algn="ctr">
              <a:spcBef>
                <a:spcPts val="0"/>
              </a:spcBef>
              <a:buNone/>
              <a:defRPr sz="900" cap="all" baseline="0">
                <a:solidFill>
                  <a:schemeClr val="bg1"/>
                </a:solidFill>
              </a:defRPr>
            </a:lvl2pPr>
            <a:lvl3pPr marL="0" indent="0" algn="ctr">
              <a:spcBef>
                <a:spcPts val="0"/>
              </a:spcBef>
              <a:buNone/>
              <a:defRPr sz="900" cap="all" baseline="0">
                <a:solidFill>
                  <a:schemeClr val="bg1"/>
                </a:solidFill>
              </a:defRPr>
            </a:lvl3pPr>
            <a:lvl4pPr marL="0" indent="0" algn="ctr">
              <a:spcBef>
                <a:spcPts val="0"/>
              </a:spcBef>
              <a:buNone/>
              <a:defRPr sz="900" cap="all" baseline="0">
                <a:solidFill>
                  <a:schemeClr val="bg1"/>
                </a:solidFill>
              </a:defRPr>
            </a:lvl4pPr>
            <a:lvl5pPr marL="0" indent="0" algn="ctr">
              <a:spcBef>
                <a:spcPts val="0"/>
              </a:spcBef>
              <a:buNone/>
              <a:defRPr sz="900" cap="all" baseline="0">
                <a:solidFill>
                  <a:schemeClr val="bg1"/>
                </a:solidFill>
              </a:defRPr>
            </a:lvl5pPr>
            <a:lvl6pPr marL="0" indent="0" algn="ctr">
              <a:spcBef>
                <a:spcPts val="0"/>
              </a:spcBef>
              <a:buNone/>
              <a:defRPr sz="900" cap="all" baseline="0">
                <a:solidFill>
                  <a:schemeClr val="bg1"/>
                </a:solidFill>
              </a:defRPr>
            </a:lvl6pPr>
            <a:lvl7pPr marL="0" indent="0" algn="ctr">
              <a:spcBef>
                <a:spcPts val="0"/>
              </a:spcBef>
              <a:buNone/>
              <a:defRPr sz="900" cap="all" baseline="0">
                <a:solidFill>
                  <a:schemeClr val="bg1"/>
                </a:solidFill>
              </a:defRPr>
            </a:lvl7pPr>
            <a:lvl8pPr marL="0" indent="0" algn="ctr">
              <a:spcBef>
                <a:spcPts val="0"/>
              </a:spcBef>
              <a:buNone/>
              <a:defRPr sz="900" cap="all" baseline="0">
                <a:solidFill>
                  <a:schemeClr val="bg1"/>
                </a:solidFill>
              </a:defRPr>
            </a:lvl8pPr>
            <a:lvl9pPr marL="0" indent="0" algn="ctr">
              <a:spcBef>
                <a:spcPts val="0"/>
              </a:spcBef>
              <a:buNone/>
              <a:defRPr sz="900" cap="all" baseline="0">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7"/>
          <p:cNvSpPr>
            <a:spLocks noGrp="1"/>
          </p:cNvSpPr>
          <p:nvPr>
            <p:ph type="body" sz="quarter" idx="13"/>
          </p:nvPr>
        </p:nvSpPr>
        <p:spPr bwMode="gray">
          <a:xfrm>
            <a:off x="340519" y="5000633"/>
            <a:ext cx="10112937" cy="224432"/>
          </a:xfrm>
        </p:spPr>
        <p:txBody>
          <a:bodyPr lIns="0" tIns="0" rIns="0" bIns="0" anchor="b"/>
          <a:lstStyle>
            <a:lvl1pPr marL="1588" indent="0">
              <a:buFont typeface="Arial" panose="020B0604020202020204" pitchFamily="34" charset="0"/>
              <a:buNone/>
              <a:defRPr sz="1000" cap="all" baseline="0"/>
            </a:lvl1pPr>
            <a:lvl2pPr marL="1588" indent="0">
              <a:buNone/>
              <a:defRPr sz="1000" cap="all" baseline="0"/>
            </a:lvl2pPr>
            <a:lvl3pPr marL="1588" indent="0">
              <a:buNone/>
              <a:defRPr sz="1000" cap="all" baseline="0"/>
            </a:lvl3pPr>
            <a:lvl4pPr marL="1588" indent="0">
              <a:buNone/>
              <a:defRPr sz="1000" cap="all" baseline="0"/>
            </a:lvl4pPr>
            <a:lvl5pPr marL="1588" indent="0">
              <a:buNone/>
              <a:defRPr sz="1000" cap="all" baseline="0"/>
            </a:lvl5pPr>
            <a:lvl6pPr marL="1588" indent="0">
              <a:buNone/>
              <a:defRPr sz="1000" cap="all" baseline="0"/>
            </a:lvl6pPr>
            <a:lvl7pPr marL="1588" indent="0">
              <a:buNone/>
              <a:defRPr sz="1000" cap="all" baseline="0"/>
            </a:lvl7pPr>
            <a:lvl8pPr marL="1588" indent="0">
              <a:buNone/>
              <a:defRPr sz="1000" cap="all" baseline="0"/>
            </a:lvl8pPr>
            <a:lvl9pPr marL="1588" indent="0">
              <a:buNone/>
              <a:defRPr sz="1000" cap="all"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ctrTitle"/>
          </p:nvPr>
        </p:nvSpPr>
        <p:spPr bwMode="gray">
          <a:xfrm>
            <a:off x="340519" y="5205567"/>
            <a:ext cx="10112148" cy="504000"/>
          </a:xfrm>
        </p:spPr>
        <p:txBody>
          <a:bodyPr lIns="0" tIns="0" rIns="0" bIns="0" anchor="b"/>
          <a:lstStyle>
            <a:lvl1pPr>
              <a:defRPr sz="3200"/>
            </a:lvl1pPr>
          </a:lstStyle>
          <a:p>
            <a:r>
              <a:rPr lang="en-US"/>
              <a:t>Click to edit Master title style</a:t>
            </a:r>
          </a:p>
        </p:txBody>
      </p:sp>
      <p:sp>
        <p:nvSpPr>
          <p:cNvPr id="3" name="Subtitle 2"/>
          <p:cNvSpPr>
            <a:spLocks noGrp="1"/>
          </p:cNvSpPr>
          <p:nvPr>
            <p:ph type="subTitle" idx="1"/>
          </p:nvPr>
        </p:nvSpPr>
        <p:spPr bwMode="gray">
          <a:xfrm>
            <a:off x="340520" y="5751514"/>
            <a:ext cx="10112147" cy="360865"/>
          </a:xfrm>
        </p:spPr>
        <p:txBody>
          <a:bodyPr lIns="0" tIns="0" rIns="0" bIns="0"/>
          <a:lstStyle>
            <a:lvl1pPr marL="0" indent="0" algn="l">
              <a:buNone/>
              <a:defRPr sz="20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sp>
        <p:nvSpPr>
          <p:cNvPr id="20" name="Text Placeholder 19"/>
          <p:cNvSpPr>
            <a:spLocks noGrp="1"/>
          </p:cNvSpPr>
          <p:nvPr>
            <p:ph type="body" sz="quarter" idx="14"/>
          </p:nvPr>
        </p:nvSpPr>
        <p:spPr bwMode="gray">
          <a:xfrm>
            <a:off x="340519" y="6109996"/>
            <a:ext cx="10112937" cy="280092"/>
          </a:xfrm>
        </p:spPr>
        <p:txBody>
          <a:bodyPr lIns="0" tIns="0" rIns="0" bIns="0"/>
          <a:lstStyle>
            <a:lvl1pPr marL="0" indent="0">
              <a:buFont typeface="Arial" panose="020B0604020202020204" pitchFamily="34" charset="0"/>
              <a:buNone/>
              <a:defRPr/>
            </a:lvl1pPr>
            <a:lvl2pPr marL="0" indent="0">
              <a:buNone/>
              <a:defRPr/>
            </a:lvl2pPr>
            <a:lvl3pPr marL="0" indent="0">
              <a:buNone/>
              <a:defRPr/>
            </a:lvl3pPr>
            <a:lvl4pPr marL="0" indent="0">
              <a:buNone/>
              <a:defRPr/>
            </a:lvl4pPr>
            <a:lvl5pPr marL="0" indent="0">
              <a:buNone/>
              <a:defRPr/>
            </a:lvl5pPr>
            <a:lvl6pPr marL="0" indent="0">
              <a:buNone/>
              <a:defRPr/>
            </a:lvl6pPr>
            <a:lvl7pPr marL="0" indent="0">
              <a:buNone/>
              <a:defRPr/>
            </a:lvl7pPr>
            <a:lvl8pPr marL="0" indent="0">
              <a:buNone/>
              <a:defRPr/>
            </a:lvl8pPr>
            <a:lvl9pPr marL="0" indent="0">
              <a:buNone/>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Rectangle 16"/>
          <p:cNvSpPr/>
          <p:nvPr userDrawn="1"/>
        </p:nvSpPr>
        <p:spPr bwMode="gray">
          <a:xfrm>
            <a:off x="249357" y="4828013"/>
            <a:ext cx="550971"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3200" b="1">
                <a:solidFill>
                  <a:schemeClr val="bg2"/>
                </a:solidFill>
              </a:rPr>
              <a:t>—</a:t>
            </a:r>
            <a:endParaRPr lang="en-US" sz="3200" b="1" err="1">
              <a:solidFill>
                <a:schemeClr val="bg2"/>
              </a:solidFill>
            </a:endParaRPr>
          </a:p>
        </p:txBody>
      </p:sp>
      <p:pic>
        <p:nvPicPr>
          <p:cNvPr id="10" name="Picture 1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979643" y="6160150"/>
            <a:ext cx="873621" cy="33496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296810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 Title &amp; Content">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p>
        </p:txBody>
      </p:sp>
      <p:sp>
        <p:nvSpPr>
          <p:cNvPr id="3" name="Footer Placeholder 2"/>
          <p:cNvSpPr>
            <a:spLocks noGrp="1"/>
          </p:cNvSpPr>
          <p:nvPr>
            <p:ph type="ftr" sz="quarter" idx="10"/>
          </p:nvPr>
        </p:nvSpPr>
        <p:spPr bwMode="gray"/>
        <p:txBody>
          <a:bodyPr/>
          <a:lstStyle/>
          <a:p>
            <a:pPr lvl="8"/>
            <a:endParaRPr lang="en-US"/>
          </a:p>
        </p:txBody>
      </p:sp>
      <p:sp>
        <p:nvSpPr>
          <p:cNvPr id="4" name="Date Placeholder 3"/>
          <p:cNvSpPr>
            <a:spLocks noGrp="1"/>
          </p:cNvSpPr>
          <p:nvPr>
            <p:ph type="dt" sz="half" idx="11"/>
          </p:nvPr>
        </p:nvSpPr>
        <p:spPr bwMode="gray"/>
        <p:txBody>
          <a:bodyPr/>
          <a:lstStyle/>
          <a:p>
            <a:fld id="{17488BFE-015E-452C-932B-DB979AC8F282}" type="datetime4">
              <a:rPr lang="en-US" smtClean="0"/>
              <a:t>June 28, 2022</a:t>
            </a:fld>
            <a:endParaRPr lang="en-US"/>
          </a:p>
        </p:txBody>
      </p:sp>
      <p:sp>
        <p:nvSpPr>
          <p:cNvPr id="5" name="Slide Number Placeholder 4"/>
          <p:cNvSpPr>
            <a:spLocks noGrp="1"/>
          </p:cNvSpPr>
          <p:nvPr>
            <p:ph type="sldNum" sz="quarter" idx="12"/>
          </p:nvPr>
        </p:nvSpPr>
        <p:spPr bwMode="gray"/>
        <p:txBody>
          <a:bodyPr/>
          <a:lstStyle/>
          <a:p>
            <a:r>
              <a:rPr lang="en-US"/>
              <a:t>Slide </a:t>
            </a:r>
            <a:fld id="{619F89D8-7AE3-494A-97F3-03D680869632}" type="slidenum">
              <a:rPr lang="en-US" smtClean="0"/>
              <a:pPr/>
              <a:t>‹#›</a:t>
            </a:fld>
            <a:endParaRPr lang="en-US"/>
          </a:p>
        </p:txBody>
      </p:sp>
      <p:sp>
        <p:nvSpPr>
          <p:cNvPr id="6" name="Subtitle 2"/>
          <p:cNvSpPr>
            <a:spLocks noGrp="1"/>
          </p:cNvSpPr>
          <p:nvPr>
            <p:ph type="subTitle" idx="13"/>
          </p:nvPr>
        </p:nvSpPr>
        <p:spPr bwMode="gray">
          <a:xfrm>
            <a:off x="334139"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sp>
        <p:nvSpPr>
          <p:cNvPr id="7" name="Text Placeholder 11"/>
          <p:cNvSpPr>
            <a:spLocks noGrp="1"/>
          </p:cNvSpPr>
          <p:nvPr>
            <p:ph type="body" sz="quarter" idx="16"/>
          </p:nvPr>
        </p:nvSpPr>
        <p:spPr bwMode="gray">
          <a:xfrm>
            <a:off x="332368" y="1931192"/>
            <a:ext cx="115200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15"/>
          <p:cNvSpPr>
            <a:spLocks noGrp="1"/>
          </p:cNvSpPr>
          <p:nvPr>
            <p:ph sz="quarter" idx="19"/>
          </p:nvPr>
        </p:nvSpPr>
        <p:spPr bwMode="gray">
          <a:xfrm>
            <a:off x="332367" y="2317637"/>
            <a:ext cx="11520000" cy="3594212"/>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p:cNvCxnSpPr/>
          <p:nvPr userDrawn="1"/>
        </p:nvCxnSpPr>
        <p:spPr bwMode="gray">
          <a:xfrm>
            <a:off x="332368" y="2238495"/>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226165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 Title (5) &amp; Content (6)">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p>
        </p:txBody>
      </p:sp>
      <p:sp>
        <p:nvSpPr>
          <p:cNvPr id="3" name="Footer Placeholder 2"/>
          <p:cNvSpPr>
            <a:spLocks noGrp="1"/>
          </p:cNvSpPr>
          <p:nvPr>
            <p:ph type="ftr" sz="quarter" idx="10"/>
          </p:nvPr>
        </p:nvSpPr>
        <p:spPr bwMode="gray"/>
        <p:txBody>
          <a:bodyPr/>
          <a:lstStyle/>
          <a:p>
            <a:pPr lvl="8"/>
            <a:endParaRPr lang="en-US"/>
          </a:p>
        </p:txBody>
      </p:sp>
      <p:sp>
        <p:nvSpPr>
          <p:cNvPr id="4" name="Date Placeholder 3"/>
          <p:cNvSpPr>
            <a:spLocks noGrp="1"/>
          </p:cNvSpPr>
          <p:nvPr>
            <p:ph type="dt" sz="half" idx="11"/>
          </p:nvPr>
        </p:nvSpPr>
        <p:spPr bwMode="gray"/>
        <p:txBody>
          <a:bodyPr/>
          <a:lstStyle/>
          <a:p>
            <a:fld id="{D8D4DCBA-4C7A-4489-854D-9CAAB7BC53A0}" type="datetime4">
              <a:rPr lang="en-US" smtClean="0"/>
              <a:t>June 28, 2022</a:t>
            </a:fld>
            <a:endParaRPr lang="en-US"/>
          </a:p>
        </p:txBody>
      </p:sp>
      <p:sp>
        <p:nvSpPr>
          <p:cNvPr id="5" name="Slide Number Placeholder 4"/>
          <p:cNvSpPr>
            <a:spLocks noGrp="1"/>
          </p:cNvSpPr>
          <p:nvPr>
            <p:ph type="sldNum" sz="quarter" idx="12"/>
          </p:nvPr>
        </p:nvSpPr>
        <p:spPr bwMode="gray"/>
        <p:txBody>
          <a:bodyPr/>
          <a:lstStyle/>
          <a:p>
            <a:r>
              <a:rPr lang="en-US"/>
              <a:t>Slide </a:t>
            </a:r>
            <a:fld id="{619F89D8-7AE3-494A-97F3-03D680869632}" type="slidenum">
              <a:rPr lang="en-US" smtClean="0"/>
              <a:pPr/>
              <a:t>‹#›</a:t>
            </a:fld>
            <a:endParaRPr lang="en-US"/>
          </a:p>
        </p:txBody>
      </p:sp>
      <p:cxnSp>
        <p:nvCxnSpPr>
          <p:cNvPr id="9" name="Straight Connector 8"/>
          <p:cNvCxnSpPr/>
          <p:nvPr userDrawn="1"/>
        </p:nvCxnSpPr>
        <p:spPr bwMode="gray">
          <a:xfrm>
            <a:off x="4271664"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0" name="Straight Connector 9"/>
          <p:cNvCxnSpPr/>
          <p:nvPr userDrawn="1"/>
        </p:nvCxnSpPr>
        <p:spPr bwMode="gray">
          <a:xfrm>
            <a:off x="8210064"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4" name="Text Placeholder 11"/>
          <p:cNvSpPr>
            <a:spLocks noGrp="1"/>
          </p:cNvSpPr>
          <p:nvPr>
            <p:ph type="body" sz="quarter" idx="17"/>
          </p:nvPr>
        </p:nvSpPr>
        <p:spPr bwMode="gray">
          <a:xfrm>
            <a:off x="4271664"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1"/>
          <p:cNvSpPr>
            <a:spLocks noGrp="1"/>
          </p:cNvSpPr>
          <p:nvPr>
            <p:ph type="body" sz="quarter" idx="18"/>
          </p:nvPr>
        </p:nvSpPr>
        <p:spPr bwMode="gray">
          <a:xfrm>
            <a:off x="8210064"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p:cNvSpPr>
            <a:spLocks noGrp="1"/>
          </p:cNvSpPr>
          <p:nvPr>
            <p:ph type="body" sz="quarter" idx="19"/>
          </p:nvPr>
        </p:nvSpPr>
        <p:spPr bwMode="gray">
          <a:xfrm>
            <a:off x="333264" y="4103378"/>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0" name="Straight Connector 19"/>
          <p:cNvCxnSpPr/>
          <p:nvPr userDrawn="1"/>
        </p:nvCxnSpPr>
        <p:spPr bwMode="gray">
          <a:xfrm>
            <a:off x="333264" y="4410680"/>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1" name="Straight Connector 20"/>
          <p:cNvCxnSpPr/>
          <p:nvPr userDrawn="1"/>
        </p:nvCxnSpPr>
        <p:spPr bwMode="gray">
          <a:xfrm>
            <a:off x="4271664" y="4410680"/>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2" name="Straight Connector 21"/>
          <p:cNvCxnSpPr/>
          <p:nvPr userDrawn="1"/>
        </p:nvCxnSpPr>
        <p:spPr bwMode="gray">
          <a:xfrm>
            <a:off x="8210064" y="4410680"/>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3" name="Text Placeholder 11"/>
          <p:cNvSpPr>
            <a:spLocks noGrp="1"/>
          </p:cNvSpPr>
          <p:nvPr>
            <p:ph type="body" sz="quarter" idx="20"/>
          </p:nvPr>
        </p:nvSpPr>
        <p:spPr bwMode="gray">
          <a:xfrm>
            <a:off x="4271664" y="4103378"/>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p:cNvSpPr>
            <a:spLocks noGrp="1"/>
          </p:cNvSpPr>
          <p:nvPr>
            <p:ph type="body" sz="quarter" idx="21"/>
          </p:nvPr>
        </p:nvSpPr>
        <p:spPr bwMode="gray">
          <a:xfrm>
            <a:off x="8210064" y="4103378"/>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Content Placeholder 3"/>
          <p:cNvSpPr>
            <a:spLocks noGrp="1"/>
          </p:cNvSpPr>
          <p:nvPr>
            <p:ph sz="quarter" idx="23"/>
          </p:nvPr>
        </p:nvSpPr>
        <p:spPr bwMode="gray">
          <a:xfrm>
            <a:off x="333263" y="1931195"/>
            <a:ext cx="3643200" cy="1809264"/>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3"/>
          <p:cNvSpPr>
            <a:spLocks noGrp="1"/>
          </p:cNvSpPr>
          <p:nvPr>
            <p:ph sz="quarter" idx="24"/>
          </p:nvPr>
        </p:nvSpPr>
        <p:spPr bwMode="gray">
          <a:xfrm>
            <a:off x="4271664" y="2317641"/>
            <a:ext cx="3643200" cy="1422821"/>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Content Placeholder 3"/>
          <p:cNvSpPr>
            <a:spLocks noGrp="1"/>
          </p:cNvSpPr>
          <p:nvPr>
            <p:ph sz="quarter" idx="25"/>
          </p:nvPr>
        </p:nvSpPr>
        <p:spPr bwMode="gray">
          <a:xfrm>
            <a:off x="8210064" y="2317641"/>
            <a:ext cx="3643200" cy="1422821"/>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Content Placeholder 3"/>
          <p:cNvSpPr>
            <a:spLocks noGrp="1"/>
          </p:cNvSpPr>
          <p:nvPr>
            <p:ph sz="quarter" idx="26"/>
          </p:nvPr>
        </p:nvSpPr>
        <p:spPr bwMode="gray">
          <a:xfrm>
            <a:off x="333263" y="4489826"/>
            <a:ext cx="3643200" cy="1422821"/>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Content Placeholder 3"/>
          <p:cNvSpPr>
            <a:spLocks noGrp="1"/>
          </p:cNvSpPr>
          <p:nvPr>
            <p:ph sz="quarter" idx="27"/>
          </p:nvPr>
        </p:nvSpPr>
        <p:spPr bwMode="gray">
          <a:xfrm>
            <a:off x="4271664" y="4489826"/>
            <a:ext cx="3643200" cy="1422821"/>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Content Placeholder 3"/>
          <p:cNvSpPr>
            <a:spLocks noGrp="1"/>
          </p:cNvSpPr>
          <p:nvPr>
            <p:ph sz="quarter" idx="28"/>
          </p:nvPr>
        </p:nvSpPr>
        <p:spPr bwMode="gray">
          <a:xfrm>
            <a:off x="8210064" y="4489826"/>
            <a:ext cx="3643200" cy="1422821"/>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Subtitle 2"/>
          <p:cNvSpPr>
            <a:spLocks noGrp="1"/>
          </p:cNvSpPr>
          <p:nvPr>
            <p:ph type="subTitle" idx="13"/>
          </p:nvPr>
        </p:nvSpPr>
        <p:spPr bwMode="gray">
          <a:xfrm>
            <a:off x="333264"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spTree>
    <p:extLst>
      <p:ext uri="{BB962C8B-B14F-4D97-AF65-F5344CB8AC3E}">
        <p14:creationId xmlns:p14="http://schemas.microsoft.com/office/powerpoint/2010/main" val="4159303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 Title (6) &amp; Content (6)">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p>
        </p:txBody>
      </p:sp>
      <p:sp>
        <p:nvSpPr>
          <p:cNvPr id="3" name="Footer Placeholder 2"/>
          <p:cNvSpPr>
            <a:spLocks noGrp="1"/>
          </p:cNvSpPr>
          <p:nvPr>
            <p:ph type="ftr" sz="quarter" idx="10"/>
          </p:nvPr>
        </p:nvSpPr>
        <p:spPr bwMode="gray"/>
        <p:txBody>
          <a:bodyPr/>
          <a:lstStyle/>
          <a:p>
            <a:pPr lvl="8"/>
            <a:endParaRPr lang="en-US"/>
          </a:p>
        </p:txBody>
      </p:sp>
      <p:sp>
        <p:nvSpPr>
          <p:cNvPr id="4" name="Date Placeholder 3"/>
          <p:cNvSpPr>
            <a:spLocks noGrp="1"/>
          </p:cNvSpPr>
          <p:nvPr>
            <p:ph type="dt" sz="half" idx="11"/>
          </p:nvPr>
        </p:nvSpPr>
        <p:spPr bwMode="gray"/>
        <p:txBody>
          <a:bodyPr/>
          <a:lstStyle/>
          <a:p>
            <a:fld id="{D8D4DCBA-4C7A-4489-854D-9CAAB7BC53A0}" type="datetime4">
              <a:rPr lang="en-US" smtClean="0"/>
              <a:t>June 28, 2022</a:t>
            </a:fld>
            <a:endParaRPr lang="en-US"/>
          </a:p>
        </p:txBody>
      </p:sp>
      <p:sp>
        <p:nvSpPr>
          <p:cNvPr id="5" name="Slide Number Placeholder 4"/>
          <p:cNvSpPr>
            <a:spLocks noGrp="1"/>
          </p:cNvSpPr>
          <p:nvPr>
            <p:ph type="sldNum" sz="quarter" idx="12"/>
          </p:nvPr>
        </p:nvSpPr>
        <p:spPr bwMode="gray"/>
        <p:txBody>
          <a:bodyPr/>
          <a:lstStyle/>
          <a:p>
            <a:r>
              <a:rPr lang="en-US"/>
              <a:t>Slide </a:t>
            </a:r>
            <a:fld id="{619F89D8-7AE3-494A-97F3-03D680869632}" type="slidenum">
              <a:rPr lang="en-US" smtClean="0"/>
              <a:pPr/>
              <a:t>‹#›</a:t>
            </a:fld>
            <a:endParaRPr lang="en-US"/>
          </a:p>
        </p:txBody>
      </p:sp>
      <p:sp>
        <p:nvSpPr>
          <p:cNvPr id="7" name="Text Placeholder 11"/>
          <p:cNvSpPr>
            <a:spLocks noGrp="1"/>
          </p:cNvSpPr>
          <p:nvPr>
            <p:ph type="body" sz="quarter" idx="16"/>
          </p:nvPr>
        </p:nvSpPr>
        <p:spPr bwMode="gray">
          <a:xfrm>
            <a:off x="333264"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bwMode="gray">
          <a:xfrm>
            <a:off x="333264"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9" name="Straight Connector 8"/>
          <p:cNvCxnSpPr/>
          <p:nvPr userDrawn="1"/>
        </p:nvCxnSpPr>
        <p:spPr bwMode="gray">
          <a:xfrm>
            <a:off x="4271796"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0" name="Straight Connector 9"/>
          <p:cNvCxnSpPr/>
          <p:nvPr userDrawn="1"/>
        </p:nvCxnSpPr>
        <p:spPr bwMode="gray">
          <a:xfrm>
            <a:off x="8210327"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4" name="Text Placeholder 11"/>
          <p:cNvSpPr>
            <a:spLocks noGrp="1"/>
          </p:cNvSpPr>
          <p:nvPr>
            <p:ph type="body" sz="quarter" idx="17"/>
          </p:nvPr>
        </p:nvSpPr>
        <p:spPr bwMode="gray">
          <a:xfrm>
            <a:off x="4271796"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1"/>
          <p:cNvSpPr>
            <a:spLocks noGrp="1"/>
          </p:cNvSpPr>
          <p:nvPr>
            <p:ph type="body" sz="quarter" idx="18"/>
          </p:nvPr>
        </p:nvSpPr>
        <p:spPr bwMode="gray">
          <a:xfrm>
            <a:off x="8210327"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p:cNvSpPr>
            <a:spLocks noGrp="1"/>
          </p:cNvSpPr>
          <p:nvPr>
            <p:ph type="body" sz="quarter" idx="19"/>
          </p:nvPr>
        </p:nvSpPr>
        <p:spPr bwMode="gray">
          <a:xfrm>
            <a:off x="333264" y="4103378"/>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0" name="Straight Connector 19"/>
          <p:cNvCxnSpPr/>
          <p:nvPr userDrawn="1"/>
        </p:nvCxnSpPr>
        <p:spPr bwMode="gray">
          <a:xfrm>
            <a:off x="333264" y="4410680"/>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1" name="Straight Connector 20"/>
          <p:cNvCxnSpPr/>
          <p:nvPr userDrawn="1"/>
        </p:nvCxnSpPr>
        <p:spPr bwMode="gray">
          <a:xfrm>
            <a:off x="4271795" y="4410680"/>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2" name="Straight Connector 21"/>
          <p:cNvCxnSpPr/>
          <p:nvPr userDrawn="1"/>
        </p:nvCxnSpPr>
        <p:spPr bwMode="gray">
          <a:xfrm>
            <a:off x="8210327" y="4410680"/>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3" name="Text Placeholder 11"/>
          <p:cNvSpPr>
            <a:spLocks noGrp="1"/>
          </p:cNvSpPr>
          <p:nvPr>
            <p:ph type="body" sz="quarter" idx="20"/>
          </p:nvPr>
        </p:nvSpPr>
        <p:spPr bwMode="gray">
          <a:xfrm>
            <a:off x="4271796" y="4103378"/>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p:cNvSpPr>
            <a:spLocks noGrp="1"/>
          </p:cNvSpPr>
          <p:nvPr>
            <p:ph type="body" sz="quarter" idx="21"/>
          </p:nvPr>
        </p:nvSpPr>
        <p:spPr bwMode="gray">
          <a:xfrm>
            <a:off x="8210327" y="4103378"/>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Content Placeholder 3"/>
          <p:cNvSpPr>
            <a:spLocks noGrp="1"/>
          </p:cNvSpPr>
          <p:nvPr>
            <p:ph sz="quarter" idx="23"/>
          </p:nvPr>
        </p:nvSpPr>
        <p:spPr bwMode="gray">
          <a:xfrm>
            <a:off x="333264" y="2317641"/>
            <a:ext cx="3643200" cy="1422821"/>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3"/>
          <p:cNvSpPr>
            <a:spLocks noGrp="1"/>
          </p:cNvSpPr>
          <p:nvPr>
            <p:ph sz="quarter" idx="24"/>
          </p:nvPr>
        </p:nvSpPr>
        <p:spPr bwMode="gray">
          <a:xfrm>
            <a:off x="4271795" y="2317641"/>
            <a:ext cx="3643200" cy="1422821"/>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Content Placeholder 3"/>
          <p:cNvSpPr>
            <a:spLocks noGrp="1"/>
          </p:cNvSpPr>
          <p:nvPr>
            <p:ph sz="quarter" idx="25"/>
          </p:nvPr>
        </p:nvSpPr>
        <p:spPr bwMode="gray">
          <a:xfrm>
            <a:off x="8210327" y="2317641"/>
            <a:ext cx="3643200" cy="1422821"/>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Content Placeholder 3"/>
          <p:cNvSpPr>
            <a:spLocks noGrp="1"/>
          </p:cNvSpPr>
          <p:nvPr>
            <p:ph sz="quarter" idx="26"/>
          </p:nvPr>
        </p:nvSpPr>
        <p:spPr bwMode="gray">
          <a:xfrm>
            <a:off x="333264" y="4489826"/>
            <a:ext cx="3643200" cy="1422821"/>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Content Placeholder 3"/>
          <p:cNvSpPr>
            <a:spLocks noGrp="1"/>
          </p:cNvSpPr>
          <p:nvPr>
            <p:ph sz="quarter" idx="27"/>
          </p:nvPr>
        </p:nvSpPr>
        <p:spPr bwMode="gray">
          <a:xfrm>
            <a:off x="4271796" y="4489826"/>
            <a:ext cx="3643200" cy="1422821"/>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Content Placeholder 3"/>
          <p:cNvSpPr>
            <a:spLocks noGrp="1"/>
          </p:cNvSpPr>
          <p:nvPr>
            <p:ph sz="quarter" idx="28"/>
          </p:nvPr>
        </p:nvSpPr>
        <p:spPr bwMode="gray">
          <a:xfrm>
            <a:off x="8210327" y="4489826"/>
            <a:ext cx="3643200" cy="1422821"/>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spTree>
    <p:extLst>
      <p:ext uri="{BB962C8B-B14F-4D97-AF65-F5344CB8AC3E}">
        <p14:creationId xmlns:p14="http://schemas.microsoft.com/office/powerpoint/2010/main" val="208995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 Title &amp; Content (8)">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p>
        </p:txBody>
      </p:sp>
      <p:sp>
        <p:nvSpPr>
          <p:cNvPr id="3" name="Footer Placeholder 2"/>
          <p:cNvSpPr>
            <a:spLocks noGrp="1"/>
          </p:cNvSpPr>
          <p:nvPr>
            <p:ph type="ftr" sz="quarter" idx="10"/>
          </p:nvPr>
        </p:nvSpPr>
        <p:spPr bwMode="gray"/>
        <p:txBody>
          <a:bodyPr/>
          <a:lstStyle/>
          <a:p>
            <a:pPr lvl="8"/>
            <a:endParaRPr lang="en-US"/>
          </a:p>
        </p:txBody>
      </p:sp>
      <p:sp>
        <p:nvSpPr>
          <p:cNvPr id="4" name="Date Placeholder 3"/>
          <p:cNvSpPr>
            <a:spLocks noGrp="1"/>
          </p:cNvSpPr>
          <p:nvPr>
            <p:ph type="dt" sz="half" idx="11"/>
          </p:nvPr>
        </p:nvSpPr>
        <p:spPr bwMode="gray"/>
        <p:txBody>
          <a:bodyPr/>
          <a:lstStyle/>
          <a:p>
            <a:fld id="{C55A9BD9-4AB1-4514-A40D-3F4348B2CF77}" type="datetime4">
              <a:rPr lang="en-US" smtClean="0"/>
              <a:t>June 28, 2022</a:t>
            </a:fld>
            <a:endParaRPr lang="en-US"/>
          </a:p>
        </p:txBody>
      </p:sp>
      <p:sp>
        <p:nvSpPr>
          <p:cNvPr id="5" name="Slide Number Placeholder 4"/>
          <p:cNvSpPr>
            <a:spLocks noGrp="1"/>
          </p:cNvSpPr>
          <p:nvPr>
            <p:ph type="sldNum" sz="quarter" idx="12"/>
          </p:nvPr>
        </p:nvSpPr>
        <p:spPr bwMode="gray"/>
        <p:txBody>
          <a:bodyPr/>
          <a:lstStyle/>
          <a:p>
            <a:r>
              <a:rPr lang="en-US"/>
              <a:t>Slide </a:t>
            </a:r>
            <a:fld id="{619F89D8-7AE3-494A-97F3-03D680869632}" type="slidenum">
              <a:rPr lang="en-US" smtClean="0"/>
              <a:pPr/>
              <a:t>‹#›</a:t>
            </a:fld>
            <a:endParaRPr lang="en-US"/>
          </a:p>
        </p:txBody>
      </p:sp>
      <p:sp>
        <p:nvSpPr>
          <p:cNvPr id="9" name="Text Placeholder 11"/>
          <p:cNvSpPr>
            <a:spLocks noGrp="1"/>
          </p:cNvSpPr>
          <p:nvPr>
            <p:ph type="body" sz="quarter" idx="16"/>
          </p:nvPr>
        </p:nvSpPr>
        <p:spPr bwMode="gray">
          <a:xfrm>
            <a:off x="331492" y="1931193"/>
            <a:ext cx="115200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2"/>
          <p:cNvSpPr>
            <a:spLocks noGrp="1"/>
          </p:cNvSpPr>
          <p:nvPr>
            <p:ph sz="quarter" idx="25"/>
          </p:nvPr>
        </p:nvSpPr>
        <p:spPr bwMode="gray">
          <a:xfrm>
            <a:off x="333264" y="2317637"/>
            <a:ext cx="1739026" cy="1710000"/>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32"/>
          <p:cNvSpPr>
            <a:spLocks noGrp="1"/>
          </p:cNvSpPr>
          <p:nvPr>
            <p:ph sz="quarter" idx="26"/>
          </p:nvPr>
        </p:nvSpPr>
        <p:spPr bwMode="gray">
          <a:xfrm>
            <a:off x="333264" y="4202644"/>
            <a:ext cx="1739026" cy="1710000"/>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32"/>
          <p:cNvSpPr>
            <a:spLocks noGrp="1"/>
          </p:cNvSpPr>
          <p:nvPr>
            <p:ph sz="quarter" idx="27"/>
          </p:nvPr>
        </p:nvSpPr>
        <p:spPr bwMode="gray">
          <a:xfrm>
            <a:off x="6163300" y="2317637"/>
            <a:ext cx="1739026" cy="1710000"/>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2"/>
          <p:cNvSpPr>
            <a:spLocks noGrp="1"/>
          </p:cNvSpPr>
          <p:nvPr>
            <p:ph sz="quarter" idx="28"/>
          </p:nvPr>
        </p:nvSpPr>
        <p:spPr bwMode="gray">
          <a:xfrm>
            <a:off x="6163300" y="4202644"/>
            <a:ext cx="1739026" cy="1710000"/>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3"/>
          <p:cNvSpPr>
            <a:spLocks noGrp="1"/>
          </p:cNvSpPr>
          <p:nvPr>
            <p:ph sz="quarter" idx="18"/>
          </p:nvPr>
        </p:nvSpPr>
        <p:spPr bwMode="gray">
          <a:xfrm>
            <a:off x="2259472" y="2317637"/>
            <a:ext cx="3757689" cy="1710000"/>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3"/>
          <p:cNvSpPr>
            <a:spLocks noGrp="1"/>
          </p:cNvSpPr>
          <p:nvPr>
            <p:ph sz="quarter" idx="19"/>
          </p:nvPr>
        </p:nvSpPr>
        <p:spPr bwMode="gray">
          <a:xfrm>
            <a:off x="2259472" y="4202644"/>
            <a:ext cx="3757689" cy="1710000"/>
          </a:xfrm>
        </p:spPr>
        <p:txBody>
          <a:bodyPr lIns="0" tIns="0" rIns="0" bIns="0"/>
          <a:lstStyle>
            <a:lvl1pPr rtl="0">
              <a:defRPr/>
            </a:lvl1pPr>
            <a:lvl2pPr rtl="0">
              <a:defRPr/>
            </a:lvl2pPr>
            <a:lvl3pPr rtl="0">
              <a:defRPr/>
            </a:lvl3pPr>
            <a:lvl4pPr rtl="0">
              <a:defRPr/>
            </a:lvl4pPr>
            <a:lvl5pPr rtl="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3"/>
          <p:cNvSpPr>
            <a:spLocks noGrp="1"/>
          </p:cNvSpPr>
          <p:nvPr>
            <p:ph sz="quarter" idx="20"/>
          </p:nvPr>
        </p:nvSpPr>
        <p:spPr bwMode="gray">
          <a:xfrm>
            <a:off x="8093952" y="2317637"/>
            <a:ext cx="3759312" cy="1710000"/>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3"/>
          <p:cNvSpPr>
            <a:spLocks noGrp="1"/>
          </p:cNvSpPr>
          <p:nvPr>
            <p:ph sz="quarter" idx="21"/>
          </p:nvPr>
        </p:nvSpPr>
        <p:spPr bwMode="gray">
          <a:xfrm>
            <a:off x="8093952" y="4202644"/>
            <a:ext cx="3759312" cy="1710000"/>
          </a:xfrm>
        </p:spPr>
        <p:txBody>
          <a:bodyPr lIns="0" tIns="0" rIns="0" bIns="0"/>
          <a:lstStyle>
            <a:lvl1pPr rtl="0">
              <a:defRPr/>
            </a:lvl1pPr>
            <a:lvl2pPr rtl="0">
              <a:defRPr/>
            </a:lvl2pPr>
            <a:lvl3pPr rtl="0">
              <a:defRPr/>
            </a:lvl3pPr>
            <a:lvl4pPr rtl="0">
              <a:defRPr/>
            </a:lvl4pPr>
            <a:lvl5pPr rtl="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Subtitle 2"/>
          <p:cNvSpPr>
            <a:spLocks noGrp="1"/>
          </p:cNvSpPr>
          <p:nvPr>
            <p:ph type="subTitle" idx="13"/>
          </p:nvPr>
        </p:nvSpPr>
        <p:spPr bwMode="gray">
          <a:xfrm>
            <a:off x="333264"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cxnSp>
        <p:nvCxnSpPr>
          <p:cNvPr id="24" name="Straight Connector 23"/>
          <p:cNvCxnSpPr/>
          <p:nvPr userDrawn="1"/>
        </p:nvCxnSpPr>
        <p:spPr bwMode="gray">
          <a:xfrm>
            <a:off x="332368" y="2238495"/>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5" name="Straight Connector 24"/>
          <p:cNvCxnSpPr/>
          <p:nvPr userDrawn="1"/>
        </p:nvCxnSpPr>
        <p:spPr bwMode="gray">
          <a:xfrm>
            <a:off x="332368" y="4115141"/>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254928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Title &amp; Content (8) &amp; Box">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33264" y="682313"/>
            <a:ext cx="11520000" cy="396000"/>
          </a:xfrm>
        </p:spPr>
        <p:txBody>
          <a:bodyPr/>
          <a:lstStyle/>
          <a:p>
            <a:r>
              <a:rPr lang="en-US"/>
              <a:t>Click to edit Master title style</a:t>
            </a:r>
          </a:p>
        </p:txBody>
      </p:sp>
      <p:sp>
        <p:nvSpPr>
          <p:cNvPr id="3" name="Footer Placeholder 2"/>
          <p:cNvSpPr>
            <a:spLocks noGrp="1"/>
          </p:cNvSpPr>
          <p:nvPr>
            <p:ph type="ftr" sz="quarter" idx="10"/>
          </p:nvPr>
        </p:nvSpPr>
        <p:spPr bwMode="gray"/>
        <p:txBody>
          <a:bodyPr/>
          <a:lstStyle/>
          <a:p>
            <a:pPr lvl="8"/>
            <a:endParaRPr lang="en-US"/>
          </a:p>
        </p:txBody>
      </p:sp>
      <p:sp>
        <p:nvSpPr>
          <p:cNvPr id="4" name="Date Placeholder 3"/>
          <p:cNvSpPr>
            <a:spLocks noGrp="1"/>
          </p:cNvSpPr>
          <p:nvPr>
            <p:ph type="dt" sz="half" idx="11"/>
          </p:nvPr>
        </p:nvSpPr>
        <p:spPr bwMode="gray"/>
        <p:txBody>
          <a:bodyPr/>
          <a:lstStyle/>
          <a:p>
            <a:fld id="{EAB57985-67D2-4C2C-8135-28A8C8C95665}" type="datetime4">
              <a:rPr lang="en-US" smtClean="0"/>
              <a:t>June 28, 2022</a:t>
            </a:fld>
            <a:endParaRPr lang="en-US"/>
          </a:p>
        </p:txBody>
      </p:sp>
      <p:sp>
        <p:nvSpPr>
          <p:cNvPr id="5" name="Slide Number Placeholder 4"/>
          <p:cNvSpPr>
            <a:spLocks noGrp="1"/>
          </p:cNvSpPr>
          <p:nvPr>
            <p:ph type="sldNum" sz="quarter" idx="12"/>
          </p:nvPr>
        </p:nvSpPr>
        <p:spPr bwMode="gray"/>
        <p:txBody>
          <a:bodyPr/>
          <a:lstStyle/>
          <a:p>
            <a:r>
              <a:rPr lang="en-US"/>
              <a:t>Slide </a:t>
            </a:r>
            <a:fld id="{619F89D8-7AE3-494A-97F3-03D680869632}" type="slidenum">
              <a:rPr lang="en-US" smtClean="0"/>
              <a:pPr/>
              <a:t>‹#›</a:t>
            </a:fld>
            <a:endParaRPr lang="en-US"/>
          </a:p>
        </p:txBody>
      </p:sp>
      <p:sp>
        <p:nvSpPr>
          <p:cNvPr id="9" name="Text Placeholder 11"/>
          <p:cNvSpPr>
            <a:spLocks noGrp="1"/>
          </p:cNvSpPr>
          <p:nvPr>
            <p:ph type="body" sz="quarter" idx="16"/>
          </p:nvPr>
        </p:nvSpPr>
        <p:spPr bwMode="gray">
          <a:xfrm>
            <a:off x="333264" y="1931193"/>
            <a:ext cx="115200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2"/>
          <p:cNvSpPr>
            <a:spLocks noGrp="1"/>
          </p:cNvSpPr>
          <p:nvPr>
            <p:ph sz="quarter" idx="25"/>
          </p:nvPr>
        </p:nvSpPr>
        <p:spPr bwMode="gray">
          <a:xfrm>
            <a:off x="332367" y="2317637"/>
            <a:ext cx="1739026" cy="1436400"/>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32"/>
          <p:cNvSpPr>
            <a:spLocks noGrp="1"/>
          </p:cNvSpPr>
          <p:nvPr>
            <p:ph sz="quarter" idx="26"/>
          </p:nvPr>
        </p:nvSpPr>
        <p:spPr bwMode="gray">
          <a:xfrm>
            <a:off x="332367" y="3925788"/>
            <a:ext cx="1739026" cy="1436400"/>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32"/>
          <p:cNvSpPr>
            <a:spLocks noGrp="1"/>
          </p:cNvSpPr>
          <p:nvPr>
            <p:ph sz="quarter" idx="27"/>
          </p:nvPr>
        </p:nvSpPr>
        <p:spPr bwMode="gray">
          <a:xfrm>
            <a:off x="6163300" y="2317636"/>
            <a:ext cx="1739026" cy="1436400"/>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2"/>
          <p:cNvSpPr>
            <a:spLocks noGrp="1"/>
          </p:cNvSpPr>
          <p:nvPr>
            <p:ph sz="quarter" idx="28"/>
          </p:nvPr>
        </p:nvSpPr>
        <p:spPr bwMode="gray">
          <a:xfrm>
            <a:off x="6163300" y="3925788"/>
            <a:ext cx="1739026" cy="1436400"/>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3"/>
          <p:cNvSpPr>
            <a:spLocks noGrp="1"/>
          </p:cNvSpPr>
          <p:nvPr>
            <p:ph sz="quarter" idx="18"/>
          </p:nvPr>
        </p:nvSpPr>
        <p:spPr bwMode="gray">
          <a:xfrm>
            <a:off x="2260482" y="2317636"/>
            <a:ext cx="3757436" cy="1436400"/>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3"/>
          <p:cNvSpPr>
            <a:spLocks noGrp="1"/>
          </p:cNvSpPr>
          <p:nvPr>
            <p:ph sz="quarter" idx="19"/>
          </p:nvPr>
        </p:nvSpPr>
        <p:spPr bwMode="gray">
          <a:xfrm>
            <a:off x="2260482" y="3925788"/>
            <a:ext cx="3757436" cy="1436400"/>
          </a:xfrm>
        </p:spPr>
        <p:txBody>
          <a:bodyPr lIns="0" tIns="0" rIns="0" bIns="0"/>
          <a:lstStyle>
            <a:lvl1pPr rtl="0">
              <a:defRPr/>
            </a:lvl1pPr>
            <a:lvl2pPr rtl="0">
              <a:defRPr/>
            </a:lvl2pPr>
            <a:lvl3pPr rtl="0">
              <a:defRPr/>
            </a:lvl3pPr>
            <a:lvl4pPr rtl="0">
              <a:defRPr/>
            </a:lvl4pPr>
            <a:lvl5pPr rtl="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3"/>
          <p:cNvSpPr>
            <a:spLocks noGrp="1"/>
          </p:cNvSpPr>
          <p:nvPr>
            <p:ph sz="quarter" idx="20"/>
          </p:nvPr>
        </p:nvSpPr>
        <p:spPr bwMode="gray">
          <a:xfrm>
            <a:off x="8093953" y="2317636"/>
            <a:ext cx="3759312" cy="1436400"/>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3"/>
          <p:cNvSpPr>
            <a:spLocks noGrp="1"/>
          </p:cNvSpPr>
          <p:nvPr>
            <p:ph sz="quarter" idx="21"/>
          </p:nvPr>
        </p:nvSpPr>
        <p:spPr bwMode="gray">
          <a:xfrm>
            <a:off x="8093953" y="3925788"/>
            <a:ext cx="3759312" cy="1436400"/>
          </a:xfrm>
        </p:spPr>
        <p:txBody>
          <a:bodyPr lIns="0" tIns="0" rIns="0" bIns="0"/>
          <a:lstStyle>
            <a:lvl1pPr rtl="0">
              <a:defRPr/>
            </a:lvl1pPr>
            <a:lvl2pPr rtl="0">
              <a:defRPr/>
            </a:lvl2pPr>
            <a:lvl3pPr rtl="0">
              <a:defRPr/>
            </a:lvl3pPr>
            <a:lvl4pPr rtl="0">
              <a:defRPr/>
            </a:lvl4pPr>
            <a:lvl5pPr rtl="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7"/>
          <p:cNvSpPr>
            <a:spLocks noGrp="1"/>
          </p:cNvSpPr>
          <p:nvPr>
            <p:ph type="body" sz="quarter" idx="29"/>
          </p:nvPr>
        </p:nvSpPr>
        <p:spPr bwMode="gray">
          <a:xfrm>
            <a:off x="333264" y="5453066"/>
            <a:ext cx="11520000" cy="460375"/>
          </a:xfrm>
          <a:solidFill>
            <a:schemeClr val="accent3"/>
          </a:solidFill>
        </p:spPr>
        <p:txBody>
          <a:bodyPr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Subtitle 2"/>
          <p:cNvSpPr>
            <a:spLocks noGrp="1"/>
          </p:cNvSpPr>
          <p:nvPr>
            <p:ph type="subTitle" idx="13"/>
          </p:nvPr>
        </p:nvSpPr>
        <p:spPr bwMode="gray">
          <a:xfrm>
            <a:off x="333264"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cxnSp>
        <p:nvCxnSpPr>
          <p:cNvPr id="26" name="Straight Connector 25"/>
          <p:cNvCxnSpPr/>
          <p:nvPr userDrawn="1"/>
        </p:nvCxnSpPr>
        <p:spPr bwMode="gray">
          <a:xfrm>
            <a:off x="332368" y="2238495"/>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8" name="Straight Connector 27"/>
          <p:cNvCxnSpPr/>
          <p:nvPr userDrawn="1"/>
        </p:nvCxnSpPr>
        <p:spPr bwMode="gray">
          <a:xfrm>
            <a:off x="332368" y="3839912"/>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23325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6: Conten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p>
        </p:txBody>
      </p:sp>
      <p:sp>
        <p:nvSpPr>
          <p:cNvPr id="3" name="Footer Placeholder 2"/>
          <p:cNvSpPr>
            <a:spLocks noGrp="1"/>
          </p:cNvSpPr>
          <p:nvPr>
            <p:ph type="ftr" sz="quarter" idx="10"/>
          </p:nvPr>
        </p:nvSpPr>
        <p:spPr bwMode="gray"/>
        <p:txBody>
          <a:bodyPr/>
          <a:lstStyle/>
          <a:p>
            <a:pPr lvl="8"/>
            <a:endParaRPr lang="en-US"/>
          </a:p>
        </p:txBody>
      </p:sp>
      <p:sp>
        <p:nvSpPr>
          <p:cNvPr id="4" name="Date Placeholder 3"/>
          <p:cNvSpPr>
            <a:spLocks noGrp="1"/>
          </p:cNvSpPr>
          <p:nvPr>
            <p:ph type="dt" sz="half" idx="11"/>
          </p:nvPr>
        </p:nvSpPr>
        <p:spPr bwMode="gray"/>
        <p:txBody>
          <a:bodyPr/>
          <a:lstStyle/>
          <a:p>
            <a:fld id="{8F8FF341-9601-47A6-A4C1-F2885A66BAA5}" type="datetime4">
              <a:rPr lang="en-US" smtClean="0"/>
              <a:t>June 28, 2022</a:t>
            </a:fld>
            <a:endParaRPr lang="en-US"/>
          </a:p>
        </p:txBody>
      </p:sp>
      <p:sp>
        <p:nvSpPr>
          <p:cNvPr id="5" name="Slide Number Placeholder 4"/>
          <p:cNvSpPr>
            <a:spLocks noGrp="1"/>
          </p:cNvSpPr>
          <p:nvPr>
            <p:ph type="sldNum" sz="quarter" idx="12"/>
          </p:nvPr>
        </p:nvSpPr>
        <p:spPr bwMode="gray"/>
        <p:txBody>
          <a:bodyPr/>
          <a:lstStyle/>
          <a:p>
            <a:r>
              <a:rPr lang="en-US"/>
              <a:t>Slide </a:t>
            </a:r>
            <a:fld id="{619F89D8-7AE3-494A-97F3-03D680869632}" type="slidenum">
              <a:rPr lang="en-US" smtClean="0"/>
              <a:pPr/>
              <a:t>‹#›</a:t>
            </a:fld>
            <a:endParaRPr lang="en-US"/>
          </a:p>
        </p:txBody>
      </p:sp>
      <p:sp>
        <p:nvSpPr>
          <p:cNvPr id="11" name="Content Placeholder 3"/>
          <p:cNvSpPr>
            <a:spLocks noGrp="1"/>
          </p:cNvSpPr>
          <p:nvPr>
            <p:ph sz="quarter" idx="20"/>
          </p:nvPr>
        </p:nvSpPr>
        <p:spPr bwMode="gray">
          <a:xfrm>
            <a:off x="6249107" y="1931194"/>
            <a:ext cx="5604420" cy="3980918"/>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p:cNvSpPr>
            <a:spLocks noGrp="1"/>
          </p:cNvSpPr>
          <p:nvPr>
            <p:ph sz="quarter" idx="19"/>
          </p:nvPr>
        </p:nvSpPr>
        <p:spPr bwMode="gray">
          <a:xfrm>
            <a:off x="332367" y="1931194"/>
            <a:ext cx="5603434" cy="3980918"/>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ubtitle 2"/>
          <p:cNvSpPr>
            <a:spLocks noGrp="1"/>
          </p:cNvSpPr>
          <p:nvPr>
            <p:ph type="subTitle" idx="13"/>
          </p:nvPr>
        </p:nvSpPr>
        <p:spPr bwMode="gray">
          <a:xfrm>
            <a:off x="332366"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cxnSp>
        <p:nvCxnSpPr>
          <p:cNvPr id="21" name="Straight Connector 20"/>
          <p:cNvCxnSpPr/>
          <p:nvPr userDrawn="1"/>
        </p:nvCxnSpPr>
        <p:spPr bwMode="gray">
          <a:xfrm>
            <a:off x="6095999" y="1931194"/>
            <a:ext cx="0" cy="3980918"/>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369035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 Content (2) &amp; Box">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p>
        </p:txBody>
      </p:sp>
      <p:sp>
        <p:nvSpPr>
          <p:cNvPr id="3" name="Footer Placeholder 2"/>
          <p:cNvSpPr>
            <a:spLocks noGrp="1"/>
          </p:cNvSpPr>
          <p:nvPr>
            <p:ph type="ftr" sz="quarter" idx="10"/>
          </p:nvPr>
        </p:nvSpPr>
        <p:spPr bwMode="gray"/>
        <p:txBody>
          <a:bodyPr/>
          <a:lstStyle/>
          <a:p>
            <a:pPr lvl="8"/>
            <a:endParaRPr lang="en-US"/>
          </a:p>
        </p:txBody>
      </p:sp>
      <p:sp>
        <p:nvSpPr>
          <p:cNvPr id="4" name="Date Placeholder 3"/>
          <p:cNvSpPr>
            <a:spLocks noGrp="1"/>
          </p:cNvSpPr>
          <p:nvPr>
            <p:ph type="dt" sz="half" idx="11"/>
          </p:nvPr>
        </p:nvSpPr>
        <p:spPr bwMode="gray"/>
        <p:txBody>
          <a:bodyPr/>
          <a:lstStyle/>
          <a:p>
            <a:fld id="{8F8FF341-9601-47A6-A4C1-F2885A66BAA5}" type="datetime4">
              <a:rPr lang="en-US" smtClean="0"/>
              <a:t>June 28, 2022</a:t>
            </a:fld>
            <a:endParaRPr lang="en-US"/>
          </a:p>
        </p:txBody>
      </p:sp>
      <p:sp>
        <p:nvSpPr>
          <p:cNvPr id="5" name="Slide Number Placeholder 4"/>
          <p:cNvSpPr>
            <a:spLocks noGrp="1"/>
          </p:cNvSpPr>
          <p:nvPr>
            <p:ph type="sldNum" sz="quarter" idx="12"/>
          </p:nvPr>
        </p:nvSpPr>
        <p:spPr bwMode="gray"/>
        <p:txBody>
          <a:bodyPr/>
          <a:lstStyle/>
          <a:p>
            <a:r>
              <a:rPr lang="en-US"/>
              <a:t>Slide </a:t>
            </a:r>
            <a:fld id="{619F89D8-7AE3-494A-97F3-03D680869632}" type="slidenum">
              <a:rPr lang="en-US" smtClean="0"/>
              <a:pPr/>
              <a:t>‹#›</a:t>
            </a:fld>
            <a:endParaRPr lang="en-US"/>
          </a:p>
        </p:txBody>
      </p:sp>
      <p:sp>
        <p:nvSpPr>
          <p:cNvPr id="11" name="Content Placeholder 3"/>
          <p:cNvSpPr>
            <a:spLocks noGrp="1"/>
          </p:cNvSpPr>
          <p:nvPr>
            <p:ph sz="quarter" idx="20"/>
          </p:nvPr>
        </p:nvSpPr>
        <p:spPr bwMode="gray">
          <a:xfrm>
            <a:off x="6249107" y="1931194"/>
            <a:ext cx="5604420" cy="3430994"/>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p:cNvSpPr>
            <a:spLocks noGrp="1"/>
          </p:cNvSpPr>
          <p:nvPr>
            <p:ph sz="quarter" idx="19"/>
          </p:nvPr>
        </p:nvSpPr>
        <p:spPr bwMode="gray">
          <a:xfrm>
            <a:off x="332367" y="1931194"/>
            <a:ext cx="5603434" cy="3430994"/>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cxnSp>
        <p:nvCxnSpPr>
          <p:cNvPr id="21" name="Straight Connector 20"/>
          <p:cNvCxnSpPr/>
          <p:nvPr userDrawn="1"/>
        </p:nvCxnSpPr>
        <p:spPr bwMode="gray">
          <a:xfrm>
            <a:off x="6095999" y="1931194"/>
            <a:ext cx="0" cy="3430994"/>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3" name="Text Placeholder 7"/>
          <p:cNvSpPr>
            <a:spLocks noGrp="1"/>
          </p:cNvSpPr>
          <p:nvPr>
            <p:ph type="body" sz="quarter" idx="29"/>
          </p:nvPr>
        </p:nvSpPr>
        <p:spPr bwMode="gray">
          <a:xfrm>
            <a:off x="332368" y="5453066"/>
            <a:ext cx="11520896" cy="460375"/>
          </a:xfrm>
          <a:solidFill>
            <a:schemeClr val="accent3"/>
          </a:solidFill>
        </p:spPr>
        <p:txBody>
          <a:bodyPr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373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8: Title (2) &amp; Conten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p>
        </p:txBody>
      </p:sp>
      <p:sp>
        <p:nvSpPr>
          <p:cNvPr id="3" name="Footer Placeholder 2"/>
          <p:cNvSpPr>
            <a:spLocks noGrp="1"/>
          </p:cNvSpPr>
          <p:nvPr>
            <p:ph type="ftr" sz="quarter" idx="10"/>
          </p:nvPr>
        </p:nvSpPr>
        <p:spPr bwMode="gray"/>
        <p:txBody>
          <a:bodyPr/>
          <a:lstStyle/>
          <a:p>
            <a:pPr lvl="8"/>
            <a:endParaRPr lang="en-US"/>
          </a:p>
        </p:txBody>
      </p:sp>
      <p:sp>
        <p:nvSpPr>
          <p:cNvPr id="4" name="Date Placeholder 3"/>
          <p:cNvSpPr>
            <a:spLocks noGrp="1"/>
          </p:cNvSpPr>
          <p:nvPr>
            <p:ph type="dt" sz="half" idx="11"/>
          </p:nvPr>
        </p:nvSpPr>
        <p:spPr bwMode="gray"/>
        <p:txBody>
          <a:bodyPr/>
          <a:lstStyle/>
          <a:p>
            <a:fld id="{8F8FF341-9601-47A6-A4C1-F2885A66BAA5}" type="datetime4">
              <a:rPr lang="en-US" smtClean="0"/>
              <a:t>June 28, 2022</a:t>
            </a:fld>
            <a:endParaRPr lang="en-US"/>
          </a:p>
        </p:txBody>
      </p:sp>
      <p:sp>
        <p:nvSpPr>
          <p:cNvPr id="5" name="Slide Number Placeholder 4"/>
          <p:cNvSpPr>
            <a:spLocks noGrp="1"/>
          </p:cNvSpPr>
          <p:nvPr>
            <p:ph type="sldNum" sz="quarter" idx="12"/>
          </p:nvPr>
        </p:nvSpPr>
        <p:spPr bwMode="gray"/>
        <p:txBody>
          <a:bodyPr/>
          <a:lstStyle/>
          <a:p>
            <a:r>
              <a:rPr lang="en-US"/>
              <a:t>Slide </a:t>
            </a:r>
            <a:fld id="{619F89D8-7AE3-494A-97F3-03D680869632}" type="slidenum">
              <a:rPr lang="en-US" smtClean="0"/>
              <a:pPr/>
              <a:t>‹#›</a:t>
            </a:fld>
            <a:endParaRPr lang="en-US"/>
          </a:p>
        </p:txBody>
      </p:sp>
      <p:sp>
        <p:nvSpPr>
          <p:cNvPr id="7" name="Text Placeholder 11"/>
          <p:cNvSpPr>
            <a:spLocks noGrp="1"/>
          </p:cNvSpPr>
          <p:nvPr>
            <p:ph type="body" sz="quarter" idx="16"/>
          </p:nvPr>
        </p:nvSpPr>
        <p:spPr bwMode="gray">
          <a:xfrm>
            <a:off x="333435"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bwMode="gray">
          <a:xfrm>
            <a:off x="333435"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9" name="Straight Connector 8"/>
          <p:cNvCxnSpPr/>
          <p:nvPr userDrawn="1"/>
        </p:nvCxnSpPr>
        <p:spPr bwMode="gray">
          <a:xfrm>
            <a:off x="6248327"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0" name="Text Placeholder 11"/>
          <p:cNvSpPr>
            <a:spLocks noGrp="1"/>
          </p:cNvSpPr>
          <p:nvPr>
            <p:ph type="body" sz="quarter" idx="17"/>
          </p:nvPr>
        </p:nvSpPr>
        <p:spPr bwMode="gray">
          <a:xfrm>
            <a:off x="6248327"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3"/>
          <p:cNvSpPr>
            <a:spLocks noGrp="1"/>
          </p:cNvSpPr>
          <p:nvPr>
            <p:ph sz="quarter" idx="20"/>
          </p:nvPr>
        </p:nvSpPr>
        <p:spPr bwMode="gray">
          <a:xfrm>
            <a:off x="6249107" y="2317638"/>
            <a:ext cx="5604420" cy="3594474"/>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p:cNvSpPr>
            <a:spLocks noGrp="1"/>
          </p:cNvSpPr>
          <p:nvPr>
            <p:ph sz="quarter" idx="19"/>
          </p:nvPr>
        </p:nvSpPr>
        <p:spPr bwMode="gray">
          <a:xfrm>
            <a:off x="332367" y="2317638"/>
            <a:ext cx="5603434" cy="3594474"/>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cxnSp>
        <p:nvCxnSpPr>
          <p:cNvPr id="21" name="Straight Connector 20"/>
          <p:cNvCxnSpPr>
            <a:cxnSpLocks/>
          </p:cNvCxnSpPr>
          <p:nvPr userDrawn="1"/>
        </p:nvCxnSpPr>
        <p:spPr bwMode="gray">
          <a:xfrm>
            <a:off x="6095999" y="2388843"/>
            <a:ext cx="0" cy="276480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385363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9: Title (2) &amp; Content (2) &amp; Box">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p>
        </p:txBody>
      </p:sp>
      <p:sp>
        <p:nvSpPr>
          <p:cNvPr id="3" name="Footer Placeholder 2"/>
          <p:cNvSpPr>
            <a:spLocks noGrp="1"/>
          </p:cNvSpPr>
          <p:nvPr>
            <p:ph type="ftr" sz="quarter" idx="10"/>
          </p:nvPr>
        </p:nvSpPr>
        <p:spPr bwMode="gray"/>
        <p:txBody>
          <a:bodyPr/>
          <a:lstStyle/>
          <a:p>
            <a:pPr lvl="8"/>
            <a:endParaRPr lang="en-US"/>
          </a:p>
        </p:txBody>
      </p:sp>
      <p:sp>
        <p:nvSpPr>
          <p:cNvPr id="4" name="Date Placeholder 3"/>
          <p:cNvSpPr>
            <a:spLocks noGrp="1"/>
          </p:cNvSpPr>
          <p:nvPr>
            <p:ph type="dt" sz="half" idx="11"/>
          </p:nvPr>
        </p:nvSpPr>
        <p:spPr bwMode="gray"/>
        <p:txBody>
          <a:bodyPr/>
          <a:lstStyle/>
          <a:p>
            <a:fld id="{7C4B2A68-D918-4286-96B0-6342B7A9B0CE}" type="datetime4">
              <a:rPr lang="en-US" smtClean="0"/>
              <a:t>June 28, 2022</a:t>
            </a:fld>
            <a:endParaRPr lang="en-US"/>
          </a:p>
        </p:txBody>
      </p:sp>
      <p:sp>
        <p:nvSpPr>
          <p:cNvPr id="5" name="Slide Number Placeholder 4"/>
          <p:cNvSpPr>
            <a:spLocks noGrp="1"/>
          </p:cNvSpPr>
          <p:nvPr>
            <p:ph type="sldNum" sz="quarter" idx="12"/>
          </p:nvPr>
        </p:nvSpPr>
        <p:spPr bwMode="gray"/>
        <p:txBody>
          <a:bodyPr/>
          <a:lstStyle/>
          <a:p>
            <a:r>
              <a:rPr lang="en-US"/>
              <a:t>Slide </a:t>
            </a:r>
            <a:fld id="{619F89D8-7AE3-494A-97F3-03D680869632}" type="slidenum">
              <a:rPr lang="en-US" smtClean="0"/>
              <a:pPr/>
              <a:t>‹#›</a:t>
            </a:fld>
            <a:endParaRPr lang="en-US"/>
          </a:p>
        </p:txBody>
      </p:sp>
      <p:sp>
        <p:nvSpPr>
          <p:cNvPr id="7" name="Text Placeholder 11"/>
          <p:cNvSpPr>
            <a:spLocks noGrp="1"/>
          </p:cNvSpPr>
          <p:nvPr>
            <p:ph type="body" sz="quarter" idx="16"/>
          </p:nvPr>
        </p:nvSpPr>
        <p:spPr bwMode="gray">
          <a:xfrm>
            <a:off x="332365"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bwMode="gray">
          <a:xfrm>
            <a:off x="332365"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9" name="Straight Connector 8"/>
          <p:cNvCxnSpPr/>
          <p:nvPr userDrawn="1"/>
        </p:nvCxnSpPr>
        <p:spPr bwMode="gray">
          <a:xfrm>
            <a:off x="6248327"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0" name="Text Placeholder 11"/>
          <p:cNvSpPr>
            <a:spLocks noGrp="1"/>
          </p:cNvSpPr>
          <p:nvPr>
            <p:ph type="body" sz="quarter" idx="17"/>
          </p:nvPr>
        </p:nvSpPr>
        <p:spPr bwMode="gray">
          <a:xfrm>
            <a:off x="6248327"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3"/>
          <p:cNvSpPr>
            <a:spLocks noGrp="1"/>
          </p:cNvSpPr>
          <p:nvPr>
            <p:ph sz="quarter" idx="20"/>
          </p:nvPr>
        </p:nvSpPr>
        <p:spPr bwMode="gray">
          <a:xfrm>
            <a:off x="6248327" y="2317638"/>
            <a:ext cx="5605200" cy="2950978"/>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p:cNvSpPr>
            <a:spLocks noGrp="1"/>
          </p:cNvSpPr>
          <p:nvPr>
            <p:ph sz="quarter" idx="19"/>
          </p:nvPr>
        </p:nvSpPr>
        <p:spPr bwMode="gray">
          <a:xfrm>
            <a:off x="332365" y="2317638"/>
            <a:ext cx="5605200" cy="2950978"/>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4" name="Straight Connector 13"/>
          <p:cNvCxnSpPr/>
          <p:nvPr userDrawn="1"/>
        </p:nvCxnSpPr>
        <p:spPr bwMode="gray">
          <a:xfrm>
            <a:off x="6095999" y="2388842"/>
            <a:ext cx="0" cy="287977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5" name="Text Placeholder 7"/>
          <p:cNvSpPr>
            <a:spLocks noGrp="1"/>
          </p:cNvSpPr>
          <p:nvPr>
            <p:ph type="body" sz="quarter" idx="29"/>
          </p:nvPr>
        </p:nvSpPr>
        <p:spPr bwMode="gray">
          <a:xfrm>
            <a:off x="332583" y="5453066"/>
            <a:ext cx="11520682" cy="460375"/>
          </a:xfrm>
          <a:solidFill>
            <a:schemeClr val="accent3"/>
          </a:solidFill>
        </p:spPr>
        <p:txBody>
          <a:bodyPr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spTree>
    <p:extLst>
      <p:ext uri="{BB962C8B-B14F-4D97-AF65-F5344CB8AC3E}">
        <p14:creationId xmlns:p14="http://schemas.microsoft.com/office/powerpoint/2010/main" val="755171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0: Title (2) &amp; Content (2) / Arrow">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p>
        </p:txBody>
      </p:sp>
      <p:sp>
        <p:nvSpPr>
          <p:cNvPr id="3" name="Footer Placeholder 2"/>
          <p:cNvSpPr>
            <a:spLocks noGrp="1"/>
          </p:cNvSpPr>
          <p:nvPr>
            <p:ph type="ftr" sz="quarter" idx="10"/>
          </p:nvPr>
        </p:nvSpPr>
        <p:spPr bwMode="gray"/>
        <p:txBody>
          <a:bodyPr/>
          <a:lstStyle/>
          <a:p>
            <a:pPr lvl="8"/>
            <a:endParaRPr lang="en-US"/>
          </a:p>
        </p:txBody>
      </p:sp>
      <p:sp>
        <p:nvSpPr>
          <p:cNvPr id="4" name="Date Placeholder 3"/>
          <p:cNvSpPr>
            <a:spLocks noGrp="1"/>
          </p:cNvSpPr>
          <p:nvPr>
            <p:ph type="dt" sz="half" idx="11"/>
          </p:nvPr>
        </p:nvSpPr>
        <p:spPr bwMode="gray"/>
        <p:txBody>
          <a:bodyPr/>
          <a:lstStyle/>
          <a:p>
            <a:fld id="{972E678C-17C0-4756-8034-8236E2D4136B}" type="datetime4">
              <a:rPr lang="en-US" smtClean="0"/>
              <a:t>June 28, 2022</a:t>
            </a:fld>
            <a:endParaRPr lang="en-US"/>
          </a:p>
        </p:txBody>
      </p:sp>
      <p:sp>
        <p:nvSpPr>
          <p:cNvPr id="5" name="Slide Number Placeholder 4"/>
          <p:cNvSpPr>
            <a:spLocks noGrp="1"/>
          </p:cNvSpPr>
          <p:nvPr>
            <p:ph type="sldNum" sz="quarter" idx="12"/>
          </p:nvPr>
        </p:nvSpPr>
        <p:spPr bwMode="gray"/>
        <p:txBody>
          <a:bodyPr/>
          <a:lstStyle/>
          <a:p>
            <a:r>
              <a:rPr lang="en-US"/>
              <a:t>Slide </a:t>
            </a:r>
            <a:fld id="{619F89D8-7AE3-494A-97F3-03D680869632}" type="slidenum">
              <a:rPr lang="en-US" smtClean="0"/>
              <a:pPr/>
              <a:t>‹#›</a:t>
            </a:fld>
            <a:endParaRPr lang="en-US"/>
          </a:p>
        </p:txBody>
      </p:sp>
      <p:sp>
        <p:nvSpPr>
          <p:cNvPr id="7" name="Text Placeholder 11"/>
          <p:cNvSpPr>
            <a:spLocks noGrp="1"/>
          </p:cNvSpPr>
          <p:nvPr>
            <p:ph type="body" sz="quarter" idx="16"/>
          </p:nvPr>
        </p:nvSpPr>
        <p:spPr bwMode="gray">
          <a:xfrm>
            <a:off x="333264"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bwMode="gray">
          <a:xfrm>
            <a:off x="333264"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9" name="Straight Connector 8"/>
          <p:cNvCxnSpPr/>
          <p:nvPr userDrawn="1"/>
        </p:nvCxnSpPr>
        <p:spPr bwMode="gray">
          <a:xfrm>
            <a:off x="6243754"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0" name="Text Placeholder 11"/>
          <p:cNvSpPr>
            <a:spLocks noGrp="1"/>
          </p:cNvSpPr>
          <p:nvPr>
            <p:ph type="body" sz="quarter" idx="17"/>
          </p:nvPr>
        </p:nvSpPr>
        <p:spPr bwMode="gray">
          <a:xfrm>
            <a:off x="6248044"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3"/>
          <p:cNvSpPr>
            <a:spLocks noGrp="1"/>
          </p:cNvSpPr>
          <p:nvPr>
            <p:ph sz="quarter" idx="20"/>
          </p:nvPr>
        </p:nvSpPr>
        <p:spPr bwMode="gray">
          <a:xfrm>
            <a:off x="6248044" y="2317638"/>
            <a:ext cx="5605200" cy="3594474"/>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p:cNvSpPr>
            <a:spLocks noGrp="1"/>
          </p:cNvSpPr>
          <p:nvPr>
            <p:ph sz="quarter" idx="19"/>
          </p:nvPr>
        </p:nvSpPr>
        <p:spPr bwMode="gray">
          <a:xfrm>
            <a:off x="333264" y="2317638"/>
            <a:ext cx="5605200" cy="3594474"/>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Gleichschenkliges Dreieck 46"/>
          <p:cNvSpPr/>
          <p:nvPr userDrawn="1"/>
        </p:nvSpPr>
        <p:spPr bwMode="gray">
          <a:xfrm rot="5400000">
            <a:off x="4334900" y="4088006"/>
            <a:ext cx="3523271" cy="124946"/>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349">
              <a:latin typeface="ABBvoice" panose="020D0603020503020204" pitchFamily="34" charset="0"/>
              <a:ea typeface="ABBvoice" panose="020D0603020503020204" pitchFamily="34" charset="0"/>
              <a:cs typeface="ABBvoice" panose="020D0603020503020204" pitchFamily="34" charset="0"/>
            </a:endParaRPr>
          </a:p>
        </p:txBody>
      </p:sp>
      <p:sp>
        <p:nvSpPr>
          <p:cNvPr id="16" name="Subtitle 2"/>
          <p:cNvSpPr>
            <a:spLocks noGrp="1"/>
          </p:cNvSpPr>
          <p:nvPr>
            <p:ph type="subTitle" idx="13"/>
          </p:nvPr>
        </p:nvSpPr>
        <p:spPr bwMode="gray">
          <a:xfrm>
            <a:off x="332367" y="1085213"/>
            <a:ext cx="1152087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spTree>
    <p:extLst>
      <p:ext uri="{BB962C8B-B14F-4D97-AF65-F5344CB8AC3E}">
        <p14:creationId xmlns:p14="http://schemas.microsoft.com/office/powerpoint/2010/main" val="2560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 Title Slide 3">
    <p:spTree>
      <p:nvGrpSpPr>
        <p:cNvPr id="1" name=""/>
        <p:cNvGrpSpPr/>
        <p:nvPr/>
      </p:nvGrpSpPr>
      <p:grpSpPr>
        <a:xfrm>
          <a:off x="0" y="0"/>
          <a:ext cx="0" cy="0"/>
          <a:chOff x="0" y="0"/>
          <a:chExt cx="0" cy="0"/>
        </a:xfrm>
      </p:grpSpPr>
      <p:pic>
        <p:nvPicPr>
          <p:cNvPr id="41" name="Picture Placeholder 10"/>
          <p:cNvPicPr>
            <a:picLocks noChangeAspect="1"/>
          </p:cNvPicPr>
          <p:nvPr userDrawn="1"/>
        </p:nvPicPr>
        <p:blipFill rotWithShape="1">
          <a:blip r:embed="rId2"/>
          <a:srcRect t="21637" b="21637"/>
          <a:stretch/>
        </p:blipFill>
        <p:spPr bwMode="gray">
          <a:xfrm>
            <a:off x="2" y="0"/>
            <a:ext cx="12192000" cy="4610100"/>
          </a:xfrm>
          <a:prstGeom prst="rect">
            <a:avLst/>
          </a:prstGeom>
        </p:spPr>
      </p:pic>
      <p:sp>
        <p:nvSpPr>
          <p:cNvPr id="22" name="Text Placeholder 5"/>
          <p:cNvSpPr>
            <a:spLocks noGrp="1"/>
          </p:cNvSpPr>
          <p:nvPr>
            <p:ph type="body" sz="quarter" idx="16"/>
          </p:nvPr>
        </p:nvSpPr>
        <p:spPr bwMode="gray">
          <a:xfrm>
            <a:off x="335757" y="365752"/>
            <a:ext cx="1528942" cy="230400"/>
          </a:xfrm>
          <a:prstGeom prst="roundRect">
            <a:avLst>
              <a:gd name="adj" fmla="val 50000"/>
            </a:avLst>
          </a:prstGeom>
          <a:solidFill>
            <a:schemeClr val="accent2"/>
          </a:solidFill>
        </p:spPr>
        <p:txBody>
          <a:bodyPr anchor="ctr"/>
          <a:lstStyle>
            <a:lvl1pPr marL="0" indent="0" algn="ctr">
              <a:spcBef>
                <a:spcPts val="0"/>
              </a:spcBef>
              <a:buFont typeface="Arial" panose="020B0604020202020204" pitchFamily="34" charset="0"/>
              <a:buNone/>
              <a:defRPr sz="900" cap="all" baseline="0">
                <a:solidFill>
                  <a:schemeClr val="bg1"/>
                </a:solidFill>
              </a:defRPr>
            </a:lvl1pPr>
            <a:lvl2pPr marL="0" indent="0" algn="ctr">
              <a:spcBef>
                <a:spcPts val="0"/>
              </a:spcBef>
              <a:buNone/>
              <a:defRPr sz="900" cap="all" baseline="0">
                <a:solidFill>
                  <a:schemeClr val="bg1"/>
                </a:solidFill>
              </a:defRPr>
            </a:lvl2pPr>
            <a:lvl3pPr marL="0" indent="0" algn="ctr">
              <a:spcBef>
                <a:spcPts val="0"/>
              </a:spcBef>
              <a:buNone/>
              <a:defRPr sz="900" cap="all" baseline="0">
                <a:solidFill>
                  <a:schemeClr val="bg1"/>
                </a:solidFill>
              </a:defRPr>
            </a:lvl3pPr>
            <a:lvl4pPr marL="0" indent="0" algn="ctr">
              <a:spcBef>
                <a:spcPts val="0"/>
              </a:spcBef>
              <a:buNone/>
              <a:defRPr sz="900" cap="all" baseline="0">
                <a:solidFill>
                  <a:schemeClr val="bg1"/>
                </a:solidFill>
              </a:defRPr>
            </a:lvl4pPr>
            <a:lvl5pPr marL="0" indent="0" algn="ctr">
              <a:spcBef>
                <a:spcPts val="0"/>
              </a:spcBef>
              <a:buNone/>
              <a:defRPr sz="900" cap="all" baseline="0">
                <a:solidFill>
                  <a:schemeClr val="bg1"/>
                </a:solidFill>
              </a:defRPr>
            </a:lvl5pPr>
            <a:lvl6pPr marL="0" indent="0" algn="ctr">
              <a:spcBef>
                <a:spcPts val="0"/>
              </a:spcBef>
              <a:buNone/>
              <a:defRPr sz="900" cap="all" baseline="0">
                <a:solidFill>
                  <a:schemeClr val="bg1"/>
                </a:solidFill>
              </a:defRPr>
            </a:lvl6pPr>
            <a:lvl7pPr marL="0" indent="0" algn="ctr">
              <a:spcBef>
                <a:spcPts val="0"/>
              </a:spcBef>
              <a:buNone/>
              <a:defRPr sz="900" cap="all" baseline="0">
                <a:solidFill>
                  <a:schemeClr val="bg1"/>
                </a:solidFill>
              </a:defRPr>
            </a:lvl7pPr>
            <a:lvl8pPr marL="0" indent="0" algn="ctr">
              <a:spcBef>
                <a:spcPts val="0"/>
              </a:spcBef>
              <a:buNone/>
              <a:defRPr sz="900" cap="all" baseline="0">
                <a:solidFill>
                  <a:schemeClr val="bg1"/>
                </a:solidFill>
              </a:defRPr>
            </a:lvl8pPr>
            <a:lvl9pPr marL="0" indent="0" algn="ctr">
              <a:spcBef>
                <a:spcPts val="0"/>
              </a:spcBef>
              <a:buNone/>
              <a:defRPr sz="900" cap="all" baseline="0">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7"/>
          <p:cNvSpPr>
            <a:spLocks noGrp="1"/>
          </p:cNvSpPr>
          <p:nvPr>
            <p:ph type="body" sz="quarter" idx="13"/>
          </p:nvPr>
        </p:nvSpPr>
        <p:spPr bwMode="gray">
          <a:xfrm>
            <a:off x="340519" y="5000633"/>
            <a:ext cx="10112937" cy="224432"/>
          </a:xfrm>
        </p:spPr>
        <p:txBody>
          <a:bodyPr lIns="0" tIns="0" rIns="0" bIns="0" anchor="b"/>
          <a:lstStyle>
            <a:lvl1pPr marL="1588" indent="0">
              <a:buFont typeface="Arial" panose="020B0604020202020204" pitchFamily="34" charset="0"/>
              <a:buNone/>
              <a:defRPr sz="1000" cap="all" baseline="0"/>
            </a:lvl1pPr>
            <a:lvl2pPr marL="1588" indent="0">
              <a:buNone/>
              <a:defRPr sz="1000" cap="all" baseline="0"/>
            </a:lvl2pPr>
            <a:lvl3pPr marL="1588" indent="0">
              <a:buNone/>
              <a:defRPr sz="1000" cap="all" baseline="0"/>
            </a:lvl3pPr>
            <a:lvl4pPr marL="1588" indent="0">
              <a:buNone/>
              <a:defRPr sz="1000" cap="all" baseline="0"/>
            </a:lvl4pPr>
            <a:lvl5pPr marL="1588" indent="0">
              <a:buNone/>
              <a:defRPr sz="1000" cap="all" baseline="0"/>
            </a:lvl5pPr>
            <a:lvl6pPr marL="1588" indent="0">
              <a:buNone/>
              <a:defRPr sz="1000" cap="all" baseline="0"/>
            </a:lvl6pPr>
            <a:lvl7pPr marL="1588" indent="0">
              <a:buNone/>
              <a:defRPr sz="1000" cap="all" baseline="0"/>
            </a:lvl7pPr>
            <a:lvl8pPr marL="1588" indent="0">
              <a:buNone/>
              <a:defRPr sz="1000" cap="all" baseline="0"/>
            </a:lvl8pPr>
            <a:lvl9pPr marL="1588" indent="0">
              <a:buNone/>
              <a:defRPr sz="1000" cap="all"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p:cNvSpPr>
            <a:spLocks noGrp="1"/>
          </p:cNvSpPr>
          <p:nvPr>
            <p:ph type="ctrTitle"/>
          </p:nvPr>
        </p:nvSpPr>
        <p:spPr bwMode="gray">
          <a:xfrm>
            <a:off x="340519" y="5205566"/>
            <a:ext cx="10112148" cy="504001"/>
          </a:xfrm>
        </p:spPr>
        <p:txBody>
          <a:bodyPr lIns="0" tIns="0" rIns="0" bIns="0" anchor="b"/>
          <a:lstStyle>
            <a:lvl1pPr>
              <a:defRPr sz="3200"/>
            </a:lvl1pPr>
          </a:lstStyle>
          <a:p>
            <a:r>
              <a:rPr lang="en-US"/>
              <a:t>Click to edit Master title style</a:t>
            </a:r>
          </a:p>
        </p:txBody>
      </p:sp>
      <p:sp>
        <p:nvSpPr>
          <p:cNvPr id="12" name="Subtitle 2"/>
          <p:cNvSpPr>
            <a:spLocks noGrp="1"/>
          </p:cNvSpPr>
          <p:nvPr>
            <p:ph type="subTitle" idx="1"/>
          </p:nvPr>
        </p:nvSpPr>
        <p:spPr bwMode="gray">
          <a:xfrm>
            <a:off x="340519" y="5751514"/>
            <a:ext cx="10112147" cy="360865"/>
          </a:xfrm>
        </p:spPr>
        <p:txBody>
          <a:bodyPr lIns="0" tIns="0" rIns="0" bIns="0"/>
          <a:lstStyle>
            <a:lvl1pPr marL="0" indent="0" algn="l">
              <a:buNone/>
              <a:defRPr sz="20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sp>
        <p:nvSpPr>
          <p:cNvPr id="13" name="Text Placeholder 19"/>
          <p:cNvSpPr>
            <a:spLocks noGrp="1"/>
          </p:cNvSpPr>
          <p:nvPr>
            <p:ph type="body" sz="quarter" idx="14"/>
          </p:nvPr>
        </p:nvSpPr>
        <p:spPr bwMode="gray">
          <a:xfrm>
            <a:off x="340519" y="6109996"/>
            <a:ext cx="10112937" cy="280092"/>
          </a:xfrm>
        </p:spPr>
        <p:txBody>
          <a:bodyPr lIns="0" tIns="0" rIns="0" bIns="0"/>
          <a:lstStyle>
            <a:lvl1pPr marL="0" indent="0">
              <a:buFont typeface="Arial" panose="020B0604020202020204" pitchFamily="34" charset="0"/>
              <a:buNone/>
              <a:defRPr/>
            </a:lvl1pPr>
            <a:lvl2pPr marL="0" indent="0">
              <a:buNone/>
              <a:defRPr/>
            </a:lvl2pPr>
            <a:lvl3pPr marL="0" indent="0">
              <a:buNone/>
              <a:defRPr/>
            </a:lvl3pPr>
            <a:lvl4pPr marL="0" indent="0">
              <a:buNone/>
              <a:defRPr/>
            </a:lvl4pPr>
            <a:lvl5pPr marL="0" indent="0">
              <a:buNone/>
              <a:defRPr/>
            </a:lvl5pPr>
            <a:lvl6pPr marL="0" indent="0">
              <a:buNone/>
              <a:defRPr/>
            </a:lvl6pPr>
            <a:lvl7pPr marL="0" indent="0">
              <a:buNone/>
              <a:defRPr/>
            </a:lvl7pPr>
            <a:lvl8pPr marL="0" indent="0">
              <a:buNone/>
              <a:defRPr/>
            </a:lvl8pPr>
            <a:lvl9pPr marL="0" indent="0">
              <a:buNone/>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Rectangle 18"/>
          <p:cNvSpPr/>
          <p:nvPr userDrawn="1"/>
        </p:nvSpPr>
        <p:spPr bwMode="gray">
          <a:xfrm>
            <a:off x="249357" y="4828013"/>
            <a:ext cx="550971"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3200" b="1">
                <a:solidFill>
                  <a:schemeClr val="bg2"/>
                </a:solidFill>
              </a:rPr>
              <a:t>—</a:t>
            </a:r>
            <a:endParaRPr lang="en-US" sz="3200" b="1" err="1">
              <a:solidFill>
                <a:schemeClr val="bg2"/>
              </a:solidFill>
            </a:endParaRPr>
          </a:p>
        </p:txBody>
      </p:sp>
      <p:pic>
        <p:nvPicPr>
          <p:cNvPr id="14" name="Picture 1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979643" y="6160150"/>
            <a:ext cx="873621" cy="33496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842441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1: Title (2) &amp; Content (2) &amp; Box / Arrow">
    <p:spTree>
      <p:nvGrpSpPr>
        <p:cNvPr id="1" name=""/>
        <p:cNvGrpSpPr/>
        <p:nvPr/>
      </p:nvGrpSpPr>
      <p:grpSpPr>
        <a:xfrm>
          <a:off x="0" y="0"/>
          <a:ext cx="0" cy="0"/>
          <a:chOff x="0" y="0"/>
          <a:chExt cx="0" cy="0"/>
        </a:xfrm>
      </p:grpSpPr>
      <p:sp>
        <p:nvSpPr>
          <p:cNvPr id="16" name="Gleichschenkliges Dreieck 46"/>
          <p:cNvSpPr/>
          <p:nvPr userDrawn="1"/>
        </p:nvSpPr>
        <p:spPr bwMode="gray">
          <a:xfrm rot="5400000">
            <a:off x="4656514" y="3766499"/>
            <a:ext cx="2879662" cy="124579"/>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349">
              <a:latin typeface="ABBvoice" panose="020D0603020503020204" pitchFamily="34" charset="0"/>
              <a:ea typeface="ABBvoice" panose="020D0603020503020204" pitchFamily="34" charset="0"/>
              <a:cs typeface="ABBvoice" panose="020D0603020503020204" pitchFamily="34" charset="0"/>
            </a:endParaRPr>
          </a:p>
        </p:txBody>
      </p:sp>
      <p:sp>
        <p:nvSpPr>
          <p:cNvPr id="2" name="Title 1"/>
          <p:cNvSpPr>
            <a:spLocks noGrp="1"/>
          </p:cNvSpPr>
          <p:nvPr>
            <p:ph type="title"/>
          </p:nvPr>
        </p:nvSpPr>
        <p:spPr bwMode="gray"/>
        <p:txBody>
          <a:bodyPr/>
          <a:lstStyle/>
          <a:p>
            <a:r>
              <a:rPr lang="en-US"/>
              <a:t>Click to edit Master title style</a:t>
            </a:r>
          </a:p>
        </p:txBody>
      </p:sp>
      <p:sp>
        <p:nvSpPr>
          <p:cNvPr id="3" name="Footer Placeholder 2"/>
          <p:cNvSpPr>
            <a:spLocks noGrp="1"/>
          </p:cNvSpPr>
          <p:nvPr>
            <p:ph type="ftr" sz="quarter" idx="10"/>
          </p:nvPr>
        </p:nvSpPr>
        <p:spPr bwMode="gray"/>
        <p:txBody>
          <a:bodyPr/>
          <a:lstStyle/>
          <a:p>
            <a:pPr lvl="8"/>
            <a:endParaRPr lang="en-US"/>
          </a:p>
        </p:txBody>
      </p:sp>
      <p:sp>
        <p:nvSpPr>
          <p:cNvPr id="4" name="Date Placeholder 3"/>
          <p:cNvSpPr>
            <a:spLocks noGrp="1"/>
          </p:cNvSpPr>
          <p:nvPr>
            <p:ph type="dt" sz="half" idx="11"/>
          </p:nvPr>
        </p:nvSpPr>
        <p:spPr bwMode="gray"/>
        <p:txBody>
          <a:bodyPr/>
          <a:lstStyle/>
          <a:p>
            <a:fld id="{46DACDBD-1DFF-49BA-A724-30E3F02C142A}" type="datetime4">
              <a:rPr lang="en-US" smtClean="0"/>
              <a:t>June 28, 2022</a:t>
            </a:fld>
            <a:endParaRPr lang="en-US"/>
          </a:p>
        </p:txBody>
      </p:sp>
      <p:sp>
        <p:nvSpPr>
          <p:cNvPr id="5" name="Slide Number Placeholder 4"/>
          <p:cNvSpPr>
            <a:spLocks noGrp="1"/>
          </p:cNvSpPr>
          <p:nvPr>
            <p:ph type="sldNum" sz="quarter" idx="12"/>
          </p:nvPr>
        </p:nvSpPr>
        <p:spPr bwMode="gray"/>
        <p:txBody>
          <a:bodyPr/>
          <a:lstStyle/>
          <a:p>
            <a:r>
              <a:rPr lang="en-US"/>
              <a:t>Slide </a:t>
            </a:r>
            <a:fld id="{619F89D8-7AE3-494A-97F3-03D680869632}" type="slidenum">
              <a:rPr lang="en-US" smtClean="0"/>
              <a:pPr/>
              <a:t>‹#›</a:t>
            </a:fld>
            <a:endParaRPr lang="en-US"/>
          </a:p>
        </p:txBody>
      </p:sp>
      <p:sp>
        <p:nvSpPr>
          <p:cNvPr id="7" name="Text Placeholder 11"/>
          <p:cNvSpPr>
            <a:spLocks noGrp="1"/>
          </p:cNvSpPr>
          <p:nvPr>
            <p:ph type="body" sz="quarter" idx="16"/>
          </p:nvPr>
        </p:nvSpPr>
        <p:spPr bwMode="gray">
          <a:xfrm>
            <a:off x="333264"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bwMode="gray">
          <a:xfrm>
            <a:off x="333264" y="2238606"/>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9" name="Straight Connector 8"/>
          <p:cNvCxnSpPr/>
          <p:nvPr userDrawn="1"/>
        </p:nvCxnSpPr>
        <p:spPr bwMode="gray">
          <a:xfrm>
            <a:off x="6243754" y="2238606"/>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0" name="Text Placeholder 11"/>
          <p:cNvSpPr>
            <a:spLocks noGrp="1"/>
          </p:cNvSpPr>
          <p:nvPr>
            <p:ph type="body" sz="quarter" idx="17"/>
          </p:nvPr>
        </p:nvSpPr>
        <p:spPr bwMode="gray">
          <a:xfrm>
            <a:off x="6248045"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3"/>
          <p:cNvSpPr>
            <a:spLocks noGrp="1"/>
          </p:cNvSpPr>
          <p:nvPr>
            <p:ph sz="quarter" idx="20"/>
          </p:nvPr>
        </p:nvSpPr>
        <p:spPr bwMode="gray">
          <a:xfrm>
            <a:off x="6248045" y="2317751"/>
            <a:ext cx="5605200" cy="2950867"/>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p:cNvSpPr>
            <a:spLocks noGrp="1"/>
          </p:cNvSpPr>
          <p:nvPr>
            <p:ph sz="quarter" idx="19"/>
          </p:nvPr>
        </p:nvSpPr>
        <p:spPr bwMode="gray">
          <a:xfrm>
            <a:off x="333264" y="2317751"/>
            <a:ext cx="5605200" cy="2950867"/>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7"/>
          <p:cNvSpPr>
            <a:spLocks noGrp="1"/>
          </p:cNvSpPr>
          <p:nvPr>
            <p:ph type="body" sz="quarter" idx="29"/>
          </p:nvPr>
        </p:nvSpPr>
        <p:spPr bwMode="gray">
          <a:xfrm>
            <a:off x="332367" y="5453066"/>
            <a:ext cx="11521160" cy="460375"/>
          </a:xfrm>
          <a:solidFill>
            <a:schemeClr val="accent3"/>
          </a:solidFill>
        </p:spPr>
        <p:txBody>
          <a:bodyPr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Subtitle 2"/>
          <p:cNvSpPr>
            <a:spLocks noGrp="1"/>
          </p:cNvSpPr>
          <p:nvPr>
            <p:ph type="subTitle" idx="13"/>
          </p:nvPr>
        </p:nvSpPr>
        <p:spPr bwMode="gray">
          <a:xfrm>
            <a:off x="332367" y="1085213"/>
            <a:ext cx="1152116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spTree>
    <p:extLst>
      <p:ext uri="{BB962C8B-B14F-4D97-AF65-F5344CB8AC3E}">
        <p14:creationId xmlns:p14="http://schemas.microsoft.com/office/powerpoint/2010/main" val="345658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2: Title &amp; Content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p>
        </p:txBody>
      </p:sp>
      <p:sp>
        <p:nvSpPr>
          <p:cNvPr id="3" name="Footer Placeholder 2"/>
          <p:cNvSpPr>
            <a:spLocks noGrp="1"/>
          </p:cNvSpPr>
          <p:nvPr>
            <p:ph type="ftr" sz="quarter" idx="10"/>
          </p:nvPr>
        </p:nvSpPr>
        <p:spPr bwMode="gray"/>
        <p:txBody>
          <a:bodyPr/>
          <a:lstStyle/>
          <a:p>
            <a:pPr lvl="8"/>
            <a:endParaRPr lang="en-US"/>
          </a:p>
        </p:txBody>
      </p:sp>
      <p:sp>
        <p:nvSpPr>
          <p:cNvPr id="4" name="Date Placeholder 3"/>
          <p:cNvSpPr>
            <a:spLocks noGrp="1"/>
          </p:cNvSpPr>
          <p:nvPr>
            <p:ph type="dt" sz="half" idx="11"/>
          </p:nvPr>
        </p:nvSpPr>
        <p:spPr bwMode="gray"/>
        <p:txBody>
          <a:bodyPr/>
          <a:lstStyle/>
          <a:p>
            <a:fld id="{C1783AD7-02E7-449A-B532-68934DEE5F31}" type="datetime4">
              <a:rPr lang="en-US" smtClean="0"/>
              <a:t>June 28, 2022</a:t>
            </a:fld>
            <a:endParaRPr lang="en-US"/>
          </a:p>
        </p:txBody>
      </p:sp>
      <p:sp>
        <p:nvSpPr>
          <p:cNvPr id="5" name="Slide Number Placeholder 4"/>
          <p:cNvSpPr>
            <a:spLocks noGrp="1"/>
          </p:cNvSpPr>
          <p:nvPr>
            <p:ph type="sldNum" sz="quarter" idx="12"/>
          </p:nvPr>
        </p:nvSpPr>
        <p:spPr bwMode="gray"/>
        <p:txBody>
          <a:bodyPr/>
          <a:lstStyle/>
          <a:p>
            <a:r>
              <a:rPr lang="en-US"/>
              <a:t>Slide </a:t>
            </a:r>
            <a:fld id="{619F89D8-7AE3-494A-97F3-03D680869632}" type="slidenum">
              <a:rPr lang="en-US" smtClean="0"/>
              <a:pPr/>
              <a:t>‹#›</a:t>
            </a:fld>
            <a:endParaRPr lang="en-US"/>
          </a:p>
        </p:txBody>
      </p:sp>
      <p:sp>
        <p:nvSpPr>
          <p:cNvPr id="7" name="Text Placeholder 11"/>
          <p:cNvSpPr>
            <a:spLocks noGrp="1"/>
          </p:cNvSpPr>
          <p:nvPr>
            <p:ph type="body" sz="quarter" idx="16"/>
          </p:nvPr>
        </p:nvSpPr>
        <p:spPr bwMode="gray">
          <a:xfrm>
            <a:off x="333264" y="1931192"/>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userDrawn="1"/>
        </p:nvCxnSpPr>
        <p:spPr bwMode="gray">
          <a:xfrm>
            <a:off x="333264"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1" name="Content Placeholder 3"/>
          <p:cNvSpPr>
            <a:spLocks noGrp="1"/>
          </p:cNvSpPr>
          <p:nvPr>
            <p:ph sz="quarter" idx="20"/>
          </p:nvPr>
        </p:nvSpPr>
        <p:spPr bwMode="gray">
          <a:xfrm>
            <a:off x="6248045" y="1931195"/>
            <a:ext cx="5605200" cy="3980918"/>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p:cNvSpPr>
            <a:spLocks noGrp="1"/>
          </p:cNvSpPr>
          <p:nvPr>
            <p:ph sz="quarter" idx="19"/>
          </p:nvPr>
        </p:nvSpPr>
        <p:spPr bwMode="gray">
          <a:xfrm>
            <a:off x="333264" y="2317640"/>
            <a:ext cx="5605200" cy="3594475"/>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cxnSp>
        <p:nvCxnSpPr>
          <p:cNvPr id="24" name="Straight Connector 23"/>
          <p:cNvCxnSpPr/>
          <p:nvPr userDrawn="1"/>
        </p:nvCxnSpPr>
        <p:spPr bwMode="gray">
          <a:xfrm>
            <a:off x="6095999"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614869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3: Content (3)">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p>
        </p:txBody>
      </p:sp>
      <p:sp>
        <p:nvSpPr>
          <p:cNvPr id="3" name="Footer Placeholder 2"/>
          <p:cNvSpPr>
            <a:spLocks noGrp="1"/>
          </p:cNvSpPr>
          <p:nvPr>
            <p:ph type="ftr" sz="quarter" idx="10"/>
          </p:nvPr>
        </p:nvSpPr>
        <p:spPr bwMode="gray"/>
        <p:txBody>
          <a:bodyPr/>
          <a:lstStyle/>
          <a:p>
            <a:pPr lvl="8"/>
            <a:endParaRPr lang="en-US"/>
          </a:p>
        </p:txBody>
      </p:sp>
      <p:sp>
        <p:nvSpPr>
          <p:cNvPr id="4" name="Date Placeholder 3"/>
          <p:cNvSpPr>
            <a:spLocks noGrp="1"/>
          </p:cNvSpPr>
          <p:nvPr>
            <p:ph type="dt" sz="half" idx="11"/>
          </p:nvPr>
        </p:nvSpPr>
        <p:spPr bwMode="gray"/>
        <p:txBody>
          <a:bodyPr/>
          <a:lstStyle/>
          <a:p>
            <a:fld id="{8F8FF341-9601-47A6-A4C1-F2885A66BAA5}" type="datetime4">
              <a:rPr lang="en-US" smtClean="0"/>
              <a:t>June 28, 2022</a:t>
            </a:fld>
            <a:endParaRPr lang="en-US"/>
          </a:p>
        </p:txBody>
      </p:sp>
      <p:sp>
        <p:nvSpPr>
          <p:cNvPr id="5" name="Slide Number Placeholder 4"/>
          <p:cNvSpPr>
            <a:spLocks noGrp="1"/>
          </p:cNvSpPr>
          <p:nvPr>
            <p:ph type="sldNum" sz="quarter" idx="12"/>
          </p:nvPr>
        </p:nvSpPr>
        <p:spPr bwMode="gray"/>
        <p:txBody>
          <a:bodyPr/>
          <a:lstStyle/>
          <a:p>
            <a:r>
              <a:rPr lang="en-US"/>
              <a:t>Slide </a:t>
            </a:r>
            <a:fld id="{619F89D8-7AE3-494A-97F3-03D680869632}" type="slidenum">
              <a:rPr lang="en-US" smtClean="0"/>
              <a:pPr/>
              <a:t>‹#›</a:t>
            </a:fld>
            <a:endParaRPr lang="en-US"/>
          </a:p>
        </p:txBody>
      </p:sp>
      <p:sp>
        <p:nvSpPr>
          <p:cNvPr id="11" name="Content Placeholder 3"/>
          <p:cNvSpPr>
            <a:spLocks noGrp="1"/>
          </p:cNvSpPr>
          <p:nvPr>
            <p:ph sz="quarter" idx="20"/>
          </p:nvPr>
        </p:nvSpPr>
        <p:spPr bwMode="gray">
          <a:xfrm>
            <a:off x="6249107" y="1931194"/>
            <a:ext cx="5604420" cy="1922496"/>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p:cNvSpPr>
            <a:spLocks noGrp="1"/>
          </p:cNvSpPr>
          <p:nvPr>
            <p:ph sz="quarter" idx="19"/>
          </p:nvPr>
        </p:nvSpPr>
        <p:spPr bwMode="gray">
          <a:xfrm>
            <a:off x="332367" y="1931194"/>
            <a:ext cx="5603434" cy="3980918"/>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ubtitle 2"/>
          <p:cNvSpPr>
            <a:spLocks noGrp="1"/>
          </p:cNvSpPr>
          <p:nvPr>
            <p:ph type="subTitle" idx="13"/>
          </p:nvPr>
        </p:nvSpPr>
        <p:spPr bwMode="gray">
          <a:xfrm>
            <a:off x="332368" y="1085213"/>
            <a:ext cx="11520896"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cxnSp>
        <p:nvCxnSpPr>
          <p:cNvPr id="21" name="Straight Connector 20"/>
          <p:cNvCxnSpPr/>
          <p:nvPr userDrawn="1"/>
        </p:nvCxnSpPr>
        <p:spPr bwMode="gray">
          <a:xfrm>
            <a:off x="6095999" y="1931194"/>
            <a:ext cx="0" cy="3980918"/>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1"/>
          </p:nvPr>
        </p:nvSpPr>
        <p:spPr bwMode="gray">
          <a:xfrm>
            <a:off x="6249107" y="3989616"/>
            <a:ext cx="5604420" cy="1922496"/>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2660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4: Title (3) &amp; Content (3)">
    <p:spTree>
      <p:nvGrpSpPr>
        <p:cNvPr id="1" name=""/>
        <p:cNvGrpSpPr/>
        <p:nvPr/>
      </p:nvGrpSpPr>
      <p:grpSpPr>
        <a:xfrm>
          <a:off x="0" y="0"/>
          <a:ext cx="0" cy="0"/>
          <a:chOff x="0" y="0"/>
          <a:chExt cx="0" cy="0"/>
        </a:xfrm>
      </p:grpSpPr>
      <p:sp>
        <p:nvSpPr>
          <p:cNvPr id="12" name="Text Placeholder 11"/>
          <p:cNvSpPr>
            <a:spLocks noGrp="1"/>
          </p:cNvSpPr>
          <p:nvPr>
            <p:ph type="body" sz="quarter" idx="16"/>
          </p:nvPr>
        </p:nvSpPr>
        <p:spPr bwMode="gray">
          <a:xfrm>
            <a:off x="333264"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11"/>
          <p:cNvSpPr>
            <a:spLocks noGrp="1"/>
          </p:cNvSpPr>
          <p:nvPr>
            <p:ph type="body" sz="quarter" idx="17"/>
          </p:nvPr>
        </p:nvSpPr>
        <p:spPr bwMode="gray">
          <a:xfrm>
            <a:off x="6248045"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p:cNvSpPr>
            <a:spLocks noGrp="1"/>
          </p:cNvSpPr>
          <p:nvPr>
            <p:ph type="body" sz="quarter" idx="18"/>
          </p:nvPr>
        </p:nvSpPr>
        <p:spPr bwMode="gray">
          <a:xfrm>
            <a:off x="6248045" y="4045107"/>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Content Placeholder 15"/>
          <p:cNvSpPr>
            <a:spLocks noGrp="1"/>
          </p:cNvSpPr>
          <p:nvPr>
            <p:ph sz="quarter" idx="20"/>
          </p:nvPr>
        </p:nvSpPr>
        <p:spPr bwMode="gray">
          <a:xfrm>
            <a:off x="6248045" y="2318321"/>
            <a:ext cx="5605200" cy="1484195"/>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p:cNvSpPr>
            <a:spLocks noGrp="1"/>
          </p:cNvSpPr>
          <p:nvPr>
            <p:ph sz="quarter" idx="19"/>
          </p:nvPr>
        </p:nvSpPr>
        <p:spPr bwMode="gray">
          <a:xfrm>
            <a:off x="333264" y="2317640"/>
            <a:ext cx="5605200" cy="3595121"/>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ußzeilenplatzhalter 2"/>
          <p:cNvSpPr>
            <a:spLocks noGrp="1"/>
          </p:cNvSpPr>
          <p:nvPr>
            <p:ph type="ftr" sz="quarter" idx="10"/>
          </p:nvPr>
        </p:nvSpPr>
        <p:spPr bwMode="gray"/>
        <p:txBody>
          <a:bodyPr/>
          <a:lstStyle/>
          <a:p>
            <a:pPr lvl="8"/>
            <a:endParaRPr lang="en-US"/>
          </a:p>
        </p:txBody>
      </p:sp>
      <p:sp>
        <p:nvSpPr>
          <p:cNvPr id="4" name="Datumsplatzhalter 3"/>
          <p:cNvSpPr>
            <a:spLocks noGrp="1"/>
          </p:cNvSpPr>
          <p:nvPr>
            <p:ph type="dt" sz="half" idx="11"/>
          </p:nvPr>
        </p:nvSpPr>
        <p:spPr bwMode="gray"/>
        <p:txBody>
          <a:bodyPr/>
          <a:lstStyle/>
          <a:p>
            <a:fld id="{86C11801-1BEF-46D9-879F-590C601D8597}" type="datetime4">
              <a:rPr lang="en-US" smtClean="0"/>
              <a:t>June 28, 2022</a:t>
            </a:fld>
            <a:endParaRPr lang="en-US"/>
          </a:p>
        </p:txBody>
      </p:sp>
      <p:sp>
        <p:nvSpPr>
          <p:cNvPr id="5" name="Foliennummernplatzhalter 4"/>
          <p:cNvSpPr>
            <a:spLocks noGrp="1"/>
          </p:cNvSpPr>
          <p:nvPr>
            <p:ph type="sldNum" sz="quarter" idx="12"/>
          </p:nvPr>
        </p:nvSpPr>
        <p:spPr bwMode="gray"/>
        <p:txBody>
          <a:bodyPr/>
          <a:lstStyle/>
          <a:p>
            <a:r>
              <a:rPr lang="en-US"/>
              <a:t>Slide </a:t>
            </a:r>
            <a:fld id="{619F89D8-7AE3-494A-97F3-03D680869632}" type="slidenum">
              <a:rPr lang="en-US" smtClean="0"/>
              <a:pPr/>
              <a:t>‹#›</a:t>
            </a:fld>
            <a:endParaRPr lang="en-US"/>
          </a:p>
        </p:txBody>
      </p:sp>
      <p:cxnSp>
        <p:nvCxnSpPr>
          <p:cNvPr id="7" name="Straight Connector 10"/>
          <p:cNvCxnSpPr/>
          <p:nvPr userDrawn="1"/>
        </p:nvCxnSpPr>
        <p:spPr bwMode="gray">
          <a:xfrm>
            <a:off x="333264" y="223917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1" name="Straight Connector 9"/>
          <p:cNvCxnSpPr/>
          <p:nvPr userDrawn="1"/>
        </p:nvCxnSpPr>
        <p:spPr bwMode="gray">
          <a:xfrm>
            <a:off x="6248045" y="223917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 name="Straight Connector 14"/>
          <p:cNvCxnSpPr/>
          <p:nvPr userDrawn="1"/>
        </p:nvCxnSpPr>
        <p:spPr bwMode="gray">
          <a:xfrm>
            <a:off x="6248045" y="4348008"/>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8" name="Content Placeholder 15"/>
          <p:cNvSpPr>
            <a:spLocks noGrp="1"/>
          </p:cNvSpPr>
          <p:nvPr>
            <p:ph sz="quarter" idx="21"/>
          </p:nvPr>
        </p:nvSpPr>
        <p:spPr bwMode="gray">
          <a:xfrm>
            <a:off x="6248045" y="4432235"/>
            <a:ext cx="5605200" cy="1481057"/>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
        <p:nvSpPr>
          <p:cNvPr id="18" name="Subtitle 2"/>
          <p:cNvSpPr>
            <a:spLocks noGrp="1"/>
          </p:cNvSpPr>
          <p:nvPr>
            <p:ph type="subTitle" idx="13"/>
          </p:nvPr>
        </p:nvSpPr>
        <p:spPr bwMode="gray">
          <a:xfrm>
            <a:off x="332368" y="1085213"/>
            <a:ext cx="11521159"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cxnSp>
        <p:nvCxnSpPr>
          <p:cNvPr id="32" name="Straight Connector 31"/>
          <p:cNvCxnSpPr/>
          <p:nvPr userDrawn="1"/>
        </p:nvCxnSpPr>
        <p:spPr bwMode="gray">
          <a:xfrm>
            <a:off x="6095999"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503958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5: Title (3) &amp; Content (3) &amp; Box">
    <p:spTree>
      <p:nvGrpSpPr>
        <p:cNvPr id="1" name=""/>
        <p:cNvGrpSpPr/>
        <p:nvPr/>
      </p:nvGrpSpPr>
      <p:grpSpPr>
        <a:xfrm>
          <a:off x="0" y="0"/>
          <a:ext cx="0" cy="0"/>
          <a:chOff x="0" y="0"/>
          <a:chExt cx="0" cy="0"/>
        </a:xfrm>
      </p:grpSpPr>
      <p:sp>
        <p:nvSpPr>
          <p:cNvPr id="27" name="Text Placeholder 11"/>
          <p:cNvSpPr>
            <a:spLocks noGrp="1"/>
          </p:cNvSpPr>
          <p:nvPr>
            <p:ph type="body" sz="quarter" idx="22"/>
          </p:nvPr>
        </p:nvSpPr>
        <p:spPr bwMode="gray">
          <a:xfrm>
            <a:off x="332366" y="5452639"/>
            <a:ext cx="11520877" cy="460800"/>
          </a:xfrm>
          <a:solidFill>
            <a:schemeClr val="accent3"/>
          </a:solidFill>
        </p:spPr>
        <p:txBody>
          <a:bodyPr lIns="0" tIns="0" rIns="0"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Content Placeholder 15"/>
          <p:cNvSpPr>
            <a:spLocks noGrp="1"/>
          </p:cNvSpPr>
          <p:nvPr>
            <p:ph sz="quarter" idx="20"/>
          </p:nvPr>
        </p:nvSpPr>
        <p:spPr bwMode="gray">
          <a:xfrm>
            <a:off x="6248043" y="2317641"/>
            <a:ext cx="5605200" cy="1053911"/>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p:cNvSpPr>
            <a:spLocks noGrp="1"/>
          </p:cNvSpPr>
          <p:nvPr>
            <p:ph sz="quarter" idx="19"/>
          </p:nvPr>
        </p:nvSpPr>
        <p:spPr bwMode="gray">
          <a:xfrm>
            <a:off x="333264" y="2317637"/>
            <a:ext cx="5605200" cy="2950978"/>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6"/>
          </p:nvPr>
        </p:nvSpPr>
        <p:spPr bwMode="gray">
          <a:xfrm>
            <a:off x="333264"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11"/>
          <p:cNvSpPr>
            <a:spLocks noGrp="1"/>
          </p:cNvSpPr>
          <p:nvPr>
            <p:ph type="body" sz="quarter" idx="17"/>
          </p:nvPr>
        </p:nvSpPr>
        <p:spPr bwMode="gray">
          <a:xfrm>
            <a:off x="6248043"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p:cNvSpPr>
            <a:spLocks noGrp="1"/>
          </p:cNvSpPr>
          <p:nvPr>
            <p:ph type="body" sz="quarter" idx="18"/>
          </p:nvPr>
        </p:nvSpPr>
        <p:spPr bwMode="gray">
          <a:xfrm>
            <a:off x="6248043" y="3831247"/>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ußzeilenplatzhalter 2"/>
          <p:cNvSpPr>
            <a:spLocks noGrp="1"/>
          </p:cNvSpPr>
          <p:nvPr>
            <p:ph type="ftr" sz="quarter" idx="10"/>
          </p:nvPr>
        </p:nvSpPr>
        <p:spPr bwMode="gray"/>
        <p:txBody>
          <a:bodyPr/>
          <a:lstStyle/>
          <a:p>
            <a:pPr lvl="8"/>
            <a:endParaRPr lang="en-US"/>
          </a:p>
        </p:txBody>
      </p:sp>
      <p:sp>
        <p:nvSpPr>
          <p:cNvPr id="4" name="Datumsplatzhalter 3"/>
          <p:cNvSpPr>
            <a:spLocks noGrp="1"/>
          </p:cNvSpPr>
          <p:nvPr>
            <p:ph type="dt" sz="half" idx="11"/>
          </p:nvPr>
        </p:nvSpPr>
        <p:spPr bwMode="gray"/>
        <p:txBody>
          <a:bodyPr/>
          <a:lstStyle/>
          <a:p>
            <a:fld id="{75ACC3D8-F658-404B-AC58-DFDEB860C833}" type="datetime4">
              <a:rPr lang="en-US" smtClean="0"/>
              <a:t>June 28, 2022</a:t>
            </a:fld>
            <a:endParaRPr lang="en-US"/>
          </a:p>
        </p:txBody>
      </p:sp>
      <p:sp>
        <p:nvSpPr>
          <p:cNvPr id="5" name="Foliennummernplatzhalter 4"/>
          <p:cNvSpPr>
            <a:spLocks noGrp="1"/>
          </p:cNvSpPr>
          <p:nvPr>
            <p:ph type="sldNum" sz="quarter" idx="12"/>
          </p:nvPr>
        </p:nvSpPr>
        <p:spPr bwMode="gray"/>
        <p:txBody>
          <a:bodyPr/>
          <a:lstStyle/>
          <a:p>
            <a:r>
              <a:rPr lang="en-US"/>
              <a:t>Slide </a:t>
            </a:r>
            <a:fld id="{619F89D8-7AE3-494A-97F3-03D680869632}" type="slidenum">
              <a:rPr lang="en-US" smtClean="0"/>
              <a:pPr/>
              <a:t>‹#›</a:t>
            </a:fld>
            <a:endParaRPr lang="en-US"/>
          </a:p>
        </p:txBody>
      </p:sp>
      <p:cxnSp>
        <p:nvCxnSpPr>
          <p:cNvPr id="7" name="Straight Connector 10"/>
          <p:cNvCxnSpPr/>
          <p:nvPr userDrawn="1"/>
        </p:nvCxnSpPr>
        <p:spPr bwMode="gray">
          <a:xfrm>
            <a:off x="333264"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1" name="Straight Connector 9"/>
          <p:cNvCxnSpPr/>
          <p:nvPr userDrawn="1"/>
        </p:nvCxnSpPr>
        <p:spPr bwMode="gray">
          <a:xfrm>
            <a:off x="6248043" y="223849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 name="Straight Connector 14"/>
          <p:cNvCxnSpPr/>
          <p:nvPr userDrawn="1"/>
        </p:nvCxnSpPr>
        <p:spPr bwMode="gray">
          <a:xfrm>
            <a:off x="6248043" y="4135561"/>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8" name="Content Placeholder 15"/>
          <p:cNvSpPr>
            <a:spLocks noGrp="1"/>
          </p:cNvSpPr>
          <p:nvPr>
            <p:ph sz="quarter" idx="21"/>
          </p:nvPr>
        </p:nvSpPr>
        <p:spPr bwMode="gray">
          <a:xfrm>
            <a:off x="6248043" y="4214707"/>
            <a:ext cx="5605200" cy="1053911"/>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
        <p:nvSpPr>
          <p:cNvPr id="19"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cxnSp>
        <p:nvCxnSpPr>
          <p:cNvPr id="37" name="Straight Connector 36"/>
          <p:cNvCxnSpPr/>
          <p:nvPr userDrawn="1"/>
        </p:nvCxnSpPr>
        <p:spPr bwMode="gray">
          <a:xfrm>
            <a:off x="6095999" y="2388842"/>
            <a:ext cx="0" cy="287977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3904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6: Title &amp; Content (2)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p>
        </p:txBody>
      </p:sp>
      <p:sp>
        <p:nvSpPr>
          <p:cNvPr id="3" name="Footer Placeholder 2"/>
          <p:cNvSpPr>
            <a:spLocks noGrp="1"/>
          </p:cNvSpPr>
          <p:nvPr>
            <p:ph type="ftr" sz="quarter" idx="10"/>
          </p:nvPr>
        </p:nvSpPr>
        <p:spPr bwMode="gray"/>
        <p:txBody>
          <a:bodyPr/>
          <a:lstStyle/>
          <a:p>
            <a:pPr lvl="8"/>
            <a:endParaRPr lang="en-US"/>
          </a:p>
        </p:txBody>
      </p:sp>
      <p:sp>
        <p:nvSpPr>
          <p:cNvPr id="4" name="Date Placeholder 3"/>
          <p:cNvSpPr>
            <a:spLocks noGrp="1"/>
          </p:cNvSpPr>
          <p:nvPr>
            <p:ph type="dt" sz="half" idx="11"/>
          </p:nvPr>
        </p:nvSpPr>
        <p:spPr bwMode="gray"/>
        <p:txBody>
          <a:bodyPr/>
          <a:lstStyle/>
          <a:p>
            <a:fld id="{7E78DB5F-64D9-442E-954C-935C935B4142}" type="datetime4">
              <a:rPr lang="en-US" smtClean="0"/>
              <a:t>June 28, 2022</a:t>
            </a:fld>
            <a:endParaRPr lang="en-US"/>
          </a:p>
        </p:txBody>
      </p:sp>
      <p:sp>
        <p:nvSpPr>
          <p:cNvPr id="5" name="Slide Number Placeholder 4"/>
          <p:cNvSpPr>
            <a:spLocks noGrp="1"/>
          </p:cNvSpPr>
          <p:nvPr>
            <p:ph type="sldNum" sz="quarter" idx="12"/>
          </p:nvPr>
        </p:nvSpPr>
        <p:spPr bwMode="gray"/>
        <p:txBody>
          <a:bodyPr/>
          <a:lstStyle/>
          <a:p>
            <a:r>
              <a:rPr lang="en-US"/>
              <a:t>Slide </a:t>
            </a:r>
            <a:fld id="{619F89D8-7AE3-494A-97F3-03D680869632}" type="slidenum">
              <a:rPr lang="en-US" smtClean="0"/>
              <a:pPr/>
              <a:t>‹#›</a:t>
            </a:fld>
            <a:endParaRPr lang="en-US"/>
          </a:p>
        </p:txBody>
      </p:sp>
      <p:sp>
        <p:nvSpPr>
          <p:cNvPr id="7" name="Text Placeholder 11"/>
          <p:cNvSpPr>
            <a:spLocks noGrp="1"/>
          </p:cNvSpPr>
          <p:nvPr>
            <p:ph type="body" sz="quarter" idx="16"/>
          </p:nvPr>
        </p:nvSpPr>
        <p:spPr bwMode="gray">
          <a:xfrm>
            <a:off x="332582" y="1931195"/>
            <a:ext cx="2064201"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3"/>
          <p:cNvSpPr>
            <a:spLocks noGrp="1"/>
          </p:cNvSpPr>
          <p:nvPr>
            <p:ph sz="quarter" idx="20"/>
          </p:nvPr>
        </p:nvSpPr>
        <p:spPr bwMode="gray">
          <a:xfrm>
            <a:off x="2700027" y="1931195"/>
            <a:ext cx="9153500" cy="3980918"/>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p:cNvSpPr>
            <a:spLocks noGrp="1"/>
          </p:cNvSpPr>
          <p:nvPr>
            <p:ph sz="quarter" idx="19"/>
          </p:nvPr>
        </p:nvSpPr>
        <p:spPr bwMode="gray">
          <a:xfrm>
            <a:off x="332582" y="2317640"/>
            <a:ext cx="2064201" cy="3594475"/>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p:cNvCxnSpPr/>
          <p:nvPr userDrawn="1"/>
        </p:nvCxnSpPr>
        <p:spPr bwMode="gray">
          <a:xfrm>
            <a:off x="333983" y="2238495"/>
            <a:ext cx="2062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5"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cxnSp>
        <p:nvCxnSpPr>
          <p:cNvPr id="26" name="Straight Connector 25"/>
          <p:cNvCxnSpPr/>
          <p:nvPr userDrawn="1"/>
        </p:nvCxnSpPr>
        <p:spPr bwMode="gray">
          <a:xfrm>
            <a:off x="2548405"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57884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7: Title &amp; Content (2) 3">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p>
        </p:txBody>
      </p:sp>
      <p:sp>
        <p:nvSpPr>
          <p:cNvPr id="3" name="Footer Placeholder 2"/>
          <p:cNvSpPr>
            <a:spLocks noGrp="1"/>
          </p:cNvSpPr>
          <p:nvPr>
            <p:ph type="ftr" sz="quarter" idx="10"/>
          </p:nvPr>
        </p:nvSpPr>
        <p:spPr bwMode="gray"/>
        <p:txBody>
          <a:bodyPr/>
          <a:lstStyle/>
          <a:p>
            <a:pPr lvl="8"/>
            <a:endParaRPr lang="en-US"/>
          </a:p>
        </p:txBody>
      </p:sp>
      <p:sp>
        <p:nvSpPr>
          <p:cNvPr id="4" name="Date Placeholder 3"/>
          <p:cNvSpPr>
            <a:spLocks noGrp="1"/>
          </p:cNvSpPr>
          <p:nvPr>
            <p:ph type="dt" sz="half" idx="11"/>
          </p:nvPr>
        </p:nvSpPr>
        <p:spPr bwMode="gray"/>
        <p:txBody>
          <a:bodyPr/>
          <a:lstStyle/>
          <a:p>
            <a:fld id="{7E78DB5F-64D9-442E-954C-935C935B4142}" type="datetime4">
              <a:rPr lang="en-US" smtClean="0"/>
              <a:t>June 28, 2022</a:t>
            </a:fld>
            <a:endParaRPr lang="en-US"/>
          </a:p>
        </p:txBody>
      </p:sp>
      <p:sp>
        <p:nvSpPr>
          <p:cNvPr id="5" name="Slide Number Placeholder 4"/>
          <p:cNvSpPr>
            <a:spLocks noGrp="1"/>
          </p:cNvSpPr>
          <p:nvPr>
            <p:ph type="sldNum" sz="quarter" idx="12"/>
          </p:nvPr>
        </p:nvSpPr>
        <p:spPr bwMode="gray"/>
        <p:txBody>
          <a:bodyPr/>
          <a:lstStyle/>
          <a:p>
            <a:r>
              <a:rPr lang="en-US"/>
              <a:t>Slide </a:t>
            </a:r>
            <a:fld id="{619F89D8-7AE3-494A-97F3-03D680869632}" type="slidenum">
              <a:rPr lang="en-US" smtClean="0"/>
              <a:pPr/>
              <a:t>‹#›</a:t>
            </a:fld>
            <a:endParaRPr lang="en-US"/>
          </a:p>
        </p:txBody>
      </p:sp>
      <p:sp>
        <p:nvSpPr>
          <p:cNvPr id="7" name="Text Placeholder 11"/>
          <p:cNvSpPr>
            <a:spLocks noGrp="1"/>
          </p:cNvSpPr>
          <p:nvPr>
            <p:ph type="body" sz="quarter" idx="16"/>
          </p:nvPr>
        </p:nvSpPr>
        <p:spPr bwMode="gray">
          <a:xfrm>
            <a:off x="333264" y="1931195"/>
            <a:ext cx="4093766"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3"/>
          <p:cNvSpPr>
            <a:spLocks noGrp="1"/>
          </p:cNvSpPr>
          <p:nvPr>
            <p:ph sz="quarter" idx="20"/>
          </p:nvPr>
        </p:nvSpPr>
        <p:spPr bwMode="gray">
          <a:xfrm>
            <a:off x="4724929" y="1931195"/>
            <a:ext cx="7128598" cy="3980918"/>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p:cNvSpPr>
            <a:spLocks noGrp="1"/>
          </p:cNvSpPr>
          <p:nvPr>
            <p:ph sz="quarter" idx="19"/>
          </p:nvPr>
        </p:nvSpPr>
        <p:spPr bwMode="gray">
          <a:xfrm>
            <a:off x="333263" y="2317640"/>
            <a:ext cx="4093767" cy="3594475"/>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p:cNvCxnSpPr/>
          <p:nvPr userDrawn="1"/>
        </p:nvCxnSpPr>
        <p:spPr bwMode="gray">
          <a:xfrm>
            <a:off x="333264" y="2238495"/>
            <a:ext cx="4093769"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5" name="Subtitle 2"/>
          <p:cNvSpPr>
            <a:spLocks noGrp="1"/>
          </p:cNvSpPr>
          <p:nvPr>
            <p:ph type="subTitle" idx="13"/>
          </p:nvPr>
        </p:nvSpPr>
        <p:spPr bwMode="gray">
          <a:xfrm>
            <a:off x="332368" y="1085213"/>
            <a:ext cx="11520896"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cxnSp>
        <p:nvCxnSpPr>
          <p:cNvPr id="26" name="Straight Connector 25"/>
          <p:cNvCxnSpPr/>
          <p:nvPr userDrawn="1"/>
        </p:nvCxnSpPr>
        <p:spPr bwMode="gray">
          <a:xfrm>
            <a:off x="4575980"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58882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8: Title (3) &amp; Content (3) 3">
    <p:spTree>
      <p:nvGrpSpPr>
        <p:cNvPr id="1" name=""/>
        <p:cNvGrpSpPr/>
        <p:nvPr/>
      </p:nvGrpSpPr>
      <p:grpSpPr>
        <a:xfrm>
          <a:off x="0" y="0"/>
          <a:ext cx="0" cy="0"/>
          <a:chOff x="0" y="0"/>
          <a:chExt cx="0" cy="0"/>
        </a:xfrm>
      </p:grpSpPr>
      <p:sp>
        <p:nvSpPr>
          <p:cNvPr id="12" name="Text Placeholder 11"/>
          <p:cNvSpPr>
            <a:spLocks noGrp="1"/>
          </p:cNvSpPr>
          <p:nvPr>
            <p:ph type="body" sz="quarter" idx="16"/>
          </p:nvPr>
        </p:nvSpPr>
        <p:spPr bwMode="gray">
          <a:xfrm>
            <a:off x="333264" y="1931193"/>
            <a:ext cx="4093767"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11"/>
          <p:cNvSpPr>
            <a:spLocks noGrp="1"/>
          </p:cNvSpPr>
          <p:nvPr>
            <p:ph type="body" sz="quarter" idx="17"/>
          </p:nvPr>
        </p:nvSpPr>
        <p:spPr bwMode="gray">
          <a:xfrm>
            <a:off x="4724453" y="1931194"/>
            <a:ext cx="7128811"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p:cNvSpPr>
            <a:spLocks noGrp="1"/>
          </p:cNvSpPr>
          <p:nvPr>
            <p:ph type="body" sz="quarter" idx="18"/>
          </p:nvPr>
        </p:nvSpPr>
        <p:spPr bwMode="gray">
          <a:xfrm>
            <a:off x="4724453" y="4042705"/>
            <a:ext cx="7128811"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Content Placeholder 15"/>
          <p:cNvSpPr>
            <a:spLocks noGrp="1"/>
          </p:cNvSpPr>
          <p:nvPr>
            <p:ph sz="quarter" idx="20"/>
          </p:nvPr>
        </p:nvSpPr>
        <p:spPr bwMode="gray">
          <a:xfrm>
            <a:off x="4724453" y="2317638"/>
            <a:ext cx="7128811" cy="1483548"/>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p:cNvSpPr>
            <a:spLocks noGrp="1"/>
          </p:cNvSpPr>
          <p:nvPr>
            <p:ph sz="quarter" idx="19"/>
          </p:nvPr>
        </p:nvSpPr>
        <p:spPr bwMode="gray">
          <a:xfrm>
            <a:off x="333264" y="2317638"/>
            <a:ext cx="4094665" cy="3594474"/>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ußzeilenplatzhalter 2"/>
          <p:cNvSpPr>
            <a:spLocks noGrp="1"/>
          </p:cNvSpPr>
          <p:nvPr>
            <p:ph type="ftr" sz="quarter" idx="10"/>
          </p:nvPr>
        </p:nvSpPr>
        <p:spPr bwMode="gray"/>
        <p:txBody>
          <a:bodyPr/>
          <a:lstStyle/>
          <a:p>
            <a:pPr lvl="8"/>
            <a:endParaRPr lang="en-US"/>
          </a:p>
        </p:txBody>
      </p:sp>
      <p:sp>
        <p:nvSpPr>
          <p:cNvPr id="4" name="Datumsplatzhalter 3"/>
          <p:cNvSpPr>
            <a:spLocks noGrp="1"/>
          </p:cNvSpPr>
          <p:nvPr>
            <p:ph type="dt" sz="half" idx="11"/>
          </p:nvPr>
        </p:nvSpPr>
        <p:spPr bwMode="gray"/>
        <p:txBody>
          <a:bodyPr/>
          <a:lstStyle/>
          <a:p>
            <a:fld id="{21D0314D-AAD8-43AE-987E-1CD311B19016}" type="datetime4">
              <a:rPr lang="en-US" smtClean="0"/>
              <a:t>June 28, 2022</a:t>
            </a:fld>
            <a:endParaRPr lang="en-US"/>
          </a:p>
        </p:txBody>
      </p:sp>
      <p:sp>
        <p:nvSpPr>
          <p:cNvPr id="5" name="Foliennummernplatzhalter 4"/>
          <p:cNvSpPr>
            <a:spLocks noGrp="1"/>
          </p:cNvSpPr>
          <p:nvPr>
            <p:ph type="sldNum" sz="quarter" idx="12"/>
          </p:nvPr>
        </p:nvSpPr>
        <p:spPr bwMode="gray"/>
        <p:txBody>
          <a:bodyPr/>
          <a:lstStyle/>
          <a:p>
            <a:r>
              <a:rPr lang="en-US"/>
              <a:t>Slide </a:t>
            </a:r>
            <a:fld id="{619F89D8-7AE3-494A-97F3-03D680869632}" type="slidenum">
              <a:rPr lang="en-US" smtClean="0"/>
              <a:pPr/>
              <a:t>‹#›</a:t>
            </a:fld>
            <a:endParaRPr lang="en-US"/>
          </a:p>
        </p:txBody>
      </p:sp>
      <p:cxnSp>
        <p:nvCxnSpPr>
          <p:cNvPr id="11" name="Straight Connector 9"/>
          <p:cNvCxnSpPr/>
          <p:nvPr userDrawn="1"/>
        </p:nvCxnSpPr>
        <p:spPr bwMode="gray">
          <a:xfrm>
            <a:off x="4725264" y="2238495"/>
            <a:ext cx="712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 name="Straight Connector 14"/>
          <p:cNvCxnSpPr/>
          <p:nvPr userDrawn="1"/>
        </p:nvCxnSpPr>
        <p:spPr bwMode="gray">
          <a:xfrm>
            <a:off x="4725264" y="4349421"/>
            <a:ext cx="712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8" name="Content Placeholder 15"/>
          <p:cNvSpPr>
            <a:spLocks noGrp="1"/>
          </p:cNvSpPr>
          <p:nvPr>
            <p:ph sz="quarter" idx="21"/>
          </p:nvPr>
        </p:nvSpPr>
        <p:spPr bwMode="gray">
          <a:xfrm>
            <a:off x="4724453" y="4428564"/>
            <a:ext cx="7128811" cy="1483548"/>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
        <p:nvSpPr>
          <p:cNvPr id="20" name="Subtitle 2"/>
          <p:cNvSpPr>
            <a:spLocks noGrp="1"/>
          </p:cNvSpPr>
          <p:nvPr>
            <p:ph type="subTitle" idx="13"/>
          </p:nvPr>
        </p:nvSpPr>
        <p:spPr bwMode="gray">
          <a:xfrm>
            <a:off x="332366" y="1085213"/>
            <a:ext cx="11521161"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cxnSp>
        <p:nvCxnSpPr>
          <p:cNvPr id="37" name="Straight Connector 36"/>
          <p:cNvCxnSpPr/>
          <p:nvPr userDrawn="1"/>
        </p:nvCxnSpPr>
        <p:spPr bwMode="gray">
          <a:xfrm>
            <a:off x="4575980"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1" name="Straight Connector 40"/>
          <p:cNvCxnSpPr/>
          <p:nvPr userDrawn="1"/>
        </p:nvCxnSpPr>
        <p:spPr bwMode="gray">
          <a:xfrm>
            <a:off x="333264" y="2238495"/>
            <a:ext cx="4093769"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83669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9: Title (3) &amp; Content (3) &amp; Box 3">
    <p:spTree>
      <p:nvGrpSpPr>
        <p:cNvPr id="1" name=""/>
        <p:cNvGrpSpPr/>
        <p:nvPr/>
      </p:nvGrpSpPr>
      <p:grpSpPr>
        <a:xfrm>
          <a:off x="0" y="0"/>
          <a:ext cx="0" cy="0"/>
          <a:chOff x="0" y="0"/>
          <a:chExt cx="0" cy="0"/>
        </a:xfrm>
      </p:grpSpPr>
      <p:cxnSp>
        <p:nvCxnSpPr>
          <p:cNvPr id="42" name="Straight Connector 41"/>
          <p:cNvCxnSpPr/>
          <p:nvPr userDrawn="1"/>
        </p:nvCxnSpPr>
        <p:spPr bwMode="gray">
          <a:xfrm>
            <a:off x="4575980" y="2388842"/>
            <a:ext cx="0" cy="287977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7" name="Text Placeholder 11"/>
          <p:cNvSpPr>
            <a:spLocks noGrp="1"/>
          </p:cNvSpPr>
          <p:nvPr>
            <p:ph type="body" sz="quarter" idx="22"/>
          </p:nvPr>
        </p:nvSpPr>
        <p:spPr bwMode="gray">
          <a:xfrm>
            <a:off x="332366" y="5452639"/>
            <a:ext cx="11521161" cy="460800"/>
          </a:xfrm>
          <a:solidFill>
            <a:schemeClr val="accent3"/>
          </a:solidFill>
        </p:spPr>
        <p:txBody>
          <a:bodyPr lIns="0" tIns="0" rIns="0"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Content Placeholder 15"/>
          <p:cNvSpPr>
            <a:spLocks noGrp="1"/>
          </p:cNvSpPr>
          <p:nvPr>
            <p:ph sz="quarter" idx="20"/>
          </p:nvPr>
        </p:nvSpPr>
        <p:spPr bwMode="gray">
          <a:xfrm>
            <a:off x="4724930" y="2317641"/>
            <a:ext cx="7128597" cy="1053911"/>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p:cNvSpPr>
            <a:spLocks noGrp="1"/>
          </p:cNvSpPr>
          <p:nvPr>
            <p:ph sz="quarter" idx="19"/>
          </p:nvPr>
        </p:nvSpPr>
        <p:spPr bwMode="gray">
          <a:xfrm>
            <a:off x="333264" y="2317638"/>
            <a:ext cx="4094664" cy="2950979"/>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6"/>
          </p:nvPr>
        </p:nvSpPr>
        <p:spPr bwMode="gray">
          <a:xfrm>
            <a:off x="332367" y="1931193"/>
            <a:ext cx="4094664"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11"/>
          <p:cNvSpPr>
            <a:spLocks noGrp="1"/>
          </p:cNvSpPr>
          <p:nvPr>
            <p:ph type="body" sz="quarter" idx="17"/>
          </p:nvPr>
        </p:nvSpPr>
        <p:spPr bwMode="gray">
          <a:xfrm>
            <a:off x="4724930" y="1931193"/>
            <a:ext cx="7129297"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p:cNvSpPr>
            <a:spLocks noGrp="1"/>
          </p:cNvSpPr>
          <p:nvPr>
            <p:ph type="body" sz="quarter" idx="18"/>
          </p:nvPr>
        </p:nvSpPr>
        <p:spPr bwMode="gray">
          <a:xfrm>
            <a:off x="4724930" y="3831247"/>
            <a:ext cx="7129297"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ußzeilenplatzhalter 2"/>
          <p:cNvSpPr>
            <a:spLocks noGrp="1"/>
          </p:cNvSpPr>
          <p:nvPr>
            <p:ph type="ftr" sz="quarter" idx="10"/>
          </p:nvPr>
        </p:nvSpPr>
        <p:spPr bwMode="gray"/>
        <p:txBody>
          <a:bodyPr/>
          <a:lstStyle/>
          <a:p>
            <a:pPr lvl="8"/>
            <a:endParaRPr lang="en-US"/>
          </a:p>
        </p:txBody>
      </p:sp>
      <p:sp>
        <p:nvSpPr>
          <p:cNvPr id="4" name="Datumsplatzhalter 3"/>
          <p:cNvSpPr>
            <a:spLocks noGrp="1"/>
          </p:cNvSpPr>
          <p:nvPr>
            <p:ph type="dt" sz="half" idx="11"/>
          </p:nvPr>
        </p:nvSpPr>
        <p:spPr bwMode="gray"/>
        <p:txBody>
          <a:bodyPr/>
          <a:lstStyle/>
          <a:p>
            <a:fld id="{8C3EC54A-C632-4B8A-8DD8-4163ADA26599}" type="datetime4">
              <a:rPr lang="en-US" smtClean="0"/>
              <a:t>June 28, 2022</a:t>
            </a:fld>
            <a:endParaRPr lang="en-US"/>
          </a:p>
        </p:txBody>
      </p:sp>
      <p:sp>
        <p:nvSpPr>
          <p:cNvPr id="5" name="Foliennummernplatzhalter 4"/>
          <p:cNvSpPr>
            <a:spLocks noGrp="1"/>
          </p:cNvSpPr>
          <p:nvPr>
            <p:ph type="sldNum" sz="quarter" idx="12"/>
          </p:nvPr>
        </p:nvSpPr>
        <p:spPr bwMode="gray"/>
        <p:txBody>
          <a:bodyPr/>
          <a:lstStyle/>
          <a:p>
            <a:r>
              <a:rPr lang="en-US"/>
              <a:t>Slide </a:t>
            </a:r>
            <a:fld id="{619F89D8-7AE3-494A-97F3-03D680869632}" type="slidenum">
              <a:rPr lang="en-US" smtClean="0"/>
              <a:pPr/>
              <a:t>‹#›</a:t>
            </a:fld>
            <a:endParaRPr lang="en-US"/>
          </a:p>
        </p:txBody>
      </p:sp>
      <p:sp>
        <p:nvSpPr>
          <p:cNvPr id="28" name="Content Placeholder 15"/>
          <p:cNvSpPr>
            <a:spLocks noGrp="1"/>
          </p:cNvSpPr>
          <p:nvPr>
            <p:ph sz="quarter" idx="21"/>
          </p:nvPr>
        </p:nvSpPr>
        <p:spPr bwMode="gray">
          <a:xfrm>
            <a:off x="4724930" y="4214707"/>
            <a:ext cx="7128597" cy="1053911"/>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9" name="Straight Connector 9"/>
          <p:cNvCxnSpPr/>
          <p:nvPr userDrawn="1"/>
        </p:nvCxnSpPr>
        <p:spPr bwMode="gray">
          <a:xfrm>
            <a:off x="4724930" y="2238495"/>
            <a:ext cx="712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9" name="Straight Connector 28"/>
          <p:cNvCxnSpPr/>
          <p:nvPr userDrawn="1"/>
        </p:nvCxnSpPr>
        <p:spPr bwMode="gray">
          <a:xfrm>
            <a:off x="4727528" y="4136597"/>
            <a:ext cx="712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6" name="Title 5"/>
          <p:cNvSpPr>
            <a:spLocks noGrp="1"/>
          </p:cNvSpPr>
          <p:nvPr>
            <p:ph type="title"/>
          </p:nvPr>
        </p:nvSpPr>
        <p:spPr/>
        <p:txBody>
          <a:bodyPr/>
          <a:lstStyle/>
          <a:p>
            <a:r>
              <a:rPr lang="en-US"/>
              <a:t>Click to edit Master title style</a:t>
            </a:r>
          </a:p>
        </p:txBody>
      </p:sp>
      <p:sp>
        <p:nvSpPr>
          <p:cNvPr id="20" name="Subtitle 2"/>
          <p:cNvSpPr>
            <a:spLocks noGrp="1"/>
          </p:cNvSpPr>
          <p:nvPr>
            <p:ph type="subTitle" idx="13"/>
          </p:nvPr>
        </p:nvSpPr>
        <p:spPr bwMode="gray">
          <a:xfrm>
            <a:off x="332368" y="1085213"/>
            <a:ext cx="11520896"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cxnSp>
        <p:nvCxnSpPr>
          <p:cNvPr id="45" name="Straight Connector 44"/>
          <p:cNvCxnSpPr/>
          <p:nvPr userDrawn="1"/>
        </p:nvCxnSpPr>
        <p:spPr bwMode="gray">
          <a:xfrm>
            <a:off x="333264" y="2238495"/>
            <a:ext cx="4093769"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200631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0: Title (3) &amp; Content (3)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p>
        </p:txBody>
      </p:sp>
      <p:sp>
        <p:nvSpPr>
          <p:cNvPr id="3" name="Footer Placeholder 2"/>
          <p:cNvSpPr>
            <a:spLocks noGrp="1"/>
          </p:cNvSpPr>
          <p:nvPr>
            <p:ph type="ftr" sz="quarter" idx="10"/>
          </p:nvPr>
        </p:nvSpPr>
        <p:spPr bwMode="gray"/>
        <p:txBody>
          <a:bodyPr/>
          <a:lstStyle/>
          <a:p>
            <a:pPr lvl="8"/>
            <a:endParaRPr lang="en-US"/>
          </a:p>
        </p:txBody>
      </p:sp>
      <p:sp>
        <p:nvSpPr>
          <p:cNvPr id="4" name="Date Placeholder 3"/>
          <p:cNvSpPr>
            <a:spLocks noGrp="1"/>
          </p:cNvSpPr>
          <p:nvPr>
            <p:ph type="dt" sz="half" idx="11"/>
          </p:nvPr>
        </p:nvSpPr>
        <p:spPr bwMode="gray"/>
        <p:txBody>
          <a:bodyPr/>
          <a:lstStyle/>
          <a:p>
            <a:fld id="{4094DB61-25C8-4EF5-ACA6-394B43063948}" type="datetime4">
              <a:rPr lang="en-US" smtClean="0"/>
              <a:t>June 28, 2022</a:t>
            </a:fld>
            <a:endParaRPr lang="en-US"/>
          </a:p>
        </p:txBody>
      </p:sp>
      <p:sp>
        <p:nvSpPr>
          <p:cNvPr id="5" name="Slide Number Placeholder 4"/>
          <p:cNvSpPr>
            <a:spLocks noGrp="1"/>
          </p:cNvSpPr>
          <p:nvPr>
            <p:ph type="sldNum" sz="quarter" idx="12"/>
          </p:nvPr>
        </p:nvSpPr>
        <p:spPr bwMode="gray"/>
        <p:txBody>
          <a:bodyPr/>
          <a:lstStyle/>
          <a:p>
            <a:r>
              <a:rPr lang="en-US"/>
              <a:t>Slide </a:t>
            </a:r>
            <a:fld id="{619F89D8-7AE3-494A-97F3-03D680869632}" type="slidenum">
              <a:rPr lang="en-US" smtClean="0"/>
              <a:pPr/>
              <a:t>‹#›</a:t>
            </a:fld>
            <a:endParaRPr lang="en-US"/>
          </a:p>
        </p:txBody>
      </p:sp>
      <p:sp>
        <p:nvSpPr>
          <p:cNvPr id="9" name="Text Placeholder 11"/>
          <p:cNvSpPr>
            <a:spLocks noGrp="1"/>
          </p:cNvSpPr>
          <p:nvPr>
            <p:ph type="body" sz="quarter" idx="16"/>
          </p:nvPr>
        </p:nvSpPr>
        <p:spPr bwMode="gray">
          <a:xfrm>
            <a:off x="333264"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bwMode="gray">
          <a:xfrm>
            <a:off x="333264"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1" name="Content Placeholder 3"/>
          <p:cNvSpPr>
            <a:spLocks noGrp="1"/>
          </p:cNvSpPr>
          <p:nvPr>
            <p:ph sz="quarter" idx="23"/>
          </p:nvPr>
        </p:nvSpPr>
        <p:spPr bwMode="gray">
          <a:xfrm>
            <a:off x="333264" y="2317184"/>
            <a:ext cx="3643200" cy="3594931"/>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11"/>
          <p:cNvSpPr>
            <a:spLocks noGrp="1"/>
          </p:cNvSpPr>
          <p:nvPr>
            <p:ph type="body" sz="quarter" idx="24"/>
          </p:nvPr>
        </p:nvSpPr>
        <p:spPr bwMode="gray">
          <a:xfrm>
            <a:off x="4271795"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5" name="Straight Connector 14"/>
          <p:cNvCxnSpPr/>
          <p:nvPr userDrawn="1"/>
        </p:nvCxnSpPr>
        <p:spPr bwMode="gray">
          <a:xfrm>
            <a:off x="4271795"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5"/>
          </p:nvPr>
        </p:nvSpPr>
        <p:spPr bwMode="gray">
          <a:xfrm>
            <a:off x="4271796" y="2317184"/>
            <a:ext cx="3643200" cy="3594931"/>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1"/>
          <p:cNvSpPr>
            <a:spLocks noGrp="1"/>
          </p:cNvSpPr>
          <p:nvPr>
            <p:ph type="body" sz="quarter" idx="26"/>
          </p:nvPr>
        </p:nvSpPr>
        <p:spPr bwMode="gray">
          <a:xfrm>
            <a:off x="8210327"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1" name="Straight Connector 20"/>
          <p:cNvCxnSpPr/>
          <p:nvPr userDrawn="1"/>
        </p:nvCxnSpPr>
        <p:spPr bwMode="gray">
          <a:xfrm>
            <a:off x="8210327"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2" name="Content Placeholder 3"/>
          <p:cNvSpPr>
            <a:spLocks noGrp="1"/>
          </p:cNvSpPr>
          <p:nvPr>
            <p:ph sz="quarter" idx="27"/>
          </p:nvPr>
        </p:nvSpPr>
        <p:spPr bwMode="gray">
          <a:xfrm>
            <a:off x="8210327" y="2317184"/>
            <a:ext cx="3643200" cy="3594931"/>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cxnSp>
        <p:nvCxnSpPr>
          <p:cNvPr id="35" name="Straight Connector 34"/>
          <p:cNvCxnSpPr/>
          <p:nvPr userDrawn="1"/>
        </p:nvCxnSpPr>
        <p:spPr bwMode="gray">
          <a:xfrm>
            <a:off x="4124130" y="2388386"/>
            <a:ext cx="0" cy="352664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6" name="Straight Connector 35"/>
          <p:cNvCxnSpPr/>
          <p:nvPr userDrawn="1"/>
        </p:nvCxnSpPr>
        <p:spPr bwMode="gray">
          <a:xfrm>
            <a:off x="8062662" y="2388386"/>
            <a:ext cx="0" cy="352664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79706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4: Title Slide 4">
    <p:spTree>
      <p:nvGrpSpPr>
        <p:cNvPr id="1" name=""/>
        <p:cNvGrpSpPr/>
        <p:nvPr/>
      </p:nvGrpSpPr>
      <p:grpSpPr>
        <a:xfrm>
          <a:off x="0" y="0"/>
          <a:ext cx="0" cy="0"/>
          <a:chOff x="0" y="0"/>
          <a:chExt cx="0" cy="0"/>
        </a:xfrm>
      </p:grpSpPr>
      <p:sp>
        <p:nvSpPr>
          <p:cNvPr id="5" name="Picture Placeholder 4"/>
          <p:cNvSpPr>
            <a:spLocks noGrp="1"/>
          </p:cNvSpPr>
          <p:nvPr>
            <p:ph type="pic" sz="quarter" idx="15"/>
          </p:nvPr>
        </p:nvSpPr>
        <p:spPr bwMode="gray">
          <a:xfrm>
            <a:off x="2" y="0"/>
            <a:ext cx="12192000" cy="4610100"/>
          </a:xfrm>
        </p:spPr>
        <p:txBody>
          <a:bodyPr/>
          <a:lstStyle/>
          <a:p>
            <a:r>
              <a:rPr lang="en-US"/>
              <a:t>Click icon to add picture</a:t>
            </a:r>
          </a:p>
        </p:txBody>
      </p:sp>
      <p:sp>
        <p:nvSpPr>
          <p:cNvPr id="22" name="Text Placeholder 5"/>
          <p:cNvSpPr>
            <a:spLocks noGrp="1"/>
          </p:cNvSpPr>
          <p:nvPr>
            <p:ph type="body" sz="quarter" idx="16"/>
          </p:nvPr>
        </p:nvSpPr>
        <p:spPr bwMode="gray">
          <a:xfrm>
            <a:off x="334963" y="365752"/>
            <a:ext cx="1528942" cy="230400"/>
          </a:xfrm>
          <a:prstGeom prst="roundRect">
            <a:avLst>
              <a:gd name="adj" fmla="val 50000"/>
            </a:avLst>
          </a:prstGeom>
          <a:solidFill>
            <a:schemeClr val="accent2"/>
          </a:solidFill>
        </p:spPr>
        <p:txBody>
          <a:bodyPr anchor="ctr"/>
          <a:lstStyle>
            <a:lvl1pPr marL="0" indent="0" algn="ctr">
              <a:spcBef>
                <a:spcPts val="0"/>
              </a:spcBef>
              <a:buFont typeface="Arial" panose="020B0604020202020204" pitchFamily="34" charset="0"/>
              <a:buNone/>
              <a:defRPr sz="900" cap="all" baseline="0">
                <a:solidFill>
                  <a:schemeClr val="bg1"/>
                </a:solidFill>
              </a:defRPr>
            </a:lvl1pPr>
            <a:lvl2pPr marL="0" indent="0" algn="ctr">
              <a:spcBef>
                <a:spcPts val="0"/>
              </a:spcBef>
              <a:buNone/>
              <a:defRPr sz="900" cap="all" baseline="0">
                <a:solidFill>
                  <a:schemeClr val="bg1"/>
                </a:solidFill>
              </a:defRPr>
            </a:lvl2pPr>
            <a:lvl3pPr marL="0" indent="0" algn="ctr">
              <a:spcBef>
                <a:spcPts val="0"/>
              </a:spcBef>
              <a:buNone/>
              <a:defRPr sz="900" cap="all" baseline="0">
                <a:solidFill>
                  <a:schemeClr val="bg1"/>
                </a:solidFill>
              </a:defRPr>
            </a:lvl3pPr>
            <a:lvl4pPr marL="0" indent="0" algn="ctr">
              <a:spcBef>
                <a:spcPts val="0"/>
              </a:spcBef>
              <a:buNone/>
              <a:defRPr sz="900" cap="all" baseline="0">
                <a:solidFill>
                  <a:schemeClr val="bg1"/>
                </a:solidFill>
              </a:defRPr>
            </a:lvl4pPr>
            <a:lvl5pPr marL="0" indent="0" algn="ctr">
              <a:spcBef>
                <a:spcPts val="0"/>
              </a:spcBef>
              <a:buNone/>
              <a:defRPr sz="900" cap="all" baseline="0">
                <a:solidFill>
                  <a:schemeClr val="bg1"/>
                </a:solidFill>
              </a:defRPr>
            </a:lvl5pPr>
            <a:lvl6pPr marL="0" indent="0" algn="ctr">
              <a:spcBef>
                <a:spcPts val="0"/>
              </a:spcBef>
              <a:buNone/>
              <a:defRPr sz="900" cap="all" baseline="0">
                <a:solidFill>
                  <a:schemeClr val="bg1"/>
                </a:solidFill>
              </a:defRPr>
            </a:lvl6pPr>
            <a:lvl7pPr marL="0" indent="0" algn="ctr">
              <a:spcBef>
                <a:spcPts val="0"/>
              </a:spcBef>
              <a:buNone/>
              <a:defRPr sz="900" cap="all" baseline="0">
                <a:solidFill>
                  <a:schemeClr val="bg1"/>
                </a:solidFill>
              </a:defRPr>
            </a:lvl7pPr>
            <a:lvl8pPr marL="0" indent="0" algn="ctr">
              <a:spcBef>
                <a:spcPts val="0"/>
              </a:spcBef>
              <a:buNone/>
              <a:defRPr sz="900" cap="all" baseline="0">
                <a:solidFill>
                  <a:schemeClr val="bg1"/>
                </a:solidFill>
              </a:defRPr>
            </a:lvl8pPr>
            <a:lvl9pPr marL="0" indent="0" algn="ctr">
              <a:spcBef>
                <a:spcPts val="0"/>
              </a:spcBef>
              <a:buNone/>
              <a:defRPr sz="900" cap="all" baseline="0">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7"/>
          <p:cNvSpPr>
            <a:spLocks noGrp="1"/>
          </p:cNvSpPr>
          <p:nvPr>
            <p:ph type="body" sz="quarter" idx="13"/>
          </p:nvPr>
        </p:nvSpPr>
        <p:spPr bwMode="gray">
          <a:xfrm>
            <a:off x="340519" y="5000633"/>
            <a:ext cx="10112937" cy="224432"/>
          </a:xfrm>
        </p:spPr>
        <p:txBody>
          <a:bodyPr lIns="0" tIns="0" rIns="0" bIns="0" anchor="b"/>
          <a:lstStyle>
            <a:lvl1pPr marL="1588" indent="0">
              <a:buFont typeface="Arial" panose="020B0604020202020204" pitchFamily="34" charset="0"/>
              <a:buNone/>
              <a:defRPr sz="1000" cap="all" baseline="0"/>
            </a:lvl1pPr>
            <a:lvl2pPr marL="1588" indent="0">
              <a:buNone/>
              <a:defRPr sz="1000" cap="all" baseline="0"/>
            </a:lvl2pPr>
            <a:lvl3pPr marL="1588" indent="0">
              <a:buNone/>
              <a:defRPr sz="1000" cap="all" baseline="0"/>
            </a:lvl3pPr>
            <a:lvl4pPr marL="1588" indent="0">
              <a:buNone/>
              <a:defRPr sz="1000" cap="all" baseline="0"/>
            </a:lvl4pPr>
            <a:lvl5pPr marL="1588" indent="0">
              <a:buNone/>
              <a:defRPr sz="1000" cap="all" baseline="0"/>
            </a:lvl5pPr>
            <a:lvl6pPr marL="1588" indent="0">
              <a:buNone/>
              <a:defRPr sz="1000" cap="all" baseline="0"/>
            </a:lvl6pPr>
            <a:lvl7pPr marL="1588" indent="0">
              <a:buNone/>
              <a:defRPr sz="1000" cap="all" baseline="0"/>
            </a:lvl7pPr>
            <a:lvl8pPr marL="1588" indent="0">
              <a:buNone/>
              <a:defRPr sz="1000" cap="all" baseline="0"/>
            </a:lvl8pPr>
            <a:lvl9pPr marL="1588" indent="0">
              <a:buNone/>
              <a:defRPr sz="1000" cap="all"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p:cNvSpPr>
            <a:spLocks noGrp="1"/>
          </p:cNvSpPr>
          <p:nvPr>
            <p:ph type="ctrTitle"/>
          </p:nvPr>
        </p:nvSpPr>
        <p:spPr bwMode="gray">
          <a:xfrm>
            <a:off x="340519" y="5205566"/>
            <a:ext cx="10112148" cy="504001"/>
          </a:xfrm>
        </p:spPr>
        <p:txBody>
          <a:bodyPr lIns="0" tIns="0" rIns="0" bIns="0" anchor="b"/>
          <a:lstStyle>
            <a:lvl1pPr>
              <a:defRPr sz="3200"/>
            </a:lvl1pPr>
          </a:lstStyle>
          <a:p>
            <a:r>
              <a:rPr lang="en-US"/>
              <a:t>Click to edit Master title style</a:t>
            </a:r>
          </a:p>
        </p:txBody>
      </p:sp>
      <p:sp>
        <p:nvSpPr>
          <p:cNvPr id="12" name="Subtitle 2"/>
          <p:cNvSpPr>
            <a:spLocks noGrp="1"/>
          </p:cNvSpPr>
          <p:nvPr>
            <p:ph type="subTitle" idx="1"/>
          </p:nvPr>
        </p:nvSpPr>
        <p:spPr bwMode="gray">
          <a:xfrm>
            <a:off x="340519" y="5751514"/>
            <a:ext cx="10112147" cy="360865"/>
          </a:xfrm>
        </p:spPr>
        <p:txBody>
          <a:bodyPr lIns="0" tIns="0" rIns="0" bIns="0"/>
          <a:lstStyle>
            <a:lvl1pPr marL="0" indent="0" algn="l">
              <a:buNone/>
              <a:defRPr sz="20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sp>
        <p:nvSpPr>
          <p:cNvPr id="13" name="Text Placeholder 19"/>
          <p:cNvSpPr>
            <a:spLocks noGrp="1"/>
          </p:cNvSpPr>
          <p:nvPr>
            <p:ph type="body" sz="quarter" idx="14"/>
          </p:nvPr>
        </p:nvSpPr>
        <p:spPr bwMode="gray">
          <a:xfrm>
            <a:off x="340519" y="6109996"/>
            <a:ext cx="10112937" cy="280092"/>
          </a:xfrm>
        </p:spPr>
        <p:txBody>
          <a:bodyPr lIns="0" tIns="0" rIns="0" bIns="0"/>
          <a:lstStyle>
            <a:lvl1pPr marL="0" indent="0">
              <a:buFont typeface="Arial" panose="020B0604020202020204" pitchFamily="34" charset="0"/>
              <a:buNone/>
              <a:defRPr/>
            </a:lvl1pPr>
            <a:lvl2pPr marL="0" indent="0">
              <a:buNone/>
              <a:defRPr/>
            </a:lvl2pPr>
            <a:lvl3pPr marL="0" indent="0">
              <a:buNone/>
              <a:defRPr/>
            </a:lvl3pPr>
            <a:lvl4pPr marL="0" indent="0">
              <a:buNone/>
              <a:defRPr/>
            </a:lvl4pPr>
            <a:lvl5pPr marL="0" indent="0">
              <a:buNone/>
              <a:defRPr/>
            </a:lvl5pPr>
            <a:lvl6pPr marL="0" indent="0">
              <a:buNone/>
              <a:defRPr/>
            </a:lvl6pPr>
            <a:lvl7pPr marL="0" indent="0">
              <a:buNone/>
              <a:defRPr/>
            </a:lvl7pPr>
            <a:lvl8pPr marL="0" indent="0">
              <a:buNone/>
              <a:defRPr/>
            </a:lvl8pPr>
            <a:lvl9pPr marL="0" indent="0">
              <a:buNone/>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Rectangle 17"/>
          <p:cNvSpPr/>
          <p:nvPr userDrawn="1"/>
        </p:nvSpPr>
        <p:spPr bwMode="gray">
          <a:xfrm>
            <a:off x="249357" y="4828013"/>
            <a:ext cx="550971"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3200" b="1">
                <a:solidFill>
                  <a:schemeClr val="bg2"/>
                </a:solidFill>
              </a:rPr>
              <a:t>—</a:t>
            </a:r>
            <a:endParaRPr lang="en-US" sz="3200" b="1" err="1">
              <a:solidFill>
                <a:schemeClr val="bg2"/>
              </a:solidFill>
            </a:endParaRPr>
          </a:p>
        </p:txBody>
      </p:sp>
      <p:pic>
        <p:nvPicPr>
          <p:cNvPr id="14" name="Picture 1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79643" y="6160150"/>
            <a:ext cx="873621" cy="33496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606892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1: Title (3) &amp; Content (3) &amp; Box 2">
    <p:spTree>
      <p:nvGrpSpPr>
        <p:cNvPr id="1" name=""/>
        <p:cNvGrpSpPr/>
        <p:nvPr/>
      </p:nvGrpSpPr>
      <p:grpSpPr>
        <a:xfrm>
          <a:off x="0" y="0"/>
          <a:ext cx="0" cy="0"/>
          <a:chOff x="0" y="0"/>
          <a:chExt cx="0" cy="0"/>
        </a:xfrm>
      </p:grpSpPr>
      <p:sp>
        <p:nvSpPr>
          <p:cNvPr id="18" name="Text Placeholder 17"/>
          <p:cNvSpPr>
            <a:spLocks noGrp="1"/>
          </p:cNvSpPr>
          <p:nvPr>
            <p:ph type="body" sz="quarter" idx="28"/>
          </p:nvPr>
        </p:nvSpPr>
        <p:spPr bwMode="gray">
          <a:xfrm>
            <a:off x="333264" y="5452639"/>
            <a:ext cx="11520263" cy="460800"/>
          </a:xfrm>
          <a:solidFill>
            <a:schemeClr val="accent3"/>
          </a:solidFill>
        </p:spPr>
        <p:txBody>
          <a:bodyPr anchor="ctr"/>
          <a:lstStyle>
            <a:lvl1pPr marL="7939" indent="0" algn="ctr">
              <a:spcBef>
                <a:spcPts val="0"/>
              </a:spcBef>
              <a:buFont typeface="Arial" panose="020B0604020202020204" pitchFamily="34" charset="0"/>
              <a:buNone/>
              <a:defRPr sz="1600" b="1">
                <a:solidFill>
                  <a:schemeClr val="bg1"/>
                </a:solidFill>
              </a:defRPr>
            </a:lvl1pPr>
            <a:lvl2pPr marL="7939" indent="0" algn="ctr">
              <a:spcBef>
                <a:spcPts val="0"/>
              </a:spcBef>
              <a:buNone/>
              <a:defRPr sz="1600" b="1">
                <a:solidFill>
                  <a:schemeClr val="bg1"/>
                </a:solidFill>
              </a:defRPr>
            </a:lvl2pPr>
            <a:lvl3pPr marL="7939" indent="0" algn="ctr">
              <a:spcBef>
                <a:spcPts val="0"/>
              </a:spcBef>
              <a:buNone/>
              <a:defRPr sz="1600" b="1">
                <a:solidFill>
                  <a:schemeClr val="bg1"/>
                </a:solidFill>
              </a:defRPr>
            </a:lvl3pPr>
            <a:lvl4pPr marL="7939" indent="0" algn="ctr">
              <a:spcBef>
                <a:spcPts val="0"/>
              </a:spcBef>
              <a:buNone/>
              <a:defRPr sz="1600" b="1">
                <a:solidFill>
                  <a:schemeClr val="bg1"/>
                </a:solidFill>
              </a:defRPr>
            </a:lvl4pPr>
            <a:lvl5pPr marL="7939" indent="0" algn="ctr">
              <a:spcBef>
                <a:spcPts val="0"/>
              </a:spcBef>
              <a:buNone/>
              <a:defRPr sz="1600" b="1">
                <a:solidFill>
                  <a:schemeClr val="bg1"/>
                </a:solidFill>
              </a:defRPr>
            </a:lvl5pPr>
            <a:lvl6pPr marL="7939" indent="0" algn="ctr">
              <a:spcBef>
                <a:spcPts val="0"/>
              </a:spcBef>
              <a:buNone/>
              <a:defRPr sz="1600" b="1">
                <a:solidFill>
                  <a:schemeClr val="bg1"/>
                </a:solidFill>
              </a:defRPr>
            </a:lvl6pPr>
            <a:lvl7pPr marL="7939" indent="0" algn="ctr">
              <a:spcBef>
                <a:spcPts val="0"/>
              </a:spcBef>
              <a:buNone/>
              <a:defRPr sz="1600" b="1">
                <a:solidFill>
                  <a:schemeClr val="bg1"/>
                </a:solidFill>
              </a:defRPr>
            </a:lvl7pPr>
            <a:lvl8pPr marL="7939" indent="0" algn="ctr">
              <a:spcBef>
                <a:spcPts val="0"/>
              </a:spcBef>
              <a:buNone/>
              <a:defRPr sz="1600" b="1">
                <a:solidFill>
                  <a:schemeClr val="bg1"/>
                </a:solidFill>
              </a:defRPr>
            </a:lvl8pPr>
            <a:lvl9pPr marL="7939" indent="0" algn="ctr">
              <a:spcBef>
                <a:spcPts val="0"/>
              </a:spcBef>
              <a:buNone/>
              <a:defRPr sz="1600" b="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bwMode="gray"/>
        <p:txBody>
          <a:bodyPr/>
          <a:lstStyle/>
          <a:p>
            <a:r>
              <a:rPr lang="en-US"/>
              <a:t>Click to edit Master title style</a:t>
            </a:r>
          </a:p>
        </p:txBody>
      </p:sp>
      <p:sp>
        <p:nvSpPr>
          <p:cNvPr id="3" name="Footer Placeholder 2"/>
          <p:cNvSpPr>
            <a:spLocks noGrp="1"/>
          </p:cNvSpPr>
          <p:nvPr>
            <p:ph type="ftr" sz="quarter" idx="10"/>
          </p:nvPr>
        </p:nvSpPr>
        <p:spPr bwMode="gray"/>
        <p:txBody>
          <a:bodyPr/>
          <a:lstStyle/>
          <a:p>
            <a:pPr lvl="8"/>
            <a:endParaRPr lang="en-US"/>
          </a:p>
        </p:txBody>
      </p:sp>
      <p:sp>
        <p:nvSpPr>
          <p:cNvPr id="4" name="Date Placeholder 3"/>
          <p:cNvSpPr>
            <a:spLocks noGrp="1"/>
          </p:cNvSpPr>
          <p:nvPr>
            <p:ph type="dt" sz="half" idx="11"/>
          </p:nvPr>
        </p:nvSpPr>
        <p:spPr bwMode="gray"/>
        <p:txBody>
          <a:bodyPr/>
          <a:lstStyle/>
          <a:p>
            <a:fld id="{76B2BC20-ABC6-478C-8E1B-2165F3667B32}" type="datetime4">
              <a:rPr lang="en-US" smtClean="0"/>
              <a:t>June 28, 2022</a:t>
            </a:fld>
            <a:endParaRPr lang="en-US"/>
          </a:p>
        </p:txBody>
      </p:sp>
      <p:sp>
        <p:nvSpPr>
          <p:cNvPr id="5" name="Slide Number Placeholder 4"/>
          <p:cNvSpPr>
            <a:spLocks noGrp="1"/>
          </p:cNvSpPr>
          <p:nvPr>
            <p:ph type="sldNum" sz="quarter" idx="12"/>
          </p:nvPr>
        </p:nvSpPr>
        <p:spPr bwMode="gray"/>
        <p:txBody>
          <a:bodyPr/>
          <a:lstStyle/>
          <a:p>
            <a:r>
              <a:rPr lang="en-US"/>
              <a:t>Slide </a:t>
            </a:r>
            <a:fld id="{619F89D8-7AE3-494A-97F3-03D680869632}" type="slidenum">
              <a:rPr lang="en-US" smtClean="0"/>
              <a:pPr/>
              <a:t>‹#›</a:t>
            </a:fld>
            <a:endParaRPr lang="en-US"/>
          </a:p>
        </p:txBody>
      </p:sp>
      <p:sp>
        <p:nvSpPr>
          <p:cNvPr id="9" name="Text Placeholder 11"/>
          <p:cNvSpPr>
            <a:spLocks noGrp="1"/>
          </p:cNvSpPr>
          <p:nvPr>
            <p:ph type="body" sz="quarter" idx="16"/>
          </p:nvPr>
        </p:nvSpPr>
        <p:spPr bwMode="gray">
          <a:xfrm>
            <a:off x="333264"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bwMode="gray">
          <a:xfrm>
            <a:off x="333264"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1" name="Content Placeholder 3"/>
          <p:cNvSpPr>
            <a:spLocks noGrp="1"/>
          </p:cNvSpPr>
          <p:nvPr>
            <p:ph sz="quarter" idx="23"/>
          </p:nvPr>
        </p:nvSpPr>
        <p:spPr bwMode="gray">
          <a:xfrm>
            <a:off x="333264" y="2317638"/>
            <a:ext cx="3643200" cy="2950978"/>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11"/>
          <p:cNvSpPr>
            <a:spLocks noGrp="1"/>
          </p:cNvSpPr>
          <p:nvPr>
            <p:ph type="body" sz="quarter" idx="24"/>
          </p:nvPr>
        </p:nvSpPr>
        <p:spPr bwMode="gray">
          <a:xfrm>
            <a:off x="4271795"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5" name="Straight Connector 14"/>
          <p:cNvCxnSpPr/>
          <p:nvPr userDrawn="1"/>
        </p:nvCxnSpPr>
        <p:spPr bwMode="gray">
          <a:xfrm>
            <a:off x="4271796"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5"/>
          </p:nvPr>
        </p:nvSpPr>
        <p:spPr bwMode="gray">
          <a:xfrm>
            <a:off x="4271795" y="2317638"/>
            <a:ext cx="3643200" cy="2950978"/>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1"/>
          <p:cNvSpPr>
            <a:spLocks noGrp="1"/>
          </p:cNvSpPr>
          <p:nvPr>
            <p:ph type="body" sz="quarter" idx="26"/>
          </p:nvPr>
        </p:nvSpPr>
        <p:spPr bwMode="gray">
          <a:xfrm>
            <a:off x="8210327"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1" name="Straight Connector 20"/>
          <p:cNvCxnSpPr/>
          <p:nvPr userDrawn="1"/>
        </p:nvCxnSpPr>
        <p:spPr bwMode="gray">
          <a:xfrm>
            <a:off x="8210327"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2" name="Content Placeholder 3"/>
          <p:cNvSpPr>
            <a:spLocks noGrp="1"/>
          </p:cNvSpPr>
          <p:nvPr>
            <p:ph sz="quarter" idx="27"/>
          </p:nvPr>
        </p:nvSpPr>
        <p:spPr bwMode="gray">
          <a:xfrm>
            <a:off x="8210327" y="2317638"/>
            <a:ext cx="3643200" cy="2950978"/>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cxnSp>
        <p:nvCxnSpPr>
          <p:cNvPr id="34" name="Straight Connector 33"/>
          <p:cNvCxnSpPr/>
          <p:nvPr userDrawn="1"/>
        </p:nvCxnSpPr>
        <p:spPr bwMode="gray">
          <a:xfrm>
            <a:off x="4124130" y="2388842"/>
            <a:ext cx="0" cy="287977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5" name="Straight Connector 34"/>
          <p:cNvCxnSpPr/>
          <p:nvPr userDrawn="1"/>
        </p:nvCxnSpPr>
        <p:spPr bwMode="gray">
          <a:xfrm>
            <a:off x="8062661" y="2388842"/>
            <a:ext cx="0" cy="287977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474822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 Title (3) &amp; Content (3) / Arrow">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p>
        </p:txBody>
      </p:sp>
      <p:sp>
        <p:nvSpPr>
          <p:cNvPr id="3" name="Footer Placeholder 2"/>
          <p:cNvSpPr>
            <a:spLocks noGrp="1"/>
          </p:cNvSpPr>
          <p:nvPr>
            <p:ph type="ftr" sz="quarter" idx="10"/>
          </p:nvPr>
        </p:nvSpPr>
        <p:spPr bwMode="gray"/>
        <p:txBody>
          <a:bodyPr/>
          <a:lstStyle/>
          <a:p>
            <a:pPr lvl="8"/>
            <a:endParaRPr lang="en-US"/>
          </a:p>
        </p:txBody>
      </p:sp>
      <p:sp>
        <p:nvSpPr>
          <p:cNvPr id="4" name="Date Placeholder 3"/>
          <p:cNvSpPr>
            <a:spLocks noGrp="1"/>
          </p:cNvSpPr>
          <p:nvPr>
            <p:ph type="dt" sz="half" idx="11"/>
          </p:nvPr>
        </p:nvSpPr>
        <p:spPr bwMode="gray"/>
        <p:txBody>
          <a:bodyPr/>
          <a:lstStyle/>
          <a:p>
            <a:fld id="{F176D1A0-7D36-42FE-8B65-73ABE00A4B81}" type="datetime4">
              <a:rPr lang="en-US" smtClean="0"/>
              <a:t>June 28, 2022</a:t>
            </a:fld>
            <a:endParaRPr lang="en-US"/>
          </a:p>
        </p:txBody>
      </p:sp>
      <p:sp>
        <p:nvSpPr>
          <p:cNvPr id="5" name="Slide Number Placeholder 4"/>
          <p:cNvSpPr>
            <a:spLocks noGrp="1"/>
          </p:cNvSpPr>
          <p:nvPr>
            <p:ph type="sldNum" sz="quarter" idx="12"/>
          </p:nvPr>
        </p:nvSpPr>
        <p:spPr bwMode="gray"/>
        <p:txBody>
          <a:bodyPr/>
          <a:lstStyle/>
          <a:p>
            <a:r>
              <a:rPr lang="en-US"/>
              <a:t>Slide </a:t>
            </a:r>
            <a:fld id="{619F89D8-7AE3-494A-97F3-03D680869632}" type="slidenum">
              <a:rPr lang="en-US" smtClean="0"/>
              <a:pPr/>
              <a:t>‹#›</a:t>
            </a:fld>
            <a:endParaRPr lang="en-US"/>
          </a:p>
        </p:txBody>
      </p:sp>
      <p:sp>
        <p:nvSpPr>
          <p:cNvPr id="9" name="Text Placeholder 11"/>
          <p:cNvSpPr>
            <a:spLocks noGrp="1"/>
          </p:cNvSpPr>
          <p:nvPr>
            <p:ph type="body" sz="quarter" idx="16"/>
          </p:nvPr>
        </p:nvSpPr>
        <p:spPr bwMode="gray">
          <a:xfrm>
            <a:off x="333264"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bwMode="gray">
          <a:xfrm>
            <a:off x="333264" y="223917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1" name="Content Placeholder 3"/>
          <p:cNvSpPr>
            <a:spLocks noGrp="1"/>
          </p:cNvSpPr>
          <p:nvPr>
            <p:ph sz="quarter" idx="23"/>
          </p:nvPr>
        </p:nvSpPr>
        <p:spPr bwMode="gray">
          <a:xfrm>
            <a:off x="333264" y="2317638"/>
            <a:ext cx="3643200" cy="3593794"/>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11"/>
          <p:cNvSpPr>
            <a:spLocks noGrp="1"/>
          </p:cNvSpPr>
          <p:nvPr>
            <p:ph type="body" sz="quarter" idx="24"/>
          </p:nvPr>
        </p:nvSpPr>
        <p:spPr bwMode="gray">
          <a:xfrm>
            <a:off x="4271796"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5" name="Straight Connector 14"/>
          <p:cNvCxnSpPr/>
          <p:nvPr userDrawn="1"/>
        </p:nvCxnSpPr>
        <p:spPr bwMode="gray">
          <a:xfrm>
            <a:off x="4271796" y="223917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5"/>
          </p:nvPr>
        </p:nvSpPr>
        <p:spPr bwMode="gray">
          <a:xfrm>
            <a:off x="4271796" y="2318318"/>
            <a:ext cx="3643200" cy="3593794"/>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1"/>
          <p:cNvSpPr>
            <a:spLocks noGrp="1"/>
          </p:cNvSpPr>
          <p:nvPr>
            <p:ph type="body" sz="quarter" idx="26"/>
          </p:nvPr>
        </p:nvSpPr>
        <p:spPr bwMode="gray">
          <a:xfrm>
            <a:off x="8210327"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1" name="Straight Connector 20"/>
          <p:cNvCxnSpPr/>
          <p:nvPr userDrawn="1"/>
        </p:nvCxnSpPr>
        <p:spPr bwMode="gray">
          <a:xfrm>
            <a:off x="8210327" y="223917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2" name="Content Placeholder 3"/>
          <p:cNvSpPr>
            <a:spLocks noGrp="1"/>
          </p:cNvSpPr>
          <p:nvPr>
            <p:ph sz="quarter" idx="27"/>
          </p:nvPr>
        </p:nvSpPr>
        <p:spPr bwMode="gray">
          <a:xfrm>
            <a:off x="8210327" y="2318318"/>
            <a:ext cx="3643200" cy="3593794"/>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Gleichschenkliges Dreieck 46"/>
          <p:cNvSpPr/>
          <p:nvPr userDrawn="1"/>
        </p:nvSpPr>
        <p:spPr bwMode="gray">
          <a:xfrm rot="5400000">
            <a:off x="6301200" y="4088360"/>
            <a:ext cx="3522591" cy="124922"/>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349">
              <a:latin typeface="ABBvoice" panose="020D0603020503020204" pitchFamily="34" charset="0"/>
              <a:ea typeface="ABBvoice" panose="020D0603020503020204" pitchFamily="34" charset="0"/>
              <a:cs typeface="ABBvoice" panose="020D0603020503020204" pitchFamily="34" charset="0"/>
            </a:endParaRPr>
          </a:p>
        </p:txBody>
      </p:sp>
      <p:sp>
        <p:nvSpPr>
          <p:cNvPr id="19" name="Gleichschenkliges Dreieck 46"/>
          <p:cNvSpPr/>
          <p:nvPr userDrawn="1"/>
        </p:nvSpPr>
        <p:spPr bwMode="gray">
          <a:xfrm rot="5400000">
            <a:off x="2362815" y="4091269"/>
            <a:ext cx="3522591" cy="124922"/>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349">
              <a:latin typeface="ABBvoice" panose="020D0603020503020204" pitchFamily="34" charset="0"/>
              <a:ea typeface="ABBvoice" panose="020D0603020503020204" pitchFamily="34" charset="0"/>
              <a:cs typeface="ABBvoice" panose="020D0603020503020204" pitchFamily="34" charset="0"/>
            </a:endParaRPr>
          </a:p>
        </p:txBody>
      </p:sp>
      <p:sp>
        <p:nvSpPr>
          <p:cNvPr id="24" name="Subtitle 2"/>
          <p:cNvSpPr>
            <a:spLocks noGrp="1"/>
          </p:cNvSpPr>
          <p:nvPr>
            <p:ph type="subTitle" idx="13"/>
          </p:nvPr>
        </p:nvSpPr>
        <p:spPr bwMode="gray">
          <a:xfrm>
            <a:off x="332368" y="1085213"/>
            <a:ext cx="11520896"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spTree>
    <p:extLst>
      <p:ext uri="{BB962C8B-B14F-4D97-AF65-F5344CB8AC3E}">
        <p14:creationId xmlns:p14="http://schemas.microsoft.com/office/powerpoint/2010/main" val="3401166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3: Title (3) &amp; Content (3) &amp; Box / Arrow">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p>
        </p:txBody>
      </p:sp>
      <p:sp>
        <p:nvSpPr>
          <p:cNvPr id="3" name="Footer Placeholder 2"/>
          <p:cNvSpPr>
            <a:spLocks noGrp="1"/>
          </p:cNvSpPr>
          <p:nvPr>
            <p:ph type="ftr" sz="quarter" idx="10"/>
          </p:nvPr>
        </p:nvSpPr>
        <p:spPr bwMode="gray"/>
        <p:txBody>
          <a:bodyPr/>
          <a:lstStyle/>
          <a:p>
            <a:pPr lvl="8"/>
            <a:endParaRPr lang="en-US"/>
          </a:p>
        </p:txBody>
      </p:sp>
      <p:sp>
        <p:nvSpPr>
          <p:cNvPr id="4" name="Date Placeholder 3"/>
          <p:cNvSpPr>
            <a:spLocks noGrp="1"/>
          </p:cNvSpPr>
          <p:nvPr>
            <p:ph type="dt" sz="half" idx="11"/>
          </p:nvPr>
        </p:nvSpPr>
        <p:spPr bwMode="gray"/>
        <p:txBody>
          <a:bodyPr/>
          <a:lstStyle/>
          <a:p>
            <a:fld id="{E78EC23C-A2EE-4E37-B3CA-EB5FB6E0A626}" type="datetime4">
              <a:rPr lang="en-US" smtClean="0"/>
              <a:t>June 28, 2022</a:t>
            </a:fld>
            <a:endParaRPr lang="en-US"/>
          </a:p>
        </p:txBody>
      </p:sp>
      <p:sp>
        <p:nvSpPr>
          <p:cNvPr id="5" name="Slide Number Placeholder 4"/>
          <p:cNvSpPr>
            <a:spLocks noGrp="1"/>
          </p:cNvSpPr>
          <p:nvPr>
            <p:ph type="sldNum" sz="quarter" idx="12"/>
          </p:nvPr>
        </p:nvSpPr>
        <p:spPr bwMode="gray"/>
        <p:txBody>
          <a:bodyPr/>
          <a:lstStyle/>
          <a:p>
            <a:r>
              <a:rPr lang="en-US"/>
              <a:t>Slide </a:t>
            </a:r>
            <a:fld id="{619F89D8-7AE3-494A-97F3-03D680869632}" type="slidenum">
              <a:rPr lang="en-US" smtClean="0"/>
              <a:pPr/>
              <a:t>‹#›</a:t>
            </a:fld>
            <a:endParaRPr lang="en-US"/>
          </a:p>
        </p:txBody>
      </p:sp>
      <p:sp>
        <p:nvSpPr>
          <p:cNvPr id="9" name="Text Placeholder 11"/>
          <p:cNvSpPr>
            <a:spLocks noGrp="1"/>
          </p:cNvSpPr>
          <p:nvPr>
            <p:ph type="body" sz="quarter" idx="16"/>
          </p:nvPr>
        </p:nvSpPr>
        <p:spPr bwMode="gray">
          <a:xfrm>
            <a:off x="333264"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bwMode="gray">
          <a:xfrm>
            <a:off x="333264"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1" name="Content Placeholder 3"/>
          <p:cNvSpPr>
            <a:spLocks noGrp="1"/>
          </p:cNvSpPr>
          <p:nvPr>
            <p:ph sz="quarter" idx="23"/>
          </p:nvPr>
        </p:nvSpPr>
        <p:spPr bwMode="gray">
          <a:xfrm>
            <a:off x="333264" y="2317638"/>
            <a:ext cx="3643200" cy="2950978"/>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11"/>
          <p:cNvSpPr>
            <a:spLocks noGrp="1"/>
          </p:cNvSpPr>
          <p:nvPr>
            <p:ph type="body" sz="quarter" idx="24"/>
          </p:nvPr>
        </p:nvSpPr>
        <p:spPr bwMode="gray">
          <a:xfrm>
            <a:off x="4271796"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5" name="Straight Connector 14"/>
          <p:cNvCxnSpPr/>
          <p:nvPr userDrawn="1"/>
        </p:nvCxnSpPr>
        <p:spPr bwMode="gray">
          <a:xfrm>
            <a:off x="4271796"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5"/>
          </p:nvPr>
        </p:nvSpPr>
        <p:spPr bwMode="gray">
          <a:xfrm>
            <a:off x="4271795" y="2317638"/>
            <a:ext cx="3643200" cy="2950978"/>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1"/>
          <p:cNvSpPr>
            <a:spLocks noGrp="1"/>
          </p:cNvSpPr>
          <p:nvPr>
            <p:ph type="body" sz="quarter" idx="26"/>
          </p:nvPr>
        </p:nvSpPr>
        <p:spPr bwMode="gray">
          <a:xfrm>
            <a:off x="8210327"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1" name="Straight Connector 20"/>
          <p:cNvCxnSpPr/>
          <p:nvPr userDrawn="1"/>
        </p:nvCxnSpPr>
        <p:spPr bwMode="gray">
          <a:xfrm>
            <a:off x="8210327" y="2238495"/>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2" name="Content Placeholder 3"/>
          <p:cNvSpPr>
            <a:spLocks noGrp="1"/>
          </p:cNvSpPr>
          <p:nvPr>
            <p:ph sz="quarter" idx="27"/>
          </p:nvPr>
        </p:nvSpPr>
        <p:spPr bwMode="gray">
          <a:xfrm>
            <a:off x="8210327" y="2317638"/>
            <a:ext cx="3643200" cy="2950978"/>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Text Placeholder 17"/>
          <p:cNvSpPr>
            <a:spLocks noGrp="1"/>
          </p:cNvSpPr>
          <p:nvPr>
            <p:ph type="body" sz="quarter" idx="28"/>
          </p:nvPr>
        </p:nvSpPr>
        <p:spPr bwMode="gray">
          <a:xfrm>
            <a:off x="332581" y="5452639"/>
            <a:ext cx="11520683" cy="460800"/>
          </a:xfrm>
          <a:solidFill>
            <a:schemeClr val="accent3"/>
          </a:solidFill>
        </p:spPr>
        <p:txBody>
          <a:bodyPr anchor="ctr"/>
          <a:lstStyle>
            <a:lvl1pPr marL="7939" indent="0" algn="ctr">
              <a:spcBef>
                <a:spcPts val="0"/>
              </a:spcBef>
              <a:buFont typeface="Arial" panose="020B0604020202020204" pitchFamily="34" charset="0"/>
              <a:buNone/>
              <a:defRPr sz="1600" b="1">
                <a:solidFill>
                  <a:schemeClr val="bg1"/>
                </a:solidFill>
              </a:defRPr>
            </a:lvl1pPr>
            <a:lvl2pPr marL="7939" indent="0" algn="ctr">
              <a:spcBef>
                <a:spcPts val="0"/>
              </a:spcBef>
              <a:buNone/>
              <a:defRPr sz="1600" b="1">
                <a:solidFill>
                  <a:schemeClr val="bg1"/>
                </a:solidFill>
              </a:defRPr>
            </a:lvl2pPr>
            <a:lvl3pPr marL="7939" indent="0" algn="ctr">
              <a:spcBef>
                <a:spcPts val="0"/>
              </a:spcBef>
              <a:buNone/>
              <a:defRPr sz="1600" b="1">
                <a:solidFill>
                  <a:schemeClr val="bg1"/>
                </a:solidFill>
              </a:defRPr>
            </a:lvl3pPr>
            <a:lvl4pPr marL="7939" indent="0" algn="ctr">
              <a:spcBef>
                <a:spcPts val="0"/>
              </a:spcBef>
              <a:buNone/>
              <a:defRPr sz="1600" b="1">
                <a:solidFill>
                  <a:schemeClr val="bg1"/>
                </a:solidFill>
              </a:defRPr>
            </a:lvl4pPr>
            <a:lvl5pPr marL="7939" indent="0" algn="ctr">
              <a:spcBef>
                <a:spcPts val="0"/>
              </a:spcBef>
              <a:buNone/>
              <a:defRPr sz="1600" b="1">
                <a:solidFill>
                  <a:schemeClr val="bg1"/>
                </a:solidFill>
              </a:defRPr>
            </a:lvl5pPr>
            <a:lvl6pPr marL="7939" indent="0" algn="ctr">
              <a:spcBef>
                <a:spcPts val="0"/>
              </a:spcBef>
              <a:buNone/>
              <a:defRPr sz="1600" b="1">
                <a:solidFill>
                  <a:schemeClr val="bg1"/>
                </a:solidFill>
              </a:defRPr>
            </a:lvl6pPr>
            <a:lvl7pPr marL="7939" indent="0" algn="ctr">
              <a:spcBef>
                <a:spcPts val="0"/>
              </a:spcBef>
              <a:buNone/>
              <a:defRPr sz="1600" b="1">
                <a:solidFill>
                  <a:schemeClr val="bg1"/>
                </a:solidFill>
              </a:defRPr>
            </a:lvl7pPr>
            <a:lvl8pPr marL="7939" indent="0" algn="ctr">
              <a:spcBef>
                <a:spcPts val="0"/>
              </a:spcBef>
              <a:buNone/>
              <a:defRPr sz="1600" b="1">
                <a:solidFill>
                  <a:schemeClr val="bg1"/>
                </a:solidFill>
              </a:defRPr>
            </a:lvl8pPr>
            <a:lvl9pPr marL="7939" indent="0" algn="ctr">
              <a:spcBef>
                <a:spcPts val="0"/>
              </a:spcBef>
              <a:buNone/>
              <a:defRPr sz="1600" b="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sp>
        <p:nvSpPr>
          <p:cNvPr id="19" name="Gleichschenkliges Dreieck 46"/>
          <p:cNvSpPr/>
          <p:nvPr userDrawn="1"/>
        </p:nvSpPr>
        <p:spPr bwMode="gray">
          <a:xfrm rot="5400000">
            <a:off x="6622950" y="3766612"/>
            <a:ext cx="2879092" cy="124922"/>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349">
              <a:latin typeface="ABBvoice" panose="020D0603020503020204" pitchFamily="34" charset="0"/>
              <a:ea typeface="ABBvoice" panose="020D0603020503020204" pitchFamily="34" charset="0"/>
              <a:cs typeface="ABBvoice" panose="020D0603020503020204" pitchFamily="34" charset="0"/>
            </a:endParaRPr>
          </a:p>
        </p:txBody>
      </p:sp>
      <p:sp>
        <p:nvSpPr>
          <p:cNvPr id="24" name="Gleichschenkliges Dreieck 46"/>
          <p:cNvSpPr/>
          <p:nvPr userDrawn="1"/>
        </p:nvSpPr>
        <p:spPr bwMode="gray">
          <a:xfrm rot="5400000">
            <a:off x="2684564" y="3769521"/>
            <a:ext cx="2879093" cy="124922"/>
          </a:xfrm>
          <a:prstGeom prst="triangl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sz="1349">
              <a:latin typeface="ABBvoice" panose="020D0603020503020204" pitchFamily="34" charset="0"/>
              <a:ea typeface="ABBvoice" panose="020D0603020503020204" pitchFamily="34" charset="0"/>
              <a:cs typeface="ABBvoice" panose="020D0603020503020204" pitchFamily="34" charset="0"/>
            </a:endParaRPr>
          </a:p>
        </p:txBody>
      </p:sp>
    </p:spTree>
    <p:extLst>
      <p:ext uri="{BB962C8B-B14F-4D97-AF65-F5344CB8AC3E}">
        <p14:creationId xmlns:p14="http://schemas.microsoft.com/office/powerpoint/2010/main" val="1030063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4: Title (3) &amp; Content (6)">
    <p:spTree>
      <p:nvGrpSpPr>
        <p:cNvPr id="1" name=""/>
        <p:cNvGrpSpPr/>
        <p:nvPr/>
      </p:nvGrpSpPr>
      <p:grpSpPr>
        <a:xfrm>
          <a:off x="0" y="0"/>
          <a:ext cx="0" cy="0"/>
          <a:chOff x="0" y="0"/>
          <a:chExt cx="0" cy="0"/>
        </a:xfrm>
      </p:grpSpPr>
      <p:sp>
        <p:nvSpPr>
          <p:cNvPr id="28" name="Content Placeholder 3"/>
          <p:cNvSpPr>
            <a:spLocks noGrp="1"/>
          </p:cNvSpPr>
          <p:nvPr>
            <p:ph sz="quarter" idx="28"/>
          </p:nvPr>
        </p:nvSpPr>
        <p:spPr bwMode="gray">
          <a:xfrm>
            <a:off x="333264" y="2317752"/>
            <a:ext cx="3643200" cy="1692493"/>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Content Placeholder 3"/>
          <p:cNvSpPr>
            <a:spLocks noGrp="1"/>
          </p:cNvSpPr>
          <p:nvPr>
            <p:ph sz="quarter" idx="29"/>
          </p:nvPr>
        </p:nvSpPr>
        <p:spPr bwMode="gray">
          <a:xfrm>
            <a:off x="4271796" y="2317751"/>
            <a:ext cx="3643200" cy="1692493"/>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Content Placeholder 3"/>
          <p:cNvSpPr>
            <a:spLocks noGrp="1"/>
          </p:cNvSpPr>
          <p:nvPr>
            <p:ph sz="quarter" idx="30"/>
          </p:nvPr>
        </p:nvSpPr>
        <p:spPr bwMode="gray">
          <a:xfrm>
            <a:off x="8210327" y="2317751"/>
            <a:ext cx="3643200" cy="1692493"/>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3"/>
          <p:cNvSpPr>
            <a:spLocks noGrp="1"/>
          </p:cNvSpPr>
          <p:nvPr>
            <p:ph sz="quarter" idx="23"/>
          </p:nvPr>
        </p:nvSpPr>
        <p:spPr bwMode="gray">
          <a:xfrm>
            <a:off x="333264" y="4239659"/>
            <a:ext cx="3643200" cy="1673783"/>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p:cNvSpPr>
            <a:spLocks noGrp="1"/>
          </p:cNvSpPr>
          <p:nvPr>
            <p:ph sz="quarter" idx="25"/>
          </p:nvPr>
        </p:nvSpPr>
        <p:spPr bwMode="gray">
          <a:xfrm>
            <a:off x="4271796" y="4239659"/>
            <a:ext cx="3643200" cy="1673783"/>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3"/>
          <p:cNvSpPr>
            <a:spLocks noGrp="1"/>
          </p:cNvSpPr>
          <p:nvPr>
            <p:ph sz="quarter" idx="27"/>
          </p:nvPr>
        </p:nvSpPr>
        <p:spPr bwMode="gray">
          <a:xfrm>
            <a:off x="8210327" y="4239659"/>
            <a:ext cx="3643200" cy="1673783"/>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bwMode="gray"/>
        <p:txBody>
          <a:bodyPr/>
          <a:lstStyle/>
          <a:p>
            <a:r>
              <a:rPr lang="en-US"/>
              <a:t>Click to edit Master title style</a:t>
            </a:r>
          </a:p>
        </p:txBody>
      </p:sp>
      <p:sp>
        <p:nvSpPr>
          <p:cNvPr id="3" name="Footer Placeholder 2"/>
          <p:cNvSpPr>
            <a:spLocks noGrp="1"/>
          </p:cNvSpPr>
          <p:nvPr>
            <p:ph type="ftr" sz="quarter" idx="10"/>
          </p:nvPr>
        </p:nvSpPr>
        <p:spPr bwMode="gray"/>
        <p:txBody>
          <a:bodyPr/>
          <a:lstStyle/>
          <a:p>
            <a:pPr lvl="8"/>
            <a:endParaRPr lang="en-US"/>
          </a:p>
        </p:txBody>
      </p:sp>
      <p:sp>
        <p:nvSpPr>
          <p:cNvPr id="4" name="Date Placeholder 3"/>
          <p:cNvSpPr>
            <a:spLocks noGrp="1"/>
          </p:cNvSpPr>
          <p:nvPr>
            <p:ph type="dt" sz="half" idx="11"/>
          </p:nvPr>
        </p:nvSpPr>
        <p:spPr bwMode="gray"/>
        <p:txBody>
          <a:bodyPr/>
          <a:lstStyle/>
          <a:p>
            <a:fld id="{FB49FC10-E749-4C4C-8DA8-5C5C82B618BE}" type="datetime4">
              <a:rPr lang="en-US" smtClean="0"/>
              <a:t>June 28, 2022</a:t>
            </a:fld>
            <a:endParaRPr lang="en-US"/>
          </a:p>
        </p:txBody>
      </p:sp>
      <p:sp>
        <p:nvSpPr>
          <p:cNvPr id="5" name="Slide Number Placeholder 4"/>
          <p:cNvSpPr>
            <a:spLocks noGrp="1"/>
          </p:cNvSpPr>
          <p:nvPr>
            <p:ph type="sldNum" sz="quarter" idx="12"/>
          </p:nvPr>
        </p:nvSpPr>
        <p:spPr bwMode="gray"/>
        <p:txBody>
          <a:bodyPr/>
          <a:lstStyle/>
          <a:p>
            <a:r>
              <a:rPr lang="en-US"/>
              <a:t>Slide </a:t>
            </a:r>
            <a:fld id="{619F89D8-7AE3-494A-97F3-03D680869632}" type="slidenum">
              <a:rPr lang="en-US" smtClean="0"/>
              <a:pPr/>
              <a:t>‹#›</a:t>
            </a:fld>
            <a:endParaRPr lang="en-US"/>
          </a:p>
        </p:txBody>
      </p:sp>
      <p:sp>
        <p:nvSpPr>
          <p:cNvPr id="9" name="Text Placeholder 11"/>
          <p:cNvSpPr>
            <a:spLocks noGrp="1"/>
          </p:cNvSpPr>
          <p:nvPr>
            <p:ph type="body" sz="quarter" idx="16"/>
          </p:nvPr>
        </p:nvSpPr>
        <p:spPr bwMode="gray">
          <a:xfrm>
            <a:off x="333264"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bwMode="gray">
          <a:xfrm>
            <a:off x="333264" y="2238606"/>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4" name="Text Placeholder 11"/>
          <p:cNvSpPr>
            <a:spLocks noGrp="1"/>
          </p:cNvSpPr>
          <p:nvPr>
            <p:ph type="body" sz="quarter" idx="24"/>
          </p:nvPr>
        </p:nvSpPr>
        <p:spPr bwMode="gray">
          <a:xfrm>
            <a:off x="4271796"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5" name="Straight Connector 14"/>
          <p:cNvCxnSpPr/>
          <p:nvPr userDrawn="1"/>
        </p:nvCxnSpPr>
        <p:spPr bwMode="gray">
          <a:xfrm>
            <a:off x="4271796" y="2238606"/>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0" name="Text Placeholder 11"/>
          <p:cNvSpPr>
            <a:spLocks noGrp="1"/>
          </p:cNvSpPr>
          <p:nvPr>
            <p:ph type="body" sz="quarter" idx="26"/>
          </p:nvPr>
        </p:nvSpPr>
        <p:spPr bwMode="gray">
          <a:xfrm>
            <a:off x="8210327" y="1931193"/>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1" name="Straight Connector 20"/>
          <p:cNvCxnSpPr/>
          <p:nvPr userDrawn="1"/>
        </p:nvCxnSpPr>
        <p:spPr bwMode="gray">
          <a:xfrm>
            <a:off x="8210327" y="2238606"/>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3"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spTree>
    <p:extLst>
      <p:ext uri="{BB962C8B-B14F-4D97-AF65-F5344CB8AC3E}">
        <p14:creationId xmlns:p14="http://schemas.microsoft.com/office/powerpoint/2010/main" val="435174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5: Title (3) &amp; Content (6) &amp; Box">
    <p:spTree>
      <p:nvGrpSpPr>
        <p:cNvPr id="1" name=""/>
        <p:cNvGrpSpPr/>
        <p:nvPr/>
      </p:nvGrpSpPr>
      <p:grpSpPr>
        <a:xfrm>
          <a:off x="0" y="0"/>
          <a:ext cx="0" cy="0"/>
          <a:chOff x="0" y="0"/>
          <a:chExt cx="0" cy="0"/>
        </a:xfrm>
      </p:grpSpPr>
      <p:sp>
        <p:nvSpPr>
          <p:cNvPr id="28" name="Content Placeholder 3"/>
          <p:cNvSpPr>
            <a:spLocks noGrp="1"/>
          </p:cNvSpPr>
          <p:nvPr>
            <p:ph sz="quarter" idx="28"/>
          </p:nvPr>
        </p:nvSpPr>
        <p:spPr bwMode="gray">
          <a:xfrm>
            <a:off x="333264" y="2317751"/>
            <a:ext cx="3643200" cy="1692493"/>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Content Placeholder 3"/>
          <p:cNvSpPr>
            <a:spLocks noGrp="1"/>
          </p:cNvSpPr>
          <p:nvPr>
            <p:ph sz="quarter" idx="29"/>
          </p:nvPr>
        </p:nvSpPr>
        <p:spPr bwMode="gray">
          <a:xfrm>
            <a:off x="4271796" y="2317751"/>
            <a:ext cx="3643200" cy="1692493"/>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Content Placeholder 3"/>
          <p:cNvSpPr>
            <a:spLocks noGrp="1"/>
          </p:cNvSpPr>
          <p:nvPr>
            <p:ph sz="quarter" idx="30"/>
          </p:nvPr>
        </p:nvSpPr>
        <p:spPr bwMode="gray">
          <a:xfrm>
            <a:off x="8210327" y="2317751"/>
            <a:ext cx="3643200" cy="1692493"/>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3"/>
          <p:cNvSpPr>
            <a:spLocks noGrp="1"/>
          </p:cNvSpPr>
          <p:nvPr>
            <p:ph sz="quarter" idx="23"/>
          </p:nvPr>
        </p:nvSpPr>
        <p:spPr bwMode="gray">
          <a:xfrm>
            <a:off x="333264" y="4239659"/>
            <a:ext cx="3643200" cy="1028959"/>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p:cNvSpPr>
            <a:spLocks noGrp="1"/>
          </p:cNvSpPr>
          <p:nvPr>
            <p:ph sz="quarter" idx="25"/>
          </p:nvPr>
        </p:nvSpPr>
        <p:spPr bwMode="gray">
          <a:xfrm>
            <a:off x="4271796" y="4239659"/>
            <a:ext cx="3643200" cy="1028959"/>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3"/>
          <p:cNvSpPr>
            <a:spLocks noGrp="1"/>
          </p:cNvSpPr>
          <p:nvPr>
            <p:ph sz="quarter" idx="27"/>
          </p:nvPr>
        </p:nvSpPr>
        <p:spPr bwMode="gray">
          <a:xfrm>
            <a:off x="8210327" y="4239659"/>
            <a:ext cx="3643200" cy="1028959"/>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bwMode="gray"/>
        <p:txBody>
          <a:bodyPr/>
          <a:lstStyle/>
          <a:p>
            <a:r>
              <a:rPr lang="en-US"/>
              <a:t>Click to edit Master title style</a:t>
            </a:r>
          </a:p>
        </p:txBody>
      </p:sp>
      <p:sp>
        <p:nvSpPr>
          <p:cNvPr id="3" name="Footer Placeholder 2"/>
          <p:cNvSpPr>
            <a:spLocks noGrp="1"/>
          </p:cNvSpPr>
          <p:nvPr>
            <p:ph type="ftr" sz="quarter" idx="10"/>
          </p:nvPr>
        </p:nvSpPr>
        <p:spPr bwMode="gray"/>
        <p:txBody>
          <a:bodyPr/>
          <a:lstStyle/>
          <a:p>
            <a:pPr lvl="8"/>
            <a:endParaRPr lang="en-US"/>
          </a:p>
        </p:txBody>
      </p:sp>
      <p:sp>
        <p:nvSpPr>
          <p:cNvPr id="4" name="Date Placeholder 3"/>
          <p:cNvSpPr>
            <a:spLocks noGrp="1"/>
          </p:cNvSpPr>
          <p:nvPr>
            <p:ph type="dt" sz="half" idx="11"/>
          </p:nvPr>
        </p:nvSpPr>
        <p:spPr bwMode="gray"/>
        <p:txBody>
          <a:bodyPr/>
          <a:lstStyle/>
          <a:p>
            <a:fld id="{A15E654D-F1FE-47BD-AEB4-A952F2E268AF}" type="datetime4">
              <a:rPr lang="en-US" smtClean="0"/>
              <a:t>June 28, 2022</a:t>
            </a:fld>
            <a:endParaRPr lang="en-US"/>
          </a:p>
        </p:txBody>
      </p:sp>
      <p:sp>
        <p:nvSpPr>
          <p:cNvPr id="5" name="Slide Number Placeholder 4"/>
          <p:cNvSpPr>
            <a:spLocks noGrp="1"/>
          </p:cNvSpPr>
          <p:nvPr>
            <p:ph type="sldNum" sz="quarter" idx="12"/>
          </p:nvPr>
        </p:nvSpPr>
        <p:spPr bwMode="gray"/>
        <p:txBody>
          <a:bodyPr/>
          <a:lstStyle/>
          <a:p>
            <a:r>
              <a:rPr lang="en-US"/>
              <a:t>Slide </a:t>
            </a:r>
            <a:fld id="{619F89D8-7AE3-494A-97F3-03D680869632}" type="slidenum">
              <a:rPr lang="en-US" smtClean="0"/>
              <a:pPr/>
              <a:t>‹#›</a:t>
            </a:fld>
            <a:endParaRPr lang="en-US"/>
          </a:p>
        </p:txBody>
      </p:sp>
      <p:sp>
        <p:nvSpPr>
          <p:cNvPr id="9" name="Text Placeholder 11"/>
          <p:cNvSpPr>
            <a:spLocks noGrp="1"/>
          </p:cNvSpPr>
          <p:nvPr>
            <p:ph type="body" sz="quarter" idx="16"/>
          </p:nvPr>
        </p:nvSpPr>
        <p:spPr bwMode="gray">
          <a:xfrm>
            <a:off x="333264" y="1931191"/>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bwMode="gray">
          <a:xfrm>
            <a:off x="333264" y="2238606"/>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4" name="Text Placeholder 11"/>
          <p:cNvSpPr>
            <a:spLocks noGrp="1"/>
          </p:cNvSpPr>
          <p:nvPr>
            <p:ph type="body" sz="quarter" idx="24"/>
          </p:nvPr>
        </p:nvSpPr>
        <p:spPr bwMode="gray">
          <a:xfrm>
            <a:off x="4271796" y="1931191"/>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5" name="Straight Connector 14"/>
          <p:cNvCxnSpPr/>
          <p:nvPr userDrawn="1"/>
        </p:nvCxnSpPr>
        <p:spPr bwMode="gray">
          <a:xfrm>
            <a:off x="4271796" y="2238606"/>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0" name="Text Placeholder 11"/>
          <p:cNvSpPr>
            <a:spLocks noGrp="1"/>
          </p:cNvSpPr>
          <p:nvPr>
            <p:ph type="body" sz="quarter" idx="26"/>
          </p:nvPr>
        </p:nvSpPr>
        <p:spPr bwMode="gray">
          <a:xfrm>
            <a:off x="8210327" y="1931191"/>
            <a:ext cx="3643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1" name="Straight Connector 20"/>
          <p:cNvCxnSpPr/>
          <p:nvPr userDrawn="1"/>
        </p:nvCxnSpPr>
        <p:spPr bwMode="gray">
          <a:xfrm>
            <a:off x="8210327" y="2238606"/>
            <a:ext cx="3643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5" name="Text Placeholder 17"/>
          <p:cNvSpPr>
            <a:spLocks noGrp="1"/>
          </p:cNvSpPr>
          <p:nvPr>
            <p:ph type="body" sz="quarter" idx="31"/>
          </p:nvPr>
        </p:nvSpPr>
        <p:spPr bwMode="gray">
          <a:xfrm>
            <a:off x="333264" y="5452639"/>
            <a:ext cx="11520000" cy="460800"/>
          </a:xfrm>
          <a:solidFill>
            <a:schemeClr val="accent3"/>
          </a:solidFill>
        </p:spPr>
        <p:txBody>
          <a:bodyPr anchor="ctr"/>
          <a:lstStyle>
            <a:lvl1pPr marL="7939" indent="0" algn="ctr">
              <a:spcBef>
                <a:spcPts val="0"/>
              </a:spcBef>
              <a:buFont typeface="Arial" panose="020B0604020202020204" pitchFamily="34" charset="0"/>
              <a:buNone/>
              <a:defRPr sz="1600" b="1">
                <a:solidFill>
                  <a:schemeClr val="bg1"/>
                </a:solidFill>
              </a:defRPr>
            </a:lvl1pPr>
            <a:lvl2pPr marL="7939" indent="0" algn="ctr">
              <a:spcBef>
                <a:spcPts val="0"/>
              </a:spcBef>
              <a:buNone/>
              <a:defRPr sz="1600" b="1">
                <a:solidFill>
                  <a:schemeClr val="bg1"/>
                </a:solidFill>
              </a:defRPr>
            </a:lvl2pPr>
            <a:lvl3pPr marL="7939" indent="0" algn="ctr">
              <a:spcBef>
                <a:spcPts val="0"/>
              </a:spcBef>
              <a:buNone/>
              <a:defRPr sz="1600" b="1">
                <a:solidFill>
                  <a:schemeClr val="bg1"/>
                </a:solidFill>
              </a:defRPr>
            </a:lvl3pPr>
            <a:lvl4pPr marL="7939" indent="0" algn="ctr">
              <a:spcBef>
                <a:spcPts val="0"/>
              </a:spcBef>
              <a:buNone/>
              <a:defRPr sz="1600" b="1">
                <a:solidFill>
                  <a:schemeClr val="bg1"/>
                </a:solidFill>
              </a:defRPr>
            </a:lvl4pPr>
            <a:lvl5pPr marL="7939" indent="0" algn="ctr">
              <a:spcBef>
                <a:spcPts val="0"/>
              </a:spcBef>
              <a:buNone/>
              <a:defRPr sz="1600" b="1">
                <a:solidFill>
                  <a:schemeClr val="bg1"/>
                </a:solidFill>
              </a:defRPr>
            </a:lvl5pPr>
            <a:lvl6pPr marL="7939" indent="0" algn="ctr">
              <a:spcBef>
                <a:spcPts val="0"/>
              </a:spcBef>
              <a:buNone/>
              <a:defRPr sz="1600" b="1">
                <a:solidFill>
                  <a:schemeClr val="bg1"/>
                </a:solidFill>
              </a:defRPr>
            </a:lvl6pPr>
            <a:lvl7pPr marL="7939" indent="0" algn="ctr">
              <a:spcBef>
                <a:spcPts val="0"/>
              </a:spcBef>
              <a:buNone/>
              <a:defRPr sz="1600" b="1">
                <a:solidFill>
                  <a:schemeClr val="bg1"/>
                </a:solidFill>
              </a:defRPr>
            </a:lvl7pPr>
            <a:lvl8pPr marL="7939" indent="0" algn="ctr">
              <a:spcBef>
                <a:spcPts val="0"/>
              </a:spcBef>
              <a:buNone/>
              <a:defRPr sz="1600" b="1">
                <a:solidFill>
                  <a:schemeClr val="bg1"/>
                </a:solidFill>
              </a:defRPr>
            </a:lvl8pPr>
            <a:lvl9pPr marL="7939" indent="0" algn="ctr">
              <a:spcBef>
                <a:spcPts val="0"/>
              </a:spcBef>
              <a:buNone/>
              <a:defRPr sz="1600" b="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spTree>
    <p:extLst>
      <p:ext uri="{BB962C8B-B14F-4D97-AF65-F5344CB8AC3E}">
        <p14:creationId xmlns:p14="http://schemas.microsoft.com/office/powerpoint/2010/main" val="372703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6: Content (5)">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p>
        </p:txBody>
      </p:sp>
      <p:sp>
        <p:nvSpPr>
          <p:cNvPr id="3" name="Footer Placeholder 2"/>
          <p:cNvSpPr>
            <a:spLocks noGrp="1"/>
          </p:cNvSpPr>
          <p:nvPr>
            <p:ph type="ftr" sz="quarter" idx="10"/>
          </p:nvPr>
        </p:nvSpPr>
        <p:spPr bwMode="gray"/>
        <p:txBody>
          <a:bodyPr/>
          <a:lstStyle/>
          <a:p>
            <a:pPr lvl="8"/>
            <a:endParaRPr lang="en-US"/>
          </a:p>
        </p:txBody>
      </p:sp>
      <p:sp>
        <p:nvSpPr>
          <p:cNvPr id="4" name="Date Placeholder 3"/>
          <p:cNvSpPr>
            <a:spLocks noGrp="1"/>
          </p:cNvSpPr>
          <p:nvPr>
            <p:ph type="dt" sz="half" idx="11"/>
          </p:nvPr>
        </p:nvSpPr>
        <p:spPr bwMode="gray"/>
        <p:txBody>
          <a:bodyPr/>
          <a:lstStyle/>
          <a:p>
            <a:fld id="{8F8FF341-9601-47A6-A4C1-F2885A66BAA5}" type="datetime4">
              <a:rPr lang="en-US" smtClean="0"/>
              <a:t>June 28, 2022</a:t>
            </a:fld>
            <a:endParaRPr lang="en-US"/>
          </a:p>
        </p:txBody>
      </p:sp>
      <p:sp>
        <p:nvSpPr>
          <p:cNvPr id="5" name="Slide Number Placeholder 4"/>
          <p:cNvSpPr>
            <a:spLocks noGrp="1"/>
          </p:cNvSpPr>
          <p:nvPr>
            <p:ph type="sldNum" sz="quarter" idx="12"/>
          </p:nvPr>
        </p:nvSpPr>
        <p:spPr bwMode="gray"/>
        <p:txBody>
          <a:bodyPr/>
          <a:lstStyle/>
          <a:p>
            <a:r>
              <a:rPr lang="en-US"/>
              <a:t>Slide </a:t>
            </a:r>
            <a:fld id="{619F89D8-7AE3-494A-97F3-03D680869632}" type="slidenum">
              <a:rPr lang="en-US" smtClean="0"/>
              <a:pPr/>
              <a:t>‹#›</a:t>
            </a:fld>
            <a:endParaRPr lang="en-US"/>
          </a:p>
        </p:txBody>
      </p:sp>
      <p:sp>
        <p:nvSpPr>
          <p:cNvPr id="11" name="Content Placeholder 3"/>
          <p:cNvSpPr>
            <a:spLocks noGrp="1"/>
          </p:cNvSpPr>
          <p:nvPr>
            <p:ph sz="quarter" idx="20"/>
          </p:nvPr>
        </p:nvSpPr>
        <p:spPr bwMode="gray">
          <a:xfrm>
            <a:off x="332367" y="3989616"/>
            <a:ext cx="2655682" cy="1922496"/>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p:cNvSpPr>
            <a:spLocks noGrp="1"/>
          </p:cNvSpPr>
          <p:nvPr>
            <p:ph sz="quarter" idx="19"/>
          </p:nvPr>
        </p:nvSpPr>
        <p:spPr bwMode="gray">
          <a:xfrm>
            <a:off x="332355" y="1931194"/>
            <a:ext cx="2655214" cy="1922496"/>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cxnSp>
        <p:nvCxnSpPr>
          <p:cNvPr id="21" name="Straight Connector 20"/>
          <p:cNvCxnSpPr/>
          <p:nvPr userDrawn="1"/>
        </p:nvCxnSpPr>
        <p:spPr bwMode="gray">
          <a:xfrm>
            <a:off x="3139431" y="1931194"/>
            <a:ext cx="0" cy="3980918"/>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1"/>
          </p:nvPr>
        </p:nvSpPr>
        <p:spPr bwMode="gray">
          <a:xfrm>
            <a:off x="3291292" y="1931194"/>
            <a:ext cx="5609417" cy="3980918"/>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8" name="Straight Connector 17"/>
          <p:cNvCxnSpPr/>
          <p:nvPr userDrawn="1"/>
        </p:nvCxnSpPr>
        <p:spPr bwMode="gray">
          <a:xfrm>
            <a:off x="9049511" y="1931194"/>
            <a:ext cx="0" cy="3980918"/>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9" name="Content Placeholder 3"/>
          <p:cNvSpPr>
            <a:spLocks noGrp="1"/>
          </p:cNvSpPr>
          <p:nvPr>
            <p:ph sz="quarter" idx="22"/>
          </p:nvPr>
        </p:nvSpPr>
        <p:spPr bwMode="gray">
          <a:xfrm>
            <a:off x="9197845" y="3989616"/>
            <a:ext cx="2655682" cy="1922496"/>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3"/>
          <p:cNvSpPr>
            <a:spLocks noGrp="1"/>
          </p:cNvSpPr>
          <p:nvPr>
            <p:ph sz="quarter" idx="23"/>
          </p:nvPr>
        </p:nvSpPr>
        <p:spPr bwMode="gray">
          <a:xfrm>
            <a:off x="9198313" y="1931194"/>
            <a:ext cx="2655214" cy="1922496"/>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73607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7: Title (4) &amp; Content (4)">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p>
        </p:txBody>
      </p:sp>
      <p:sp>
        <p:nvSpPr>
          <p:cNvPr id="3" name="Footer Placeholder 2"/>
          <p:cNvSpPr>
            <a:spLocks noGrp="1"/>
          </p:cNvSpPr>
          <p:nvPr>
            <p:ph type="ftr" sz="quarter" idx="10"/>
          </p:nvPr>
        </p:nvSpPr>
        <p:spPr bwMode="gray"/>
        <p:txBody>
          <a:bodyPr/>
          <a:lstStyle/>
          <a:p>
            <a:pPr lvl="8"/>
            <a:endParaRPr lang="en-US"/>
          </a:p>
        </p:txBody>
      </p:sp>
      <p:sp>
        <p:nvSpPr>
          <p:cNvPr id="4" name="Date Placeholder 3"/>
          <p:cNvSpPr>
            <a:spLocks noGrp="1"/>
          </p:cNvSpPr>
          <p:nvPr>
            <p:ph type="dt" sz="half" idx="11"/>
          </p:nvPr>
        </p:nvSpPr>
        <p:spPr bwMode="gray"/>
        <p:txBody>
          <a:bodyPr/>
          <a:lstStyle/>
          <a:p>
            <a:fld id="{479F5AED-CDE6-4CF9-A19E-ACD3A4FD6C29}" type="datetime4">
              <a:rPr lang="en-US" smtClean="0"/>
              <a:t>June 28, 2022</a:t>
            </a:fld>
            <a:endParaRPr lang="en-US"/>
          </a:p>
        </p:txBody>
      </p:sp>
      <p:sp>
        <p:nvSpPr>
          <p:cNvPr id="5" name="Slide Number Placeholder 4"/>
          <p:cNvSpPr>
            <a:spLocks noGrp="1"/>
          </p:cNvSpPr>
          <p:nvPr>
            <p:ph type="sldNum" sz="quarter" idx="12"/>
          </p:nvPr>
        </p:nvSpPr>
        <p:spPr bwMode="gray"/>
        <p:txBody>
          <a:bodyPr/>
          <a:lstStyle/>
          <a:p>
            <a:r>
              <a:rPr lang="en-US"/>
              <a:t>Slide </a:t>
            </a:r>
            <a:fld id="{619F89D8-7AE3-494A-97F3-03D680869632}" type="slidenum">
              <a:rPr lang="en-US" smtClean="0"/>
              <a:pPr/>
              <a:t>‹#›</a:t>
            </a:fld>
            <a:endParaRPr lang="en-US"/>
          </a:p>
        </p:txBody>
      </p:sp>
      <p:sp>
        <p:nvSpPr>
          <p:cNvPr id="9" name="Text Placeholder 11"/>
          <p:cNvSpPr>
            <a:spLocks noGrp="1"/>
          </p:cNvSpPr>
          <p:nvPr>
            <p:ph type="body" sz="quarter" idx="16"/>
          </p:nvPr>
        </p:nvSpPr>
        <p:spPr bwMode="gray">
          <a:xfrm>
            <a:off x="333264" y="1931193"/>
            <a:ext cx="26568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3"/>
          <p:cNvSpPr>
            <a:spLocks noGrp="1"/>
          </p:cNvSpPr>
          <p:nvPr>
            <p:ph sz="quarter" idx="23"/>
          </p:nvPr>
        </p:nvSpPr>
        <p:spPr bwMode="gray">
          <a:xfrm>
            <a:off x="333264" y="2317638"/>
            <a:ext cx="2656800" cy="3594474"/>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11"/>
          <p:cNvSpPr>
            <a:spLocks noGrp="1"/>
          </p:cNvSpPr>
          <p:nvPr>
            <p:ph type="body" sz="quarter" idx="24"/>
          </p:nvPr>
        </p:nvSpPr>
        <p:spPr bwMode="gray">
          <a:xfrm>
            <a:off x="3287752" y="1931193"/>
            <a:ext cx="26568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p:cNvSpPr>
            <a:spLocks noGrp="1"/>
          </p:cNvSpPr>
          <p:nvPr>
            <p:ph sz="quarter" idx="25"/>
          </p:nvPr>
        </p:nvSpPr>
        <p:spPr bwMode="gray">
          <a:xfrm>
            <a:off x="3287752" y="2317638"/>
            <a:ext cx="2656800" cy="3594474"/>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1"/>
          <p:cNvSpPr>
            <a:spLocks noGrp="1"/>
          </p:cNvSpPr>
          <p:nvPr>
            <p:ph type="body" sz="quarter" idx="26"/>
          </p:nvPr>
        </p:nvSpPr>
        <p:spPr bwMode="gray">
          <a:xfrm>
            <a:off x="6242240" y="1931193"/>
            <a:ext cx="26568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3"/>
          <p:cNvSpPr>
            <a:spLocks noGrp="1"/>
          </p:cNvSpPr>
          <p:nvPr>
            <p:ph sz="quarter" idx="27"/>
          </p:nvPr>
        </p:nvSpPr>
        <p:spPr bwMode="gray">
          <a:xfrm>
            <a:off x="6242240" y="2317638"/>
            <a:ext cx="2656800" cy="3594474"/>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8" name="Straight Connector 17"/>
          <p:cNvCxnSpPr/>
          <p:nvPr userDrawn="1"/>
        </p:nvCxnSpPr>
        <p:spPr bwMode="gray">
          <a:xfrm>
            <a:off x="333264" y="2238495"/>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9" name="Straight Connector 18"/>
          <p:cNvCxnSpPr/>
          <p:nvPr userDrawn="1"/>
        </p:nvCxnSpPr>
        <p:spPr bwMode="gray">
          <a:xfrm>
            <a:off x="3287752" y="2238495"/>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3" name="Straight Connector 22"/>
          <p:cNvCxnSpPr/>
          <p:nvPr userDrawn="1"/>
        </p:nvCxnSpPr>
        <p:spPr bwMode="gray">
          <a:xfrm>
            <a:off x="6242240" y="2238495"/>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4" name="Straight Connector 23"/>
          <p:cNvCxnSpPr/>
          <p:nvPr userDrawn="1"/>
        </p:nvCxnSpPr>
        <p:spPr bwMode="gray">
          <a:xfrm>
            <a:off x="9196727" y="2238495"/>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6" name="Text Placeholder 11"/>
          <p:cNvSpPr>
            <a:spLocks noGrp="1"/>
          </p:cNvSpPr>
          <p:nvPr>
            <p:ph type="body" sz="quarter" idx="28"/>
          </p:nvPr>
        </p:nvSpPr>
        <p:spPr bwMode="gray">
          <a:xfrm>
            <a:off x="9196727" y="1931193"/>
            <a:ext cx="26568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Content Placeholder 3"/>
          <p:cNvSpPr>
            <a:spLocks noGrp="1"/>
          </p:cNvSpPr>
          <p:nvPr>
            <p:ph sz="quarter" idx="29"/>
          </p:nvPr>
        </p:nvSpPr>
        <p:spPr bwMode="gray">
          <a:xfrm>
            <a:off x="9196727" y="2317638"/>
            <a:ext cx="2656800" cy="3594474"/>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cxnSp>
        <p:nvCxnSpPr>
          <p:cNvPr id="41" name="Straight Connector 40"/>
          <p:cNvCxnSpPr/>
          <p:nvPr userDrawn="1"/>
        </p:nvCxnSpPr>
        <p:spPr bwMode="gray">
          <a:xfrm>
            <a:off x="3138908"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2" name="Straight Connector 41"/>
          <p:cNvCxnSpPr/>
          <p:nvPr userDrawn="1"/>
        </p:nvCxnSpPr>
        <p:spPr bwMode="gray">
          <a:xfrm>
            <a:off x="9047884"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3" name="Straight Connector 42"/>
          <p:cNvCxnSpPr/>
          <p:nvPr userDrawn="1"/>
        </p:nvCxnSpPr>
        <p:spPr bwMode="gray">
          <a:xfrm>
            <a:off x="6093396"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286481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8: Title (4) &amp; Content (4) &amp; Box">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p>
        </p:txBody>
      </p:sp>
      <p:sp>
        <p:nvSpPr>
          <p:cNvPr id="9" name="Text Placeholder 11"/>
          <p:cNvSpPr>
            <a:spLocks noGrp="1"/>
          </p:cNvSpPr>
          <p:nvPr>
            <p:ph type="body" sz="quarter" idx="16"/>
          </p:nvPr>
        </p:nvSpPr>
        <p:spPr bwMode="gray">
          <a:xfrm>
            <a:off x="333264" y="1931193"/>
            <a:ext cx="26568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3"/>
          <p:cNvSpPr>
            <a:spLocks noGrp="1"/>
          </p:cNvSpPr>
          <p:nvPr>
            <p:ph sz="quarter" idx="23"/>
          </p:nvPr>
        </p:nvSpPr>
        <p:spPr bwMode="gray">
          <a:xfrm>
            <a:off x="333264" y="2317752"/>
            <a:ext cx="2656800" cy="2950867"/>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8" name="Straight Connector 17"/>
          <p:cNvCxnSpPr/>
          <p:nvPr userDrawn="1"/>
        </p:nvCxnSpPr>
        <p:spPr bwMode="gray">
          <a:xfrm>
            <a:off x="333264" y="2238606"/>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4" name="Straight Connector 23"/>
          <p:cNvCxnSpPr/>
          <p:nvPr userDrawn="1"/>
        </p:nvCxnSpPr>
        <p:spPr bwMode="gray">
          <a:xfrm>
            <a:off x="9196727" y="2238606"/>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6" name="Text Placeholder 11"/>
          <p:cNvSpPr>
            <a:spLocks noGrp="1"/>
          </p:cNvSpPr>
          <p:nvPr>
            <p:ph type="body" sz="quarter" idx="28"/>
          </p:nvPr>
        </p:nvSpPr>
        <p:spPr bwMode="gray">
          <a:xfrm>
            <a:off x="9196727" y="1931193"/>
            <a:ext cx="26568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Content Placeholder 3"/>
          <p:cNvSpPr>
            <a:spLocks noGrp="1"/>
          </p:cNvSpPr>
          <p:nvPr>
            <p:ph sz="quarter" idx="29"/>
          </p:nvPr>
        </p:nvSpPr>
        <p:spPr bwMode="gray">
          <a:xfrm>
            <a:off x="9196727" y="2317752"/>
            <a:ext cx="2656800" cy="2950867"/>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Text Placeholder 17"/>
          <p:cNvSpPr>
            <a:spLocks noGrp="1"/>
          </p:cNvSpPr>
          <p:nvPr>
            <p:ph type="body" sz="quarter" idx="30"/>
          </p:nvPr>
        </p:nvSpPr>
        <p:spPr bwMode="gray">
          <a:xfrm>
            <a:off x="332366" y="5452639"/>
            <a:ext cx="11520897" cy="460800"/>
          </a:xfrm>
          <a:solidFill>
            <a:schemeClr val="accent3"/>
          </a:solidFill>
        </p:spPr>
        <p:txBody>
          <a:bodyPr anchor="ctr"/>
          <a:lstStyle>
            <a:lvl1pPr marL="7939" indent="0" algn="ctr">
              <a:spcBef>
                <a:spcPts val="0"/>
              </a:spcBef>
              <a:buFont typeface="Arial" panose="020B0604020202020204" pitchFamily="34" charset="0"/>
              <a:buNone/>
              <a:defRPr sz="1600" b="1">
                <a:solidFill>
                  <a:schemeClr val="bg1"/>
                </a:solidFill>
              </a:defRPr>
            </a:lvl1pPr>
            <a:lvl2pPr marL="7939" indent="0" algn="ctr">
              <a:spcBef>
                <a:spcPts val="0"/>
              </a:spcBef>
              <a:buNone/>
              <a:defRPr sz="1600" b="1">
                <a:solidFill>
                  <a:schemeClr val="bg1"/>
                </a:solidFill>
              </a:defRPr>
            </a:lvl2pPr>
            <a:lvl3pPr marL="7939" indent="0" algn="ctr">
              <a:spcBef>
                <a:spcPts val="0"/>
              </a:spcBef>
              <a:buNone/>
              <a:defRPr sz="1600" b="1">
                <a:solidFill>
                  <a:schemeClr val="bg1"/>
                </a:solidFill>
              </a:defRPr>
            </a:lvl3pPr>
            <a:lvl4pPr marL="7939" indent="0" algn="ctr">
              <a:spcBef>
                <a:spcPts val="0"/>
              </a:spcBef>
              <a:buNone/>
              <a:defRPr sz="1600" b="1">
                <a:solidFill>
                  <a:schemeClr val="bg1"/>
                </a:solidFill>
              </a:defRPr>
            </a:lvl4pPr>
            <a:lvl5pPr marL="7939" indent="0" algn="ctr">
              <a:spcBef>
                <a:spcPts val="0"/>
              </a:spcBef>
              <a:buNone/>
              <a:defRPr sz="1600" b="1">
                <a:solidFill>
                  <a:schemeClr val="bg1"/>
                </a:solidFill>
              </a:defRPr>
            </a:lvl5pPr>
            <a:lvl6pPr marL="7939" indent="0" algn="ctr">
              <a:spcBef>
                <a:spcPts val="0"/>
              </a:spcBef>
              <a:buNone/>
              <a:defRPr sz="1600" b="1">
                <a:solidFill>
                  <a:schemeClr val="bg1"/>
                </a:solidFill>
              </a:defRPr>
            </a:lvl6pPr>
            <a:lvl7pPr marL="7939" indent="0" algn="ctr">
              <a:spcBef>
                <a:spcPts val="0"/>
              </a:spcBef>
              <a:buNone/>
              <a:defRPr sz="1600" b="1">
                <a:solidFill>
                  <a:schemeClr val="bg1"/>
                </a:solidFill>
              </a:defRPr>
            </a:lvl7pPr>
            <a:lvl8pPr marL="7939" indent="0" algn="ctr">
              <a:spcBef>
                <a:spcPts val="0"/>
              </a:spcBef>
              <a:buNone/>
              <a:defRPr sz="1600" b="1">
                <a:solidFill>
                  <a:schemeClr val="bg1"/>
                </a:solidFill>
              </a:defRPr>
            </a:lvl8pPr>
            <a:lvl9pPr marL="7939" indent="0" algn="ctr">
              <a:spcBef>
                <a:spcPts val="0"/>
              </a:spcBef>
              <a:buNone/>
              <a:defRPr sz="1600" b="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31"/>
          </p:nvPr>
        </p:nvSpPr>
        <p:spPr bwMode="gray"/>
        <p:txBody>
          <a:bodyPr/>
          <a:lstStyle/>
          <a:p>
            <a:fld id="{DF793CCD-C37B-40CA-9C03-8963978AEAF0}" type="datetime4">
              <a:rPr lang="en-US" smtClean="0"/>
              <a:t>June 28, 2022</a:t>
            </a:fld>
            <a:endParaRPr lang="en-US"/>
          </a:p>
        </p:txBody>
      </p:sp>
      <p:sp>
        <p:nvSpPr>
          <p:cNvPr id="8" name="Footer Placeholder 7"/>
          <p:cNvSpPr>
            <a:spLocks noGrp="1"/>
          </p:cNvSpPr>
          <p:nvPr>
            <p:ph type="ftr" sz="quarter" idx="32"/>
          </p:nvPr>
        </p:nvSpPr>
        <p:spPr bwMode="gray"/>
        <p:txBody>
          <a:bodyPr/>
          <a:lstStyle/>
          <a:p>
            <a:pPr lvl="8"/>
            <a:endParaRPr lang="en-US"/>
          </a:p>
        </p:txBody>
      </p:sp>
      <p:sp>
        <p:nvSpPr>
          <p:cNvPr id="10" name="Slide Number Placeholder 9"/>
          <p:cNvSpPr>
            <a:spLocks noGrp="1"/>
          </p:cNvSpPr>
          <p:nvPr>
            <p:ph type="sldNum" sz="quarter" idx="33"/>
          </p:nvPr>
        </p:nvSpPr>
        <p:spPr bwMode="gray"/>
        <p:txBody>
          <a:bodyPr/>
          <a:lstStyle/>
          <a:p>
            <a:r>
              <a:rPr lang="en-US"/>
              <a:t>Slide </a:t>
            </a:r>
            <a:fld id="{619F89D8-7AE3-494A-97F3-03D680869632}" type="slidenum">
              <a:rPr lang="en-US" smtClean="0"/>
              <a:pPr/>
              <a:t>‹#›</a:t>
            </a:fld>
            <a:endParaRPr lang="en-US"/>
          </a:p>
        </p:txBody>
      </p:sp>
      <p:sp>
        <p:nvSpPr>
          <p:cNvPr id="31"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cxnSp>
        <p:nvCxnSpPr>
          <p:cNvPr id="42" name="Straight Connector 41"/>
          <p:cNvCxnSpPr/>
          <p:nvPr userDrawn="1"/>
        </p:nvCxnSpPr>
        <p:spPr bwMode="gray">
          <a:xfrm>
            <a:off x="3138908" y="2388954"/>
            <a:ext cx="0" cy="287966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43" name="Straight Connector 42"/>
          <p:cNvCxnSpPr/>
          <p:nvPr userDrawn="1"/>
        </p:nvCxnSpPr>
        <p:spPr bwMode="gray">
          <a:xfrm>
            <a:off x="9047884" y="2388954"/>
            <a:ext cx="0" cy="287966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Text Placeholder 11">
            <a:extLst>
              <a:ext uri="{FF2B5EF4-FFF2-40B4-BE49-F238E27FC236}">
                <a16:creationId xmlns:a16="http://schemas.microsoft.com/office/drawing/2014/main" id="{26B94E95-6A25-4904-AFE3-195977ABC0C4}"/>
              </a:ext>
            </a:extLst>
          </p:cNvPr>
          <p:cNvSpPr>
            <a:spLocks noGrp="1"/>
          </p:cNvSpPr>
          <p:nvPr>
            <p:ph type="body" sz="quarter" idx="24"/>
          </p:nvPr>
        </p:nvSpPr>
        <p:spPr bwMode="gray">
          <a:xfrm>
            <a:off x="3287752" y="1931193"/>
            <a:ext cx="26568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3">
            <a:extLst>
              <a:ext uri="{FF2B5EF4-FFF2-40B4-BE49-F238E27FC236}">
                <a16:creationId xmlns:a16="http://schemas.microsoft.com/office/drawing/2014/main" id="{222A44F3-B762-46F9-ACA7-B2B9A6420892}"/>
              </a:ext>
            </a:extLst>
          </p:cNvPr>
          <p:cNvSpPr>
            <a:spLocks noGrp="1"/>
          </p:cNvSpPr>
          <p:nvPr>
            <p:ph sz="quarter" idx="25"/>
          </p:nvPr>
        </p:nvSpPr>
        <p:spPr bwMode="gray">
          <a:xfrm>
            <a:off x="3287752" y="2317752"/>
            <a:ext cx="2656800" cy="2950867"/>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18BA7AC6-D094-4D15-8328-63A04B5C6FFB}"/>
              </a:ext>
            </a:extLst>
          </p:cNvPr>
          <p:cNvSpPr>
            <a:spLocks noGrp="1"/>
          </p:cNvSpPr>
          <p:nvPr>
            <p:ph type="body" sz="quarter" idx="26"/>
          </p:nvPr>
        </p:nvSpPr>
        <p:spPr bwMode="gray">
          <a:xfrm>
            <a:off x="6242240" y="1931193"/>
            <a:ext cx="26568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3">
            <a:extLst>
              <a:ext uri="{FF2B5EF4-FFF2-40B4-BE49-F238E27FC236}">
                <a16:creationId xmlns:a16="http://schemas.microsoft.com/office/drawing/2014/main" id="{D1B85285-44C6-4CDF-9DD9-E67C2DC10BE6}"/>
              </a:ext>
            </a:extLst>
          </p:cNvPr>
          <p:cNvSpPr>
            <a:spLocks noGrp="1"/>
          </p:cNvSpPr>
          <p:nvPr>
            <p:ph sz="quarter" idx="27"/>
          </p:nvPr>
        </p:nvSpPr>
        <p:spPr bwMode="gray">
          <a:xfrm>
            <a:off x="6242240" y="2317752"/>
            <a:ext cx="2656800" cy="2950867"/>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1" name="Straight Connector 20">
            <a:extLst>
              <a:ext uri="{FF2B5EF4-FFF2-40B4-BE49-F238E27FC236}">
                <a16:creationId xmlns:a16="http://schemas.microsoft.com/office/drawing/2014/main" id="{AD55C871-7F50-43F7-86D7-A6211B0FAC09}"/>
              </a:ext>
            </a:extLst>
          </p:cNvPr>
          <p:cNvCxnSpPr/>
          <p:nvPr userDrawn="1"/>
        </p:nvCxnSpPr>
        <p:spPr bwMode="gray">
          <a:xfrm>
            <a:off x="3287752" y="2238606"/>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2" name="Straight Connector 21">
            <a:extLst>
              <a:ext uri="{FF2B5EF4-FFF2-40B4-BE49-F238E27FC236}">
                <a16:creationId xmlns:a16="http://schemas.microsoft.com/office/drawing/2014/main" id="{B3205B91-010C-47BF-81E5-2C6E96AB6611}"/>
              </a:ext>
            </a:extLst>
          </p:cNvPr>
          <p:cNvCxnSpPr/>
          <p:nvPr userDrawn="1"/>
        </p:nvCxnSpPr>
        <p:spPr bwMode="gray">
          <a:xfrm>
            <a:off x="6242240" y="2238606"/>
            <a:ext cx="2656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3" name="Straight Connector 22">
            <a:extLst>
              <a:ext uri="{FF2B5EF4-FFF2-40B4-BE49-F238E27FC236}">
                <a16:creationId xmlns:a16="http://schemas.microsoft.com/office/drawing/2014/main" id="{CDB294B8-11F3-4E8F-92E2-265D9BD750F4}"/>
              </a:ext>
            </a:extLst>
          </p:cNvPr>
          <p:cNvCxnSpPr/>
          <p:nvPr userDrawn="1"/>
        </p:nvCxnSpPr>
        <p:spPr bwMode="gray">
          <a:xfrm>
            <a:off x="3138908" y="2388954"/>
            <a:ext cx="0" cy="287966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5" name="Straight Connector 24">
            <a:extLst>
              <a:ext uri="{FF2B5EF4-FFF2-40B4-BE49-F238E27FC236}">
                <a16:creationId xmlns:a16="http://schemas.microsoft.com/office/drawing/2014/main" id="{B9CB7988-50DF-4EAF-BC8A-E04031F629CE}"/>
              </a:ext>
            </a:extLst>
          </p:cNvPr>
          <p:cNvCxnSpPr/>
          <p:nvPr userDrawn="1"/>
        </p:nvCxnSpPr>
        <p:spPr bwMode="gray">
          <a:xfrm>
            <a:off x="9047884" y="2388954"/>
            <a:ext cx="0" cy="287966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7" name="Straight Connector 26">
            <a:extLst>
              <a:ext uri="{FF2B5EF4-FFF2-40B4-BE49-F238E27FC236}">
                <a16:creationId xmlns:a16="http://schemas.microsoft.com/office/drawing/2014/main" id="{69FBCE4B-882F-487C-84BF-4C8D53C7D6B4}"/>
              </a:ext>
            </a:extLst>
          </p:cNvPr>
          <p:cNvCxnSpPr/>
          <p:nvPr userDrawn="1"/>
        </p:nvCxnSpPr>
        <p:spPr bwMode="gray">
          <a:xfrm>
            <a:off x="6093396" y="2388954"/>
            <a:ext cx="0" cy="2879665"/>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555734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9: Content (3) 2">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p>
        </p:txBody>
      </p:sp>
      <p:sp>
        <p:nvSpPr>
          <p:cNvPr id="3" name="Footer Placeholder 2"/>
          <p:cNvSpPr>
            <a:spLocks noGrp="1"/>
          </p:cNvSpPr>
          <p:nvPr>
            <p:ph type="ftr" sz="quarter" idx="10"/>
          </p:nvPr>
        </p:nvSpPr>
        <p:spPr bwMode="gray"/>
        <p:txBody>
          <a:bodyPr/>
          <a:lstStyle/>
          <a:p>
            <a:pPr lvl="8"/>
            <a:endParaRPr lang="en-US"/>
          </a:p>
        </p:txBody>
      </p:sp>
      <p:sp>
        <p:nvSpPr>
          <p:cNvPr id="4" name="Date Placeholder 3"/>
          <p:cNvSpPr>
            <a:spLocks noGrp="1"/>
          </p:cNvSpPr>
          <p:nvPr>
            <p:ph type="dt" sz="half" idx="11"/>
          </p:nvPr>
        </p:nvSpPr>
        <p:spPr bwMode="gray"/>
        <p:txBody>
          <a:bodyPr/>
          <a:lstStyle/>
          <a:p>
            <a:fld id="{8F8FF341-9601-47A6-A4C1-F2885A66BAA5}" type="datetime4">
              <a:rPr lang="en-US" smtClean="0"/>
              <a:t>June 28, 2022</a:t>
            </a:fld>
            <a:endParaRPr lang="en-US"/>
          </a:p>
        </p:txBody>
      </p:sp>
      <p:sp>
        <p:nvSpPr>
          <p:cNvPr id="5" name="Slide Number Placeholder 4"/>
          <p:cNvSpPr>
            <a:spLocks noGrp="1"/>
          </p:cNvSpPr>
          <p:nvPr>
            <p:ph type="sldNum" sz="quarter" idx="12"/>
          </p:nvPr>
        </p:nvSpPr>
        <p:spPr bwMode="gray"/>
        <p:txBody>
          <a:bodyPr/>
          <a:lstStyle/>
          <a:p>
            <a:r>
              <a:rPr lang="en-US"/>
              <a:t>Slide </a:t>
            </a:r>
            <a:fld id="{619F89D8-7AE3-494A-97F3-03D680869632}" type="slidenum">
              <a:rPr lang="en-US" smtClean="0"/>
              <a:pPr/>
              <a:t>‹#›</a:t>
            </a:fld>
            <a:endParaRPr lang="en-US"/>
          </a:p>
        </p:txBody>
      </p:sp>
      <p:sp>
        <p:nvSpPr>
          <p:cNvPr id="11" name="Content Placeholder 3"/>
          <p:cNvSpPr>
            <a:spLocks noGrp="1"/>
          </p:cNvSpPr>
          <p:nvPr>
            <p:ph sz="quarter" idx="20"/>
          </p:nvPr>
        </p:nvSpPr>
        <p:spPr bwMode="gray">
          <a:xfrm>
            <a:off x="6250004" y="1931197"/>
            <a:ext cx="5603523" cy="1853869"/>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p:cNvSpPr>
            <a:spLocks noGrp="1"/>
          </p:cNvSpPr>
          <p:nvPr>
            <p:ph sz="quarter" idx="19"/>
          </p:nvPr>
        </p:nvSpPr>
        <p:spPr bwMode="gray">
          <a:xfrm>
            <a:off x="333264" y="1931197"/>
            <a:ext cx="5602537" cy="1853869"/>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cxnSp>
        <p:nvCxnSpPr>
          <p:cNvPr id="21" name="Straight Connector 20"/>
          <p:cNvCxnSpPr/>
          <p:nvPr userDrawn="1"/>
        </p:nvCxnSpPr>
        <p:spPr bwMode="gray">
          <a:xfrm>
            <a:off x="6095999" y="1931197"/>
            <a:ext cx="0" cy="1853869"/>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1"/>
          </p:nvPr>
        </p:nvSpPr>
        <p:spPr bwMode="gray">
          <a:xfrm>
            <a:off x="332367" y="4064036"/>
            <a:ext cx="11520897" cy="1848076"/>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3" name="Straight Connector 12"/>
          <p:cNvCxnSpPr/>
          <p:nvPr userDrawn="1"/>
        </p:nvCxnSpPr>
        <p:spPr bwMode="gray">
          <a:xfrm>
            <a:off x="333527" y="3922317"/>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642096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0: Content (4)">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p>
        </p:txBody>
      </p:sp>
      <p:sp>
        <p:nvSpPr>
          <p:cNvPr id="3" name="Footer Placeholder 2"/>
          <p:cNvSpPr>
            <a:spLocks noGrp="1"/>
          </p:cNvSpPr>
          <p:nvPr>
            <p:ph type="ftr" sz="quarter" idx="10"/>
          </p:nvPr>
        </p:nvSpPr>
        <p:spPr bwMode="gray"/>
        <p:txBody>
          <a:bodyPr/>
          <a:lstStyle/>
          <a:p>
            <a:pPr lvl="8"/>
            <a:endParaRPr lang="en-US"/>
          </a:p>
        </p:txBody>
      </p:sp>
      <p:sp>
        <p:nvSpPr>
          <p:cNvPr id="4" name="Date Placeholder 3"/>
          <p:cNvSpPr>
            <a:spLocks noGrp="1"/>
          </p:cNvSpPr>
          <p:nvPr>
            <p:ph type="dt" sz="half" idx="11"/>
          </p:nvPr>
        </p:nvSpPr>
        <p:spPr bwMode="gray"/>
        <p:txBody>
          <a:bodyPr/>
          <a:lstStyle/>
          <a:p>
            <a:fld id="{8F8FF341-9601-47A6-A4C1-F2885A66BAA5}" type="datetime4">
              <a:rPr lang="en-US" smtClean="0"/>
              <a:t>June 28, 2022</a:t>
            </a:fld>
            <a:endParaRPr lang="en-US"/>
          </a:p>
        </p:txBody>
      </p:sp>
      <p:sp>
        <p:nvSpPr>
          <p:cNvPr id="5" name="Slide Number Placeholder 4"/>
          <p:cNvSpPr>
            <a:spLocks noGrp="1"/>
          </p:cNvSpPr>
          <p:nvPr>
            <p:ph type="sldNum" sz="quarter" idx="12"/>
          </p:nvPr>
        </p:nvSpPr>
        <p:spPr bwMode="gray"/>
        <p:txBody>
          <a:bodyPr/>
          <a:lstStyle/>
          <a:p>
            <a:r>
              <a:rPr lang="en-US"/>
              <a:t>Slide </a:t>
            </a:r>
            <a:fld id="{619F89D8-7AE3-494A-97F3-03D680869632}" type="slidenum">
              <a:rPr lang="en-US" smtClean="0"/>
              <a:pPr/>
              <a:t>‹#›</a:t>
            </a:fld>
            <a:endParaRPr lang="en-US"/>
          </a:p>
        </p:txBody>
      </p:sp>
      <p:sp>
        <p:nvSpPr>
          <p:cNvPr id="11" name="Content Placeholder 3"/>
          <p:cNvSpPr>
            <a:spLocks noGrp="1"/>
          </p:cNvSpPr>
          <p:nvPr>
            <p:ph sz="quarter" idx="20"/>
          </p:nvPr>
        </p:nvSpPr>
        <p:spPr bwMode="gray">
          <a:xfrm>
            <a:off x="4259985" y="1931197"/>
            <a:ext cx="3643200" cy="1853869"/>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p:cNvSpPr>
            <a:spLocks noGrp="1"/>
          </p:cNvSpPr>
          <p:nvPr>
            <p:ph sz="quarter" idx="19"/>
          </p:nvPr>
        </p:nvSpPr>
        <p:spPr bwMode="gray">
          <a:xfrm>
            <a:off x="333264" y="1931197"/>
            <a:ext cx="3643200" cy="1853869"/>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Subtitle 2"/>
          <p:cNvSpPr>
            <a:spLocks noGrp="1"/>
          </p:cNvSpPr>
          <p:nvPr>
            <p:ph type="subTitle" idx="13"/>
          </p:nvPr>
        </p:nvSpPr>
        <p:spPr bwMode="gray">
          <a:xfrm>
            <a:off x="333264"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cxnSp>
        <p:nvCxnSpPr>
          <p:cNvPr id="21" name="Straight Connector 20"/>
          <p:cNvCxnSpPr/>
          <p:nvPr userDrawn="1"/>
        </p:nvCxnSpPr>
        <p:spPr bwMode="gray">
          <a:xfrm>
            <a:off x="4118225" y="1931197"/>
            <a:ext cx="0" cy="1853869"/>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6" name="Content Placeholder 3"/>
          <p:cNvSpPr>
            <a:spLocks noGrp="1"/>
          </p:cNvSpPr>
          <p:nvPr>
            <p:ph sz="quarter" idx="21"/>
          </p:nvPr>
        </p:nvSpPr>
        <p:spPr bwMode="gray">
          <a:xfrm>
            <a:off x="332367" y="4064036"/>
            <a:ext cx="11520897" cy="1848076"/>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3" name="Straight Connector 12"/>
          <p:cNvCxnSpPr/>
          <p:nvPr userDrawn="1"/>
        </p:nvCxnSpPr>
        <p:spPr bwMode="gray">
          <a:xfrm>
            <a:off x="333527" y="3922317"/>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3" name="Straight Connector 22"/>
          <p:cNvCxnSpPr/>
          <p:nvPr userDrawn="1"/>
        </p:nvCxnSpPr>
        <p:spPr bwMode="gray">
          <a:xfrm>
            <a:off x="8056756" y="1931197"/>
            <a:ext cx="0" cy="1853869"/>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4" name="Content Placeholder 3"/>
          <p:cNvSpPr>
            <a:spLocks noGrp="1"/>
          </p:cNvSpPr>
          <p:nvPr>
            <p:ph sz="quarter" idx="22"/>
          </p:nvPr>
        </p:nvSpPr>
        <p:spPr bwMode="gray">
          <a:xfrm>
            <a:off x="8210327" y="1931197"/>
            <a:ext cx="3643200" cy="1853869"/>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1787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5: Divi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srcRect b="6897"/>
          <a:stretch/>
        </p:blipFill>
        <p:spPr bwMode="gray">
          <a:xfrm>
            <a:off x="1" y="0"/>
            <a:ext cx="12198845" cy="6858000"/>
          </a:xfrm>
          <a:prstGeom prst="rect">
            <a:avLst/>
          </a:prstGeom>
        </p:spPr>
      </p:pic>
      <p:sp>
        <p:nvSpPr>
          <p:cNvPr id="10" name="Rectangle 9">
            <a:extLst>
              <a:ext uri="{FF2B5EF4-FFF2-40B4-BE49-F238E27FC236}">
                <a16:creationId xmlns:a16="http://schemas.microsoft.com/office/drawing/2014/main" id="{F54DE7E8-58C9-4B5A-B686-53E1B76B68C9}"/>
              </a:ext>
            </a:extLst>
          </p:cNvPr>
          <p:cNvSpPr/>
          <p:nvPr userDrawn="1"/>
        </p:nvSpPr>
        <p:spPr bwMode="gray">
          <a:xfrm>
            <a:off x="244800" y="414450"/>
            <a:ext cx="413300"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3200" b="1">
                <a:solidFill>
                  <a:schemeClr val="bg1"/>
                </a:solidFill>
              </a:rPr>
              <a:t>—</a:t>
            </a:r>
            <a:endParaRPr lang="en-US" sz="3200" b="1" err="1">
              <a:solidFill>
                <a:schemeClr val="bg1"/>
              </a:solidFill>
            </a:endParaRPr>
          </a:p>
        </p:txBody>
      </p:sp>
      <p:sp>
        <p:nvSpPr>
          <p:cNvPr id="9" name="Title 1">
            <a:extLst>
              <a:ext uri="{FF2B5EF4-FFF2-40B4-BE49-F238E27FC236}">
                <a16:creationId xmlns:a16="http://schemas.microsoft.com/office/drawing/2014/main" id="{26BA06A1-F808-4CBA-9D28-8D357F795D4C}"/>
              </a:ext>
            </a:extLst>
          </p:cNvPr>
          <p:cNvSpPr>
            <a:spLocks noGrp="1"/>
          </p:cNvSpPr>
          <p:nvPr>
            <p:ph type="ctrTitle"/>
          </p:nvPr>
        </p:nvSpPr>
        <p:spPr bwMode="gray">
          <a:xfrm>
            <a:off x="335756" y="718060"/>
            <a:ext cx="11521282" cy="504000"/>
          </a:xfrm>
        </p:spPr>
        <p:txBody>
          <a:bodyPr lIns="0" tIns="0" rIns="0" bIns="0" anchor="b"/>
          <a:lstStyle>
            <a:lvl1pPr>
              <a:defRPr sz="3200">
                <a:solidFill>
                  <a:schemeClr val="bg1"/>
                </a:solidFill>
              </a:defRPr>
            </a:lvl1pPr>
          </a:lstStyle>
          <a:p>
            <a:r>
              <a:rPr lang="en-US"/>
              <a:t>Click to edit Master title style</a:t>
            </a:r>
          </a:p>
        </p:txBody>
      </p:sp>
      <p:sp>
        <p:nvSpPr>
          <p:cNvPr id="11" name="Subtitle 2">
            <a:extLst>
              <a:ext uri="{FF2B5EF4-FFF2-40B4-BE49-F238E27FC236}">
                <a16:creationId xmlns:a16="http://schemas.microsoft.com/office/drawing/2014/main" id="{F7CD425E-9028-4049-A9A0-DC6F9DF08061}"/>
              </a:ext>
            </a:extLst>
          </p:cNvPr>
          <p:cNvSpPr>
            <a:spLocks noGrp="1"/>
          </p:cNvSpPr>
          <p:nvPr>
            <p:ph type="subTitle" idx="1"/>
          </p:nvPr>
        </p:nvSpPr>
        <p:spPr bwMode="gray">
          <a:xfrm>
            <a:off x="335757" y="1264007"/>
            <a:ext cx="11521281" cy="360865"/>
          </a:xfrm>
        </p:spPr>
        <p:txBody>
          <a:bodyPr lIns="0" tIns="0" rIns="0" bIns="0"/>
          <a:lstStyle>
            <a:lvl1pPr marL="0" indent="0" algn="l">
              <a:buNone/>
              <a:defRPr sz="2000">
                <a:solidFill>
                  <a:schemeClr val="bg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spTree>
    <p:extLst>
      <p:ext uri="{BB962C8B-B14F-4D97-AF65-F5344CB8AC3E}">
        <p14:creationId xmlns:p14="http://schemas.microsoft.com/office/powerpoint/2010/main" val="83033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1: Content (8)">
    <p:spTree>
      <p:nvGrpSpPr>
        <p:cNvPr id="1" name=""/>
        <p:cNvGrpSpPr/>
        <p:nvPr/>
      </p:nvGrpSpPr>
      <p:grpSpPr>
        <a:xfrm>
          <a:off x="0" y="0"/>
          <a:ext cx="0" cy="0"/>
          <a:chOff x="0" y="0"/>
          <a:chExt cx="0" cy="0"/>
        </a:xfrm>
      </p:grpSpPr>
      <p:sp>
        <p:nvSpPr>
          <p:cNvPr id="11" name="Content Placeholder 3"/>
          <p:cNvSpPr>
            <a:spLocks noGrp="1"/>
          </p:cNvSpPr>
          <p:nvPr>
            <p:ph sz="quarter" idx="20"/>
          </p:nvPr>
        </p:nvSpPr>
        <p:spPr bwMode="gray">
          <a:xfrm>
            <a:off x="333264" y="1932098"/>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8" name="Straight Connector 17"/>
          <p:cNvCxnSpPr/>
          <p:nvPr userDrawn="1"/>
        </p:nvCxnSpPr>
        <p:spPr bwMode="gray">
          <a:xfrm>
            <a:off x="333527" y="3925094"/>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9" name="Content Placeholder 3"/>
          <p:cNvSpPr>
            <a:spLocks noGrp="1"/>
          </p:cNvSpPr>
          <p:nvPr>
            <p:ph sz="quarter" idx="21"/>
          </p:nvPr>
        </p:nvSpPr>
        <p:spPr bwMode="gray">
          <a:xfrm>
            <a:off x="3287752" y="1932849"/>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3"/>
          <p:cNvSpPr>
            <a:spLocks noGrp="1"/>
          </p:cNvSpPr>
          <p:nvPr>
            <p:ph sz="quarter" idx="22"/>
          </p:nvPr>
        </p:nvSpPr>
        <p:spPr bwMode="gray">
          <a:xfrm>
            <a:off x="333264" y="4016596"/>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3"/>
          <p:cNvSpPr>
            <a:spLocks noGrp="1"/>
          </p:cNvSpPr>
          <p:nvPr>
            <p:ph sz="quarter" idx="23"/>
          </p:nvPr>
        </p:nvSpPr>
        <p:spPr bwMode="gray">
          <a:xfrm>
            <a:off x="3287752" y="4017347"/>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24"/>
          </p:nvPr>
        </p:nvSpPr>
        <p:spPr bwMode="gray"/>
        <p:txBody>
          <a:bodyPr/>
          <a:lstStyle/>
          <a:p>
            <a:fld id="{32E27045-0511-42A6-9AC3-A3212EB42885}" type="datetime4">
              <a:rPr lang="en-US" smtClean="0"/>
              <a:t>June 28, 2022</a:t>
            </a:fld>
            <a:endParaRPr lang="en-US"/>
          </a:p>
        </p:txBody>
      </p:sp>
      <p:sp>
        <p:nvSpPr>
          <p:cNvPr id="4" name="Footer Placeholder 3"/>
          <p:cNvSpPr>
            <a:spLocks noGrp="1"/>
          </p:cNvSpPr>
          <p:nvPr>
            <p:ph type="ftr" sz="quarter" idx="25"/>
          </p:nvPr>
        </p:nvSpPr>
        <p:spPr bwMode="gray"/>
        <p:txBody>
          <a:bodyPr/>
          <a:lstStyle/>
          <a:p>
            <a:pPr lvl="8"/>
            <a:endParaRPr lang="en-US"/>
          </a:p>
        </p:txBody>
      </p:sp>
      <p:sp>
        <p:nvSpPr>
          <p:cNvPr id="5" name="Slide Number Placeholder 4"/>
          <p:cNvSpPr>
            <a:spLocks noGrp="1"/>
          </p:cNvSpPr>
          <p:nvPr>
            <p:ph type="sldNum" sz="quarter" idx="26"/>
          </p:nvPr>
        </p:nvSpPr>
        <p:spPr bwMode="gray"/>
        <p:txBody>
          <a:bodyPr/>
          <a:lstStyle/>
          <a:p>
            <a:r>
              <a:rPr lang="en-US"/>
              <a:t>Slide </a:t>
            </a:r>
            <a:fld id="{619F89D8-7AE3-494A-97F3-03D680869632}" type="slidenum">
              <a:rPr lang="en-US" smtClean="0"/>
              <a:pPr/>
              <a:t>‹#›</a:t>
            </a:fld>
            <a:endParaRPr lang="en-US"/>
          </a:p>
        </p:txBody>
      </p:sp>
      <p:sp>
        <p:nvSpPr>
          <p:cNvPr id="15"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sp>
        <p:nvSpPr>
          <p:cNvPr id="24" name="Content Placeholder 3"/>
          <p:cNvSpPr>
            <a:spLocks noGrp="1"/>
          </p:cNvSpPr>
          <p:nvPr>
            <p:ph sz="quarter" idx="27"/>
          </p:nvPr>
        </p:nvSpPr>
        <p:spPr bwMode="gray">
          <a:xfrm>
            <a:off x="6242240" y="1932098"/>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Content Placeholder 3"/>
          <p:cNvSpPr>
            <a:spLocks noGrp="1"/>
          </p:cNvSpPr>
          <p:nvPr>
            <p:ph sz="quarter" idx="28"/>
          </p:nvPr>
        </p:nvSpPr>
        <p:spPr bwMode="gray">
          <a:xfrm>
            <a:off x="9196727" y="1932849"/>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3"/>
          <p:cNvSpPr>
            <a:spLocks noGrp="1"/>
          </p:cNvSpPr>
          <p:nvPr>
            <p:ph sz="quarter" idx="29"/>
          </p:nvPr>
        </p:nvSpPr>
        <p:spPr bwMode="gray">
          <a:xfrm>
            <a:off x="6242240" y="4016596"/>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Content Placeholder 3"/>
          <p:cNvSpPr>
            <a:spLocks noGrp="1"/>
          </p:cNvSpPr>
          <p:nvPr>
            <p:ph sz="quarter" idx="30"/>
          </p:nvPr>
        </p:nvSpPr>
        <p:spPr bwMode="gray">
          <a:xfrm>
            <a:off x="9196727" y="4017347"/>
            <a:ext cx="2656800" cy="1897200"/>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bwMode="gray"/>
        <p:txBody>
          <a:bodyPr/>
          <a:lstStyle/>
          <a:p>
            <a:r>
              <a:rPr lang="en-US"/>
              <a:t>Click to edit Master title style</a:t>
            </a:r>
          </a:p>
        </p:txBody>
      </p:sp>
    </p:spTree>
    <p:extLst>
      <p:ext uri="{BB962C8B-B14F-4D97-AF65-F5344CB8AC3E}">
        <p14:creationId xmlns:p14="http://schemas.microsoft.com/office/powerpoint/2010/main" val="376559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2: Title (4) &amp; Content (4)">
    <p:spTree>
      <p:nvGrpSpPr>
        <p:cNvPr id="1" name=""/>
        <p:cNvGrpSpPr/>
        <p:nvPr/>
      </p:nvGrpSpPr>
      <p:grpSpPr>
        <a:xfrm>
          <a:off x="0" y="0"/>
          <a:ext cx="0" cy="0"/>
          <a:chOff x="0" y="0"/>
          <a:chExt cx="0" cy="0"/>
        </a:xfrm>
      </p:grpSpPr>
      <p:sp>
        <p:nvSpPr>
          <p:cNvPr id="12" name="Text Placeholder 11"/>
          <p:cNvSpPr>
            <a:spLocks noGrp="1"/>
          </p:cNvSpPr>
          <p:nvPr>
            <p:ph type="body" sz="quarter" idx="16"/>
          </p:nvPr>
        </p:nvSpPr>
        <p:spPr bwMode="gray">
          <a:xfrm>
            <a:off x="333264"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11"/>
          <p:cNvSpPr>
            <a:spLocks noGrp="1"/>
          </p:cNvSpPr>
          <p:nvPr>
            <p:ph type="body" sz="quarter" idx="17"/>
          </p:nvPr>
        </p:nvSpPr>
        <p:spPr bwMode="gray">
          <a:xfrm>
            <a:off x="333264" y="4045107"/>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p:cNvSpPr>
            <a:spLocks noGrp="1"/>
          </p:cNvSpPr>
          <p:nvPr>
            <p:ph type="body" sz="quarter" idx="18"/>
          </p:nvPr>
        </p:nvSpPr>
        <p:spPr bwMode="gray">
          <a:xfrm>
            <a:off x="6248045" y="1931193"/>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Content Placeholder 15"/>
          <p:cNvSpPr>
            <a:spLocks noGrp="1"/>
          </p:cNvSpPr>
          <p:nvPr>
            <p:ph sz="quarter" idx="20"/>
          </p:nvPr>
        </p:nvSpPr>
        <p:spPr bwMode="gray">
          <a:xfrm>
            <a:off x="333264" y="4432235"/>
            <a:ext cx="5605200" cy="1484195"/>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p:cNvSpPr>
            <a:spLocks noGrp="1"/>
          </p:cNvSpPr>
          <p:nvPr>
            <p:ph sz="quarter" idx="19"/>
          </p:nvPr>
        </p:nvSpPr>
        <p:spPr bwMode="gray">
          <a:xfrm>
            <a:off x="333264" y="2317638"/>
            <a:ext cx="5605200" cy="1484876"/>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ußzeilenplatzhalter 2"/>
          <p:cNvSpPr>
            <a:spLocks noGrp="1"/>
          </p:cNvSpPr>
          <p:nvPr>
            <p:ph type="ftr" sz="quarter" idx="10"/>
          </p:nvPr>
        </p:nvSpPr>
        <p:spPr bwMode="gray"/>
        <p:txBody>
          <a:bodyPr/>
          <a:lstStyle/>
          <a:p>
            <a:pPr lvl="8"/>
            <a:endParaRPr lang="en-US"/>
          </a:p>
        </p:txBody>
      </p:sp>
      <p:sp>
        <p:nvSpPr>
          <p:cNvPr id="4" name="Datumsplatzhalter 3"/>
          <p:cNvSpPr>
            <a:spLocks noGrp="1"/>
          </p:cNvSpPr>
          <p:nvPr>
            <p:ph type="dt" sz="half" idx="11"/>
          </p:nvPr>
        </p:nvSpPr>
        <p:spPr bwMode="gray"/>
        <p:txBody>
          <a:bodyPr/>
          <a:lstStyle/>
          <a:p>
            <a:fld id="{86C11801-1BEF-46D9-879F-590C601D8597}" type="datetime4">
              <a:rPr lang="en-US" smtClean="0"/>
              <a:t>June 28, 2022</a:t>
            </a:fld>
            <a:endParaRPr lang="en-US"/>
          </a:p>
        </p:txBody>
      </p:sp>
      <p:sp>
        <p:nvSpPr>
          <p:cNvPr id="5" name="Foliennummernplatzhalter 4"/>
          <p:cNvSpPr>
            <a:spLocks noGrp="1"/>
          </p:cNvSpPr>
          <p:nvPr>
            <p:ph type="sldNum" sz="quarter" idx="12"/>
          </p:nvPr>
        </p:nvSpPr>
        <p:spPr bwMode="gray"/>
        <p:txBody>
          <a:bodyPr/>
          <a:lstStyle/>
          <a:p>
            <a:r>
              <a:rPr lang="en-US"/>
              <a:t>Slide </a:t>
            </a:r>
            <a:fld id="{619F89D8-7AE3-494A-97F3-03D680869632}" type="slidenum">
              <a:rPr lang="en-US" smtClean="0"/>
              <a:pPr/>
              <a:t>‹#›</a:t>
            </a:fld>
            <a:endParaRPr lang="en-US"/>
          </a:p>
        </p:txBody>
      </p:sp>
      <p:cxnSp>
        <p:nvCxnSpPr>
          <p:cNvPr id="7" name="Straight Connector 10"/>
          <p:cNvCxnSpPr/>
          <p:nvPr userDrawn="1"/>
        </p:nvCxnSpPr>
        <p:spPr bwMode="gray">
          <a:xfrm>
            <a:off x="333264" y="223917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1" name="Straight Connector 9"/>
          <p:cNvCxnSpPr/>
          <p:nvPr userDrawn="1"/>
        </p:nvCxnSpPr>
        <p:spPr bwMode="gray">
          <a:xfrm>
            <a:off x="333264" y="4348008"/>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 name="Straight Connector 14"/>
          <p:cNvCxnSpPr/>
          <p:nvPr userDrawn="1"/>
        </p:nvCxnSpPr>
        <p:spPr bwMode="gray">
          <a:xfrm>
            <a:off x="6248045" y="2239175"/>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8" name="Content Placeholder 15"/>
          <p:cNvSpPr>
            <a:spLocks noGrp="1"/>
          </p:cNvSpPr>
          <p:nvPr>
            <p:ph sz="quarter" idx="21"/>
          </p:nvPr>
        </p:nvSpPr>
        <p:spPr bwMode="gray">
          <a:xfrm>
            <a:off x="6248045" y="2317641"/>
            <a:ext cx="5605200" cy="1481057"/>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bwMode="gray"/>
        <p:txBody>
          <a:bodyPr/>
          <a:lstStyle/>
          <a:p>
            <a:r>
              <a:rPr lang="en-US"/>
              <a:t>Click to edit Master title style</a:t>
            </a:r>
          </a:p>
        </p:txBody>
      </p:sp>
      <p:sp>
        <p:nvSpPr>
          <p:cNvPr id="18" name="Subtitle 2"/>
          <p:cNvSpPr>
            <a:spLocks noGrp="1"/>
          </p:cNvSpPr>
          <p:nvPr>
            <p:ph type="subTitle" idx="13"/>
          </p:nvPr>
        </p:nvSpPr>
        <p:spPr bwMode="gray">
          <a:xfrm>
            <a:off x="332368" y="1085213"/>
            <a:ext cx="11521159"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cxnSp>
        <p:nvCxnSpPr>
          <p:cNvPr id="32" name="Straight Connector 31"/>
          <p:cNvCxnSpPr/>
          <p:nvPr userDrawn="1"/>
        </p:nvCxnSpPr>
        <p:spPr bwMode="gray">
          <a:xfrm>
            <a:off x="6095999" y="2388843"/>
            <a:ext cx="0" cy="3523271"/>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7" name="Text Placeholder 11"/>
          <p:cNvSpPr>
            <a:spLocks noGrp="1"/>
          </p:cNvSpPr>
          <p:nvPr>
            <p:ph type="body" sz="quarter" idx="22"/>
          </p:nvPr>
        </p:nvSpPr>
        <p:spPr bwMode="gray">
          <a:xfrm>
            <a:off x="6248045" y="4043972"/>
            <a:ext cx="56052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9" name="Straight Connector 14"/>
          <p:cNvCxnSpPr/>
          <p:nvPr userDrawn="1"/>
        </p:nvCxnSpPr>
        <p:spPr bwMode="gray">
          <a:xfrm>
            <a:off x="6248045" y="4351954"/>
            <a:ext cx="56052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20" name="Content Placeholder 15"/>
          <p:cNvSpPr>
            <a:spLocks noGrp="1"/>
          </p:cNvSpPr>
          <p:nvPr>
            <p:ph sz="quarter" idx="23"/>
          </p:nvPr>
        </p:nvSpPr>
        <p:spPr bwMode="gray">
          <a:xfrm>
            <a:off x="6248045" y="4430420"/>
            <a:ext cx="5605200" cy="1481057"/>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621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3: Content (4)">
    <p:spTree>
      <p:nvGrpSpPr>
        <p:cNvPr id="1" name=""/>
        <p:cNvGrpSpPr/>
        <p:nvPr/>
      </p:nvGrpSpPr>
      <p:grpSpPr>
        <a:xfrm>
          <a:off x="0" y="0"/>
          <a:ext cx="0" cy="0"/>
          <a:chOff x="0" y="0"/>
          <a:chExt cx="0" cy="0"/>
        </a:xfrm>
      </p:grpSpPr>
      <p:sp>
        <p:nvSpPr>
          <p:cNvPr id="11" name="Content Placeholder 3"/>
          <p:cNvSpPr>
            <a:spLocks noGrp="1"/>
          </p:cNvSpPr>
          <p:nvPr>
            <p:ph sz="quarter" idx="20"/>
          </p:nvPr>
        </p:nvSpPr>
        <p:spPr bwMode="gray">
          <a:xfrm>
            <a:off x="333264" y="1931195"/>
            <a:ext cx="5619398" cy="1853868"/>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4" name="Straight Connector 13"/>
          <p:cNvCxnSpPr/>
          <p:nvPr userDrawn="1"/>
        </p:nvCxnSpPr>
        <p:spPr bwMode="gray">
          <a:xfrm>
            <a:off x="6095999" y="1931195"/>
            <a:ext cx="0" cy="3982244"/>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8" name="Straight Connector 17"/>
          <p:cNvCxnSpPr/>
          <p:nvPr userDrawn="1"/>
        </p:nvCxnSpPr>
        <p:spPr bwMode="gray">
          <a:xfrm>
            <a:off x="333527" y="3922317"/>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9" name="Content Placeholder 3"/>
          <p:cNvSpPr>
            <a:spLocks noGrp="1"/>
          </p:cNvSpPr>
          <p:nvPr>
            <p:ph sz="quarter" idx="21"/>
          </p:nvPr>
        </p:nvSpPr>
        <p:spPr bwMode="gray">
          <a:xfrm>
            <a:off x="6234129" y="1931195"/>
            <a:ext cx="5619398" cy="1853868"/>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3"/>
          <p:cNvSpPr>
            <a:spLocks noGrp="1"/>
          </p:cNvSpPr>
          <p:nvPr>
            <p:ph sz="quarter" idx="22"/>
          </p:nvPr>
        </p:nvSpPr>
        <p:spPr bwMode="gray">
          <a:xfrm>
            <a:off x="333264" y="4059571"/>
            <a:ext cx="5619398" cy="1853868"/>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3"/>
          <p:cNvSpPr>
            <a:spLocks noGrp="1"/>
          </p:cNvSpPr>
          <p:nvPr>
            <p:ph sz="quarter" idx="23"/>
          </p:nvPr>
        </p:nvSpPr>
        <p:spPr bwMode="gray">
          <a:xfrm>
            <a:off x="6234129" y="4059571"/>
            <a:ext cx="5619398" cy="1853868"/>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24"/>
          </p:nvPr>
        </p:nvSpPr>
        <p:spPr bwMode="gray"/>
        <p:txBody>
          <a:bodyPr/>
          <a:lstStyle/>
          <a:p>
            <a:fld id="{32E27045-0511-42A6-9AC3-A3212EB42885}" type="datetime4">
              <a:rPr lang="en-US" smtClean="0"/>
              <a:t>June 28, 2022</a:t>
            </a:fld>
            <a:endParaRPr lang="en-US"/>
          </a:p>
        </p:txBody>
      </p:sp>
      <p:sp>
        <p:nvSpPr>
          <p:cNvPr id="4" name="Footer Placeholder 3"/>
          <p:cNvSpPr>
            <a:spLocks noGrp="1"/>
          </p:cNvSpPr>
          <p:nvPr>
            <p:ph type="ftr" sz="quarter" idx="25"/>
          </p:nvPr>
        </p:nvSpPr>
        <p:spPr bwMode="gray"/>
        <p:txBody>
          <a:bodyPr/>
          <a:lstStyle/>
          <a:p>
            <a:pPr lvl="8"/>
            <a:endParaRPr lang="en-US"/>
          </a:p>
        </p:txBody>
      </p:sp>
      <p:sp>
        <p:nvSpPr>
          <p:cNvPr id="5" name="Slide Number Placeholder 4"/>
          <p:cNvSpPr>
            <a:spLocks noGrp="1"/>
          </p:cNvSpPr>
          <p:nvPr>
            <p:ph type="sldNum" sz="quarter" idx="26"/>
          </p:nvPr>
        </p:nvSpPr>
        <p:spPr bwMode="gray"/>
        <p:txBody>
          <a:bodyPr/>
          <a:lstStyle/>
          <a:p>
            <a:r>
              <a:rPr lang="en-US"/>
              <a:t>Slide </a:t>
            </a:r>
            <a:fld id="{619F89D8-7AE3-494A-97F3-03D680869632}" type="slidenum">
              <a:rPr lang="en-US" smtClean="0"/>
              <a:pPr/>
              <a:t>‹#›</a:t>
            </a:fld>
            <a:endParaRPr lang="en-US"/>
          </a:p>
        </p:txBody>
      </p:sp>
      <p:sp>
        <p:nvSpPr>
          <p:cNvPr id="15" name="Subtitle 2"/>
          <p:cNvSpPr>
            <a:spLocks noGrp="1"/>
          </p:cNvSpPr>
          <p:nvPr>
            <p:ph type="subTitle" idx="13"/>
          </p:nvPr>
        </p:nvSpPr>
        <p:spPr bwMode="gray">
          <a:xfrm>
            <a:off x="333264"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sp>
        <p:nvSpPr>
          <p:cNvPr id="6" name="Title 5"/>
          <p:cNvSpPr>
            <a:spLocks noGrp="1"/>
          </p:cNvSpPr>
          <p:nvPr>
            <p:ph type="title"/>
          </p:nvPr>
        </p:nvSpPr>
        <p:spPr bwMode="gray"/>
        <p:txBody>
          <a:bodyPr/>
          <a:lstStyle/>
          <a:p>
            <a:r>
              <a:rPr lang="en-US"/>
              <a:t>Click to edit Master title style</a:t>
            </a:r>
          </a:p>
        </p:txBody>
      </p:sp>
    </p:spTree>
    <p:extLst>
      <p:ext uri="{BB962C8B-B14F-4D97-AF65-F5344CB8AC3E}">
        <p14:creationId xmlns:p14="http://schemas.microsoft.com/office/powerpoint/2010/main" val="1077524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4: Content (4) &amp; Box">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p>
        </p:txBody>
      </p:sp>
      <p:sp>
        <p:nvSpPr>
          <p:cNvPr id="11" name="Content Placeholder 3"/>
          <p:cNvSpPr>
            <a:spLocks noGrp="1"/>
          </p:cNvSpPr>
          <p:nvPr>
            <p:ph sz="quarter" idx="20"/>
          </p:nvPr>
        </p:nvSpPr>
        <p:spPr bwMode="gray">
          <a:xfrm>
            <a:off x="333264" y="1931198"/>
            <a:ext cx="5621183" cy="1530893"/>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3"/>
          <p:cNvSpPr>
            <a:spLocks noGrp="1"/>
          </p:cNvSpPr>
          <p:nvPr>
            <p:ph sz="quarter" idx="21"/>
          </p:nvPr>
        </p:nvSpPr>
        <p:spPr bwMode="gray">
          <a:xfrm>
            <a:off x="6232344" y="1931198"/>
            <a:ext cx="5621183" cy="1530893"/>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3"/>
          <p:cNvSpPr>
            <a:spLocks noGrp="1"/>
          </p:cNvSpPr>
          <p:nvPr>
            <p:ph sz="quarter" idx="22"/>
          </p:nvPr>
        </p:nvSpPr>
        <p:spPr bwMode="gray">
          <a:xfrm>
            <a:off x="333264" y="3737725"/>
            <a:ext cx="5621183" cy="1530893"/>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3"/>
          <p:cNvSpPr>
            <a:spLocks noGrp="1"/>
          </p:cNvSpPr>
          <p:nvPr>
            <p:ph sz="quarter" idx="23"/>
          </p:nvPr>
        </p:nvSpPr>
        <p:spPr bwMode="gray">
          <a:xfrm>
            <a:off x="6232344" y="3737725"/>
            <a:ext cx="5621183" cy="1530893"/>
          </a:xfrm>
        </p:spPr>
        <p:txBody>
          <a:bodyPr lIns="0" tIns="0" rIns="0" bIns="0" anchor="ctr"/>
          <a:lstStyle>
            <a:lvl1pPr algn="ctr">
              <a:defRPr/>
            </a:lvl1pPr>
            <a:lvl2pPr algn="ctr">
              <a:defRPr/>
            </a:lvl2pPr>
            <a:lvl3pPr algn="ctr">
              <a:defRPr/>
            </a:lvl3pPr>
            <a:lvl4pPr algn="ctr">
              <a:defRPr/>
            </a:lvl4pPr>
            <a:lvl5pPr algn="ctr">
              <a:defRPr/>
            </a:lvl5pPr>
            <a:lvl6pPr algn="ctr">
              <a:defRPr/>
            </a:lvl6pPr>
            <a:lvl7pPr algn="ctr">
              <a:defRPr/>
            </a:lvl7pPr>
            <a:lvl8pPr algn="ctr">
              <a:defRPr/>
            </a:lvl8pPr>
            <a:lvl9pPr algn="ct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11"/>
          <p:cNvSpPr>
            <a:spLocks noGrp="1"/>
          </p:cNvSpPr>
          <p:nvPr>
            <p:ph type="body" sz="quarter" idx="24"/>
          </p:nvPr>
        </p:nvSpPr>
        <p:spPr bwMode="gray">
          <a:xfrm>
            <a:off x="332367" y="5452639"/>
            <a:ext cx="11521160" cy="460800"/>
          </a:xfrm>
          <a:solidFill>
            <a:schemeClr val="accent3"/>
          </a:solidFill>
        </p:spPr>
        <p:txBody>
          <a:bodyPr lIns="0" tIns="0" rIns="0"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Straight Connector 22"/>
          <p:cNvCxnSpPr/>
          <p:nvPr userDrawn="1"/>
        </p:nvCxnSpPr>
        <p:spPr bwMode="gray">
          <a:xfrm>
            <a:off x="333527" y="3599905"/>
            <a:ext cx="11520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3" name="Date Placeholder 2"/>
          <p:cNvSpPr>
            <a:spLocks noGrp="1"/>
          </p:cNvSpPr>
          <p:nvPr>
            <p:ph type="dt" sz="half" idx="25"/>
          </p:nvPr>
        </p:nvSpPr>
        <p:spPr bwMode="gray"/>
        <p:txBody>
          <a:bodyPr/>
          <a:lstStyle/>
          <a:p>
            <a:fld id="{6E7D5807-0F83-4687-8EA8-403E998DE912}" type="datetime4">
              <a:rPr lang="en-US" smtClean="0"/>
              <a:t>June 28, 2022</a:t>
            </a:fld>
            <a:endParaRPr lang="en-US"/>
          </a:p>
        </p:txBody>
      </p:sp>
      <p:sp>
        <p:nvSpPr>
          <p:cNvPr id="4" name="Footer Placeholder 3"/>
          <p:cNvSpPr>
            <a:spLocks noGrp="1"/>
          </p:cNvSpPr>
          <p:nvPr>
            <p:ph type="ftr" sz="quarter" idx="26"/>
          </p:nvPr>
        </p:nvSpPr>
        <p:spPr bwMode="gray"/>
        <p:txBody>
          <a:bodyPr/>
          <a:lstStyle/>
          <a:p>
            <a:pPr lvl="8"/>
            <a:endParaRPr lang="en-US"/>
          </a:p>
        </p:txBody>
      </p:sp>
      <p:sp>
        <p:nvSpPr>
          <p:cNvPr id="5" name="Slide Number Placeholder 4"/>
          <p:cNvSpPr>
            <a:spLocks noGrp="1"/>
          </p:cNvSpPr>
          <p:nvPr>
            <p:ph type="sldNum" sz="quarter" idx="27"/>
          </p:nvPr>
        </p:nvSpPr>
        <p:spPr bwMode="gray"/>
        <p:txBody>
          <a:bodyPr/>
          <a:lstStyle/>
          <a:p>
            <a:r>
              <a:rPr lang="en-US"/>
              <a:t>Slide </a:t>
            </a:r>
            <a:fld id="{619F89D8-7AE3-494A-97F3-03D680869632}" type="slidenum">
              <a:rPr lang="en-US" smtClean="0"/>
              <a:pPr/>
              <a:t>‹#›</a:t>
            </a:fld>
            <a:endParaRPr lang="en-US"/>
          </a:p>
        </p:txBody>
      </p:sp>
      <p:cxnSp>
        <p:nvCxnSpPr>
          <p:cNvPr id="14" name="Straight Connector 13"/>
          <p:cNvCxnSpPr/>
          <p:nvPr userDrawn="1"/>
        </p:nvCxnSpPr>
        <p:spPr bwMode="gray">
          <a:xfrm>
            <a:off x="6095999" y="1931195"/>
            <a:ext cx="0" cy="333742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5" name="Subtitle 2"/>
          <p:cNvSpPr>
            <a:spLocks noGrp="1"/>
          </p:cNvSpPr>
          <p:nvPr>
            <p:ph type="subTitle" idx="13"/>
          </p:nvPr>
        </p:nvSpPr>
        <p:spPr bwMode="gray">
          <a:xfrm>
            <a:off x="332366" y="1085213"/>
            <a:ext cx="11521161"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spTree>
    <p:extLst>
      <p:ext uri="{BB962C8B-B14F-4D97-AF65-F5344CB8AC3E}">
        <p14:creationId xmlns:p14="http://schemas.microsoft.com/office/powerpoint/2010/main" val="1093834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5: Title (2) &amp; Content (3)">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p>
        </p:txBody>
      </p:sp>
      <p:sp>
        <p:nvSpPr>
          <p:cNvPr id="12" name="Content Placeholder 3"/>
          <p:cNvSpPr>
            <a:spLocks noGrp="1"/>
          </p:cNvSpPr>
          <p:nvPr>
            <p:ph sz="quarter" idx="20"/>
          </p:nvPr>
        </p:nvSpPr>
        <p:spPr bwMode="gray">
          <a:xfrm>
            <a:off x="2553273" y="1931196"/>
            <a:ext cx="5361993" cy="1919320"/>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3"/>
          <p:cNvSpPr>
            <a:spLocks noGrp="1"/>
          </p:cNvSpPr>
          <p:nvPr>
            <p:ph sz="quarter" idx="21"/>
          </p:nvPr>
        </p:nvSpPr>
        <p:spPr bwMode="gray">
          <a:xfrm>
            <a:off x="2553273" y="3993324"/>
            <a:ext cx="5361993" cy="1919320"/>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3" name="Straight Connector 12"/>
          <p:cNvCxnSpPr/>
          <p:nvPr userDrawn="1"/>
        </p:nvCxnSpPr>
        <p:spPr bwMode="gray">
          <a:xfrm>
            <a:off x="2551798" y="3921919"/>
            <a:ext cx="53604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35" name="Content Placeholder 3"/>
          <p:cNvSpPr>
            <a:spLocks noGrp="1"/>
          </p:cNvSpPr>
          <p:nvPr userDrawn="1">
            <p:ph sz="quarter" idx="23"/>
          </p:nvPr>
        </p:nvSpPr>
        <p:spPr bwMode="gray">
          <a:xfrm>
            <a:off x="332582" y="1931196"/>
            <a:ext cx="1918800" cy="1919320"/>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6" name="Content Placeholder 3"/>
          <p:cNvSpPr>
            <a:spLocks noGrp="1"/>
          </p:cNvSpPr>
          <p:nvPr userDrawn="1">
            <p:ph sz="quarter" idx="24"/>
          </p:nvPr>
        </p:nvSpPr>
        <p:spPr bwMode="gray">
          <a:xfrm>
            <a:off x="332582" y="3993324"/>
            <a:ext cx="1918800" cy="1919320"/>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vl9pPr marL="0" indent="0" algn="l">
              <a:buNone/>
              <a:defRPr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userDrawn="1">
            <p:ph type="dt" sz="half" idx="26"/>
          </p:nvPr>
        </p:nvSpPr>
        <p:spPr bwMode="gray"/>
        <p:txBody>
          <a:bodyPr/>
          <a:lstStyle/>
          <a:p>
            <a:fld id="{D7448BAD-718D-41D5-B039-249ED06F3A4A}" type="datetime4">
              <a:rPr lang="en-US" smtClean="0"/>
              <a:t>June 28, 2022</a:t>
            </a:fld>
            <a:endParaRPr lang="en-US"/>
          </a:p>
        </p:txBody>
      </p:sp>
      <p:sp>
        <p:nvSpPr>
          <p:cNvPr id="4" name="Footer Placeholder 3"/>
          <p:cNvSpPr>
            <a:spLocks noGrp="1"/>
          </p:cNvSpPr>
          <p:nvPr userDrawn="1">
            <p:ph type="ftr" sz="quarter" idx="27"/>
          </p:nvPr>
        </p:nvSpPr>
        <p:spPr bwMode="gray"/>
        <p:txBody>
          <a:bodyPr/>
          <a:lstStyle/>
          <a:p>
            <a:pPr lvl="8"/>
            <a:endParaRPr lang="en-US"/>
          </a:p>
        </p:txBody>
      </p:sp>
      <p:sp>
        <p:nvSpPr>
          <p:cNvPr id="5" name="Slide Number Placeholder 4"/>
          <p:cNvSpPr>
            <a:spLocks noGrp="1"/>
          </p:cNvSpPr>
          <p:nvPr userDrawn="1">
            <p:ph type="sldNum" sz="quarter" idx="28"/>
          </p:nvPr>
        </p:nvSpPr>
        <p:spPr bwMode="gray"/>
        <p:txBody>
          <a:bodyPr/>
          <a:lstStyle/>
          <a:p>
            <a:r>
              <a:rPr lang="en-US"/>
              <a:t>Slide </a:t>
            </a:r>
            <a:fld id="{619F89D8-7AE3-494A-97F3-03D680869632}" type="slidenum">
              <a:rPr lang="en-US" smtClean="0"/>
              <a:pPr/>
              <a:t>‹#›</a:t>
            </a:fld>
            <a:endParaRPr lang="en-US"/>
          </a:p>
        </p:txBody>
      </p:sp>
      <p:sp>
        <p:nvSpPr>
          <p:cNvPr id="16" name="Subtitle 2"/>
          <p:cNvSpPr>
            <a:spLocks noGrp="1"/>
          </p:cNvSpPr>
          <p:nvPr userDrawn="1">
            <p:ph type="subTitle" idx="13"/>
          </p:nvPr>
        </p:nvSpPr>
        <p:spPr bwMode="gray">
          <a:xfrm>
            <a:off x="332366" y="1085213"/>
            <a:ext cx="11521161"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sp>
        <p:nvSpPr>
          <p:cNvPr id="21" name="Content Placeholder 3"/>
          <p:cNvSpPr>
            <a:spLocks noGrp="1"/>
          </p:cNvSpPr>
          <p:nvPr>
            <p:ph sz="quarter" idx="29"/>
          </p:nvPr>
        </p:nvSpPr>
        <p:spPr bwMode="gray">
          <a:xfrm>
            <a:off x="8218509" y="1931196"/>
            <a:ext cx="3634755" cy="3981448"/>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9095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6: Title (3) &amp; Content (4)">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p>
        </p:txBody>
      </p:sp>
      <p:sp>
        <p:nvSpPr>
          <p:cNvPr id="12" name="Content Placeholder 3"/>
          <p:cNvSpPr>
            <a:spLocks noGrp="1"/>
          </p:cNvSpPr>
          <p:nvPr>
            <p:ph sz="quarter" idx="20"/>
          </p:nvPr>
        </p:nvSpPr>
        <p:spPr bwMode="gray">
          <a:xfrm>
            <a:off x="2553273" y="1931196"/>
            <a:ext cx="5361993" cy="1231942"/>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3"/>
          <p:cNvSpPr>
            <a:spLocks noGrp="1"/>
          </p:cNvSpPr>
          <p:nvPr>
            <p:ph sz="quarter" idx="21"/>
          </p:nvPr>
        </p:nvSpPr>
        <p:spPr bwMode="gray">
          <a:xfrm>
            <a:off x="2553273" y="3305949"/>
            <a:ext cx="5361993" cy="1231942"/>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3"/>
          <p:cNvSpPr>
            <a:spLocks noGrp="1"/>
          </p:cNvSpPr>
          <p:nvPr>
            <p:ph sz="quarter" idx="22"/>
          </p:nvPr>
        </p:nvSpPr>
        <p:spPr bwMode="gray">
          <a:xfrm>
            <a:off x="2553273" y="4680702"/>
            <a:ext cx="5361993" cy="1231942"/>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3" name="Straight Connector 12"/>
          <p:cNvCxnSpPr/>
          <p:nvPr userDrawn="1"/>
        </p:nvCxnSpPr>
        <p:spPr bwMode="gray">
          <a:xfrm>
            <a:off x="2554866" y="3235138"/>
            <a:ext cx="53604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0" name="Straight Connector 19"/>
          <p:cNvCxnSpPr/>
          <p:nvPr userDrawn="1"/>
        </p:nvCxnSpPr>
        <p:spPr bwMode="gray">
          <a:xfrm>
            <a:off x="2554866" y="4611082"/>
            <a:ext cx="53604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35" name="Content Placeholder 3"/>
          <p:cNvSpPr>
            <a:spLocks noGrp="1"/>
          </p:cNvSpPr>
          <p:nvPr userDrawn="1">
            <p:ph sz="quarter" idx="23"/>
          </p:nvPr>
        </p:nvSpPr>
        <p:spPr bwMode="gray">
          <a:xfrm>
            <a:off x="332367" y="1931196"/>
            <a:ext cx="1917663" cy="123194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6" name="Content Placeholder 3"/>
          <p:cNvSpPr>
            <a:spLocks noGrp="1"/>
          </p:cNvSpPr>
          <p:nvPr userDrawn="1">
            <p:ph sz="quarter" idx="24"/>
          </p:nvPr>
        </p:nvSpPr>
        <p:spPr bwMode="gray">
          <a:xfrm>
            <a:off x="332367" y="3305949"/>
            <a:ext cx="1917663" cy="123194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vl9pPr marL="0" indent="0" algn="l">
              <a:buNone/>
              <a:defRPr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7" name="Content Placeholder 3"/>
          <p:cNvSpPr>
            <a:spLocks noGrp="1"/>
          </p:cNvSpPr>
          <p:nvPr userDrawn="1">
            <p:ph sz="quarter" idx="25"/>
          </p:nvPr>
        </p:nvSpPr>
        <p:spPr bwMode="gray">
          <a:xfrm>
            <a:off x="332367" y="4680702"/>
            <a:ext cx="1917663" cy="1231942"/>
          </a:xfrm>
        </p:spPr>
        <p:txBody>
          <a:bodyPr lIns="0" tIns="0" rIns="0" bIns="0" anchor="ctr"/>
          <a:lstStyle>
            <a:lvl1pPr marL="0" indent="0">
              <a:buFont typeface="Arial" panose="020B0604020202020204" pitchFamily="34" charset="0"/>
              <a:buNone/>
              <a:defRPr b="1">
                <a:solidFill>
                  <a:schemeClr val="tx2"/>
                </a:solidFill>
              </a:defRPr>
            </a:lvl1pPr>
            <a:lvl2pPr marL="0" indent="0">
              <a:buNone/>
              <a:defRPr b="1">
                <a:solidFill>
                  <a:schemeClr val="tx2"/>
                </a:solidFill>
              </a:defRPr>
            </a:lvl2pPr>
            <a:lvl3pPr marL="0" indent="0">
              <a:buNone/>
              <a:defRPr b="1">
                <a:solidFill>
                  <a:schemeClr val="tx2"/>
                </a:solidFill>
              </a:defRPr>
            </a:lvl3pPr>
            <a:lvl4pPr marL="0" indent="0">
              <a:buNone/>
              <a:defRPr b="1">
                <a:solidFill>
                  <a:schemeClr val="tx2"/>
                </a:solidFill>
              </a:defRPr>
            </a:lvl4pPr>
            <a:lvl5pPr marL="0" indent="0">
              <a:buNone/>
              <a:defRPr b="1">
                <a:solidFill>
                  <a:schemeClr val="tx2"/>
                </a:solidFill>
              </a:defRPr>
            </a:lvl5pPr>
            <a:lvl6pPr marL="0" indent="0">
              <a:buNone/>
              <a:defRPr b="1">
                <a:solidFill>
                  <a:schemeClr val="tx2"/>
                </a:solidFill>
              </a:defRPr>
            </a:lvl6pPr>
            <a:lvl7pPr marL="0" indent="0">
              <a:buNone/>
              <a:defRPr b="1">
                <a:solidFill>
                  <a:schemeClr val="tx2"/>
                </a:solidFill>
              </a:defRPr>
            </a:lvl7pPr>
            <a:lvl8pPr marL="0" indent="0">
              <a:buNone/>
              <a:defRPr b="1">
                <a:solidFill>
                  <a:schemeClr val="tx2"/>
                </a:solidFill>
              </a:defRPr>
            </a:lvl8pPr>
            <a:lvl9pPr marL="0" indent="0">
              <a:buNone/>
              <a:defRPr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userDrawn="1">
            <p:ph type="dt" sz="half" idx="26"/>
          </p:nvPr>
        </p:nvSpPr>
        <p:spPr bwMode="gray"/>
        <p:txBody>
          <a:bodyPr/>
          <a:lstStyle/>
          <a:p>
            <a:fld id="{D7448BAD-718D-41D5-B039-249ED06F3A4A}" type="datetime4">
              <a:rPr lang="en-US" smtClean="0"/>
              <a:t>June 28, 2022</a:t>
            </a:fld>
            <a:endParaRPr lang="en-US"/>
          </a:p>
        </p:txBody>
      </p:sp>
      <p:sp>
        <p:nvSpPr>
          <p:cNvPr id="4" name="Footer Placeholder 3"/>
          <p:cNvSpPr>
            <a:spLocks noGrp="1"/>
          </p:cNvSpPr>
          <p:nvPr userDrawn="1">
            <p:ph type="ftr" sz="quarter" idx="27"/>
          </p:nvPr>
        </p:nvSpPr>
        <p:spPr bwMode="gray"/>
        <p:txBody>
          <a:bodyPr/>
          <a:lstStyle/>
          <a:p>
            <a:pPr lvl="8"/>
            <a:endParaRPr lang="en-US"/>
          </a:p>
        </p:txBody>
      </p:sp>
      <p:sp>
        <p:nvSpPr>
          <p:cNvPr id="5" name="Slide Number Placeholder 4"/>
          <p:cNvSpPr>
            <a:spLocks noGrp="1"/>
          </p:cNvSpPr>
          <p:nvPr userDrawn="1">
            <p:ph type="sldNum" sz="quarter" idx="28"/>
          </p:nvPr>
        </p:nvSpPr>
        <p:spPr bwMode="gray"/>
        <p:txBody>
          <a:bodyPr/>
          <a:lstStyle/>
          <a:p>
            <a:r>
              <a:rPr lang="en-US"/>
              <a:t>Slide </a:t>
            </a:r>
            <a:fld id="{619F89D8-7AE3-494A-97F3-03D680869632}" type="slidenum">
              <a:rPr lang="en-US" smtClean="0"/>
              <a:pPr/>
              <a:t>‹#›</a:t>
            </a:fld>
            <a:endParaRPr lang="en-US"/>
          </a:p>
        </p:txBody>
      </p:sp>
      <p:sp>
        <p:nvSpPr>
          <p:cNvPr id="16" name="Subtitle 2"/>
          <p:cNvSpPr>
            <a:spLocks noGrp="1"/>
          </p:cNvSpPr>
          <p:nvPr userDrawn="1">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sp>
        <p:nvSpPr>
          <p:cNvPr id="21" name="Content Placeholder 3"/>
          <p:cNvSpPr>
            <a:spLocks noGrp="1"/>
          </p:cNvSpPr>
          <p:nvPr>
            <p:ph sz="quarter" idx="29"/>
          </p:nvPr>
        </p:nvSpPr>
        <p:spPr bwMode="gray">
          <a:xfrm>
            <a:off x="8218509" y="1931196"/>
            <a:ext cx="3634755" cy="3981448"/>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296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7: Title (3) &amp; Content (3) 4">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p>
        </p:txBody>
      </p:sp>
      <p:sp>
        <p:nvSpPr>
          <p:cNvPr id="12" name="Content Placeholder 3"/>
          <p:cNvSpPr>
            <a:spLocks noGrp="1"/>
          </p:cNvSpPr>
          <p:nvPr>
            <p:ph sz="quarter" idx="20"/>
          </p:nvPr>
        </p:nvSpPr>
        <p:spPr bwMode="gray">
          <a:xfrm>
            <a:off x="2553273" y="1931196"/>
            <a:ext cx="9299991" cy="904310"/>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3" name="Straight Connector 12"/>
          <p:cNvCxnSpPr/>
          <p:nvPr userDrawn="1"/>
        </p:nvCxnSpPr>
        <p:spPr bwMode="gray">
          <a:xfrm>
            <a:off x="2554464" y="2897645"/>
            <a:ext cx="9298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7" name="Content Placeholder 3"/>
          <p:cNvSpPr>
            <a:spLocks noGrp="1"/>
          </p:cNvSpPr>
          <p:nvPr>
            <p:ph sz="quarter" idx="21"/>
          </p:nvPr>
        </p:nvSpPr>
        <p:spPr bwMode="gray">
          <a:xfrm>
            <a:off x="2553273" y="2959784"/>
            <a:ext cx="9299991" cy="904310"/>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3"/>
          <p:cNvSpPr>
            <a:spLocks noGrp="1"/>
          </p:cNvSpPr>
          <p:nvPr>
            <p:ph sz="quarter" idx="22"/>
          </p:nvPr>
        </p:nvSpPr>
        <p:spPr bwMode="gray">
          <a:xfrm>
            <a:off x="2553273" y="5008334"/>
            <a:ext cx="9299991" cy="904310"/>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0" name="Straight Connector 19"/>
          <p:cNvCxnSpPr/>
          <p:nvPr userDrawn="1"/>
        </p:nvCxnSpPr>
        <p:spPr bwMode="gray">
          <a:xfrm>
            <a:off x="2554464" y="4950508"/>
            <a:ext cx="9298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35" name="Content Placeholder 3"/>
          <p:cNvSpPr>
            <a:spLocks noGrp="1"/>
          </p:cNvSpPr>
          <p:nvPr>
            <p:ph sz="quarter" idx="23"/>
          </p:nvPr>
        </p:nvSpPr>
        <p:spPr bwMode="gray">
          <a:xfrm>
            <a:off x="333264" y="1931196"/>
            <a:ext cx="1916766" cy="904310"/>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6" name="Content Placeholder 3"/>
          <p:cNvSpPr>
            <a:spLocks noGrp="1"/>
          </p:cNvSpPr>
          <p:nvPr>
            <p:ph sz="quarter" idx="24"/>
          </p:nvPr>
        </p:nvSpPr>
        <p:spPr bwMode="gray">
          <a:xfrm>
            <a:off x="333264" y="2959784"/>
            <a:ext cx="1916766" cy="904310"/>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vl9pPr marL="0" indent="0" algn="l">
              <a:buNone/>
              <a:defRPr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7" name="Content Placeholder 3"/>
          <p:cNvSpPr>
            <a:spLocks noGrp="1"/>
          </p:cNvSpPr>
          <p:nvPr>
            <p:ph sz="quarter" idx="25"/>
          </p:nvPr>
        </p:nvSpPr>
        <p:spPr bwMode="gray">
          <a:xfrm>
            <a:off x="333264" y="5008334"/>
            <a:ext cx="1916766" cy="904310"/>
          </a:xfrm>
        </p:spPr>
        <p:txBody>
          <a:bodyPr lIns="0" tIns="0" rIns="0" bIns="0" anchor="ctr"/>
          <a:lstStyle>
            <a:lvl1pPr marL="0" indent="0">
              <a:buFont typeface="Arial" panose="020B0604020202020204" pitchFamily="34" charset="0"/>
              <a:buNone/>
              <a:defRPr b="1">
                <a:solidFill>
                  <a:schemeClr val="tx2"/>
                </a:solidFill>
              </a:defRPr>
            </a:lvl1pPr>
            <a:lvl2pPr marL="0" indent="0">
              <a:buNone/>
              <a:defRPr b="1">
                <a:solidFill>
                  <a:schemeClr val="tx2"/>
                </a:solidFill>
              </a:defRPr>
            </a:lvl2pPr>
            <a:lvl3pPr marL="0" indent="0">
              <a:buNone/>
              <a:defRPr b="1">
                <a:solidFill>
                  <a:schemeClr val="tx2"/>
                </a:solidFill>
              </a:defRPr>
            </a:lvl3pPr>
            <a:lvl4pPr marL="0" indent="0">
              <a:buNone/>
              <a:defRPr b="1">
                <a:solidFill>
                  <a:schemeClr val="tx2"/>
                </a:solidFill>
              </a:defRPr>
            </a:lvl4pPr>
            <a:lvl5pPr marL="0" indent="0">
              <a:buNone/>
              <a:defRPr b="1">
                <a:solidFill>
                  <a:schemeClr val="tx2"/>
                </a:solidFill>
              </a:defRPr>
            </a:lvl5pPr>
            <a:lvl6pPr marL="0" indent="0">
              <a:buNone/>
              <a:defRPr b="1">
                <a:solidFill>
                  <a:schemeClr val="tx2"/>
                </a:solidFill>
              </a:defRPr>
            </a:lvl6pPr>
            <a:lvl7pPr marL="0" indent="0">
              <a:buNone/>
              <a:defRPr b="1">
                <a:solidFill>
                  <a:schemeClr val="tx2"/>
                </a:solidFill>
              </a:defRPr>
            </a:lvl7pPr>
            <a:lvl8pPr marL="0" indent="0">
              <a:buNone/>
              <a:defRPr b="1">
                <a:solidFill>
                  <a:schemeClr val="tx2"/>
                </a:solidFill>
              </a:defRPr>
            </a:lvl8pPr>
            <a:lvl9pPr marL="0" indent="0">
              <a:buNone/>
              <a:defRPr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26"/>
          </p:nvPr>
        </p:nvSpPr>
        <p:spPr bwMode="gray"/>
        <p:txBody>
          <a:bodyPr/>
          <a:lstStyle/>
          <a:p>
            <a:fld id="{D7448BAD-718D-41D5-B039-249ED06F3A4A}" type="datetime4">
              <a:rPr lang="en-US" smtClean="0"/>
              <a:t>June 28, 2022</a:t>
            </a:fld>
            <a:endParaRPr lang="en-US"/>
          </a:p>
        </p:txBody>
      </p:sp>
      <p:sp>
        <p:nvSpPr>
          <p:cNvPr id="4" name="Footer Placeholder 3"/>
          <p:cNvSpPr>
            <a:spLocks noGrp="1"/>
          </p:cNvSpPr>
          <p:nvPr>
            <p:ph type="ftr" sz="quarter" idx="27"/>
          </p:nvPr>
        </p:nvSpPr>
        <p:spPr bwMode="gray"/>
        <p:txBody>
          <a:bodyPr/>
          <a:lstStyle/>
          <a:p>
            <a:pPr lvl="8"/>
            <a:endParaRPr lang="en-US"/>
          </a:p>
        </p:txBody>
      </p:sp>
      <p:sp>
        <p:nvSpPr>
          <p:cNvPr id="5" name="Slide Number Placeholder 4"/>
          <p:cNvSpPr>
            <a:spLocks noGrp="1"/>
          </p:cNvSpPr>
          <p:nvPr>
            <p:ph type="sldNum" sz="quarter" idx="28"/>
          </p:nvPr>
        </p:nvSpPr>
        <p:spPr bwMode="gray"/>
        <p:txBody>
          <a:bodyPr/>
          <a:lstStyle/>
          <a:p>
            <a:r>
              <a:rPr lang="en-US"/>
              <a:t>Slide </a:t>
            </a:r>
            <a:fld id="{619F89D8-7AE3-494A-97F3-03D680869632}" type="slidenum">
              <a:rPr lang="en-US" smtClean="0"/>
              <a:pPr/>
              <a:t>‹#›</a:t>
            </a:fld>
            <a:endParaRPr lang="en-US"/>
          </a:p>
        </p:txBody>
      </p:sp>
      <p:sp>
        <p:nvSpPr>
          <p:cNvPr id="16"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sp>
        <p:nvSpPr>
          <p:cNvPr id="15" name="Content Placeholder 3">
            <a:extLst>
              <a:ext uri="{FF2B5EF4-FFF2-40B4-BE49-F238E27FC236}">
                <a16:creationId xmlns:a16="http://schemas.microsoft.com/office/drawing/2014/main" id="{503435F5-491D-4553-B17E-FB956FCBCBBC}"/>
              </a:ext>
            </a:extLst>
          </p:cNvPr>
          <p:cNvSpPr>
            <a:spLocks noGrp="1"/>
          </p:cNvSpPr>
          <p:nvPr>
            <p:ph sz="quarter" idx="29"/>
          </p:nvPr>
        </p:nvSpPr>
        <p:spPr bwMode="gray">
          <a:xfrm>
            <a:off x="2553273" y="3988372"/>
            <a:ext cx="9299991" cy="904310"/>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3">
            <a:extLst>
              <a:ext uri="{FF2B5EF4-FFF2-40B4-BE49-F238E27FC236}">
                <a16:creationId xmlns:a16="http://schemas.microsoft.com/office/drawing/2014/main" id="{9B59B16F-4779-46CA-923E-A15821B3AC97}"/>
              </a:ext>
            </a:extLst>
          </p:cNvPr>
          <p:cNvSpPr>
            <a:spLocks noGrp="1"/>
          </p:cNvSpPr>
          <p:nvPr>
            <p:ph sz="quarter" idx="30"/>
          </p:nvPr>
        </p:nvSpPr>
        <p:spPr bwMode="gray">
          <a:xfrm>
            <a:off x="333264" y="3988372"/>
            <a:ext cx="1916766" cy="904310"/>
          </a:xfrm>
        </p:spPr>
        <p:txBody>
          <a:bodyPr lIns="0" tIns="0" rIns="0" bIns="0" anchor="ctr"/>
          <a:lstStyle>
            <a:lvl1pPr marL="0" indent="0">
              <a:buFont typeface="Arial" panose="020B0604020202020204" pitchFamily="34" charset="0"/>
              <a:buNone/>
              <a:defRPr b="1">
                <a:solidFill>
                  <a:schemeClr val="tx2"/>
                </a:solidFill>
              </a:defRPr>
            </a:lvl1pPr>
            <a:lvl2pPr marL="0" indent="0">
              <a:buNone/>
              <a:defRPr b="1">
                <a:solidFill>
                  <a:schemeClr val="tx2"/>
                </a:solidFill>
              </a:defRPr>
            </a:lvl2pPr>
            <a:lvl3pPr marL="0" indent="0">
              <a:buNone/>
              <a:defRPr b="1">
                <a:solidFill>
                  <a:schemeClr val="tx2"/>
                </a:solidFill>
              </a:defRPr>
            </a:lvl3pPr>
            <a:lvl4pPr marL="0" indent="0">
              <a:buNone/>
              <a:defRPr b="1">
                <a:solidFill>
                  <a:schemeClr val="tx2"/>
                </a:solidFill>
              </a:defRPr>
            </a:lvl4pPr>
            <a:lvl5pPr marL="0" indent="0">
              <a:buNone/>
              <a:defRPr b="1">
                <a:solidFill>
                  <a:schemeClr val="tx2"/>
                </a:solidFill>
              </a:defRPr>
            </a:lvl5pPr>
            <a:lvl6pPr marL="0" indent="0">
              <a:buNone/>
              <a:defRPr b="1">
                <a:solidFill>
                  <a:schemeClr val="tx2"/>
                </a:solidFill>
              </a:defRPr>
            </a:lvl6pPr>
            <a:lvl7pPr marL="0" indent="0">
              <a:buNone/>
              <a:defRPr b="1">
                <a:solidFill>
                  <a:schemeClr val="tx2"/>
                </a:solidFill>
              </a:defRPr>
            </a:lvl7pPr>
            <a:lvl8pPr marL="0" indent="0">
              <a:buNone/>
              <a:defRPr b="1">
                <a:solidFill>
                  <a:schemeClr val="tx2"/>
                </a:solidFill>
              </a:defRPr>
            </a:lvl8pPr>
            <a:lvl9pPr marL="0" indent="0">
              <a:buNone/>
              <a:defRPr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1" name="Straight Connector 20">
            <a:extLst>
              <a:ext uri="{FF2B5EF4-FFF2-40B4-BE49-F238E27FC236}">
                <a16:creationId xmlns:a16="http://schemas.microsoft.com/office/drawing/2014/main" id="{B837C483-EB87-4998-B77D-080D46610ABF}"/>
              </a:ext>
            </a:extLst>
          </p:cNvPr>
          <p:cNvCxnSpPr/>
          <p:nvPr userDrawn="1"/>
        </p:nvCxnSpPr>
        <p:spPr bwMode="gray">
          <a:xfrm>
            <a:off x="2554465" y="3926233"/>
            <a:ext cx="9298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324756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8: Title (3) &amp; Content (3) &amp; Box 4">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p>
        </p:txBody>
      </p:sp>
      <p:sp>
        <p:nvSpPr>
          <p:cNvPr id="12" name="Content Placeholder 3"/>
          <p:cNvSpPr>
            <a:spLocks noGrp="1"/>
          </p:cNvSpPr>
          <p:nvPr>
            <p:ph sz="quarter" idx="20"/>
          </p:nvPr>
        </p:nvSpPr>
        <p:spPr bwMode="gray">
          <a:xfrm>
            <a:off x="2553273" y="1931196"/>
            <a:ext cx="9299991" cy="1016472"/>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3" name="Straight Connector 12"/>
          <p:cNvCxnSpPr/>
          <p:nvPr userDrawn="1"/>
        </p:nvCxnSpPr>
        <p:spPr bwMode="gray">
          <a:xfrm>
            <a:off x="2554464" y="3019668"/>
            <a:ext cx="9298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7" name="Content Placeholder 3"/>
          <p:cNvSpPr>
            <a:spLocks noGrp="1"/>
          </p:cNvSpPr>
          <p:nvPr>
            <p:ph sz="quarter" idx="21"/>
          </p:nvPr>
        </p:nvSpPr>
        <p:spPr bwMode="gray">
          <a:xfrm>
            <a:off x="2553273" y="3091669"/>
            <a:ext cx="9299991" cy="1016472"/>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3"/>
          <p:cNvSpPr>
            <a:spLocks noGrp="1"/>
          </p:cNvSpPr>
          <p:nvPr>
            <p:ph sz="quarter" idx="22"/>
          </p:nvPr>
        </p:nvSpPr>
        <p:spPr bwMode="gray">
          <a:xfrm>
            <a:off x="2553273" y="4252143"/>
            <a:ext cx="9299991" cy="1016472"/>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0" name="Straight Connector 19"/>
          <p:cNvCxnSpPr/>
          <p:nvPr userDrawn="1"/>
        </p:nvCxnSpPr>
        <p:spPr bwMode="gray">
          <a:xfrm>
            <a:off x="2554464" y="4180142"/>
            <a:ext cx="92988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35" name="Content Placeholder 3"/>
          <p:cNvSpPr>
            <a:spLocks noGrp="1"/>
          </p:cNvSpPr>
          <p:nvPr>
            <p:ph sz="quarter" idx="23"/>
          </p:nvPr>
        </p:nvSpPr>
        <p:spPr bwMode="gray">
          <a:xfrm>
            <a:off x="333264" y="1931196"/>
            <a:ext cx="1916766" cy="101647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6" name="Content Placeholder 3"/>
          <p:cNvSpPr>
            <a:spLocks noGrp="1"/>
          </p:cNvSpPr>
          <p:nvPr>
            <p:ph sz="quarter" idx="24"/>
          </p:nvPr>
        </p:nvSpPr>
        <p:spPr bwMode="gray">
          <a:xfrm>
            <a:off x="333264" y="3091669"/>
            <a:ext cx="1916766" cy="101647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vl9pPr marL="0" indent="0" algn="l">
              <a:buNone/>
              <a:defRPr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7" name="Content Placeholder 3"/>
          <p:cNvSpPr>
            <a:spLocks noGrp="1"/>
          </p:cNvSpPr>
          <p:nvPr>
            <p:ph sz="quarter" idx="25"/>
          </p:nvPr>
        </p:nvSpPr>
        <p:spPr bwMode="gray">
          <a:xfrm>
            <a:off x="333264" y="4252143"/>
            <a:ext cx="1916766" cy="1016472"/>
          </a:xfrm>
        </p:spPr>
        <p:txBody>
          <a:bodyPr lIns="0" tIns="0" rIns="0" bIns="0" anchor="ctr"/>
          <a:lstStyle>
            <a:lvl1pPr marL="0" indent="0">
              <a:buFont typeface="Arial" panose="020B0604020202020204" pitchFamily="34" charset="0"/>
              <a:buNone/>
              <a:defRPr b="1">
                <a:solidFill>
                  <a:schemeClr val="tx2"/>
                </a:solidFill>
              </a:defRPr>
            </a:lvl1pPr>
            <a:lvl2pPr marL="0" indent="0">
              <a:buNone/>
              <a:defRPr b="1">
                <a:solidFill>
                  <a:schemeClr val="tx2"/>
                </a:solidFill>
              </a:defRPr>
            </a:lvl2pPr>
            <a:lvl3pPr marL="0" indent="0">
              <a:buNone/>
              <a:defRPr b="1">
                <a:solidFill>
                  <a:schemeClr val="tx2"/>
                </a:solidFill>
              </a:defRPr>
            </a:lvl3pPr>
            <a:lvl4pPr marL="0" indent="0">
              <a:buNone/>
              <a:defRPr b="1">
                <a:solidFill>
                  <a:schemeClr val="tx2"/>
                </a:solidFill>
              </a:defRPr>
            </a:lvl4pPr>
            <a:lvl5pPr marL="0" indent="0">
              <a:buNone/>
              <a:defRPr b="1">
                <a:solidFill>
                  <a:schemeClr val="tx2"/>
                </a:solidFill>
              </a:defRPr>
            </a:lvl5pPr>
            <a:lvl6pPr marL="0" indent="0">
              <a:buNone/>
              <a:defRPr b="1">
                <a:solidFill>
                  <a:schemeClr val="tx2"/>
                </a:solidFill>
              </a:defRPr>
            </a:lvl6pPr>
            <a:lvl7pPr marL="0" indent="0">
              <a:buNone/>
              <a:defRPr b="1">
                <a:solidFill>
                  <a:schemeClr val="tx2"/>
                </a:solidFill>
              </a:defRPr>
            </a:lvl7pPr>
            <a:lvl8pPr marL="0" indent="0">
              <a:buNone/>
              <a:defRPr b="1">
                <a:solidFill>
                  <a:schemeClr val="tx2"/>
                </a:solidFill>
              </a:defRPr>
            </a:lvl8pPr>
            <a:lvl9pPr marL="0" indent="0">
              <a:buNone/>
              <a:defRPr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Text Placeholder 11"/>
          <p:cNvSpPr>
            <a:spLocks noGrp="1"/>
          </p:cNvSpPr>
          <p:nvPr>
            <p:ph type="body" sz="quarter" idx="26"/>
          </p:nvPr>
        </p:nvSpPr>
        <p:spPr bwMode="gray">
          <a:xfrm>
            <a:off x="332366" y="5452639"/>
            <a:ext cx="11520898" cy="460800"/>
          </a:xfrm>
          <a:solidFill>
            <a:schemeClr val="accent3"/>
          </a:solidFill>
        </p:spPr>
        <p:txBody>
          <a:bodyPr lIns="0" tIns="0" rIns="0"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27"/>
          </p:nvPr>
        </p:nvSpPr>
        <p:spPr bwMode="gray"/>
        <p:txBody>
          <a:bodyPr/>
          <a:lstStyle/>
          <a:p>
            <a:fld id="{AFC62351-A650-4DF6-986F-78B25B039145}" type="datetime4">
              <a:rPr lang="en-US" smtClean="0"/>
              <a:t>June 28, 2022</a:t>
            </a:fld>
            <a:endParaRPr lang="en-US"/>
          </a:p>
        </p:txBody>
      </p:sp>
      <p:sp>
        <p:nvSpPr>
          <p:cNvPr id="4" name="Footer Placeholder 3"/>
          <p:cNvSpPr>
            <a:spLocks noGrp="1"/>
          </p:cNvSpPr>
          <p:nvPr>
            <p:ph type="ftr" sz="quarter" idx="28"/>
          </p:nvPr>
        </p:nvSpPr>
        <p:spPr bwMode="gray"/>
        <p:txBody>
          <a:bodyPr/>
          <a:lstStyle/>
          <a:p>
            <a:pPr lvl="8"/>
            <a:endParaRPr lang="en-US"/>
          </a:p>
        </p:txBody>
      </p:sp>
      <p:sp>
        <p:nvSpPr>
          <p:cNvPr id="5" name="Slide Number Placeholder 4"/>
          <p:cNvSpPr>
            <a:spLocks noGrp="1"/>
          </p:cNvSpPr>
          <p:nvPr>
            <p:ph type="sldNum" sz="quarter" idx="29"/>
          </p:nvPr>
        </p:nvSpPr>
        <p:spPr bwMode="gray"/>
        <p:txBody>
          <a:bodyPr/>
          <a:lstStyle/>
          <a:p>
            <a:r>
              <a:rPr lang="en-US"/>
              <a:t>Slide </a:t>
            </a:r>
            <a:fld id="{619F89D8-7AE3-494A-97F3-03D680869632}" type="slidenum">
              <a:rPr lang="en-US" smtClean="0"/>
              <a:pPr/>
              <a:t>‹#›</a:t>
            </a:fld>
            <a:endParaRPr lang="en-US"/>
          </a:p>
        </p:txBody>
      </p:sp>
      <p:sp>
        <p:nvSpPr>
          <p:cNvPr id="21" name="Subtitle 2"/>
          <p:cNvSpPr>
            <a:spLocks noGrp="1"/>
          </p:cNvSpPr>
          <p:nvPr>
            <p:ph type="subTitle" idx="13"/>
          </p:nvPr>
        </p:nvSpPr>
        <p:spPr bwMode="gray">
          <a:xfrm>
            <a:off x="333264"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spTree>
    <p:extLst>
      <p:ext uri="{BB962C8B-B14F-4D97-AF65-F5344CB8AC3E}">
        <p14:creationId xmlns:p14="http://schemas.microsoft.com/office/powerpoint/2010/main" val="2004856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9: Title (4) &amp; Content (4) &amp; Box / Numbers">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p>
        </p:txBody>
      </p:sp>
      <p:sp>
        <p:nvSpPr>
          <p:cNvPr id="11" name="Content Placeholder 3"/>
          <p:cNvSpPr>
            <a:spLocks noGrp="1"/>
          </p:cNvSpPr>
          <p:nvPr>
            <p:ph sz="quarter" idx="20"/>
          </p:nvPr>
        </p:nvSpPr>
        <p:spPr bwMode="gray">
          <a:xfrm>
            <a:off x="2818583" y="1931198"/>
            <a:ext cx="9034681" cy="726353"/>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p:cNvSpPr>
            <a:spLocks noGrp="1"/>
          </p:cNvSpPr>
          <p:nvPr>
            <p:ph sz="quarter" idx="21"/>
          </p:nvPr>
        </p:nvSpPr>
        <p:spPr bwMode="gray">
          <a:xfrm>
            <a:off x="2818583" y="2801554"/>
            <a:ext cx="9034681" cy="726353"/>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quarter" idx="22"/>
          </p:nvPr>
        </p:nvSpPr>
        <p:spPr bwMode="gray">
          <a:xfrm>
            <a:off x="2818583" y="3671910"/>
            <a:ext cx="9034681" cy="726353"/>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11"/>
          <p:cNvSpPr>
            <a:spLocks noGrp="1"/>
          </p:cNvSpPr>
          <p:nvPr>
            <p:ph type="body" sz="quarter" idx="26"/>
          </p:nvPr>
        </p:nvSpPr>
        <p:spPr bwMode="gray">
          <a:xfrm>
            <a:off x="332367" y="5452639"/>
            <a:ext cx="11520898" cy="460800"/>
          </a:xfrm>
          <a:solidFill>
            <a:schemeClr val="accent3"/>
          </a:solidFill>
        </p:spPr>
        <p:txBody>
          <a:bodyPr lIns="0" tIns="0" rIns="0"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Content Placeholder 3"/>
          <p:cNvSpPr>
            <a:spLocks noGrp="1"/>
          </p:cNvSpPr>
          <p:nvPr>
            <p:ph sz="quarter" idx="27"/>
          </p:nvPr>
        </p:nvSpPr>
        <p:spPr bwMode="gray">
          <a:xfrm>
            <a:off x="332582" y="1931198"/>
            <a:ext cx="1535879" cy="726353"/>
          </a:xfrm>
        </p:spPr>
        <p:txBody>
          <a:bodyPr lIns="0" tIns="0" rIns="0" bIns="0" anchor="ctr"/>
          <a:lstStyle>
            <a:lvl1pPr marL="1588" indent="0">
              <a:buFont typeface="Arial" panose="020B0604020202020204" pitchFamily="34" charset="0"/>
              <a:buNone/>
              <a:defRPr b="1">
                <a:solidFill>
                  <a:schemeClr val="tx2"/>
                </a:solidFill>
              </a:defRPr>
            </a:lvl1pPr>
            <a:lvl2pPr marL="1588" indent="0">
              <a:buNone/>
              <a:defRPr b="1">
                <a:solidFill>
                  <a:schemeClr val="tx2"/>
                </a:solidFill>
              </a:defRPr>
            </a:lvl2pPr>
            <a:lvl3pPr marL="1588" indent="0">
              <a:buNone/>
              <a:defRPr b="1">
                <a:solidFill>
                  <a:schemeClr val="tx2"/>
                </a:solidFill>
              </a:defRPr>
            </a:lvl3pPr>
            <a:lvl4pPr marL="1588" indent="0">
              <a:buNone/>
              <a:defRPr b="1">
                <a:solidFill>
                  <a:schemeClr val="tx2"/>
                </a:solidFill>
              </a:defRPr>
            </a:lvl4pPr>
            <a:lvl5pPr marL="1588" indent="0">
              <a:buNone/>
              <a:defRPr b="1">
                <a:solidFill>
                  <a:schemeClr val="tx2"/>
                </a:solidFill>
              </a:defRPr>
            </a:lvl5pPr>
            <a:lvl6pPr marL="1588" indent="0">
              <a:buNone/>
              <a:defRPr b="1">
                <a:solidFill>
                  <a:schemeClr val="tx2"/>
                </a:solidFill>
              </a:defRPr>
            </a:lvl6pPr>
            <a:lvl7pPr marL="1588" indent="0">
              <a:buNone/>
              <a:defRPr b="1">
                <a:solidFill>
                  <a:schemeClr val="tx2"/>
                </a:solidFill>
              </a:defRPr>
            </a:lvl7pPr>
            <a:lvl8pPr marL="1588" indent="0">
              <a:buNone/>
              <a:defRPr b="1">
                <a:solidFill>
                  <a:schemeClr val="tx2"/>
                </a:solidFill>
              </a:defRPr>
            </a:lvl8pPr>
            <a:lvl9pPr marL="1588" indent="0">
              <a:buNone/>
              <a:defRPr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5" name="Content Placeholder 3"/>
          <p:cNvSpPr>
            <a:spLocks noGrp="1"/>
          </p:cNvSpPr>
          <p:nvPr>
            <p:ph sz="quarter" idx="28"/>
          </p:nvPr>
        </p:nvSpPr>
        <p:spPr bwMode="gray">
          <a:xfrm>
            <a:off x="332582" y="2801554"/>
            <a:ext cx="1535879" cy="726353"/>
          </a:xfrm>
        </p:spPr>
        <p:txBody>
          <a:bodyPr lIns="0" tIns="0" rIns="0" bIns="0" anchor="ctr"/>
          <a:lstStyle>
            <a:lvl1pPr marL="1588" indent="0">
              <a:buFont typeface="Arial" panose="020B0604020202020204" pitchFamily="34" charset="0"/>
              <a:buNone/>
              <a:defRPr b="1">
                <a:solidFill>
                  <a:schemeClr val="tx2"/>
                </a:solidFill>
              </a:defRPr>
            </a:lvl1pPr>
            <a:lvl2pPr marL="1588" indent="0">
              <a:buNone/>
              <a:defRPr b="1">
                <a:solidFill>
                  <a:schemeClr val="tx2"/>
                </a:solidFill>
              </a:defRPr>
            </a:lvl2pPr>
            <a:lvl3pPr marL="1588" indent="0">
              <a:buNone/>
              <a:defRPr b="1">
                <a:solidFill>
                  <a:schemeClr val="tx2"/>
                </a:solidFill>
              </a:defRPr>
            </a:lvl3pPr>
            <a:lvl4pPr marL="1588" indent="0">
              <a:buNone/>
              <a:defRPr b="1">
                <a:solidFill>
                  <a:schemeClr val="tx2"/>
                </a:solidFill>
              </a:defRPr>
            </a:lvl4pPr>
            <a:lvl5pPr marL="1588" indent="0">
              <a:buNone/>
              <a:defRPr b="1">
                <a:solidFill>
                  <a:schemeClr val="tx2"/>
                </a:solidFill>
              </a:defRPr>
            </a:lvl5pPr>
            <a:lvl6pPr marL="1588" indent="0">
              <a:buNone/>
              <a:defRPr b="1">
                <a:solidFill>
                  <a:schemeClr val="tx2"/>
                </a:solidFill>
              </a:defRPr>
            </a:lvl6pPr>
            <a:lvl7pPr marL="1588" indent="0">
              <a:buNone/>
              <a:defRPr b="1">
                <a:solidFill>
                  <a:schemeClr val="tx2"/>
                </a:solidFill>
              </a:defRPr>
            </a:lvl7pPr>
            <a:lvl8pPr marL="1588" indent="0">
              <a:buNone/>
              <a:defRPr b="1">
                <a:solidFill>
                  <a:schemeClr val="tx2"/>
                </a:solidFill>
              </a:defRPr>
            </a:lvl8pPr>
            <a:lvl9pPr marL="1588" indent="0">
              <a:buNone/>
              <a:defRPr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6" name="Content Placeholder 3"/>
          <p:cNvSpPr>
            <a:spLocks noGrp="1"/>
          </p:cNvSpPr>
          <p:nvPr>
            <p:ph sz="quarter" idx="29"/>
          </p:nvPr>
        </p:nvSpPr>
        <p:spPr bwMode="gray">
          <a:xfrm>
            <a:off x="332582" y="3671910"/>
            <a:ext cx="1535879" cy="726353"/>
          </a:xfrm>
        </p:spPr>
        <p:txBody>
          <a:bodyPr lIns="0" tIns="0" rIns="0" bIns="0" anchor="ctr"/>
          <a:lstStyle>
            <a:lvl1pPr marL="1588" indent="0">
              <a:buFont typeface="Arial" panose="020B0604020202020204" pitchFamily="34" charset="0"/>
              <a:buNone/>
              <a:defRPr b="1">
                <a:solidFill>
                  <a:schemeClr val="tx2"/>
                </a:solidFill>
              </a:defRPr>
            </a:lvl1pPr>
            <a:lvl2pPr marL="1588" indent="0">
              <a:buNone/>
              <a:defRPr b="1">
                <a:solidFill>
                  <a:schemeClr val="tx2"/>
                </a:solidFill>
              </a:defRPr>
            </a:lvl2pPr>
            <a:lvl3pPr marL="1588" indent="0">
              <a:buNone/>
              <a:defRPr b="1">
                <a:solidFill>
                  <a:schemeClr val="tx2"/>
                </a:solidFill>
              </a:defRPr>
            </a:lvl3pPr>
            <a:lvl4pPr marL="1588" indent="0">
              <a:buNone/>
              <a:defRPr b="1">
                <a:solidFill>
                  <a:schemeClr val="tx2"/>
                </a:solidFill>
              </a:defRPr>
            </a:lvl4pPr>
            <a:lvl5pPr marL="1588" indent="0">
              <a:buNone/>
              <a:defRPr b="1">
                <a:solidFill>
                  <a:schemeClr val="tx2"/>
                </a:solidFill>
              </a:defRPr>
            </a:lvl5pPr>
            <a:lvl6pPr marL="1588" indent="0">
              <a:buNone/>
              <a:defRPr b="1">
                <a:solidFill>
                  <a:schemeClr val="tx2"/>
                </a:solidFill>
              </a:defRPr>
            </a:lvl6pPr>
            <a:lvl7pPr marL="1588" indent="0">
              <a:buNone/>
              <a:defRPr b="1">
                <a:solidFill>
                  <a:schemeClr val="tx2"/>
                </a:solidFill>
              </a:defRPr>
            </a:lvl7pPr>
            <a:lvl8pPr marL="1588" indent="0">
              <a:buNone/>
              <a:defRPr b="1">
                <a:solidFill>
                  <a:schemeClr val="tx2"/>
                </a:solidFill>
              </a:defRPr>
            </a:lvl8pPr>
            <a:lvl9pPr marL="1588" indent="0">
              <a:buNone/>
              <a:defRPr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7" name="Content Placeholder 3"/>
          <p:cNvSpPr>
            <a:spLocks noGrp="1"/>
          </p:cNvSpPr>
          <p:nvPr>
            <p:ph sz="quarter" idx="30"/>
          </p:nvPr>
        </p:nvSpPr>
        <p:spPr bwMode="gray">
          <a:xfrm>
            <a:off x="2818583" y="4542265"/>
            <a:ext cx="9034681" cy="726353"/>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Content Placeholder 3"/>
          <p:cNvSpPr>
            <a:spLocks noGrp="1"/>
          </p:cNvSpPr>
          <p:nvPr>
            <p:ph sz="quarter" idx="31"/>
          </p:nvPr>
        </p:nvSpPr>
        <p:spPr bwMode="gray">
          <a:xfrm>
            <a:off x="332582" y="4542265"/>
            <a:ext cx="1535879" cy="726353"/>
          </a:xfrm>
        </p:spPr>
        <p:txBody>
          <a:bodyPr lIns="0" tIns="0" rIns="0" bIns="0" anchor="ctr"/>
          <a:lstStyle>
            <a:lvl1pPr marL="1588" indent="0">
              <a:buFont typeface="Arial" panose="020B0604020202020204" pitchFamily="34" charset="0"/>
              <a:buNone/>
              <a:defRPr b="1">
                <a:solidFill>
                  <a:schemeClr val="tx2"/>
                </a:solidFill>
              </a:defRPr>
            </a:lvl1pPr>
            <a:lvl2pPr marL="1588" indent="0">
              <a:buNone/>
              <a:defRPr b="1">
                <a:solidFill>
                  <a:schemeClr val="tx2"/>
                </a:solidFill>
              </a:defRPr>
            </a:lvl2pPr>
            <a:lvl3pPr marL="1588" indent="0">
              <a:buNone/>
              <a:defRPr b="1">
                <a:solidFill>
                  <a:schemeClr val="tx2"/>
                </a:solidFill>
              </a:defRPr>
            </a:lvl3pPr>
            <a:lvl4pPr marL="1588" indent="0">
              <a:buNone/>
              <a:defRPr b="1">
                <a:solidFill>
                  <a:schemeClr val="tx2"/>
                </a:solidFill>
              </a:defRPr>
            </a:lvl4pPr>
            <a:lvl5pPr marL="1588" indent="0">
              <a:buNone/>
              <a:defRPr b="1">
                <a:solidFill>
                  <a:schemeClr val="tx2"/>
                </a:solidFill>
              </a:defRPr>
            </a:lvl5pPr>
            <a:lvl6pPr marL="1588" indent="0">
              <a:buNone/>
              <a:defRPr b="1">
                <a:solidFill>
                  <a:schemeClr val="tx2"/>
                </a:solidFill>
              </a:defRPr>
            </a:lvl6pPr>
            <a:lvl7pPr marL="1588" indent="0">
              <a:buNone/>
              <a:defRPr b="1">
                <a:solidFill>
                  <a:schemeClr val="tx2"/>
                </a:solidFill>
              </a:defRPr>
            </a:lvl7pPr>
            <a:lvl8pPr marL="1588" indent="0">
              <a:buNone/>
              <a:defRPr b="1">
                <a:solidFill>
                  <a:schemeClr val="tx2"/>
                </a:solidFill>
              </a:defRPr>
            </a:lvl8pPr>
            <a:lvl9pPr marL="1588" indent="0">
              <a:buNone/>
              <a:defRPr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1" name="Straight Connector 13"/>
          <p:cNvCxnSpPr/>
          <p:nvPr userDrawn="1"/>
        </p:nvCxnSpPr>
        <p:spPr bwMode="gray">
          <a:xfrm>
            <a:off x="1999567" y="4542262"/>
            <a:ext cx="0" cy="72720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14"/>
          <p:cNvCxnSpPr/>
          <p:nvPr userDrawn="1"/>
        </p:nvCxnSpPr>
        <p:spPr bwMode="gray">
          <a:xfrm>
            <a:off x="1778487" y="4905862"/>
            <a:ext cx="220918" cy="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Connector 13"/>
          <p:cNvCxnSpPr/>
          <p:nvPr userDrawn="1"/>
        </p:nvCxnSpPr>
        <p:spPr bwMode="gray">
          <a:xfrm>
            <a:off x="1999568" y="3671624"/>
            <a:ext cx="0" cy="72720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49" name="Straight Connector 14"/>
          <p:cNvCxnSpPr/>
          <p:nvPr userDrawn="1"/>
        </p:nvCxnSpPr>
        <p:spPr bwMode="gray">
          <a:xfrm>
            <a:off x="1778487" y="4035224"/>
            <a:ext cx="220918" cy="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51" name="Straight Connector 50"/>
          <p:cNvCxnSpPr/>
          <p:nvPr userDrawn="1"/>
        </p:nvCxnSpPr>
        <p:spPr bwMode="gray">
          <a:xfrm>
            <a:off x="2072427" y="2729549"/>
            <a:ext cx="9780837"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52" name="Straight Connector 51"/>
          <p:cNvCxnSpPr/>
          <p:nvPr userDrawn="1"/>
        </p:nvCxnSpPr>
        <p:spPr bwMode="gray">
          <a:xfrm>
            <a:off x="2072427" y="3599904"/>
            <a:ext cx="9780837"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53" name="Straight Connector 52"/>
          <p:cNvCxnSpPr/>
          <p:nvPr userDrawn="1"/>
        </p:nvCxnSpPr>
        <p:spPr bwMode="gray">
          <a:xfrm>
            <a:off x="2072427" y="4470259"/>
            <a:ext cx="9780837"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4" name="Date Placeholder 3"/>
          <p:cNvSpPr>
            <a:spLocks noGrp="1"/>
          </p:cNvSpPr>
          <p:nvPr userDrawn="1">
            <p:ph type="dt" sz="half" idx="32"/>
          </p:nvPr>
        </p:nvSpPr>
        <p:spPr bwMode="gray"/>
        <p:txBody>
          <a:bodyPr/>
          <a:lstStyle/>
          <a:p>
            <a:fld id="{ED4418A7-E8E0-42C3-AC0C-9BF91949BA0B}" type="datetime4">
              <a:rPr lang="en-US" smtClean="0"/>
              <a:t>June 28, 2022</a:t>
            </a:fld>
            <a:endParaRPr lang="en-US"/>
          </a:p>
        </p:txBody>
      </p:sp>
      <p:sp>
        <p:nvSpPr>
          <p:cNvPr id="5" name="Footer Placeholder 4"/>
          <p:cNvSpPr>
            <a:spLocks noGrp="1"/>
          </p:cNvSpPr>
          <p:nvPr userDrawn="1">
            <p:ph type="ftr" sz="quarter" idx="33"/>
          </p:nvPr>
        </p:nvSpPr>
        <p:spPr bwMode="gray"/>
        <p:txBody>
          <a:bodyPr/>
          <a:lstStyle/>
          <a:p>
            <a:pPr lvl="8"/>
            <a:endParaRPr lang="en-US"/>
          </a:p>
        </p:txBody>
      </p:sp>
      <p:sp>
        <p:nvSpPr>
          <p:cNvPr id="6" name="Slide Number Placeholder 5"/>
          <p:cNvSpPr>
            <a:spLocks noGrp="1"/>
          </p:cNvSpPr>
          <p:nvPr userDrawn="1">
            <p:ph type="sldNum" sz="quarter" idx="34"/>
          </p:nvPr>
        </p:nvSpPr>
        <p:spPr bwMode="gray"/>
        <p:txBody>
          <a:bodyPr/>
          <a:lstStyle/>
          <a:p>
            <a:r>
              <a:rPr lang="en-US"/>
              <a:t>Slide </a:t>
            </a:r>
            <a:fld id="{619F89D8-7AE3-494A-97F3-03D680869632}" type="slidenum">
              <a:rPr lang="en-US" smtClean="0"/>
              <a:pPr/>
              <a:t>‹#›</a:t>
            </a:fld>
            <a:endParaRPr lang="en-US"/>
          </a:p>
        </p:txBody>
      </p:sp>
      <p:sp>
        <p:nvSpPr>
          <p:cNvPr id="34" name="Subtitle 2"/>
          <p:cNvSpPr>
            <a:spLocks noGrp="1"/>
          </p:cNvSpPr>
          <p:nvPr userDrawn="1">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sp>
        <p:nvSpPr>
          <p:cNvPr id="7" name="Content Placeholder 6"/>
          <p:cNvSpPr>
            <a:spLocks noGrp="1"/>
          </p:cNvSpPr>
          <p:nvPr>
            <p:ph sz="quarter" idx="35" hasCustomPrompt="1"/>
          </p:nvPr>
        </p:nvSpPr>
        <p:spPr>
          <a:xfrm>
            <a:off x="2218077" y="2100061"/>
            <a:ext cx="385200" cy="385200"/>
          </a:xfrm>
          <a:prstGeom prst="ellipse">
            <a:avLst/>
          </a:prstGeom>
          <a:solidFill>
            <a:schemeClr val="tx2"/>
          </a:solidFill>
        </p:spPr>
        <p:txBody>
          <a:bodyPr anchor="ctr" anchorCtr="0"/>
          <a:lstStyle>
            <a:lvl1pPr algn="ctr">
              <a:spcBef>
                <a:spcPts val="0"/>
              </a:spcBef>
              <a:defRPr sz="2000" b="1">
                <a:solidFill>
                  <a:schemeClr val="bg1"/>
                </a:solidFill>
                <a:latin typeface="ABBvoice" panose="020D0603020503020204" pitchFamily="34" charset="0"/>
                <a:ea typeface="ABBvoice" panose="020D0603020503020204" pitchFamily="34" charset="0"/>
                <a:cs typeface="ABBvoice" panose="020D0603020503020204" pitchFamily="34" charset="0"/>
              </a:defRPr>
            </a:lvl1pPr>
          </a:lstStyle>
          <a:p>
            <a:pPr lvl="0"/>
            <a:r>
              <a:rPr lang="pl-PL"/>
              <a:t>1</a:t>
            </a:r>
            <a:endParaRPr lang="en-GB"/>
          </a:p>
        </p:txBody>
      </p:sp>
      <p:sp>
        <p:nvSpPr>
          <p:cNvPr id="54" name="Content Placeholder 6"/>
          <p:cNvSpPr>
            <a:spLocks noGrp="1"/>
          </p:cNvSpPr>
          <p:nvPr>
            <p:ph sz="quarter" idx="36" hasCustomPrompt="1"/>
          </p:nvPr>
        </p:nvSpPr>
        <p:spPr>
          <a:xfrm>
            <a:off x="2218077" y="2971986"/>
            <a:ext cx="385200" cy="385200"/>
          </a:xfrm>
          <a:prstGeom prst="ellipse">
            <a:avLst/>
          </a:prstGeom>
          <a:solidFill>
            <a:schemeClr val="tx2"/>
          </a:solidFill>
        </p:spPr>
        <p:txBody>
          <a:bodyPr anchor="ctr" anchorCtr="0"/>
          <a:lstStyle>
            <a:lvl1pPr algn="ctr">
              <a:spcBef>
                <a:spcPts val="0"/>
              </a:spcBef>
              <a:defRPr sz="2000" b="1">
                <a:solidFill>
                  <a:schemeClr val="bg1"/>
                </a:solidFill>
                <a:latin typeface="ABBvoice" panose="020D0603020503020204" pitchFamily="34" charset="0"/>
                <a:ea typeface="ABBvoice" panose="020D0603020503020204" pitchFamily="34" charset="0"/>
                <a:cs typeface="ABBvoice" panose="020D0603020503020204" pitchFamily="34" charset="0"/>
              </a:defRPr>
            </a:lvl1pPr>
          </a:lstStyle>
          <a:p>
            <a:pPr lvl="0"/>
            <a:r>
              <a:rPr lang="pl-PL"/>
              <a:t>2</a:t>
            </a:r>
            <a:endParaRPr lang="en-GB"/>
          </a:p>
        </p:txBody>
      </p:sp>
      <p:sp>
        <p:nvSpPr>
          <p:cNvPr id="55" name="Content Placeholder 6"/>
          <p:cNvSpPr>
            <a:spLocks noGrp="1"/>
          </p:cNvSpPr>
          <p:nvPr>
            <p:ph sz="quarter" idx="37" hasCustomPrompt="1"/>
          </p:nvPr>
        </p:nvSpPr>
        <p:spPr>
          <a:xfrm>
            <a:off x="2218077" y="3843416"/>
            <a:ext cx="385200" cy="385200"/>
          </a:xfrm>
          <a:prstGeom prst="ellipse">
            <a:avLst/>
          </a:prstGeom>
          <a:solidFill>
            <a:schemeClr val="tx2"/>
          </a:solidFill>
        </p:spPr>
        <p:txBody>
          <a:bodyPr anchor="ctr" anchorCtr="0"/>
          <a:lstStyle>
            <a:lvl1pPr algn="ctr">
              <a:spcBef>
                <a:spcPts val="0"/>
              </a:spcBef>
              <a:defRPr sz="2000" b="1">
                <a:solidFill>
                  <a:schemeClr val="bg1"/>
                </a:solidFill>
                <a:latin typeface="ABBvoice" panose="020D0603020503020204" pitchFamily="34" charset="0"/>
                <a:ea typeface="ABBvoice" panose="020D0603020503020204" pitchFamily="34" charset="0"/>
                <a:cs typeface="ABBvoice" panose="020D0603020503020204" pitchFamily="34" charset="0"/>
              </a:defRPr>
            </a:lvl1pPr>
          </a:lstStyle>
          <a:p>
            <a:pPr lvl="0"/>
            <a:r>
              <a:rPr lang="pl-PL"/>
              <a:t>3</a:t>
            </a:r>
            <a:endParaRPr lang="en-GB"/>
          </a:p>
        </p:txBody>
      </p:sp>
      <p:sp>
        <p:nvSpPr>
          <p:cNvPr id="56" name="Content Placeholder 6"/>
          <p:cNvSpPr>
            <a:spLocks noGrp="1"/>
          </p:cNvSpPr>
          <p:nvPr>
            <p:ph sz="quarter" idx="38" hasCustomPrompt="1"/>
          </p:nvPr>
        </p:nvSpPr>
        <p:spPr>
          <a:xfrm>
            <a:off x="2218077" y="4708172"/>
            <a:ext cx="385200" cy="385200"/>
          </a:xfrm>
          <a:prstGeom prst="ellipse">
            <a:avLst/>
          </a:prstGeom>
          <a:solidFill>
            <a:schemeClr val="tx2"/>
          </a:solidFill>
        </p:spPr>
        <p:txBody>
          <a:bodyPr anchor="ctr" anchorCtr="0"/>
          <a:lstStyle>
            <a:lvl1pPr algn="ctr">
              <a:spcBef>
                <a:spcPts val="0"/>
              </a:spcBef>
              <a:defRPr sz="2000" b="1">
                <a:solidFill>
                  <a:schemeClr val="bg1"/>
                </a:solidFill>
                <a:latin typeface="ABBvoice" panose="020D0603020503020204" pitchFamily="34" charset="0"/>
                <a:ea typeface="ABBvoice" panose="020D0603020503020204" pitchFamily="34" charset="0"/>
                <a:cs typeface="ABBvoice" panose="020D0603020503020204" pitchFamily="34" charset="0"/>
              </a:defRPr>
            </a:lvl1pPr>
          </a:lstStyle>
          <a:p>
            <a:pPr lvl="0"/>
            <a:r>
              <a:rPr lang="pl-PL"/>
              <a:t>4</a:t>
            </a:r>
            <a:endParaRPr lang="en-GB"/>
          </a:p>
        </p:txBody>
      </p:sp>
      <p:cxnSp>
        <p:nvCxnSpPr>
          <p:cNvPr id="29" name="Straight Connector 13">
            <a:extLst>
              <a:ext uri="{FF2B5EF4-FFF2-40B4-BE49-F238E27FC236}">
                <a16:creationId xmlns:a16="http://schemas.microsoft.com/office/drawing/2014/main" id="{07024B56-75F8-47DC-A217-683C1BDC6C64}"/>
              </a:ext>
            </a:extLst>
          </p:cNvPr>
          <p:cNvCxnSpPr/>
          <p:nvPr userDrawn="1"/>
        </p:nvCxnSpPr>
        <p:spPr bwMode="gray">
          <a:xfrm>
            <a:off x="1999567" y="2800986"/>
            <a:ext cx="0" cy="72720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Connector 14">
            <a:extLst>
              <a:ext uri="{FF2B5EF4-FFF2-40B4-BE49-F238E27FC236}">
                <a16:creationId xmlns:a16="http://schemas.microsoft.com/office/drawing/2014/main" id="{3FADD552-DD17-40B4-BA7D-DDDE41EFD7FC}"/>
              </a:ext>
            </a:extLst>
          </p:cNvPr>
          <p:cNvCxnSpPr/>
          <p:nvPr userDrawn="1"/>
        </p:nvCxnSpPr>
        <p:spPr bwMode="gray">
          <a:xfrm>
            <a:off x="1779054" y="3164586"/>
            <a:ext cx="220918" cy="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13">
            <a:extLst>
              <a:ext uri="{FF2B5EF4-FFF2-40B4-BE49-F238E27FC236}">
                <a16:creationId xmlns:a16="http://schemas.microsoft.com/office/drawing/2014/main" id="{5523BA04-C2BA-405D-BC24-227CF72333F9}"/>
              </a:ext>
            </a:extLst>
          </p:cNvPr>
          <p:cNvCxnSpPr/>
          <p:nvPr userDrawn="1"/>
        </p:nvCxnSpPr>
        <p:spPr bwMode="gray">
          <a:xfrm>
            <a:off x="1999567" y="1930348"/>
            <a:ext cx="0" cy="72720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2" name="Straight Connector 14">
            <a:extLst>
              <a:ext uri="{FF2B5EF4-FFF2-40B4-BE49-F238E27FC236}">
                <a16:creationId xmlns:a16="http://schemas.microsoft.com/office/drawing/2014/main" id="{CB53CC5C-A050-42FD-ACCF-CC93E5938F7E}"/>
              </a:ext>
            </a:extLst>
          </p:cNvPr>
          <p:cNvCxnSpPr/>
          <p:nvPr userDrawn="1"/>
        </p:nvCxnSpPr>
        <p:spPr bwMode="gray">
          <a:xfrm>
            <a:off x="1779502" y="2293948"/>
            <a:ext cx="220918" cy="0"/>
          </a:xfrm>
          <a:prstGeom prst="lin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4033298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0: Matrix">
    <p:spTree>
      <p:nvGrpSpPr>
        <p:cNvPr id="1" name=""/>
        <p:cNvGrpSpPr/>
        <p:nvPr/>
      </p:nvGrpSpPr>
      <p:grpSpPr>
        <a:xfrm>
          <a:off x="0" y="0"/>
          <a:ext cx="0" cy="0"/>
          <a:chOff x="0" y="0"/>
          <a:chExt cx="0" cy="0"/>
        </a:xfrm>
      </p:grpSpPr>
      <p:sp>
        <p:nvSpPr>
          <p:cNvPr id="37" name="Text Placeholder 11"/>
          <p:cNvSpPr>
            <a:spLocks noGrp="1"/>
          </p:cNvSpPr>
          <p:nvPr>
            <p:ph type="body" sz="quarter" idx="26"/>
          </p:nvPr>
        </p:nvSpPr>
        <p:spPr bwMode="gray">
          <a:xfrm>
            <a:off x="2553272" y="1931194"/>
            <a:ext cx="2899094"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11"/>
          <p:cNvSpPr>
            <a:spLocks noGrp="1"/>
          </p:cNvSpPr>
          <p:nvPr>
            <p:ph type="body" sz="quarter" idx="27"/>
          </p:nvPr>
        </p:nvSpPr>
        <p:spPr bwMode="gray">
          <a:xfrm>
            <a:off x="5754947" y="1931194"/>
            <a:ext cx="28980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9" name="Text Placeholder 11"/>
          <p:cNvSpPr>
            <a:spLocks noGrp="1"/>
          </p:cNvSpPr>
          <p:nvPr>
            <p:ph type="body" sz="quarter" idx="28"/>
          </p:nvPr>
        </p:nvSpPr>
        <p:spPr bwMode="gray">
          <a:xfrm>
            <a:off x="8955527" y="1931194"/>
            <a:ext cx="2898000" cy="252000"/>
          </a:xfrm>
        </p:spPr>
        <p:txBody>
          <a:bodyPr lIns="0" tIns="0" rIns="0" anchor="t"/>
          <a:lstStyle>
            <a:lvl1pPr marL="0" indent="0">
              <a:spcBef>
                <a:spcPts val="0"/>
              </a:spcBef>
              <a:buFont typeface="Arial" panose="020B0604020202020204" pitchFamily="34" charset="0"/>
              <a:buNone/>
              <a:defRPr sz="1600" b="1">
                <a:solidFill>
                  <a:schemeClr val="tx2"/>
                </a:solidFill>
              </a:defRPr>
            </a:lvl1pPr>
            <a:lvl2pPr marL="0" indent="0">
              <a:spcBef>
                <a:spcPts val="0"/>
              </a:spcBef>
              <a:buNone/>
              <a:defRPr sz="1600" b="1">
                <a:solidFill>
                  <a:schemeClr val="tx2"/>
                </a:solidFill>
              </a:defRPr>
            </a:lvl2pPr>
            <a:lvl3pPr marL="0" indent="0">
              <a:spcBef>
                <a:spcPts val="0"/>
              </a:spcBef>
              <a:buNone/>
              <a:defRPr sz="1600" b="1">
                <a:solidFill>
                  <a:schemeClr val="tx2"/>
                </a:solidFill>
              </a:defRPr>
            </a:lvl3pPr>
            <a:lvl4pPr marL="0" indent="0">
              <a:spcBef>
                <a:spcPts val="0"/>
              </a:spcBef>
              <a:buNone/>
              <a:defRPr sz="1600" b="1">
                <a:solidFill>
                  <a:schemeClr val="tx2"/>
                </a:solidFill>
              </a:defRPr>
            </a:lvl4pPr>
            <a:lvl5pPr marL="0" indent="0">
              <a:spcBef>
                <a:spcPts val="0"/>
              </a:spcBef>
              <a:buNone/>
              <a:defRPr sz="1600" b="1">
                <a:solidFill>
                  <a:schemeClr val="tx2"/>
                </a:solidFill>
              </a:defRPr>
            </a:lvl5pPr>
            <a:lvl6pPr marL="0" indent="0">
              <a:spcBef>
                <a:spcPts val="0"/>
              </a:spcBef>
              <a:buNone/>
              <a:defRPr sz="1600" b="1">
                <a:solidFill>
                  <a:schemeClr val="tx2"/>
                </a:solidFill>
              </a:defRPr>
            </a:lvl6pPr>
            <a:lvl7pPr marL="0" indent="0">
              <a:spcBef>
                <a:spcPts val="0"/>
              </a:spcBef>
              <a:buNone/>
              <a:defRPr sz="1600" b="1">
                <a:solidFill>
                  <a:schemeClr val="tx2"/>
                </a:solidFill>
              </a:defRPr>
            </a:lvl7pPr>
            <a:lvl8pPr marL="0" indent="0">
              <a:spcBef>
                <a:spcPts val="0"/>
              </a:spcBef>
              <a:buNone/>
              <a:defRPr sz="1600" b="1">
                <a:solidFill>
                  <a:schemeClr val="tx2"/>
                </a:solidFill>
              </a:defRPr>
            </a:lvl8pPr>
            <a:lvl9pPr marL="0" indent="0">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bwMode="gray"/>
        <p:txBody>
          <a:bodyPr/>
          <a:lstStyle/>
          <a:p>
            <a:r>
              <a:rPr lang="en-US"/>
              <a:t>Click to edit Master title style</a:t>
            </a:r>
          </a:p>
        </p:txBody>
      </p:sp>
      <p:sp>
        <p:nvSpPr>
          <p:cNvPr id="11" name="Content Placeholder 3"/>
          <p:cNvSpPr>
            <a:spLocks noGrp="1"/>
          </p:cNvSpPr>
          <p:nvPr>
            <p:ph sz="quarter" idx="20"/>
          </p:nvPr>
        </p:nvSpPr>
        <p:spPr bwMode="gray">
          <a:xfrm>
            <a:off x="2553272" y="2317748"/>
            <a:ext cx="2903803" cy="1083600"/>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quarter" idx="21"/>
          </p:nvPr>
        </p:nvSpPr>
        <p:spPr bwMode="gray">
          <a:xfrm>
            <a:off x="2553273" y="3573970"/>
            <a:ext cx="2903803" cy="1083600"/>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3"/>
          <p:cNvSpPr>
            <a:spLocks noGrp="1"/>
          </p:cNvSpPr>
          <p:nvPr>
            <p:ph sz="quarter" idx="22"/>
          </p:nvPr>
        </p:nvSpPr>
        <p:spPr bwMode="gray">
          <a:xfrm>
            <a:off x="2553273" y="4830194"/>
            <a:ext cx="2903803" cy="1083600"/>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p:cNvSpPr>
            <a:spLocks noGrp="1"/>
          </p:cNvSpPr>
          <p:nvPr>
            <p:ph sz="quarter" idx="23"/>
          </p:nvPr>
        </p:nvSpPr>
        <p:spPr bwMode="gray">
          <a:xfrm>
            <a:off x="333264" y="1931196"/>
            <a:ext cx="1916766" cy="123194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3"/>
          <p:cNvSpPr>
            <a:spLocks noGrp="1"/>
          </p:cNvSpPr>
          <p:nvPr>
            <p:ph sz="quarter" idx="24"/>
          </p:nvPr>
        </p:nvSpPr>
        <p:spPr bwMode="gray">
          <a:xfrm>
            <a:off x="333264" y="3305949"/>
            <a:ext cx="1916766" cy="1231942"/>
          </a:xfrm>
        </p:spPr>
        <p:txBody>
          <a:bodyPr lIns="0" tIns="0" rIns="0" bIns="0" anchor="ctr"/>
          <a:lstStyle>
            <a:lvl1pPr marL="0" indent="0" algn="l">
              <a:buFont typeface="Arial" panose="020B0604020202020204" pitchFamily="34" charset="0"/>
              <a:buNone/>
              <a:defRPr b="1">
                <a:solidFill>
                  <a:schemeClr val="tx2"/>
                </a:solidFill>
              </a:defRPr>
            </a:lvl1pPr>
            <a:lvl2pPr marL="0" indent="0" algn="l">
              <a:buNone/>
              <a:defRPr b="1">
                <a:solidFill>
                  <a:schemeClr val="tx2"/>
                </a:solidFill>
              </a:defRPr>
            </a:lvl2pPr>
            <a:lvl3pPr marL="0" indent="0" algn="l">
              <a:buNone/>
              <a:defRPr b="1">
                <a:solidFill>
                  <a:schemeClr val="tx2"/>
                </a:solidFill>
              </a:defRPr>
            </a:lvl3pPr>
            <a:lvl4pPr marL="0" indent="0" algn="l">
              <a:buNone/>
              <a:defRPr b="1">
                <a:solidFill>
                  <a:schemeClr val="tx2"/>
                </a:solidFill>
              </a:defRPr>
            </a:lvl4pPr>
            <a:lvl5pPr marL="0" indent="0" algn="l">
              <a:buNone/>
              <a:defRPr b="1">
                <a:solidFill>
                  <a:schemeClr val="tx2"/>
                </a:solidFill>
              </a:defRPr>
            </a:lvl5pPr>
            <a:lvl6pPr marL="0" indent="0" algn="l">
              <a:buNone/>
              <a:defRPr b="1">
                <a:solidFill>
                  <a:schemeClr val="tx2"/>
                </a:solidFill>
              </a:defRPr>
            </a:lvl6pPr>
            <a:lvl7pPr marL="0" indent="0" algn="l">
              <a:buNone/>
              <a:defRPr b="1">
                <a:solidFill>
                  <a:schemeClr val="tx2"/>
                </a:solidFill>
              </a:defRPr>
            </a:lvl7pPr>
            <a:lvl8pPr marL="0" indent="0" algn="l">
              <a:buNone/>
              <a:defRPr b="1">
                <a:solidFill>
                  <a:schemeClr val="tx2"/>
                </a:solidFill>
              </a:defRPr>
            </a:lvl8pPr>
            <a:lvl9pPr marL="0" indent="0" algn="l">
              <a:buNone/>
              <a:defRPr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3"/>
          <p:cNvSpPr>
            <a:spLocks noGrp="1"/>
          </p:cNvSpPr>
          <p:nvPr>
            <p:ph sz="quarter" idx="25"/>
          </p:nvPr>
        </p:nvSpPr>
        <p:spPr bwMode="gray">
          <a:xfrm>
            <a:off x="333264" y="4680702"/>
            <a:ext cx="1916766" cy="1231942"/>
          </a:xfrm>
        </p:spPr>
        <p:txBody>
          <a:bodyPr lIns="0" tIns="0" rIns="0" bIns="0" anchor="ctr"/>
          <a:lstStyle>
            <a:lvl1pPr marL="0" indent="0">
              <a:buFont typeface="Arial" panose="020B0604020202020204" pitchFamily="34" charset="0"/>
              <a:buNone/>
              <a:defRPr b="1">
                <a:solidFill>
                  <a:schemeClr val="tx2"/>
                </a:solidFill>
              </a:defRPr>
            </a:lvl1pPr>
            <a:lvl2pPr marL="0" indent="0">
              <a:buNone/>
              <a:defRPr b="1">
                <a:solidFill>
                  <a:schemeClr val="tx2"/>
                </a:solidFill>
              </a:defRPr>
            </a:lvl2pPr>
            <a:lvl3pPr marL="0" indent="0">
              <a:buNone/>
              <a:defRPr b="1">
                <a:solidFill>
                  <a:schemeClr val="tx2"/>
                </a:solidFill>
              </a:defRPr>
            </a:lvl3pPr>
            <a:lvl4pPr marL="0" indent="0">
              <a:buNone/>
              <a:defRPr b="1">
                <a:solidFill>
                  <a:schemeClr val="tx2"/>
                </a:solidFill>
              </a:defRPr>
            </a:lvl4pPr>
            <a:lvl5pPr marL="0" indent="0">
              <a:buNone/>
              <a:defRPr b="1">
                <a:solidFill>
                  <a:schemeClr val="tx2"/>
                </a:solidFill>
              </a:defRPr>
            </a:lvl5pPr>
            <a:lvl6pPr marL="0" indent="0">
              <a:buNone/>
              <a:defRPr b="1">
                <a:solidFill>
                  <a:schemeClr val="tx2"/>
                </a:solidFill>
              </a:defRPr>
            </a:lvl6pPr>
            <a:lvl7pPr marL="0" indent="0">
              <a:buNone/>
              <a:defRPr b="1">
                <a:solidFill>
                  <a:schemeClr val="tx2"/>
                </a:solidFill>
              </a:defRPr>
            </a:lvl7pPr>
            <a:lvl8pPr marL="0" indent="0">
              <a:buNone/>
              <a:defRPr b="1">
                <a:solidFill>
                  <a:schemeClr val="tx2"/>
                </a:solidFill>
              </a:defRPr>
            </a:lvl8pPr>
            <a:lvl9pPr marL="0" indent="0">
              <a:buNone/>
              <a:defRPr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8" name="Straight Connector 27"/>
          <p:cNvCxnSpPr/>
          <p:nvPr userDrawn="1"/>
        </p:nvCxnSpPr>
        <p:spPr bwMode="gray">
          <a:xfrm>
            <a:off x="2553272" y="2238607"/>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9" name="Straight Connector 28"/>
          <p:cNvCxnSpPr/>
          <p:nvPr userDrawn="1"/>
        </p:nvCxnSpPr>
        <p:spPr bwMode="gray">
          <a:xfrm>
            <a:off x="2550359" y="3487659"/>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0" name="Straight Connector 29"/>
          <p:cNvCxnSpPr/>
          <p:nvPr userDrawn="1"/>
        </p:nvCxnSpPr>
        <p:spPr bwMode="gray">
          <a:xfrm>
            <a:off x="2550359" y="4743881"/>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1" name="Straight Connector 30"/>
          <p:cNvCxnSpPr/>
          <p:nvPr userDrawn="1"/>
        </p:nvCxnSpPr>
        <p:spPr bwMode="gray">
          <a:xfrm>
            <a:off x="5754400" y="2238607"/>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2" name="Straight Connector 31"/>
          <p:cNvCxnSpPr/>
          <p:nvPr userDrawn="1"/>
        </p:nvCxnSpPr>
        <p:spPr bwMode="gray">
          <a:xfrm>
            <a:off x="5752943" y="3487659"/>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3" name="Straight Connector 32"/>
          <p:cNvCxnSpPr/>
          <p:nvPr userDrawn="1"/>
        </p:nvCxnSpPr>
        <p:spPr bwMode="gray">
          <a:xfrm>
            <a:off x="5752943" y="4743881"/>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4" name="Straight Connector 33"/>
          <p:cNvCxnSpPr/>
          <p:nvPr userDrawn="1"/>
        </p:nvCxnSpPr>
        <p:spPr bwMode="gray">
          <a:xfrm>
            <a:off x="8955527" y="2238607"/>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5" name="Straight Connector 34"/>
          <p:cNvCxnSpPr/>
          <p:nvPr userDrawn="1"/>
        </p:nvCxnSpPr>
        <p:spPr bwMode="gray">
          <a:xfrm>
            <a:off x="8955527" y="3487659"/>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36" name="Straight Connector 35"/>
          <p:cNvCxnSpPr/>
          <p:nvPr userDrawn="1"/>
        </p:nvCxnSpPr>
        <p:spPr bwMode="gray">
          <a:xfrm>
            <a:off x="8955527" y="4743881"/>
            <a:ext cx="2898000" cy="0"/>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43" name="Content Placeholder 3"/>
          <p:cNvSpPr>
            <a:spLocks noGrp="1"/>
          </p:cNvSpPr>
          <p:nvPr>
            <p:ph sz="quarter" idx="29"/>
          </p:nvPr>
        </p:nvSpPr>
        <p:spPr bwMode="gray">
          <a:xfrm>
            <a:off x="5757301" y="2317748"/>
            <a:ext cx="2898000" cy="1083600"/>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4" name="Content Placeholder 3"/>
          <p:cNvSpPr>
            <a:spLocks noGrp="1"/>
          </p:cNvSpPr>
          <p:nvPr>
            <p:ph sz="quarter" idx="30"/>
          </p:nvPr>
        </p:nvSpPr>
        <p:spPr bwMode="gray">
          <a:xfrm>
            <a:off x="5757302" y="3573970"/>
            <a:ext cx="2898000" cy="1083600"/>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5" name="Content Placeholder 3"/>
          <p:cNvSpPr>
            <a:spLocks noGrp="1"/>
          </p:cNvSpPr>
          <p:nvPr>
            <p:ph sz="quarter" idx="31"/>
          </p:nvPr>
        </p:nvSpPr>
        <p:spPr bwMode="gray">
          <a:xfrm>
            <a:off x="5757302" y="4830194"/>
            <a:ext cx="2898000" cy="1083600"/>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6" name="Content Placeholder 3"/>
          <p:cNvSpPr>
            <a:spLocks noGrp="1"/>
          </p:cNvSpPr>
          <p:nvPr>
            <p:ph sz="quarter" idx="32"/>
          </p:nvPr>
        </p:nvSpPr>
        <p:spPr bwMode="gray">
          <a:xfrm>
            <a:off x="8955527" y="2317748"/>
            <a:ext cx="2898000" cy="1083600"/>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7" name="Content Placeholder 3"/>
          <p:cNvSpPr>
            <a:spLocks noGrp="1"/>
          </p:cNvSpPr>
          <p:nvPr>
            <p:ph sz="quarter" idx="33"/>
          </p:nvPr>
        </p:nvSpPr>
        <p:spPr bwMode="gray">
          <a:xfrm>
            <a:off x="8955527" y="3573970"/>
            <a:ext cx="2898000" cy="1083600"/>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8" name="Content Placeholder 3"/>
          <p:cNvSpPr>
            <a:spLocks noGrp="1"/>
          </p:cNvSpPr>
          <p:nvPr>
            <p:ph sz="quarter" idx="34"/>
          </p:nvPr>
        </p:nvSpPr>
        <p:spPr bwMode="gray">
          <a:xfrm>
            <a:off x="8955527" y="4830194"/>
            <a:ext cx="2898000" cy="1083600"/>
          </a:xfrm>
        </p:spPr>
        <p:txBody>
          <a:bodyPr lIns="0" tIns="0" rIns="0" bIns="0"/>
          <a:lstStyle>
            <a:lvl1pPr>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35"/>
          </p:nvPr>
        </p:nvSpPr>
        <p:spPr bwMode="gray"/>
        <p:txBody>
          <a:bodyPr/>
          <a:lstStyle/>
          <a:p>
            <a:fld id="{61D1DE91-E2DE-4375-B4FF-ECFCEDDDCBE0}" type="datetime4">
              <a:rPr lang="en-US" smtClean="0"/>
              <a:t>June 28, 2022</a:t>
            </a:fld>
            <a:endParaRPr lang="en-US"/>
          </a:p>
        </p:txBody>
      </p:sp>
      <p:sp>
        <p:nvSpPr>
          <p:cNvPr id="4" name="Footer Placeholder 3"/>
          <p:cNvSpPr>
            <a:spLocks noGrp="1"/>
          </p:cNvSpPr>
          <p:nvPr>
            <p:ph type="ftr" sz="quarter" idx="36"/>
          </p:nvPr>
        </p:nvSpPr>
        <p:spPr bwMode="gray"/>
        <p:txBody>
          <a:bodyPr/>
          <a:lstStyle/>
          <a:p>
            <a:pPr lvl="8"/>
            <a:endParaRPr lang="en-US"/>
          </a:p>
        </p:txBody>
      </p:sp>
      <p:sp>
        <p:nvSpPr>
          <p:cNvPr id="5" name="Slide Number Placeholder 4"/>
          <p:cNvSpPr>
            <a:spLocks noGrp="1"/>
          </p:cNvSpPr>
          <p:nvPr>
            <p:ph type="sldNum" sz="quarter" idx="37"/>
          </p:nvPr>
        </p:nvSpPr>
        <p:spPr bwMode="gray"/>
        <p:txBody>
          <a:bodyPr/>
          <a:lstStyle/>
          <a:p>
            <a:r>
              <a:rPr lang="en-US"/>
              <a:t>Slide </a:t>
            </a:r>
            <a:fld id="{619F89D8-7AE3-494A-97F3-03D680869632}" type="slidenum">
              <a:rPr lang="en-US" smtClean="0"/>
              <a:pPr/>
              <a:t>‹#›</a:t>
            </a:fld>
            <a:endParaRPr lang="en-US"/>
          </a:p>
        </p:txBody>
      </p:sp>
      <p:sp>
        <p:nvSpPr>
          <p:cNvPr id="41" name="Subtitle 2"/>
          <p:cNvSpPr>
            <a:spLocks noGrp="1"/>
          </p:cNvSpPr>
          <p:nvPr>
            <p:ph type="subTitle" idx="13"/>
          </p:nvPr>
        </p:nvSpPr>
        <p:spPr bwMode="gray">
          <a:xfrm>
            <a:off x="332368" y="1085213"/>
            <a:ext cx="11520896"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spTree>
    <p:extLst>
      <p:ext uri="{BB962C8B-B14F-4D97-AF65-F5344CB8AC3E}">
        <p14:creationId xmlns:p14="http://schemas.microsoft.com/office/powerpoint/2010/main" val="1644544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6: Divider 2">
    <p:spTree>
      <p:nvGrpSpPr>
        <p:cNvPr id="1" name=""/>
        <p:cNvGrpSpPr/>
        <p:nvPr/>
      </p:nvGrpSpPr>
      <p:grpSpPr>
        <a:xfrm>
          <a:off x="0" y="0"/>
          <a:ext cx="0" cy="0"/>
          <a:chOff x="0" y="0"/>
          <a:chExt cx="0" cy="0"/>
        </a:xfrm>
      </p:grpSpPr>
      <p:sp>
        <p:nvSpPr>
          <p:cNvPr id="9" name="Rectangle 8"/>
          <p:cNvSpPr/>
          <p:nvPr userDrawn="1"/>
        </p:nvSpPr>
        <p:spPr bwMode="gray">
          <a:xfrm>
            <a:off x="2" y="0"/>
            <a:ext cx="12192000" cy="6858000"/>
          </a:xfrm>
          <a:prstGeom prst="rect">
            <a:avLst/>
          </a:prstGeom>
          <a:solidFill>
            <a:srgbClr val="FF000F"/>
          </a:solidFill>
          <a:ln w="25400" cap="flat" cmpd="sng" algn="ctr">
            <a:noFill/>
            <a:prstDash val="solid"/>
          </a:ln>
          <a:effectLst/>
        </p:spPr>
        <p:txBody>
          <a:bodyPr lIns="72009" tIns="72009" rIns="72009" bIns="72009" rtlCol="0" anchor="ctr"/>
          <a:lstStyle/>
          <a:p>
            <a:pPr marL="0" marR="0" lvl="0" indent="0" algn="ctr" defTabSz="914491"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err="1">
              <a:ln>
                <a:noFill/>
              </a:ln>
              <a:solidFill>
                <a:srgbClr val="FFFFFF"/>
              </a:solidFill>
              <a:effectLst/>
              <a:uLnTx/>
              <a:uFillTx/>
              <a:latin typeface="ABBvoice" panose="020D0603020503020204" pitchFamily="34" charset="0"/>
              <a:ea typeface="ABBvoice" panose="020D0603020503020204" pitchFamily="34" charset="0"/>
              <a:cs typeface="ABBvoice" panose="020D0603020503020204" pitchFamily="34" charset="0"/>
            </a:endParaRPr>
          </a:p>
        </p:txBody>
      </p:sp>
      <p:sp>
        <p:nvSpPr>
          <p:cNvPr id="11" name="Rectangle 10">
            <a:extLst>
              <a:ext uri="{FF2B5EF4-FFF2-40B4-BE49-F238E27FC236}">
                <a16:creationId xmlns:a16="http://schemas.microsoft.com/office/drawing/2014/main" id="{94A90620-6E53-42BB-807B-70CAD0710CDD}"/>
              </a:ext>
            </a:extLst>
          </p:cNvPr>
          <p:cNvSpPr/>
          <p:nvPr userDrawn="1"/>
        </p:nvSpPr>
        <p:spPr bwMode="gray">
          <a:xfrm>
            <a:off x="244800" y="414450"/>
            <a:ext cx="413300"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3200" b="1">
                <a:solidFill>
                  <a:schemeClr val="bg1"/>
                </a:solidFill>
              </a:rPr>
              <a:t>—</a:t>
            </a:r>
            <a:endParaRPr lang="en-US" sz="3200" b="1" err="1">
              <a:solidFill>
                <a:schemeClr val="bg1"/>
              </a:solidFill>
            </a:endParaRPr>
          </a:p>
        </p:txBody>
      </p:sp>
      <p:sp>
        <p:nvSpPr>
          <p:cNvPr id="8" name="Title 1">
            <a:extLst>
              <a:ext uri="{FF2B5EF4-FFF2-40B4-BE49-F238E27FC236}">
                <a16:creationId xmlns:a16="http://schemas.microsoft.com/office/drawing/2014/main" id="{6B34BC21-AFED-46B1-8268-92A7B5BBDEE1}"/>
              </a:ext>
            </a:extLst>
          </p:cNvPr>
          <p:cNvSpPr>
            <a:spLocks noGrp="1"/>
          </p:cNvSpPr>
          <p:nvPr>
            <p:ph type="ctrTitle"/>
          </p:nvPr>
        </p:nvSpPr>
        <p:spPr bwMode="gray">
          <a:xfrm>
            <a:off x="335756" y="718060"/>
            <a:ext cx="11521282" cy="504000"/>
          </a:xfrm>
        </p:spPr>
        <p:txBody>
          <a:bodyPr lIns="0" tIns="0" rIns="0" bIns="0" anchor="b"/>
          <a:lstStyle>
            <a:lvl1pPr>
              <a:defRPr sz="3200">
                <a:solidFill>
                  <a:schemeClr val="bg1"/>
                </a:solidFill>
              </a:defRPr>
            </a:lvl1pPr>
          </a:lstStyle>
          <a:p>
            <a:r>
              <a:rPr lang="en-US"/>
              <a:t>Click to edit Master title style</a:t>
            </a:r>
          </a:p>
        </p:txBody>
      </p:sp>
      <p:sp>
        <p:nvSpPr>
          <p:cNvPr id="10" name="Subtitle 2">
            <a:extLst>
              <a:ext uri="{FF2B5EF4-FFF2-40B4-BE49-F238E27FC236}">
                <a16:creationId xmlns:a16="http://schemas.microsoft.com/office/drawing/2014/main" id="{0C1FE702-2A26-4886-8C77-E6510DB1849C}"/>
              </a:ext>
            </a:extLst>
          </p:cNvPr>
          <p:cNvSpPr>
            <a:spLocks noGrp="1"/>
          </p:cNvSpPr>
          <p:nvPr>
            <p:ph type="subTitle" idx="1"/>
          </p:nvPr>
        </p:nvSpPr>
        <p:spPr bwMode="gray">
          <a:xfrm>
            <a:off x="335757" y="1264007"/>
            <a:ext cx="11521281" cy="360865"/>
          </a:xfrm>
        </p:spPr>
        <p:txBody>
          <a:bodyPr lIns="0" tIns="0" rIns="0" bIns="0"/>
          <a:lstStyle>
            <a:lvl1pPr marL="0" indent="0" algn="l">
              <a:buNone/>
              <a:defRPr sz="2000">
                <a:solidFill>
                  <a:schemeClr val="bg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spTree>
    <p:extLst>
      <p:ext uri="{BB962C8B-B14F-4D97-AF65-F5344CB8AC3E}">
        <p14:creationId xmlns:p14="http://schemas.microsoft.com/office/powerpoint/2010/main" val="2701291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1: Process">
    <p:spTree>
      <p:nvGrpSpPr>
        <p:cNvPr id="1" name=""/>
        <p:cNvGrpSpPr/>
        <p:nvPr/>
      </p:nvGrpSpPr>
      <p:grpSpPr>
        <a:xfrm>
          <a:off x="0" y="0"/>
          <a:ext cx="0" cy="0"/>
          <a:chOff x="0" y="0"/>
          <a:chExt cx="0" cy="0"/>
        </a:xfrm>
      </p:grpSpPr>
      <p:sp>
        <p:nvSpPr>
          <p:cNvPr id="9" name="Text Placeholder 11"/>
          <p:cNvSpPr>
            <a:spLocks noGrp="1"/>
          </p:cNvSpPr>
          <p:nvPr>
            <p:ph type="body" sz="quarter" idx="16"/>
          </p:nvPr>
        </p:nvSpPr>
        <p:spPr bwMode="gray">
          <a:xfrm>
            <a:off x="333264" y="1931945"/>
            <a:ext cx="3643200" cy="360000"/>
          </a:xfrm>
          <a:prstGeom prst="homePlate">
            <a:avLst/>
          </a:prstGeom>
          <a:solidFill>
            <a:schemeClr val="accent4"/>
          </a:solidFill>
        </p:spPr>
        <p:txBody>
          <a:bodyPr lIns="28800" tIns="0" rIns="28800" anchor="ctr"/>
          <a:lstStyle>
            <a:lvl1pPr marL="0" indent="0" algn="ctr">
              <a:spcBef>
                <a:spcPts val="0"/>
              </a:spcBef>
              <a:buFont typeface="Arial" panose="020B0604020202020204" pitchFamily="34" charset="0"/>
              <a:buNone/>
              <a:defRPr sz="1600" b="0">
                <a:solidFill>
                  <a:schemeClr val="tx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11"/>
          <p:cNvSpPr>
            <a:spLocks noGrp="1"/>
          </p:cNvSpPr>
          <p:nvPr>
            <p:ph type="body" sz="quarter" idx="24"/>
          </p:nvPr>
        </p:nvSpPr>
        <p:spPr bwMode="gray">
          <a:xfrm>
            <a:off x="4271796" y="1931945"/>
            <a:ext cx="3643200" cy="360000"/>
          </a:xfrm>
          <a:prstGeom prst="chevron">
            <a:avLst/>
          </a:prstGeom>
          <a:solidFill>
            <a:schemeClr val="accent4"/>
          </a:solidFill>
        </p:spPr>
        <p:txBody>
          <a:bodyPr lIns="28800" tIns="0" rIns="28800" anchor="ctr"/>
          <a:lstStyle>
            <a:lvl1pPr marL="0" indent="0" algn="ctr">
              <a:spcBef>
                <a:spcPts val="0"/>
              </a:spcBef>
              <a:buFont typeface="Arial" panose="020B0604020202020204" pitchFamily="34" charset="0"/>
              <a:buNone/>
              <a:defRPr sz="1600" b="0">
                <a:solidFill>
                  <a:schemeClr val="tx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11"/>
          <p:cNvSpPr>
            <a:spLocks noGrp="1"/>
          </p:cNvSpPr>
          <p:nvPr>
            <p:ph type="body" sz="quarter" idx="26"/>
          </p:nvPr>
        </p:nvSpPr>
        <p:spPr bwMode="gray">
          <a:xfrm>
            <a:off x="8210327" y="1931945"/>
            <a:ext cx="3643200" cy="360000"/>
          </a:xfrm>
          <a:prstGeom prst="chevron">
            <a:avLst/>
          </a:prstGeom>
          <a:solidFill>
            <a:schemeClr val="accent4"/>
          </a:solidFill>
        </p:spPr>
        <p:txBody>
          <a:bodyPr lIns="28800" tIns="0" rIns="28800" anchor="ctr"/>
          <a:lstStyle>
            <a:lvl1pPr marL="0" indent="0" algn="ctr">
              <a:spcBef>
                <a:spcPts val="0"/>
              </a:spcBef>
              <a:buFont typeface="Arial" panose="020B0604020202020204" pitchFamily="34" charset="0"/>
              <a:buNone/>
              <a:defRPr sz="1600" b="0">
                <a:solidFill>
                  <a:schemeClr val="tx1"/>
                </a:solidFill>
              </a:defRPr>
            </a:lvl1pPr>
            <a:lvl2pPr marL="0" indent="0" algn="ctr">
              <a:spcBef>
                <a:spcPts val="0"/>
              </a:spcBef>
              <a:buNone/>
              <a:defRPr sz="1600" b="1">
                <a:solidFill>
                  <a:schemeClr val="tx1"/>
                </a:solidFill>
              </a:defRPr>
            </a:lvl2pPr>
            <a:lvl3pPr marL="0" indent="0" algn="ctr">
              <a:spcBef>
                <a:spcPts val="0"/>
              </a:spcBef>
              <a:buNone/>
              <a:defRPr sz="1600" b="1">
                <a:solidFill>
                  <a:schemeClr val="tx1"/>
                </a:solidFill>
              </a:defRPr>
            </a:lvl3pPr>
            <a:lvl4pPr marL="0" indent="0" algn="ctr">
              <a:spcBef>
                <a:spcPts val="0"/>
              </a:spcBef>
              <a:buNone/>
              <a:defRPr sz="1600" b="1">
                <a:solidFill>
                  <a:schemeClr val="tx1"/>
                </a:solidFill>
              </a:defRPr>
            </a:lvl4pPr>
            <a:lvl5pPr marL="0" indent="0" algn="ctr">
              <a:spcBef>
                <a:spcPts val="0"/>
              </a:spcBef>
              <a:buNone/>
              <a:defRPr sz="1600" b="1">
                <a:solidFill>
                  <a:schemeClr val="tx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bwMode="gray">
          <a:xfrm>
            <a:off x="333264" y="682313"/>
            <a:ext cx="11520000" cy="396000"/>
          </a:xfrm>
        </p:spPr>
        <p:txBody>
          <a:bodyPr/>
          <a:lstStyle/>
          <a:p>
            <a:r>
              <a:rPr lang="en-US"/>
              <a:t>Click to edit Master title style</a:t>
            </a:r>
          </a:p>
        </p:txBody>
      </p:sp>
      <p:sp>
        <p:nvSpPr>
          <p:cNvPr id="3" name="Footer Placeholder 2"/>
          <p:cNvSpPr>
            <a:spLocks noGrp="1"/>
          </p:cNvSpPr>
          <p:nvPr>
            <p:ph type="ftr" sz="quarter" idx="10"/>
          </p:nvPr>
        </p:nvSpPr>
        <p:spPr bwMode="gray"/>
        <p:txBody>
          <a:bodyPr/>
          <a:lstStyle/>
          <a:p>
            <a:pPr lvl="8"/>
            <a:endParaRPr lang="en-US"/>
          </a:p>
        </p:txBody>
      </p:sp>
      <p:sp>
        <p:nvSpPr>
          <p:cNvPr id="4" name="Date Placeholder 3"/>
          <p:cNvSpPr>
            <a:spLocks noGrp="1"/>
          </p:cNvSpPr>
          <p:nvPr>
            <p:ph type="dt" sz="half" idx="11"/>
          </p:nvPr>
        </p:nvSpPr>
        <p:spPr bwMode="gray"/>
        <p:txBody>
          <a:bodyPr/>
          <a:lstStyle/>
          <a:p>
            <a:fld id="{00C3FEDD-2DA3-4289-9B1F-96211D1B5114}" type="datetime4">
              <a:rPr lang="en-US" smtClean="0"/>
              <a:t>June 28, 2022</a:t>
            </a:fld>
            <a:endParaRPr lang="en-US"/>
          </a:p>
        </p:txBody>
      </p:sp>
      <p:sp>
        <p:nvSpPr>
          <p:cNvPr id="5" name="Slide Number Placeholder 4"/>
          <p:cNvSpPr>
            <a:spLocks noGrp="1"/>
          </p:cNvSpPr>
          <p:nvPr>
            <p:ph type="sldNum" sz="quarter" idx="12"/>
          </p:nvPr>
        </p:nvSpPr>
        <p:spPr bwMode="gray"/>
        <p:txBody>
          <a:bodyPr/>
          <a:lstStyle/>
          <a:p>
            <a:r>
              <a:rPr lang="en-US"/>
              <a:t>Slide </a:t>
            </a:r>
            <a:fld id="{619F89D8-7AE3-494A-97F3-03D680869632}" type="slidenum">
              <a:rPr lang="en-US" smtClean="0"/>
              <a:pPr/>
              <a:t>‹#›</a:t>
            </a:fld>
            <a:endParaRPr lang="en-US"/>
          </a:p>
        </p:txBody>
      </p:sp>
      <p:sp>
        <p:nvSpPr>
          <p:cNvPr id="11" name="Content Placeholder 3"/>
          <p:cNvSpPr>
            <a:spLocks noGrp="1"/>
          </p:cNvSpPr>
          <p:nvPr>
            <p:ph sz="quarter" idx="23"/>
          </p:nvPr>
        </p:nvSpPr>
        <p:spPr bwMode="gray">
          <a:xfrm>
            <a:off x="333264" y="2402146"/>
            <a:ext cx="3643200" cy="3511294"/>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p:cNvSpPr>
            <a:spLocks noGrp="1"/>
          </p:cNvSpPr>
          <p:nvPr>
            <p:ph sz="quarter" idx="25"/>
          </p:nvPr>
        </p:nvSpPr>
        <p:spPr bwMode="gray">
          <a:xfrm>
            <a:off x="4271796" y="2402146"/>
            <a:ext cx="3643200" cy="3511294"/>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3"/>
          <p:cNvSpPr>
            <a:spLocks noGrp="1"/>
          </p:cNvSpPr>
          <p:nvPr>
            <p:ph sz="quarter" idx="27"/>
          </p:nvPr>
        </p:nvSpPr>
        <p:spPr bwMode="gray">
          <a:xfrm>
            <a:off x="8210327" y="2402146"/>
            <a:ext cx="3643200" cy="3511294"/>
          </a:xfrm>
        </p:spPr>
        <p:txBody>
          <a:bodyPr lIns="0" tIns="0" rIns="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7" name="Straight Connector 26"/>
          <p:cNvCxnSpPr/>
          <p:nvPr userDrawn="1"/>
        </p:nvCxnSpPr>
        <p:spPr bwMode="gray">
          <a:xfrm>
            <a:off x="4124130" y="2473348"/>
            <a:ext cx="0" cy="3440092"/>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28" name="Straight Connector 27"/>
          <p:cNvCxnSpPr/>
          <p:nvPr userDrawn="1"/>
        </p:nvCxnSpPr>
        <p:spPr bwMode="gray">
          <a:xfrm>
            <a:off x="8062662" y="2473348"/>
            <a:ext cx="0" cy="3440092"/>
          </a:xfrm>
          <a:prstGeom prst="line">
            <a:avLst/>
          </a:prstGeom>
          <a:ln w="12700">
            <a:solidFill>
              <a:schemeClr val="tx1"/>
            </a:solidFill>
          </a:ln>
        </p:spPr>
        <p:style>
          <a:lnRef idx="1">
            <a:schemeClr val="accent3"/>
          </a:lnRef>
          <a:fillRef idx="0">
            <a:schemeClr val="accent3"/>
          </a:fillRef>
          <a:effectRef idx="0">
            <a:schemeClr val="accent3"/>
          </a:effectRef>
          <a:fontRef idx="minor">
            <a:schemeClr val="tx1"/>
          </a:fontRef>
        </p:style>
      </p:cxnSp>
      <p:sp>
        <p:nvSpPr>
          <p:cNvPr id="17" name="Subtitle 2"/>
          <p:cNvSpPr>
            <a:spLocks noGrp="1"/>
          </p:cNvSpPr>
          <p:nvPr>
            <p:ph type="subTitle" idx="13"/>
          </p:nvPr>
        </p:nvSpPr>
        <p:spPr bwMode="gray">
          <a:xfrm>
            <a:off x="332367" y="1085213"/>
            <a:ext cx="11520897"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spTree>
    <p:extLst>
      <p:ext uri="{BB962C8B-B14F-4D97-AF65-F5344CB8AC3E}">
        <p14:creationId xmlns:p14="http://schemas.microsoft.com/office/powerpoint/2010/main" val="1929577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52: Image">
    <p:spTree>
      <p:nvGrpSpPr>
        <p:cNvPr id="1" name=""/>
        <p:cNvGrpSpPr/>
        <p:nvPr/>
      </p:nvGrpSpPr>
      <p:grpSpPr>
        <a:xfrm>
          <a:off x="0" y="0"/>
          <a:ext cx="0" cy="0"/>
          <a:chOff x="0" y="0"/>
          <a:chExt cx="0" cy="0"/>
        </a:xfrm>
      </p:grpSpPr>
      <p:sp>
        <p:nvSpPr>
          <p:cNvPr id="9" name="Bildplatzhalter 8"/>
          <p:cNvSpPr>
            <a:spLocks noGrp="1"/>
          </p:cNvSpPr>
          <p:nvPr>
            <p:ph type="pic" sz="quarter" idx="17"/>
          </p:nvPr>
        </p:nvSpPr>
        <p:spPr bwMode="gray">
          <a:xfrm>
            <a:off x="2" y="0"/>
            <a:ext cx="12192000" cy="6858000"/>
          </a:xfrm>
          <a:custGeom>
            <a:avLst/>
            <a:gdLst>
              <a:gd name="connsiteX0" fmla="*/ 334746 w 12192000"/>
              <a:gd name="connsiteY0" fmla="*/ 530044 h 6858000"/>
              <a:gd name="connsiteX1" fmla="*/ 334746 w 12192000"/>
              <a:gd name="connsiteY1" fmla="*/ 558844 h 6858000"/>
              <a:gd name="connsiteX2" fmla="*/ 561546 w 12192000"/>
              <a:gd name="connsiteY2" fmla="*/ 558844 h 6858000"/>
              <a:gd name="connsiteX3" fmla="*/ 561546 w 12192000"/>
              <a:gd name="connsiteY3" fmla="*/ 53004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334746" y="530044"/>
                </a:moveTo>
                <a:lnTo>
                  <a:pt x="334746" y="558844"/>
                </a:lnTo>
                <a:lnTo>
                  <a:pt x="561546" y="558844"/>
                </a:lnTo>
                <a:lnTo>
                  <a:pt x="561546" y="530044"/>
                </a:lnTo>
                <a:close/>
                <a:moveTo>
                  <a:pt x="0" y="0"/>
                </a:moveTo>
                <a:lnTo>
                  <a:pt x="12192000" y="0"/>
                </a:lnTo>
                <a:lnTo>
                  <a:pt x="12192000" y="6858000"/>
                </a:lnTo>
                <a:lnTo>
                  <a:pt x="0" y="6858000"/>
                </a:lnTo>
                <a:close/>
              </a:path>
            </a:pathLst>
          </a:custGeom>
        </p:spPr>
        <p:txBody>
          <a:bodyPr wrap="square">
            <a:noAutofit/>
          </a:bodyPr>
          <a:lstStyle/>
          <a:p>
            <a:r>
              <a:rPr lang="en-US"/>
              <a:t>Click icon to add picture</a:t>
            </a:r>
          </a:p>
        </p:txBody>
      </p:sp>
      <p:sp>
        <p:nvSpPr>
          <p:cNvPr id="2" name="Title 1"/>
          <p:cNvSpPr>
            <a:spLocks noGrp="1"/>
          </p:cNvSpPr>
          <p:nvPr>
            <p:ph type="title"/>
          </p:nvPr>
        </p:nvSpPr>
        <p:spPr bwMode="gray">
          <a:xfrm>
            <a:off x="332366" y="622788"/>
            <a:ext cx="11520898" cy="396000"/>
          </a:xfrm>
        </p:spPr>
        <p:txBody>
          <a:bodyPr/>
          <a:lstStyle>
            <a:lvl1pPr>
              <a:defRPr sz="1800"/>
            </a:lvl1pPr>
          </a:lstStyle>
          <a:p>
            <a:r>
              <a:rPr lang="en-US"/>
              <a:t>Click to edit Master title style</a:t>
            </a:r>
          </a:p>
        </p:txBody>
      </p:sp>
      <p:sp>
        <p:nvSpPr>
          <p:cNvPr id="4" name="Date Placeholder 3"/>
          <p:cNvSpPr>
            <a:spLocks noGrp="1"/>
          </p:cNvSpPr>
          <p:nvPr>
            <p:ph type="dt" sz="half" idx="14"/>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A1F808C0-290B-4263-8A52-B569B4875133}" type="datetime4">
              <a:rPr lang="en-US" smtClean="0"/>
              <a:pPr/>
              <a:t>June 28, 2022</a:t>
            </a:fld>
            <a:endParaRPr lang="en-US"/>
          </a:p>
        </p:txBody>
      </p:sp>
      <p:sp>
        <p:nvSpPr>
          <p:cNvPr id="5" name="Footer Placeholder 4"/>
          <p:cNvSpPr>
            <a:spLocks noGrp="1"/>
          </p:cNvSpPr>
          <p:nvPr>
            <p:ph type="ftr" sz="quarter" idx="15"/>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endParaRPr lang="en-US"/>
          </a:p>
        </p:txBody>
      </p:sp>
      <p:sp>
        <p:nvSpPr>
          <p:cNvPr id="6" name="Slide Number Placeholder 5"/>
          <p:cNvSpPr>
            <a:spLocks noGrp="1"/>
          </p:cNvSpPr>
          <p:nvPr>
            <p:ph type="sldNum" sz="quarter" idx="16"/>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a:t>Slide </a:t>
            </a:r>
            <a:fld id="{619F89D8-7AE3-494A-97F3-03D680869632}" type="slidenum">
              <a:rPr lang="en-US" smtClean="0"/>
              <a:pPr/>
              <a:t>‹#›</a:t>
            </a:fld>
            <a:endParaRPr lang="en-US"/>
          </a:p>
        </p:txBody>
      </p:sp>
      <p:sp>
        <p:nvSpPr>
          <p:cNvPr id="13" name="Rectangle 12"/>
          <p:cNvSpPr/>
          <p:nvPr userDrawn="1"/>
        </p:nvSpPr>
        <p:spPr bwMode="gray">
          <a:xfrm>
            <a:off x="242214" y="447781"/>
            <a:ext cx="550971"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1800" b="1">
                <a:solidFill>
                  <a:srgbClr val="FF0000"/>
                </a:solidFill>
              </a:rPr>
              <a:t>—</a:t>
            </a:r>
            <a:endParaRPr lang="en-US" sz="1800" b="1" err="1">
              <a:solidFill>
                <a:srgbClr val="FF0000"/>
              </a:solidFill>
            </a:endParaRPr>
          </a:p>
        </p:txBody>
      </p:sp>
    </p:spTree>
    <p:extLst>
      <p:ext uri="{BB962C8B-B14F-4D97-AF65-F5344CB8AC3E}">
        <p14:creationId xmlns:p14="http://schemas.microsoft.com/office/powerpoint/2010/main" val="3517371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3: Title Only">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a:t>Click to edit Master title style</a:t>
            </a:r>
          </a:p>
        </p:txBody>
      </p:sp>
      <p:sp>
        <p:nvSpPr>
          <p:cNvPr id="4" name="Date Placeholder 3"/>
          <p:cNvSpPr>
            <a:spLocks noGrp="1"/>
          </p:cNvSpPr>
          <p:nvPr>
            <p:ph type="dt" sz="half" idx="14"/>
          </p:nvPr>
        </p:nvSpPr>
        <p:spPr bwMode="gray"/>
        <p:txBody>
          <a:bodyPr/>
          <a:lstStyle/>
          <a:p>
            <a:fld id="{A1F808C0-290B-4263-8A52-B569B4875133}" type="datetime4">
              <a:rPr lang="en-US" smtClean="0"/>
              <a:t>June 28, 2022</a:t>
            </a:fld>
            <a:endParaRPr lang="en-US"/>
          </a:p>
        </p:txBody>
      </p:sp>
      <p:sp>
        <p:nvSpPr>
          <p:cNvPr id="5" name="Footer Placeholder 4"/>
          <p:cNvSpPr>
            <a:spLocks noGrp="1"/>
          </p:cNvSpPr>
          <p:nvPr>
            <p:ph type="ftr" sz="quarter" idx="15"/>
          </p:nvPr>
        </p:nvSpPr>
        <p:spPr bwMode="gray"/>
        <p:txBody>
          <a:bodyPr/>
          <a:lstStyle/>
          <a:p>
            <a:pPr lvl="8"/>
            <a:endParaRPr lang="en-US"/>
          </a:p>
        </p:txBody>
      </p:sp>
      <p:sp>
        <p:nvSpPr>
          <p:cNvPr id="6" name="Slide Number Placeholder 5"/>
          <p:cNvSpPr>
            <a:spLocks noGrp="1"/>
          </p:cNvSpPr>
          <p:nvPr>
            <p:ph type="sldNum" sz="quarter" idx="16"/>
          </p:nvPr>
        </p:nvSpPr>
        <p:spPr bwMode="gray"/>
        <p:txBody>
          <a:bodyPr/>
          <a:lstStyle/>
          <a:p>
            <a:r>
              <a:rPr lang="en-US"/>
              <a:t>Slide </a:t>
            </a:r>
            <a:fld id="{619F89D8-7AE3-494A-97F3-03D680869632}" type="slidenum">
              <a:rPr lang="en-US" smtClean="0"/>
              <a:pPr/>
              <a:t>‹#›</a:t>
            </a:fld>
            <a:endParaRPr lang="en-US"/>
          </a:p>
        </p:txBody>
      </p:sp>
      <p:sp>
        <p:nvSpPr>
          <p:cNvPr id="18" name="Subtitle 2"/>
          <p:cNvSpPr>
            <a:spLocks noGrp="1"/>
          </p:cNvSpPr>
          <p:nvPr>
            <p:ph type="subTitle" idx="13"/>
          </p:nvPr>
        </p:nvSpPr>
        <p:spPr bwMode="gray">
          <a:xfrm>
            <a:off x="332367" y="1085213"/>
            <a:ext cx="11520898"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spTree>
    <p:extLst>
      <p:ext uri="{BB962C8B-B14F-4D97-AF65-F5344CB8AC3E}">
        <p14:creationId xmlns:p14="http://schemas.microsoft.com/office/powerpoint/2010/main" val="383646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54: Final 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endParaRPr lang="en-US"/>
          </a:p>
        </p:txBody>
      </p:sp>
      <p:sp>
        <p:nvSpPr>
          <p:cNvPr id="4" name="Date Placeholder 3"/>
          <p:cNvSpPr>
            <a:spLocks noGrp="1"/>
          </p:cNvSpPr>
          <p:nvPr>
            <p:ph type="dt" sz="half" idx="11"/>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fld id="{70479A72-920A-415B-8469-E7772A79C549}" type="datetime4">
              <a:rPr lang="en-US" smtClean="0"/>
              <a:t>June 28, 2022</a:t>
            </a:fld>
            <a:endParaRPr lang="en-US"/>
          </a:p>
        </p:txBody>
      </p:sp>
      <p:sp>
        <p:nvSpPr>
          <p:cNvPr id="5" name="Slide Number Placeholder 4"/>
          <p:cNvSpPr>
            <a:spLocks noGrp="1"/>
          </p:cNvSpPr>
          <p:nvPr>
            <p:ph type="sldNum" sz="quarter" idx="12"/>
          </p:nvPr>
        </p:nvSpPr>
        <p:spPr bwMode="gray"/>
        <p:txBody>
          <a:bodyPr/>
          <a:lstStyle>
            <a:lvl1pPr>
              <a:defRPr>
                <a:noFill/>
              </a:defRPr>
            </a:lvl1pPr>
            <a:lvl2pPr>
              <a:defRPr>
                <a:noFill/>
              </a:defRPr>
            </a:lvl2pPr>
            <a:lvl3pPr>
              <a:defRPr>
                <a:noFill/>
              </a:defRPr>
            </a:lvl3pPr>
            <a:lvl4pPr>
              <a:defRPr>
                <a:noFill/>
              </a:defRPr>
            </a:lvl4pPr>
            <a:lvl5pPr>
              <a:defRPr>
                <a:noFill/>
              </a:defRPr>
            </a:lvl5pPr>
            <a:lvl6pPr>
              <a:defRPr>
                <a:noFill/>
              </a:defRPr>
            </a:lvl6pPr>
            <a:lvl7pPr>
              <a:defRPr>
                <a:noFill/>
              </a:defRPr>
            </a:lvl7pPr>
            <a:lvl8pPr>
              <a:defRPr>
                <a:noFill/>
              </a:defRPr>
            </a:lvl8pPr>
            <a:lvl9pPr>
              <a:defRPr>
                <a:noFill/>
              </a:defRPr>
            </a:lvl9pPr>
          </a:lstStyle>
          <a:p>
            <a:r>
              <a:rPr lang="en-US"/>
              <a:t>Slide </a:t>
            </a:r>
            <a:fld id="{619F89D8-7AE3-494A-97F3-03D680869632}" type="slidenum">
              <a:rPr lang="en-US" smtClean="0"/>
              <a:pPr/>
              <a:t>‹#›</a:t>
            </a:fld>
            <a:endParaRPr lang="en-US"/>
          </a:p>
        </p:txBody>
      </p:sp>
      <p:pic>
        <p:nvPicPr>
          <p:cNvPr id="7" name="Picture 1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47616" y="2793573"/>
            <a:ext cx="3296776" cy="126404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794793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a:t>BASIC LAYOUT</a:t>
            </a:r>
          </a:p>
        </p:txBody>
      </p:sp>
    </p:spTree>
    <p:extLst>
      <p:ext uri="{BB962C8B-B14F-4D97-AF65-F5344CB8AC3E}">
        <p14:creationId xmlns:p14="http://schemas.microsoft.com/office/powerpoint/2010/main" val="1721972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7: Divider 3">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6884551-BCA1-4427-92BF-DB5CAA0DDF08}"/>
              </a:ext>
            </a:extLst>
          </p:cNvPr>
          <p:cNvSpPr/>
          <p:nvPr userDrawn="1"/>
        </p:nvSpPr>
        <p:spPr bwMode="gray">
          <a:xfrm>
            <a:off x="244800" y="414450"/>
            <a:ext cx="413300"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3200" b="1">
                <a:solidFill>
                  <a:schemeClr val="bg2"/>
                </a:solidFill>
              </a:rPr>
              <a:t>—</a:t>
            </a:r>
            <a:endParaRPr lang="en-US" sz="3200" b="1" err="1">
              <a:solidFill>
                <a:schemeClr val="bg2"/>
              </a:solidFill>
            </a:endParaRPr>
          </a:p>
        </p:txBody>
      </p:sp>
      <p:sp>
        <p:nvSpPr>
          <p:cNvPr id="5" name="Title 1">
            <a:extLst>
              <a:ext uri="{FF2B5EF4-FFF2-40B4-BE49-F238E27FC236}">
                <a16:creationId xmlns:a16="http://schemas.microsoft.com/office/drawing/2014/main" id="{FAC380CA-95DB-45F2-99D5-3A1E2DF54CD3}"/>
              </a:ext>
            </a:extLst>
          </p:cNvPr>
          <p:cNvSpPr>
            <a:spLocks noGrp="1"/>
          </p:cNvSpPr>
          <p:nvPr>
            <p:ph type="ctrTitle"/>
          </p:nvPr>
        </p:nvSpPr>
        <p:spPr bwMode="gray">
          <a:xfrm>
            <a:off x="335756" y="718060"/>
            <a:ext cx="11521282" cy="504000"/>
          </a:xfrm>
        </p:spPr>
        <p:txBody>
          <a:bodyPr lIns="0" tIns="0" rIns="0" bIns="0" anchor="b"/>
          <a:lstStyle>
            <a:lvl1pPr>
              <a:defRPr sz="3200">
                <a:solidFill>
                  <a:schemeClr val="tx1"/>
                </a:solidFill>
              </a:defRPr>
            </a:lvl1pPr>
          </a:lstStyle>
          <a:p>
            <a:r>
              <a:rPr lang="en-US"/>
              <a:t>Click to edit Master title style</a:t>
            </a:r>
          </a:p>
        </p:txBody>
      </p:sp>
      <p:sp>
        <p:nvSpPr>
          <p:cNvPr id="6" name="Subtitle 2">
            <a:extLst>
              <a:ext uri="{FF2B5EF4-FFF2-40B4-BE49-F238E27FC236}">
                <a16:creationId xmlns:a16="http://schemas.microsoft.com/office/drawing/2014/main" id="{EE182003-2699-4135-A685-461A4D33947D}"/>
              </a:ext>
            </a:extLst>
          </p:cNvPr>
          <p:cNvSpPr>
            <a:spLocks noGrp="1"/>
          </p:cNvSpPr>
          <p:nvPr>
            <p:ph type="subTitle" idx="1"/>
          </p:nvPr>
        </p:nvSpPr>
        <p:spPr bwMode="gray">
          <a:xfrm>
            <a:off x="335757" y="1264007"/>
            <a:ext cx="11521281" cy="360865"/>
          </a:xfrm>
        </p:spPr>
        <p:txBody>
          <a:bodyPr lIns="0" tIns="0" rIns="0" bIns="0"/>
          <a:lstStyle>
            <a:lvl1pPr marL="0" indent="0" algn="l">
              <a:buNone/>
              <a:defRPr sz="20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spTree>
    <p:extLst>
      <p:ext uri="{BB962C8B-B14F-4D97-AF65-F5344CB8AC3E}">
        <p14:creationId xmlns:p14="http://schemas.microsoft.com/office/powerpoint/2010/main" val="287046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 Agenda">
    <p:spTree>
      <p:nvGrpSpPr>
        <p:cNvPr id="1" name=""/>
        <p:cNvGrpSpPr/>
        <p:nvPr/>
      </p:nvGrpSpPr>
      <p:grpSpPr>
        <a:xfrm>
          <a:off x="0" y="0"/>
          <a:ext cx="0" cy="0"/>
          <a:chOff x="0" y="0"/>
          <a:chExt cx="0" cy="0"/>
        </a:xfrm>
      </p:grpSpPr>
      <p:sp>
        <p:nvSpPr>
          <p:cNvPr id="4" name="Content Placeholder 3"/>
          <p:cNvSpPr>
            <a:spLocks noGrp="1"/>
          </p:cNvSpPr>
          <p:nvPr>
            <p:ph sz="quarter" idx="17"/>
          </p:nvPr>
        </p:nvSpPr>
        <p:spPr bwMode="gray">
          <a:xfrm>
            <a:off x="332367" y="1931197"/>
            <a:ext cx="11520897" cy="3980439"/>
          </a:xfrm>
        </p:spPr>
        <p:txBody>
          <a:bodyPr/>
          <a:lstStyle>
            <a:lvl1pPr>
              <a:spcBef>
                <a:spcPts val="900"/>
              </a:spcBef>
              <a:defRPr sz="2000"/>
            </a:lvl1pPr>
            <a:lvl2pPr marL="0" indent="0">
              <a:spcBef>
                <a:spcPts val="900"/>
              </a:spcBef>
              <a:buNone/>
              <a:defRPr sz="2000">
                <a:solidFill>
                  <a:schemeClr val="accent4"/>
                </a:solidFill>
              </a:defRPr>
            </a:lvl2pPr>
            <a:lvl3pPr marL="252025" indent="-252025">
              <a:spcBef>
                <a:spcPts val="900"/>
              </a:spcBef>
              <a:buClr>
                <a:schemeClr val="accent4"/>
              </a:buClr>
              <a:buFont typeface="Symbol" panose="05050102010706020507" pitchFamily="18" charset="2"/>
              <a:buChar char=""/>
              <a:defRPr sz="2000">
                <a:solidFill>
                  <a:schemeClr val="accent4"/>
                </a:solidFill>
              </a:defRPr>
            </a:lvl3pPr>
            <a:lvl4pPr marL="252025" indent="-252025">
              <a:spcBef>
                <a:spcPts val="900"/>
              </a:spcBef>
              <a:buClr>
                <a:schemeClr val="accent4"/>
              </a:buClr>
              <a:buFont typeface="Symbol" panose="05050102010706020507" pitchFamily="18" charset="2"/>
              <a:buChar char=""/>
              <a:defRPr sz="2000">
                <a:solidFill>
                  <a:schemeClr val="accent4"/>
                </a:solidFill>
              </a:defRPr>
            </a:lvl4pPr>
            <a:lvl5pPr marL="252025" indent="-252025">
              <a:spcBef>
                <a:spcPts val="900"/>
              </a:spcBef>
              <a:buClr>
                <a:schemeClr val="accent4"/>
              </a:buClr>
              <a:buFont typeface="Symbol" panose="05050102010706020507" pitchFamily="18" charset="2"/>
              <a:buChar char=""/>
              <a:defRPr sz="2000">
                <a:solidFill>
                  <a:schemeClr val="accent4"/>
                </a:solidFill>
              </a:defRPr>
            </a:lvl5pPr>
            <a:lvl6pPr marL="252025" indent="-252025">
              <a:spcBef>
                <a:spcPts val="900"/>
              </a:spcBef>
              <a:buClr>
                <a:schemeClr val="accent4"/>
              </a:buClr>
              <a:buFont typeface="Symbol" panose="05050102010706020507" pitchFamily="18" charset="2"/>
              <a:buChar char=""/>
              <a:defRPr sz="2000">
                <a:solidFill>
                  <a:schemeClr val="accent4"/>
                </a:solidFill>
              </a:defRPr>
            </a:lvl6pPr>
            <a:lvl7pPr marL="252025" indent="-252025">
              <a:spcBef>
                <a:spcPts val="900"/>
              </a:spcBef>
              <a:buClr>
                <a:schemeClr val="accent4"/>
              </a:buClr>
              <a:buFont typeface="Symbol" panose="05050102010706020507" pitchFamily="18" charset="2"/>
              <a:buChar char=""/>
              <a:defRPr sz="2000">
                <a:solidFill>
                  <a:schemeClr val="accent4"/>
                </a:solidFill>
              </a:defRPr>
            </a:lvl7pPr>
            <a:lvl8pPr marL="252025" indent="-252025">
              <a:spcBef>
                <a:spcPts val="900"/>
              </a:spcBef>
              <a:buClr>
                <a:schemeClr val="accent4"/>
              </a:buClr>
              <a:buFont typeface="Symbol" panose="05050102010706020507" pitchFamily="18" charset="2"/>
              <a:buChar char=""/>
              <a:defRPr sz="2000">
                <a:solidFill>
                  <a:schemeClr val="accent4"/>
                </a:solidFill>
              </a:defRPr>
            </a:lvl8pPr>
            <a:lvl9pPr marL="252025" indent="-252025">
              <a:spcBef>
                <a:spcPts val="900"/>
              </a:spcBef>
              <a:buClr>
                <a:schemeClr val="accent4"/>
              </a:buClr>
              <a:buFont typeface="Symbol" panose="05050102010706020507" pitchFamily="18" charset="2"/>
              <a:buChar char=""/>
              <a:defRPr sz="2000">
                <a:solidFill>
                  <a:schemeClr val="accent4"/>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8"/>
          </p:nvPr>
        </p:nvSpPr>
        <p:spPr bwMode="gray"/>
        <p:txBody>
          <a:bodyPr/>
          <a:lstStyle/>
          <a:p>
            <a:fld id="{F7AFF65D-AAB4-46ED-A858-A6BA48891152}" type="datetime4">
              <a:rPr lang="en-US" smtClean="0"/>
              <a:t>June 28, 2022</a:t>
            </a:fld>
            <a:endParaRPr lang="en-US"/>
          </a:p>
        </p:txBody>
      </p:sp>
      <p:sp>
        <p:nvSpPr>
          <p:cNvPr id="5" name="Footer Placeholder 4"/>
          <p:cNvSpPr>
            <a:spLocks noGrp="1"/>
          </p:cNvSpPr>
          <p:nvPr>
            <p:ph type="ftr" sz="quarter" idx="19"/>
          </p:nvPr>
        </p:nvSpPr>
        <p:spPr bwMode="gray"/>
        <p:txBody>
          <a:bodyPr/>
          <a:lstStyle/>
          <a:p>
            <a:pPr lvl="8"/>
            <a:endParaRPr lang="en-US"/>
          </a:p>
        </p:txBody>
      </p:sp>
      <p:sp>
        <p:nvSpPr>
          <p:cNvPr id="6" name="Slide Number Placeholder 5"/>
          <p:cNvSpPr>
            <a:spLocks noGrp="1"/>
          </p:cNvSpPr>
          <p:nvPr>
            <p:ph type="sldNum" sz="quarter" idx="20"/>
          </p:nvPr>
        </p:nvSpPr>
        <p:spPr bwMode="gray"/>
        <p:txBody>
          <a:bodyPr/>
          <a:lstStyle/>
          <a:p>
            <a:r>
              <a:rPr lang="en-US"/>
              <a:t>Slide </a:t>
            </a:r>
            <a:fld id="{619F89D8-7AE3-494A-97F3-03D680869632}" type="slidenum">
              <a:rPr lang="en-US" smtClean="0"/>
              <a:pPr/>
              <a:t>‹#›</a:t>
            </a:fld>
            <a:endParaRPr lang="en-US"/>
          </a:p>
        </p:txBody>
      </p:sp>
      <p:sp>
        <p:nvSpPr>
          <p:cNvPr id="7" name="Title 6"/>
          <p:cNvSpPr>
            <a:spLocks noGrp="1"/>
          </p:cNvSpPr>
          <p:nvPr>
            <p:ph type="title"/>
          </p:nvPr>
        </p:nvSpPr>
        <p:spPr bwMode="gray"/>
        <p:txBody>
          <a:bodyPr/>
          <a:lstStyle/>
          <a:p>
            <a:r>
              <a:rPr lang="en-US"/>
              <a:t>Click to edit Master title style</a:t>
            </a:r>
          </a:p>
        </p:txBody>
      </p:sp>
    </p:spTree>
    <p:extLst>
      <p:ext uri="{BB962C8B-B14F-4D97-AF65-F5344CB8AC3E}">
        <p14:creationId xmlns:p14="http://schemas.microsoft.com/office/powerpoint/2010/main" val="3984770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 Content">
    <p:spTree>
      <p:nvGrpSpPr>
        <p:cNvPr id="1" name=""/>
        <p:cNvGrpSpPr/>
        <p:nvPr/>
      </p:nvGrpSpPr>
      <p:grpSpPr>
        <a:xfrm>
          <a:off x="0" y="0"/>
          <a:ext cx="0" cy="0"/>
          <a:chOff x="0" y="0"/>
          <a:chExt cx="0" cy="0"/>
        </a:xfrm>
      </p:grpSpPr>
      <p:sp>
        <p:nvSpPr>
          <p:cNvPr id="9" name="Content Placeholder 8"/>
          <p:cNvSpPr>
            <a:spLocks noGrp="1"/>
          </p:cNvSpPr>
          <p:nvPr>
            <p:ph sz="quarter" idx="21"/>
          </p:nvPr>
        </p:nvSpPr>
        <p:spPr bwMode="gray">
          <a:xfrm>
            <a:off x="332367" y="1931197"/>
            <a:ext cx="11520000" cy="3982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bwMode="gray">
          <a:xfrm>
            <a:off x="333264" y="682313"/>
            <a:ext cx="11520000" cy="396000"/>
          </a:xfrm>
        </p:spPr>
        <p:txBody>
          <a:bodyPr/>
          <a:lstStyle/>
          <a:p>
            <a:r>
              <a:rPr lang="en-US"/>
              <a:t>Click to edit Master title style</a:t>
            </a:r>
          </a:p>
        </p:txBody>
      </p:sp>
      <p:sp>
        <p:nvSpPr>
          <p:cNvPr id="4" name="Date Placeholder 3"/>
          <p:cNvSpPr>
            <a:spLocks noGrp="1"/>
          </p:cNvSpPr>
          <p:nvPr>
            <p:ph type="dt" sz="half" idx="18"/>
          </p:nvPr>
        </p:nvSpPr>
        <p:spPr bwMode="gray"/>
        <p:txBody>
          <a:bodyPr/>
          <a:lstStyle/>
          <a:p>
            <a:fld id="{FFAB2352-921F-4DD8-A99A-A1474F6943FF}" type="datetime4">
              <a:rPr lang="en-US" smtClean="0"/>
              <a:t>June 28, 2022</a:t>
            </a:fld>
            <a:endParaRPr lang="en-US"/>
          </a:p>
        </p:txBody>
      </p:sp>
      <p:sp>
        <p:nvSpPr>
          <p:cNvPr id="6" name="Footer Placeholder 5"/>
          <p:cNvSpPr>
            <a:spLocks noGrp="1"/>
          </p:cNvSpPr>
          <p:nvPr>
            <p:ph type="ftr" sz="quarter" idx="19"/>
          </p:nvPr>
        </p:nvSpPr>
        <p:spPr bwMode="gray"/>
        <p:txBody>
          <a:bodyPr/>
          <a:lstStyle/>
          <a:p>
            <a:pPr lvl="8"/>
            <a:endParaRPr lang="en-US"/>
          </a:p>
        </p:txBody>
      </p:sp>
      <p:sp>
        <p:nvSpPr>
          <p:cNvPr id="11" name="Slide Number Placeholder 10"/>
          <p:cNvSpPr>
            <a:spLocks noGrp="1"/>
          </p:cNvSpPr>
          <p:nvPr>
            <p:ph type="sldNum" sz="quarter" idx="20"/>
          </p:nvPr>
        </p:nvSpPr>
        <p:spPr bwMode="gray"/>
        <p:txBody>
          <a:bodyPr/>
          <a:lstStyle/>
          <a:p>
            <a:r>
              <a:rPr lang="en-US"/>
              <a:t>Slide </a:t>
            </a:r>
            <a:fld id="{619F89D8-7AE3-494A-97F3-03D680869632}" type="slidenum">
              <a:rPr lang="en-US" smtClean="0"/>
              <a:pPr/>
              <a:t>‹#›</a:t>
            </a:fld>
            <a:endParaRPr lang="en-US"/>
          </a:p>
        </p:txBody>
      </p:sp>
      <p:sp>
        <p:nvSpPr>
          <p:cNvPr id="8" name="Subtitle 2"/>
          <p:cNvSpPr>
            <a:spLocks noGrp="1"/>
          </p:cNvSpPr>
          <p:nvPr>
            <p:ph type="subTitle" idx="13"/>
          </p:nvPr>
        </p:nvSpPr>
        <p:spPr bwMode="gray">
          <a:xfrm>
            <a:off x="333264"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spTree>
    <p:extLst>
      <p:ext uri="{BB962C8B-B14F-4D97-AF65-F5344CB8AC3E}">
        <p14:creationId xmlns:p14="http://schemas.microsoft.com/office/powerpoint/2010/main" val="198842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0: Content &amp; Box">
    <p:spTree>
      <p:nvGrpSpPr>
        <p:cNvPr id="1" name=""/>
        <p:cNvGrpSpPr/>
        <p:nvPr/>
      </p:nvGrpSpPr>
      <p:grpSpPr>
        <a:xfrm>
          <a:off x="0" y="0"/>
          <a:ext cx="0" cy="0"/>
          <a:chOff x="0" y="0"/>
          <a:chExt cx="0" cy="0"/>
        </a:xfrm>
      </p:grpSpPr>
      <p:sp>
        <p:nvSpPr>
          <p:cNvPr id="9" name="Content Placeholder 8"/>
          <p:cNvSpPr>
            <a:spLocks noGrp="1"/>
          </p:cNvSpPr>
          <p:nvPr>
            <p:ph sz="quarter" idx="21"/>
          </p:nvPr>
        </p:nvSpPr>
        <p:spPr bwMode="gray">
          <a:xfrm>
            <a:off x="332367" y="1931195"/>
            <a:ext cx="11520000" cy="34309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bwMode="gray">
          <a:xfrm>
            <a:off x="333264" y="682313"/>
            <a:ext cx="11520000" cy="396000"/>
          </a:xfrm>
        </p:spPr>
        <p:txBody>
          <a:bodyPr/>
          <a:lstStyle/>
          <a:p>
            <a:r>
              <a:rPr lang="en-US"/>
              <a:t>Click to edit Master title style</a:t>
            </a:r>
          </a:p>
        </p:txBody>
      </p:sp>
      <p:sp>
        <p:nvSpPr>
          <p:cNvPr id="4" name="Date Placeholder 3"/>
          <p:cNvSpPr>
            <a:spLocks noGrp="1"/>
          </p:cNvSpPr>
          <p:nvPr>
            <p:ph type="dt" sz="half" idx="18"/>
          </p:nvPr>
        </p:nvSpPr>
        <p:spPr bwMode="gray"/>
        <p:txBody>
          <a:bodyPr/>
          <a:lstStyle/>
          <a:p>
            <a:fld id="{FFAB2352-921F-4DD8-A99A-A1474F6943FF}" type="datetime4">
              <a:rPr lang="en-US" smtClean="0"/>
              <a:t>June 28, 2022</a:t>
            </a:fld>
            <a:endParaRPr lang="en-US"/>
          </a:p>
        </p:txBody>
      </p:sp>
      <p:sp>
        <p:nvSpPr>
          <p:cNvPr id="6" name="Footer Placeholder 5"/>
          <p:cNvSpPr>
            <a:spLocks noGrp="1"/>
          </p:cNvSpPr>
          <p:nvPr>
            <p:ph type="ftr" sz="quarter" idx="19"/>
          </p:nvPr>
        </p:nvSpPr>
        <p:spPr bwMode="gray"/>
        <p:txBody>
          <a:bodyPr/>
          <a:lstStyle/>
          <a:p>
            <a:pPr lvl="8"/>
            <a:endParaRPr lang="en-US"/>
          </a:p>
        </p:txBody>
      </p:sp>
      <p:sp>
        <p:nvSpPr>
          <p:cNvPr id="11" name="Slide Number Placeholder 10"/>
          <p:cNvSpPr>
            <a:spLocks noGrp="1"/>
          </p:cNvSpPr>
          <p:nvPr>
            <p:ph type="sldNum" sz="quarter" idx="20"/>
          </p:nvPr>
        </p:nvSpPr>
        <p:spPr bwMode="gray"/>
        <p:txBody>
          <a:bodyPr/>
          <a:lstStyle/>
          <a:p>
            <a:r>
              <a:rPr lang="en-US"/>
              <a:t>Slide </a:t>
            </a:r>
            <a:fld id="{619F89D8-7AE3-494A-97F3-03D680869632}" type="slidenum">
              <a:rPr lang="en-US" smtClean="0"/>
              <a:pPr/>
              <a:t>‹#›</a:t>
            </a:fld>
            <a:endParaRPr lang="en-US"/>
          </a:p>
        </p:txBody>
      </p:sp>
      <p:sp>
        <p:nvSpPr>
          <p:cNvPr id="8" name="Subtitle 2"/>
          <p:cNvSpPr>
            <a:spLocks noGrp="1"/>
          </p:cNvSpPr>
          <p:nvPr>
            <p:ph type="subTitle" idx="13"/>
          </p:nvPr>
        </p:nvSpPr>
        <p:spPr bwMode="gray">
          <a:xfrm>
            <a:off x="332362" y="1085213"/>
            <a:ext cx="11520000" cy="504000"/>
          </a:xfrm>
        </p:spPr>
        <p:txBody>
          <a:bodyPr lIns="0" tIns="0" rIns="0" bIns="0"/>
          <a:lstStyle>
            <a:lvl1pPr marL="0" indent="0" algn="l">
              <a:buNone/>
              <a:defRPr sz="1800">
                <a:solidFill>
                  <a:schemeClr val="tx1"/>
                </a:solidFill>
              </a:defRPr>
            </a:lvl1pPr>
            <a:lvl2pPr marL="0" indent="0" algn="l">
              <a:buNone/>
              <a:defRPr sz="2000">
                <a:solidFill>
                  <a:schemeClr val="tx1"/>
                </a:solidFill>
              </a:defRPr>
            </a:lvl2pPr>
            <a:lvl3pPr marL="0" indent="0" algn="l">
              <a:buNone/>
              <a:defRPr sz="2000">
                <a:solidFill>
                  <a:schemeClr val="tx1"/>
                </a:solidFill>
              </a:defRPr>
            </a:lvl3pPr>
            <a:lvl4pPr marL="0" indent="0" algn="l">
              <a:buNone/>
              <a:defRPr sz="2000">
                <a:solidFill>
                  <a:schemeClr val="tx1"/>
                </a:solidFill>
              </a:defRPr>
            </a:lvl4pPr>
            <a:lvl5pPr marL="0" indent="0" algn="l">
              <a:buNone/>
              <a:defRPr sz="2000">
                <a:solidFill>
                  <a:schemeClr val="tx1"/>
                </a:solidFill>
              </a:defRPr>
            </a:lvl5pPr>
            <a:lvl6pPr marL="0" indent="0" algn="l">
              <a:buNone/>
              <a:defRPr sz="2000">
                <a:solidFill>
                  <a:schemeClr val="tx1"/>
                </a:solidFill>
              </a:defRPr>
            </a:lvl6pPr>
            <a:lvl7pPr marL="0" indent="0" algn="l">
              <a:buNone/>
              <a:defRPr sz="2000">
                <a:solidFill>
                  <a:schemeClr val="tx1"/>
                </a:solidFill>
              </a:defRPr>
            </a:lvl7pPr>
            <a:lvl8pPr marL="0" indent="0" algn="l">
              <a:buNone/>
              <a:defRPr sz="2000">
                <a:solidFill>
                  <a:schemeClr val="tx1"/>
                </a:solidFill>
              </a:defRPr>
            </a:lvl8pPr>
            <a:lvl9pPr marL="0" indent="0" algn="l">
              <a:buNone/>
              <a:defRPr sz="2000">
                <a:solidFill>
                  <a:schemeClr val="tx1"/>
                </a:solidFill>
              </a:defRPr>
            </a:lvl9pPr>
          </a:lstStyle>
          <a:p>
            <a:pPr lvl="0"/>
            <a:r>
              <a:rPr lang="en-US"/>
              <a:t>Click to edit Master subtitle style</a:t>
            </a:r>
          </a:p>
        </p:txBody>
      </p:sp>
      <p:sp>
        <p:nvSpPr>
          <p:cNvPr id="10" name="Text Placeholder 7"/>
          <p:cNvSpPr>
            <a:spLocks noGrp="1"/>
          </p:cNvSpPr>
          <p:nvPr>
            <p:ph type="body" sz="quarter" idx="29"/>
          </p:nvPr>
        </p:nvSpPr>
        <p:spPr bwMode="gray">
          <a:xfrm>
            <a:off x="332362" y="5453066"/>
            <a:ext cx="11520000" cy="460375"/>
          </a:xfrm>
          <a:solidFill>
            <a:schemeClr val="accent3"/>
          </a:solidFill>
        </p:spPr>
        <p:txBody>
          <a:bodyPr anchor="ctr"/>
          <a:lstStyle>
            <a:lvl1pPr marL="0" indent="0" algn="ctr">
              <a:spcBef>
                <a:spcPts val="0"/>
              </a:spcBef>
              <a:buFont typeface="Arial" panose="020B0604020202020204" pitchFamily="34" charset="0"/>
              <a:buNone/>
              <a:defRPr sz="1600" b="1">
                <a:solidFill>
                  <a:schemeClr val="bg1"/>
                </a:solidFill>
              </a:defRPr>
            </a:lvl1pPr>
            <a:lvl2pPr marL="0" indent="0" algn="ctr">
              <a:spcBef>
                <a:spcPts val="0"/>
              </a:spcBef>
              <a:buNone/>
              <a:defRPr sz="1600" b="1">
                <a:solidFill>
                  <a:schemeClr val="bg1"/>
                </a:solidFill>
              </a:defRPr>
            </a:lvl2pPr>
            <a:lvl3pPr marL="0" indent="0" algn="ctr">
              <a:spcBef>
                <a:spcPts val="0"/>
              </a:spcBef>
              <a:buNone/>
              <a:defRPr sz="1600" b="1">
                <a:solidFill>
                  <a:schemeClr val="bg1"/>
                </a:solidFill>
              </a:defRPr>
            </a:lvl3pPr>
            <a:lvl4pPr marL="0" indent="0" algn="ctr">
              <a:spcBef>
                <a:spcPts val="0"/>
              </a:spcBef>
              <a:buNone/>
              <a:defRPr sz="1600" b="1">
                <a:solidFill>
                  <a:schemeClr val="bg1"/>
                </a:solidFill>
              </a:defRPr>
            </a:lvl4pPr>
            <a:lvl5pPr marL="0" indent="0" algn="ctr">
              <a:spcBef>
                <a:spcPts val="0"/>
              </a:spcBef>
              <a:buNone/>
              <a:defRPr sz="1600" b="1">
                <a:solidFill>
                  <a:schemeClr val="bg1"/>
                </a:solidFill>
              </a:defRPr>
            </a:lvl5pPr>
            <a:lvl6pPr marL="0" indent="0" algn="ctr">
              <a:spcBef>
                <a:spcPts val="0"/>
              </a:spcBef>
              <a:buNone/>
              <a:defRPr sz="1600" b="1">
                <a:solidFill>
                  <a:schemeClr val="bg1"/>
                </a:solidFill>
              </a:defRPr>
            </a:lvl6pPr>
            <a:lvl7pPr marL="0" indent="0" algn="ctr">
              <a:spcBef>
                <a:spcPts val="0"/>
              </a:spcBef>
              <a:buNone/>
              <a:defRPr sz="1600" b="1">
                <a:solidFill>
                  <a:schemeClr val="bg1"/>
                </a:solidFill>
              </a:defRPr>
            </a:lvl7pPr>
            <a:lvl8pPr marL="0" indent="0" algn="ctr">
              <a:spcBef>
                <a:spcPts val="0"/>
              </a:spcBef>
              <a:buNone/>
              <a:defRPr sz="1600" b="1">
                <a:solidFill>
                  <a:schemeClr val="bg1"/>
                </a:solidFill>
              </a:defRPr>
            </a:lvl8pPr>
            <a:lvl9pPr marL="0" indent="0" algn="ctr">
              <a:spcBef>
                <a:spcPts val="0"/>
              </a:spcBef>
              <a:buNone/>
              <a:defRPr sz="1600" b="1">
                <a:solidFill>
                  <a:schemeClr val="bg1"/>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2066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image" Target="../media/image1.png"/><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33264" y="682313"/>
            <a:ext cx="11520000" cy="396000"/>
          </a:xfrm>
          <a:prstGeom prst="rect">
            <a:avLst/>
          </a:prstGeom>
        </p:spPr>
        <p:txBody>
          <a:bodyPr vert="horz" lIns="0" tIns="0" rIns="0" bIns="0" rtlCol="0" anchor="t">
            <a:noAutofit/>
          </a:bodyPr>
          <a:lstStyle/>
          <a:p>
            <a:r>
              <a:rPr lang="en-US"/>
              <a:t>Click to edit Master title style</a:t>
            </a:r>
          </a:p>
        </p:txBody>
      </p:sp>
      <p:sp>
        <p:nvSpPr>
          <p:cNvPr id="5" name="Footer Placeholder 4"/>
          <p:cNvSpPr>
            <a:spLocks noGrp="1"/>
          </p:cNvSpPr>
          <p:nvPr>
            <p:ph type="ftr" sz="quarter" idx="3"/>
          </p:nvPr>
        </p:nvSpPr>
        <p:spPr bwMode="gray">
          <a:xfrm>
            <a:off x="2499782" y="6298397"/>
            <a:ext cx="8490250" cy="500072"/>
          </a:xfrm>
          <a:prstGeom prst="rect">
            <a:avLst/>
          </a:prstGeom>
          <a:noFill/>
        </p:spPr>
        <p:txBody>
          <a:bodyPr vert="horz" lIns="0" tIns="0" rIns="0" bIns="0" rtlCol="0" anchor="ctr">
            <a:noAutofit/>
          </a:bodyPr>
          <a:lstStyle>
            <a:lvl1pPr algn="l" rtl="0">
              <a:defRPr sz="1000">
                <a:solidFill>
                  <a:schemeClr val="accent3"/>
                </a:solidFill>
              </a:defRPr>
            </a:lvl1pPr>
            <a:lvl2pPr marL="0" indent="0">
              <a:defRPr sz="1000">
                <a:solidFill>
                  <a:schemeClr val="accent3"/>
                </a:solidFill>
              </a:defRPr>
            </a:lvl2pPr>
            <a:lvl3pPr marL="0" indent="0">
              <a:defRPr sz="1000">
                <a:solidFill>
                  <a:schemeClr val="accent3"/>
                </a:solidFill>
              </a:defRPr>
            </a:lvl3pPr>
            <a:lvl4pPr marL="0" indent="0">
              <a:defRPr sz="1000">
                <a:solidFill>
                  <a:schemeClr val="accent3"/>
                </a:solidFill>
              </a:defRPr>
            </a:lvl4pPr>
            <a:lvl5pPr marL="0" indent="0">
              <a:defRPr sz="1000">
                <a:solidFill>
                  <a:schemeClr val="accent3"/>
                </a:solidFill>
              </a:defRPr>
            </a:lvl5pPr>
            <a:lvl6pPr marL="0" indent="0">
              <a:defRPr sz="1000">
                <a:solidFill>
                  <a:schemeClr val="accent3"/>
                </a:solidFill>
              </a:defRPr>
            </a:lvl6pPr>
            <a:lvl7pPr marL="0" indent="0">
              <a:defRPr sz="1000">
                <a:solidFill>
                  <a:schemeClr val="accent3"/>
                </a:solidFill>
              </a:defRPr>
            </a:lvl7pPr>
            <a:lvl8pPr marL="0" indent="0">
              <a:defRPr sz="1000">
                <a:solidFill>
                  <a:schemeClr val="accent3"/>
                </a:solidFill>
              </a:defRPr>
            </a:lvl8pPr>
            <a:lvl9pPr marL="0" indent="0">
              <a:defRPr sz="1000">
                <a:solidFill>
                  <a:schemeClr val="accent3"/>
                </a:solidFill>
              </a:defRPr>
            </a:lvl9pPr>
          </a:lstStyle>
          <a:p>
            <a:endParaRPr lang="de-DE"/>
          </a:p>
        </p:txBody>
      </p:sp>
      <p:sp>
        <p:nvSpPr>
          <p:cNvPr id="4" name="Date Placeholder 3"/>
          <p:cNvSpPr>
            <a:spLocks noGrp="1"/>
          </p:cNvSpPr>
          <p:nvPr>
            <p:ph type="dt" sz="half" idx="2"/>
          </p:nvPr>
        </p:nvSpPr>
        <p:spPr bwMode="gray">
          <a:xfrm>
            <a:off x="332367" y="6489341"/>
            <a:ext cx="1162951" cy="118192"/>
          </a:xfrm>
          <a:prstGeom prst="rect">
            <a:avLst/>
          </a:prstGeom>
        </p:spPr>
        <p:txBody>
          <a:bodyPr vert="horz" lIns="0" tIns="0" rIns="0" bIns="0" rtlCol="0" anchor="ctr">
            <a:noAutofit/>
          </a:bodyPr>
          <a:lstStyle>
            <a:lvl1pPr algn="l">
              <a:defRPr sz="1000">
                <a:solidFill>
                  <a:schemeClr val="accent3"/>
                </a:solidFill>
              </a:defRPr>
            </a:lvl1pPr>
            <a:lvl2pPr marL="0" indent="0">
              <a:defRPr sz="1000">
                <a:solidFill>
                  <a:schemeClr val="accent3"/>
                </a:solidFill>
              </a:defRPr>
            </a:lvl2pPr>
            <a:lvl3pPr marL="0" indent="0">
              <a:defRPr sz="1000">
                <a:solidFill>
                  <a:schemeClr val="accent3"/>
                </a:solidFill>
              </a:defRPr>
            </a:lvl3pPr>
            <a:lvl4pPr marL="0" indent="0">
              <a:defRPr sz="1000">
                <a:solidFill>
                  <a:schemeClr val="accent3"/>
                </a:solidFill>
              </a:defRPr>
            </a:lvl4pPr>
            <a:lvl5pPr marL="0" indent="0">
              <a:defRPr sz="1000">
                <a:solidFill>
                  <a:schemeClr val="accent3"/>
                </a:solidFill>
              </a:defRPr>
            </a:lvl5pPr>
            <a:lvl6pPr marL="0" indent="0">
              <a:defRPr sz="1000">
                <a:solidFill>
                  <a:schemeClr val="accent3"/>
                </a:solidFill>
              </a:defRPr>
            </a:lvl6pPr>
            <a:lvl7pPr marL="0" indent="0">
              <a:defRPr sz="1000">
                <a:solidFill>
                  <a:schemeClr val="accent3"/>
                </a:solidFill>
              </a:defRPr>
            </a:lvl7pPr>
            <a:lvl8pPr marL="0" indent="0">
              <a:defRPr sz="1000">
                <a:solidFill>
                  <a:schemeClr val="accent3"/>
                </a:solidFill>
              </a:defRPr>
            </a:lvl8pPr>
            <a:lvl9pPr marL="0" indent="0">
              <a:defRPr sz="1000">
                <a:solidFill>
                  <a:schemeClr val="accent3"/>
                </a:solidFill>
              </a:defRPr>
            </a:lvl9pPr>
          </a:lstStyle>
          <a:p>
            <a:fld id="{B2016A11-4950-4F3F-938B-45DEE5F72969}" type="datetime4">
              <a:rPr lang="en-US" smtClean="0"/>
              <a:pPr/>
              <a:t>June 28, 2022</a:t>
            </a:fld>
            <a:endParaRPr lang="en-US"/>
          </a:p>
        </p:txBody>
      </p:sp>
      <p:sp>
        <p:nvSpPr>
          <p:cNvPr id="3" name="Text Placeholder 2"/>
          <p:cNvSpPr>
            <a:spLocks noGrp="1"/>
          </p:cNvSpPr>
          <p:nvPr>
            <p:ph type="body" idx="1"/>
          </p:nvPr>
        </p:nvSpPr>
        <p:spPr bwMode="gray">
          <a:xfrm>
            <a:off x="333264" y="1931194"/>
            <a:ext cx="11520000" cy="3982177"/>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bwMode="gray">
          <a:xfrm>
            <a:off x="1798114" y="6488733"/>
            <a:ext cx="676888" cy="118800"/>
          </a:xfrm>
          <a:prstGeom prst="rect">
            <a:avLst/>
          </a:prstGeom>
        </p:spPr>
        <p:txBody>
          <a:bodyPr vert="horz" lIns="0" tIns="0" rIns="0" bIns="0" rtlCol="0" anchor="ctr">
            <a:noAutofit/>
          </a:bodyPr>
          <a:lstStyle>
            <a:lvl1pPr algn="l">
              <a:defRPr sz="1000">
                <a:solidFill>
                  <a:schemeClr val="accent3"/>
                </a:solidFill>
              </a:defRPr>
            </a:lvl1pPr>
            <a:lvl2pPr marL="0" indent="0">
              <a:defRPr sz="1000">
                <a:solidFill>
                  <a:schemeClr val="accent3"/>
                </a:solidFill>
              </a:defRPr>
            </a:lvl2pPr>
            <a:lvl3pPr marL="0" indent="0">
              <a:defRPr sz="1000">
                <a:solidFill>
                  <a:schemeClr val="accent3"/>
                </a:solidFill>
              </a:defRPr>
            </a:lvl3pPr>
            <a:lvl4pPr marL="0" indent="0">
              <a:defRPr sz="1000">
                <a:solidFill>
                  <a:schemeClr val="accent3"/>
                </a:solidFill>
              </a:defRPr>
            </a:lvl4pPr>
            <a:lvl5pPr marL="0" indent="0">
              <a:defRPr sz="1000">
                <a:solidFill>
                  <a:schemeClr val="accent3"/>
                </a:solidFill>
              </a:defRPr>
            </a:lvl5pPr>
            <a:lvl6pPr marL="0" indent="0">
              <a:defRPr sz="1000">
                <a:solidFill>
                  <a:schemeClr val="accent3"/>
                </a:solidFill>
              </a:defRPr>
            </a:lvl6pPr>
            <a:lvl7pPr marL="0" indent="0">
              <a:defRPr sz="1000">
                <a:solidFill>
                  <a:schemeClr val="accent3"/>
                </a:solidFill>
              </a:defRPr>
            </a:lvl7pPr>
            <a:lvl8pPr marL="0" indent="0">
              <a:defRPr sz="1000">
                <a:solidFill>
                  <a:schemeClr val="accent3"/>
                </a:solidFill>
              </a:defRPr>
            </a:lvl8pPr>
            <a:lvl9pPr marL="0" indent="0">
              <a:defRPr sz="1000">
                <a:solidFill>
                  <a:schemeClr val="accent3"/>
                </a:solidFill>
              </a:defRPr>
            </a:lvl9pPr>
          </a:lstStyle>
          <a:p>
            <a:r>
              <a:rPr lang="en-US"/>
              <a:t>Slide </a:t>
            </a:r>
            <a:fld id="{619F89D8-7AE3-494A-97F3-03D680869632}" type="slidenum">
              <a:rPr lang="en-US" smtClean="0"/>
              <a:pPr/>
              <a:t>‹#›</a:t>
            </a:fld>
            <a:endParaRPr lang="en-US"/>
          </a:p>
        </p:txBody>
      </p:sp>
      <p:cxnSp>
        <p:nvCxnSpPr>
          <p:cNvPr id="35" name="Straight Connector 34"/>
          <p:cNvCxnSpPr/>
          <p:nvPr/>
        </p:nvCxnSpPr>
        <p:spPr bwMode="gray">
          <a:xfrm>
            <a:off x="335577" y="6094413"/>
            <a:ext cx="11520000" cy="0"/>
          </a:xfrm>
          <a:prstGeom prst="line">
            <a:avLst/>
          </a:prstGeom>
          <a:ln w="12700">
            <a:solidFill>
              <a:schemeClr val="accent3"/>
            </a:solidFill>
          </a:ln>
        </p:spPr>
        <p:style>
          <a:lnRef idx="1">
            <a:schemeClr val="accent3"/>
          </a:lnRef>
          <a:fillRef idx="0">
            <a:schemeClr val="accent3"/>
          </a:fillRef>
          <a:effectRef idx="0">
            <a:schemeClr val="accent3"/>
          </a:effectRef>
          <a:fontRef idx="minor">
            <a:schemeClr val="tx1"/>
          </a:fontRef>
        </p:style>
      </p:cxnSp>
      <p:grpSp>
        <p:nvGrpSpPr>
          <p:cNvPr id="68" name="Group 67"/>
          <p:cNvGrpSpPr/>
          <p:nvPr/>
        </p:nvGrpSpPr>
        <p:grpSpPr bwMode="gray">
          <a:xfrm>
            <a:off x="334271" y="6327549"/>
            <a:ext cx="337946" cy="88364"/>
            <a:chOff x="61913" y="5218113"/>
            <a:chExt cx="3138487" cy="820737"/>
          </a:xfrm>
          <a:solidFill>
            <a:schemeClr val="accent3"/>
          </a:solidFill>
        </p:grpSpPr>
        <p:sp>
          <p:nvSpPr>
            <p:cNvPr id="69" name="Freeform 16"/>
            <p:cNvSpPr>
              <a:spLocks noEditPoints="1"/>
            </p:cNvSpPr>
            <p:nvPr userDrawn="1"/>
          </p:nvSpPr>
          <p:spPr bwMode="gray">
            <a:xfrm>
              <a:off x="61913" y="5218113"/>
              <a:ext cx="828675" cy="820737"/>
            </a:xfrm>
            <a:custGeom>
              <a:avLst/>
              <a:gdLst>
                <a:gd name="T0" fmla="*/ 111 w 221"/>
                <a:gd name="T1" fmla="*/ 219 h 219"/>
                <a:gd name="T2" fmla="*/ 53 w 221"/>
                <a:gd name="T3" fmla="*/ 203 h 219"/>
                <a:gd name="T4" fmla="*/ 14 w 221"/>
                <a:gd name="T5" fmla="*/ 163 h 219"/>
                <a:gd name="T6" fmla="*/ 0 w 221"/>
                <a:gd name="T7" fmla="*/ 109 h 219"/>
                <a:gd name="T8" fmla="*/ 15 w 221"/>
                <a:gd name="T9" fmla="*/ 53 h 219"/>
                <a:gd name="T10" fmla="*/ 56 w 221"/>
                <a:gd name="T11" fmla="*/ 14 h 219"/>
                <a:gd name="T12" fmla="*/ 111 w 221"/>
                <a:gd name="T13" fmla="*/ 0 h 219"/>
                <a:gd name="T14" fmla="*/ 168 w 221"/>
                <a:gd name="T15" fmla="*/ 15 h 219"/>
                <a:gd name="T16" fmla="*/ 207 w 221"/>
                <a:gd name="T17" fmla="*/ 55 h 219"/>
                <a:gd name="T18" fmla="*/ 221 w 221"/>
                <a:gd name="T19" fmla="*/ 109 h 219"/>
                <a:gd name="T20" fmla="*/ 206 w 221"/>
                <a:gd name="T21" fmla="*/ 166 h 219"/>
                <a:gd name="T22" fmla="*/ 165 w 221"/>
                <a:gd name="T23" fmla="*/ 205 h 219"/>
                <a:gd name="T24" fmla="*/ 111 w 221"/>
                <a:gd name="T25" fmla="*/ 219 h 219"/>
                <a:gd name="T26" fmla="*/ 111 w 221"/>
                <a:gd name="T27" fmla="*/ 190 h 219"/>
                <a:gd name="T28" fmla="*/ 153 w 221"/>
                <a:gd name="T29" fmla="*/ 180 h 219"/>
                <a:gd name="T30" fmla="*/ 181 w 221"/>
                <a:gd name="T31" fmla="*/ 151 h 219"/>
                <a:gd name="T32" fmla="*/ 191 w 221"/>
                <a:gd name="T33" fmla="*/ 109 h 219"/>
                <a:gd name="T34" fmla="*/ 180 w 221"/>
                <a:gd name="T35" fmla="*/ 67 h 219"/>
                <a:gd name="T36" fmla="*/ 151 w 221"/>
                <a:gd name="T37" fmla="*/ 38 h 219"/>
                <a:gd name="T38" fmla="*/ 111 w 221"/>
                <a:gd name="T39" fmla="*/ 28 h 219"/>
                <a:gd name="T40" fmla="*/ 68 w 221"/>
                <a:gd name="T41" fmla="*/ 39 h 219"/>
                <a:gd name="T42" fmla="*/ 40 w 221"/>
                <a:gd name="T43" fmla="*/ 68 h 219"/>
                <a:gd name="T44" fmla="*/ 31 w 221"/>
                <a:gd name="T45" fmla="*/ 109 h 219"/>
                <a:gd name="T46" fmla="*/ 41 w 221"/>
                <a:gd name="T47" fmla="*/ 152 h 219"/>
                <a:gd name="T48" fmla="*/ 70 w 221"/>
                <a:gd name="T49" fmla="*/ 180 h 219"/>
                <a:gd name="T50" fmla="*/ 111 w 221"/>
                <a:gd name="T51" fmla="*/ 190 h 219"/>
                <a:gd name="T52" fmla="*/ 115 w 221"/>
                <a:gd name="T53" fmla="*/ 50 h 219"/>
                <a:gd name="T54" fmla="*/ 139 w 221"/>
                <a:gd name="T55" fmla="*/ 54 h 219"/>
                <a:gd name="T56" fmla="*/ 156 w 221"/>
                <a:gd name="T57" fmla="*/ 63 h 219"/>
                <a:gd name="T58" fmla="*/ 145 w 221"/>
                <a:gd name="T59" fmla="*/ 85 h 219"/>
                <a:gd name="T60" fmla="*/ 117 w 221"/>
                <a:gd name="T61" fmla="*/ 76 h 219"/>
                <a:gd name="T62" fmla="*/ 93 w 221"/>
                <a:gd name="T63" fmla="*/ 85 h 219"/>
                <a:gd name="T64" fmla="*/ 84 w 221"/>
                <a:gd name="T65" fmla="*/ 110 h 219"/>
                <a:gd name="T66" fmla="*/ 93 w 221"/>
                <a:gd name="T67" fmla="*/ 134 h 219"/>
                <a:gd name="T68" fmla="*/ 117 w 221"/>
                <a:gd name="T69" fmla="*/ 143 h 219"/>
                <a:gd name="T70" fmla="*/ 146 w 221"/>
                <a:gd name="T71" fmla="*/ 132 h 219"/>
                <a:gd name="T72" fmla="*/ 158 w 221"/>
                <a:gd name="T73" fmla="*/ 153 h 219"/>
                <a:gd name="T74" fmla="*/ 140 w 221"/>
                <a:gd name="T75" fmla="*/ 165 h 219"/>
                <a:gd name="T76" fmla="*/ 115 w 221"/>
                <a:gd name="T77" fmla="*/ 169 h 219"/>
                <a:gd name="T78" fmla="*/ 71 w 221"/>
                <a:gd name="T79" fmla="*/ 153 h 219"/>
                <a:gd name="T80" fmla="*/ 54 w 221"/>
                <a:gd name="T81" fmla="*/ 111 h 219"/>
                <a:gd name="T82" fmla="*/ 71 w 221"/>
                <a:gd name="T83" fmla="*/ 67 h 219"/>
                <a:gd name="T84" fmla="*/ 115 w 221"/>
                <a:gd name="T85" fmla="*/ 5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21" h="219">
                  <a:moveTo>
                    <a:pt x="111" y="219"/>
                  </a:moveTo>
                  <a:cubicBezTo>
                    <a:pt x="89" y="219"/>
                    <a:pt x="70" y="214"/>
                    <a:pt x="53" y="203"/>
                  </a:cubicBezTo>
                  <a:cubicBezTo>
                    <a:pt x="36" y="193"/>
                    <a:pt x="23" y="180"/>
                    <a:pt x="14" y="163"/>
                  </a:cubicBezTo>
                  <a:cubicBezTo>
                    <a:pt x="4" y="147"/>
                    <a:pt x="0" y="129"/>
                    <a:pt x="0" y="109"/>
                  </a:cubicBezTo>
                  <a:cubicBezTo>
                    <a:pt x="0" y="88"/>
                    <a:pt x="5" y="70"/>
                    <a:pt x="15" y="53"/>
                  </a:cubicBezTo>
                  <a:cubicBezTo>
                    <a:pt x="25" y="36"/>
                    <a:pt x="39" y="23"/>
                    <a:pt x="56" y="14"/>
                  </a:cubicBezTo>
                  <a:cubicBezTo>
                    <a:pt x="73" y="5"/>
                    <a:pt x="91" y="0"/>
                    <a:pt x="111" y="0"/>
                  </a:cubicBezTo>
                  <a:cubicBezTo>
                    <a:pt x="132" y="0"/>
                    <a:pt x="151" y="5"/>
                    <a:pt x="168" y="15"/>
                  </a:cubicBezTo>
                  <a:cubicBezTo>
                    <a:pt x="185" y="26"/>
                    <a:pt x="198" y="39"/>
                    <a:pt x="207" y="55"/>
                  </a:cubicBezTo>
                  <a:cubicBezTo>
                    <a:pt x="217" y="72"/>
                    <a:pt x="221" y="90"/>
                    <a:pt x="221" y="109"/>
                  </a:cubicBezTo>
                  <a:cubicBezTo>
                    <a:pt x="221" y="130"/>
                    <a:pt x="216" y="149"/>
                    <a:pt x="206" y="166"/>
                  </a:cubicBezTo>
                  <a:cubicBezTo>
                    <a:pt x="196" y="183"/>
                    <a:pt x="182" y="196"/>
                    <a:pt x="165" y="205"/>
                  </a:cubicBezTo>
                  <a:cubicBezTo>
                    <a:pt x="149" y="214"/>
                    <a:pt x="130" y="219"/>
                    <a:pt x="111" y="219"/>
                  </a:cubicBezTo>
                  <a:close/>
                  <a:moveTo>
                    <a:pt x="111" y="190"/>
                  </a:moveTo>
                  <a:cubicBezTo>
                    <a:pt x="127" y="190"/>
                    <a:pt x="141" y="187"/>
                    <a:pt x="153" y="180"/>
                  </a:cubicBezTo>
                  <a:cubicBezTo>
                    <a:pt x="165" y="173"/>
                    <a:pt x="174" y="163"/>
                    <a:pt x="181" y="151"/>
                  </a:cubicBezTo>
                  <a:cubicBezTo>
                    <a:pt x="187" y="139"/>
                    <a:pt x="191" y="125"/>
                    <a:pt x="191" y="109"/>
                  </a:cubicBezTo>
                  <a:cubicBezTo>
                    <a:pt x="191" y="93"/>
                    <a:pt x="187" y="79"/>
                    <a:pt x="180" y="67"/>
                  </a:cubicBezTo>
                  <a:cubicBezTo>
                    <a:pt x="173" y="55"/>
                    <a:pt x="163" y="45"/>
                    <a:pt x="151" y="38"/>
                  </a:cubicBezTo>
                  <a:cubicBezTo>
                    <a:pt x="139" y="32"/>
                    <a:pt x="126" y="28"/>
                    <a:pt x="111" y="28"/>
                  </a:cubicBezTo>
                  <a:cubicBezTo>
                    <a:pt x="95" y="28"/>
                    <a:pt x="81" y="32"/>
                    <a:pt x="68" y="39"/>
                  </a:cubicBezTo>
                  <a:cubicBezTo>
                    <a:pt x="56" y="46"/>
                    <a:pt x="47" y="56"/>
                    <a:pt x="40" y="68"/>
                  </a:cubicBezTo>
                  <a:cubicBezTo>
                    <a:pt x="34" y="80"/>
                    <a:pt x="31" y="94"/>
                    <a:pt x="31" y="109"/>
                  </a:cubicBezTo>
                  <a:cubicBezTo>
                    <a:pt x="31" y="126"/>
                    <a:pt x="34" y="140"/>
                    <a:pt x="41" y="152"/>
                  </a:cubicBezTo>
                  <a:cubicBezTo>
                    <a:pt x="48" y="164"/>
                    <a:pt x="58" y="174"/>
                    <a:pt x="70" y="180"/>
                  </a:cubicBezTo>
                  <a:cubicBezTo>
                    <a:pt x="82" y="187"/>
                    <a:pt x="95" y="190"/>
                    <a:pt x="111" y="190"/>
                  </a:cubicBezTo>
                  <a:close/>
                  <a:moveTo>
                    <a:pt x="115" y="50"/>
                  </a:moveTo>
                  <a:cubicBezTo>
                    <a:pt x="124" y="50"/>
                    <a:pt x="131" y="51"/>
                    <a:pt x="139" y="54"/>
                  </a:cubicBezTo>
                  <a:cubicBezTo>
                    <a:pt x="146" y="56"/>
                    <a:pt x="152" y="59"/>
                    <a:pt x="156" y="63"/>
                  </a:cubicBezTo>
                  <a:cubicBezTo>
                    <a:pt x="145" y="85"/>
                    <a:pt x="145" y="85"/>
                    <a:pt x="145" y="85"/>
                  </a:cubicBezTo>
                  <a:cubicBezTo>
                    <a:pt x="137" y="79"/>
                    <a:pt x="128" y="76"/>
                    <a:pt x="117" y="76"/>
                  </a:cubicBezTo>
                  <a:cubicBezTo>
                    <a:pt x="107" y="76"/>
                    <a:pt x="99" y="79"/>
                    <a:pt x="93" y="85"/>
                  </a:cubicBezTo>
                  <a:cubicBezTo>
                    <a:pt x="87" y="91"/>
                    <a:pt x="84" y="100"/>
                    <a:pt x="84" y="110"/>
                  </a:cubicBezTo>
                  <a:cubicBezTo>
                    <a:pt x="84" y="120"/>
                    <a:pt x="87" y="128"/>
                    <a:pt x="93" y="134"/>
                  </a:cubicBezTo>
                  <a:cubicBezTo>
                    <a:pt x="99" y="140"/>
                    <a:pt x="107" y="143"/>
                    <a:pt x="117" y="143"/>
                  </a:cubicBezTo>
                  <a:cubicBezTo>
                    <a:pt x="129" y="143"/>
                    <a:pt x="138" y="139"/>
                    <a:pt x="146" y="132"/>
                  </a:cubicBezTo>
                  <a:cubicBezTo>
                    <a:pt x="158" y="153"/>
                    <a:pt x="158" y="153"/>
                    <a:pt x="158" y="153"/>
                  </a:cubicBezTo>
                  <a:cubicBezTo>
                    <a:pt x="153" y="158"/>
                    <a:pt x="147" y="162"/>
                    <a:pt x="140" y="165"/>
                  </a:cubicBezTo>
                  <a:cubicBezTo>
                    <a:pt x="132" y="168"/>
                    <a:pt x="124" y="169"/>
                    <a:pt x="115" y="169"/>
                  </a:cubicBezTo>
                  <a:cubicBezTo>
                    <a:pt x="97" y="169"/>
                    <a:pt x="82" y="164"/>
                    <a:pt x="71" y="153"/>
                  </a:cubicBezTo>
                  <a:cubicBezTo>
                    <a:pt x="60" y="142"/>
                    <a:pt x="54" y="128"/>
                    <a:pt x="54" y="111"/>
                  </a:cubicBezTo>
                  <a:cubicBezTo>
                    <a:pt x="54" y="93"/>
                    <a:pt x="60" y="78"/>
                    <a:pt x="71" y="67"/>
                  </a:cubicBezTo>
                  <a:cubicBezTo>
                    <a:pt x="82" y="56"/>
                    <a:pt x="97" y="50"/>
                    <a:pt x="115" y="5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0" name="Freeform 17"/>
            <p:cNvSpPr>
              <a:spLocks noEditPoints="1"/>
            </p:cNvSpPr>
            <p:nvPr userDrawn="1"/>
          </p:nvSpPr>
          <p:spPr bwMode="gray">
            <a:xfrm>
              <a:off x="957263" y="5237163"/>
              <a:ext cx="773112" cy="782637"/>
            </a:xfrm>
            <a:custGeom>
              <a:avLst/>
              <a:gdLst>
                <a:gd name="T0" fmla="*/ 305 w 487"/>
                <a:gd name="T1" fmla="*/ 0 h 493"/>
                <a:gd name="T2" fmla="*/ 487 w 487"/>
                <a:gd name="T3" fmla="*/ 493 h 493"/>
                <a:gd name="T4" fmla="*/ 369 w 487"/>
                <a:gd name="T5" fmla="*/ 493 h 493"/>
                <a:gd name="T6" fmla="*/ 336 w 487"/>
                <a:gd name="T7" fmla="*/ 390 h 493"/>
                <a:gd name="T8" fmla="*/ 151 w 487"/>
                <a:gd name="T9" fmla="*/ 390 h 493"/>
                <a:gd name="T10" fmla="*/ 118 w 487"/>
                <a:gd name="T11" fmla="*/ 493 h 493"/>
                <a:gd name="T12" fmla="*/ 0 w 487"/>
                <a:gd name="T13" fmla="*/ 493 h 493"/>
                <a:gd name="T14" fmla="*/ 184 w 487"/>
                <a:gd name="T15" fmla="*/ 0 h 493"/>
                <a:gd name="T16" fmla="*/ 305 w 487"/>
                <a:gd name="T17" fmla="*/ 0 h 493"/>
                <a:gd name="T18" fmla="*/ 180 w 487"/>
                <a:gd name="T19" fmla="*/ 300 h 493"/>
                <a:gd name="T20" fmla="*/ 307 w 487"/>
                <a:gd name="T21" fmla="*/ 300 h 493"/>
                <a:gd name="T22" fmla="*/ 243 w 487"/>
                <a:gd name="T23" fmla="*/ 104 h 493"/>
                <a:gd name="T24" fmla="*/ 180 w 487"/>
                <a:gd name="T25" fmla="*/ 30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7" h="493">
                  <a:moveTo>
                    <a:pt x="305" y="0"/>
                  </a:moveTo>
                  <a:lnTo>
                    <a:pt x="487" y="493"/>
                  </a:lnTo>
                  <a:lnTo>
                    <a:pt x="369" y="493"/>
                  </a:lnTo>
                  <a:lnTo>
                    <a:pt x="336" y="390"/>
                  </a:lnTo>
                  <a:lnTo>
                    <a:pt x="151" y="390"/>
                  </a:lnTo>
                  <a:lnTo>
                    <a:pt x="118" y="493"/>
                  </a:lnTo>
                  <a:lnTo>
                    <a:pt x="0" y="493"/>
                  </a:lnTo>
                  <a:lnTo>
                    <a:pt x="184" y="0"/>
                  </a:lnTo>
                  <a:lnTo>
                    <a:pt x="305" y="0"/>
                  </a:lnTo>
                  <a:close/>
                  <a:moveTo>
                    <a:pt x="180" y="300"/>
                  </a:moveTo>
                  <a:lnTo>
                    <a:pt x="307" y="300"/>
                  </a:lnTo>
                  <a:lnTo>
                    <a:pt x="243" y="104"/>
                  </a:lnTo>
                  <a:lnTo>
                    <a:pt x="18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1" name="Freeform 18"/>
            <p:cNvSpPr>
              <a:spLocks noEditPoints="1"/>
            </p:cNvSpPr>
            <p:nvPr userDrawn="1"/>
          </p:nvSpPr>
          <p:spPr bwMode="gray">
            <a:xfrm>
              <a:off x="1819275" y="5237163"/>
              <a:ext cx="622300" cy="782637"/>
            </a:xfrm>
            <a:custGeom>
              <a:avLst/>
              <a:gdLst>
                <a:gd name="T0" fmla="*/ 0 w 166"/>
                <a:gd name="T1" fmla="*/ 0 h 209"/>
                <a:gd name="T2" fmla="*/ 82 w 166"/>
                <a:gd name="T3" fmla="*/ 0 h 209"/>
                <a:gd name="T4" fmla="*/ 132 w 166"/>
                <a:gd name="T5" fmla="*/ 15 h 209"/>
                <a:gd name="T6" fmla="*/ 150 w 166"/>
                <a:gd name="T7" fmla="*/ 53 h 209"/>
                <a:gd name="T8" fmla="*/ 128 w 166"/>
                <a:gd name="T9" fmla="*/ 94 h 209"/>
                <a:gd name="T10" fmla="*/ 166 w 166"/>
                <a:gd name="T11" fmla="*/ 146 h 209"/>
                <a:gd name="T12" fmla="*/ 146 w 166"/>
                <a:gd name="T13" fmla="*/ 192 h 209"/>
                <a:gd name="T14" fmla="*/ 86 w 166"/>
                <a:gd name="T15" fmla="*/ 209 h 209"/>
                <a:gd name="T16" fmla="*/ 0 w 166"/>
                <a:gd name="T17" fmla="*/ 209 h 209"/>
                <a:gd name="T18" fmla="*/ 0 w 166"/>
                <a:gd name="T19" fmla="*/ 0 h 209"/>
                <a:gd name="T20" fmla="*/ 78 w 166"/>
                <a:gd name="T21" fmla="*/ 81 h 209"/>
                <a:gd name="T22" fmla="*/ 99 w 166"/>
                <a:gd name="T23" fmla="*/ 75 h 209"/>
                <a:gd name="T24" fmla="*/ 106 w 166"/>
                <a:gd name="T25" fmla="*/ 59 h 209"/>
                <a:gd name="T26" fmla="*/ 99 w 166"/>
                <a:gd name="T27" fmla="*/ 42 h 209"/>
                <a:gd name="T28" fmla="*/ 79 w 166"/>
                <a:gd name="T29" fmla="*/ 37 h 209"/>
                <a:gd name="T30" fmla="*/ 46 w 166"/>
                <a:gd name="T31" fmla="*/ 37 h 209"/>
                <a:gd name="T32" fmla="*/ 46 w 166"/>
                <a:gd name="T33" fmla="*/ 81 h 209"/>
                <a:gd name="T34" fmla="*/ 78 w 166"/>
                <a:gd name="T35" fmla="*/ 81 h 209"/>
                <a:gd name="T36" fmla="*/ 84 w 166"/>
                <a:gd name="T37" fmla="*/ 172 h 209"/>
                <a:gd name="T38" fmla="*/ 111 w 166"/>
                <a:gd name="T39" fmla="*/ 165 h 209"/>
                <a:gd name="T40" fmla="*/ 120 w 166"/>
                <a:gd name="T41" fmla="*/ 145 h 209"/>
                <a:gd name="T42" fmla="*/ 111 w 166"/>
                <a:gd name="T43" fmla="*/ 124 h 209"/>
                <a:gd name="T44" fmla="*/ 85 w 166"/>
                <a:gd name="T45" fmla="*/ 117 h 209"/>
                <a:gd name="T46" fmla="*/ 46 w 166"/>
                <a:gd name="T47" fmla="*/ 117 h 209"/>
                <a:gd name="T48" fmla="*/ 46 w 166"/>
                <a:gd name="T49" fmla="*/ 172 h 209"/>
                <a:gd name="T50" fmla="*/ 84 w 166"/>
                <a:gd name="T51" fmla="*/ 172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6" h="209">
                  <a:moveTo>
                    <a:pt x="0" y="0"/>
                  </a:moveTo>
                  <a:cubicBezTo>
                    <a:pt x="82" y="0"/>
                    <a:pt x="82" y="0"/>
                    <a:pt x="82" y="0"/>
                  </a:cubicBezTo>
                  <a:cubicBezTo>
                    <a:pt x="103" y="0"/>
                    <a:pt x="119" y="5"/>
                    <a:pt x="132" y="15"/>
                  </a:cubicBezTo>
                  <a:cubicBezTo>
                    <a:pt x="144" y="24"/>
                    <a:pt x="150" y="37"/>
                    <a:pt x="150" y="53"/>
                  </a:cubicBezTo>
                  <a:cubicBezTo>
                    <a:pt x="150" y="71"/>
                    <a:pt x="143" y="84"/>
                    <a:pt x="128" y="94"/>
                  </a:cubicBezTo>
                  <a:cubicBezTo>
                    <a:pt x="154" y="103"/>
                    <a:pt x="166" y="120"/>
                    <a:pt x="166" y="146"/>
                  </a:cubicBezTo>
                  <a:cubicBezTo>
                    <a:pt x="166" y="166"/>
                    <a:pt x="160" y="182"/>
                    <a:pt x="146" y="192"/>
                  </a:cubicBezTo>
                  <a:cubicBezTo>
                    <a:pt x="132" y="203"/>
                    <a:pt x="112" y="209"/>
                    <a:pt x="86" y="209"/>
                  </a:cubicBezTo>
                  <a:cubicBezTo>
                    <a:pt x="0" y="209"/>
                    <a:pt x="0" y="209"/>
                    <a:pt x="0" y="209"/>
                  </a:cubicBezTo>
                  <a:lnTo>
                    <a:pt x="0" y="0"/>
                  </a:lnTo>
                  <a:close/>
                  <a:moveTo>
                    <a:pt x="78" y="81"/>
                  </a:moveTo>
                  <a:cubicBezTo>
                    <a:pt x="87" y="81"/>
                    <a:pt x="94" y="79"/>
                    <a:pt x="99" y="75"/>
                  </a:cubicBezTo>
                  <a:cubicBezTo>
                    <a:pt x="104" y="71"/>
                    <a:pt x="106" y="66"/>
                    <a:pt x="106" y="59"/>
                  </a:cubicBezTo>
                  <a:cubicBezTo>
                    <a:pt x="106" y="52"/>
                    <a:pt x="104" y="46"/>
                    <a:pt x="99" y="42"/>
                  </a:cubicBezTo>
                  <a:cubicBezTo>
                    <a:pt x="94" y="38"/>
                    <a:pt x="87" y="37"/>
                    <a:pt x="79" y="37"/>
                  </a:cubicBezTo>
                  <a:cubicBezTo>
                    <a:pt x="46" y="37"/>
                    <a:pt x="46" y="37"/>
                    <a:pt x="46" y="37"/>
                  </a:cubicBezTo>
                  <a:cubicBezTo>
                    <a:pt x="46" y="81"/>
                    <a:pt x="46" y="81"/>
                    <a:pt x="46" y="81"/>
                  </a:cubicBezTo>
                  <a:lnTo>
                    <a:pt x="78" y="81"/>
                  </a:lnTo>
                  <a:close/>
                  <a:moveTo>
                    <a:pt x="84" y="172"/>
                  </a:moveTo>
                  <a:cubicBezTo>
                    <a:pt x="96" y="172"/>
                    <a:pt x="105" y="169"/>
                    <a:pt x="111" y="165"/>
                  </a:cubicBezTo>
                  <a:cubicBezTo>
                    <a:pt x="117" y="160"/>
                    <a:pt x="120" y="154"/>
                    <a:pt x="120" y="145"/>
                  </a:cubicBezTo>
                  <a:cubicBezTo>
                    <a:pt x="120" y="136"/>
                    <a:pt x="117" y="129"/>
                    <a:pt x="111" y="124"/>
                  </a:cubicBezTo>
                  <a:cubicBezTo>
                    <a:pt x="105" y="119"/>
                    <a:pt x="96" y="117"/>
                    <a:pt x="85" y="117"/>
                  </a:cubicBezTo>
                  <a:cubicBezTo>
                    <a:pt x="46" y="117"/>
                    <a:pt x="46" y="117"/>
                    <a:pt x="46" y="117"/>
                  </a:cubicBezTo>
                  <a:cubicBezTo>
                    <a:pt x="46" y="172"/>
                    <a:pt x="46" y="172"/>
                    <a:pt x="46" y="172"/>
                  </a:cubicBezTo>
                  <a:lnTo>
                    <a:pt x="84" y="1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72" name="Freeform 19"/>
            <p:cNvSpPr>
              <a:spLocks noEditPoints="1"/>
            </p:cNvSpPr>
            <p:nvPr userDrawn="1"/>
          </p:nvSpPr>
          <p:spPr bwMode="gray">
            <a:xfrm>
              <a:off x="2573338" y="5237163"/>
              <a:ext cx="627062" cy="782637"/>
            </a:xfrm>
            <a:custGeom>
              <a:avLst/>
              <a:gdLst>
                <a:gd name="T0" fmla="*/ 0 w 167"/>
                <a:gd name="T1" fmla="*/ 0 h 209"/>
                <a:gd name="T2" fmla="*/ 82 w 167"/>
                <a:gd name="T3" fmla="*/ 0 h 209"/>
                <a:gd name="T4" fmla="*/ 132 w 167"/>
                <a:gd name="T5" fmla="*/ 15 h 209"/>
                <a:gd name="T6" fmla="*/ 150 w 167"/>
                <a:gd name="T7" fmla="*/ 53 h 209"/>
                <a:gd name="T8" fmla="*/ 128 w 167"/>
                <a:gd name="T9" fmla="*/ 94 h 209"/>
                <a:gd name="T10" fmla="*/ 167 w 167"/>
                <a:gd name="T11" fmla="*/ 146 h 209"/>
                <a:gd name="T12" fmla="*/ 146 w 167"/>
                <a:gd name="T13" fmla="*/ 192 h 209"/>
                <a:gd name="T14" fmla="*/ 86 w 167"/>
                <a:gd name="T15" fmla="*/ 209 h 209"/>
                <a:gd name="T16" fmla="*/ 0 w 167"/>
                <a:gd name="T17" fmla="*/ 209 h 209"/>
                <a:gd name="T18" fmla="*/ 0 w 167"/>
                <a:gd name="T19" fmla="*/ 0 h 209"/>
                <a:gd name="T20" fmla="*/ 79 w 167"/>
                <a:gd name="T21" fmla="*/ 81 h 209"/>
                <a:gd name="T22" fmla="*/ 99 w 167"/>
                <a:gd name="T23" fmla="*/ 75 h 209"/>
                <a:gd name="T24" fmla="*/ 106 w 167"/>
                <a:gd name="T25" fmla="*/ 59 h 209"/>
                <a:gd name="T26" fmla="*/ 99 w 167"/>
                <a:gd name="T27" fmla="*/ 42 h 209"/>
                <a:gd name="T28" fmla="*/ 79 w 167"/>
                <a:gd name="T29" fmla="*/ 37 h 209"/>
                <a:gd name="T30" fmla="*/ 46 w 167"/>
                <a:gd name="T31" fmla="*/ 37 h 209"/>
                <a:gd name="T32" fmla="*/ 46 w 167"/>
                <a:gd name="T33" fmla="*/ 81 h 209"/>
                <a:gd name="T34" fmla="*/ 79 w 167"/>
                <a:gd name="T35" fmla="*/ 81 h 209"/>
                <a:gd name="T36" fmla="*/ 84 w 167"/>
                <a:gd name="T37" fmla="*/ 172 h 209"/>
                <a:gd name="T38" fmla="*/ 111 w 167"/>
                <a:gd name="T39" fmla="*/ 165 h 209"/>
                <a:gd name="T40" fmla="*/ 121 w 167"/>
                <a:gd name="T41" fmla="*/ 145 h 209"/>
                <a:gd name="T42" fmla="*/ 111 w 167"/>
                <a:gd name="T43" fmla="*/ 124 h 209"/>
                <a:gd name="T44" fmla="*/ 85 w 167"/>
                <a:gd name="T45" fmla="*/ 117 h 209"/>
                <a:gd name="T46" fmla="*/ 46 w 167"/>
                <a:gd name="T47" fmla="*/ 117 h 209"/>
                <a:gd name="T48" fmla="*/ 46 w 167"/>
                <a:gd name="T49" fmla="*/ 172 h 209"/>
                <a:gd name="T50" fmla="*/ 84 w 167"/>
                <a:gd name="T51" fmla="*/ 172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7" h="209">
                  <a:moveTo>
                    <a:pt x="0" y="0"/>
                  </a:moveTo>
                  <a:cubicBezTo>
                    <a:pt x="82" y="0"/>
                    <a:pt x="82" y="0"/>
                    <a:pt x="82" y="0"/>
                  </a:cubicBezTo>
                  <a:cubicBezTo>
                    <a:pt x="103" y="0"/>
                    <a:pt x="120" y="5"/>
                    <a:pt x="132" y="15"/>
                  </a:cubicBezTo>
                  <a:cubicBezTo>
                    <a:pt x="144" y="24"/>
                    <a:pt x="150" y="37"/>
                    <a:pt x="150" y="53"/>
                  </a:cubicBezTo>
                  <a:cubicBezTo>
                    <a:pt x="150" y="71"/>
                    <a:pt x="143" y="84"/>
                    <a:pt x="128" y="94"/>
                  </a:cubicBezTo>
                  <a:cubicBezTo>
                    <a:pt x="154" y="103"/>
                    <a:pt x="167" y="120"/>
                    <a:pt x="167" y="146"/>
                  </a:cubicBezTo>
                  <a:cubicBezTo>
                    <a:pt x="167" y="166"/>
                    <a:pt x="160" y="182"/>
                    <a:pt x="146" y="192"/>
                  </a:cubicBezTo>
                  <a:cubicBezTo>
                    <a:pt x="132" y="203"/>
                    <a:pt x="112" y="209"/>
                    <a:pt x="86" y="209"/>
                  </a:cubicBezTo>
                  <a:cubicBezTo>
                    <a:pt x="0" y="209"/>
                    <a:pt x="0" y="209"/>
                    <a:pt x="0" y="209"/>
                  </a:cubicBezTo>
                  <a:lnTo>
                    <a:pt x="0" y="0"/>
                  </a:lnTo>
                  <a:close/>
                  <a:moveTo>
                    <a:pt x="79" y="81"/>
                  </a:moveTo>
                  <a:cubicBezTo>
                    <a:pt x="87" y="81"/>
                    <a:pt x="94" y="79"/>
                    <a:pt x="99" y="75"/>
                  </a:cubicBezTo>
                  <a:cubicBezTo>
                    <a:pt x="104" y="71"/>
                    <a:pt x="106" y="66"/>
                    <a:pt x="106" y="59"/>
                  </a:cubicBezTo>
                  <a:cubicBezTo>
                    <a:pt x="106" y="52"/>
                    <a:pt x="104" y="46"/>
                    <a:pt x="99" y="42"/>
                  </a:cubicBezTo>
                  <a:cubicBezTo>
                    <a:pt x="94" y="38"/>
                    <a:pt x="88" y="37"/>
                    <a:pt x="79" y="37"/>
                  </a:cubicBezTo>
                  <a:cubicBezTo>
                    <a:pt x="46" y="37"/>
                    <a:pt x="46" y="37"/>
                    <a:pt x="46" y="37"/>
                  </a:cubicBezTo>
                  <a:cubicBezTo>
                    <a:pt x="46" y="81"/>
                    <a:pt x="46" y="81"/>
                    <a:pt x="46" y="81"/>
                  </a:cubicBezTo>
                  <a:lnTo>
                    <a:pt x="79" y="81"/>
                  </a:lnTo>
                  <a:close/>
                  <a:moveTo>
                    <a:pt x="84" y="172"/>
                  </a:moveTo>
                  <a:cubicBezTo>
                    <a:pt x="96" y="172"/>
                    <a:pt x="105" y="169"/>
                    <a:pt x="111" y="165"/>
                  </a:cubicBezTo>
                  <a:cubicBezTo>
                    <a:pt x="118" y="160"/>
                    <a:pt x="121" y="154"/>
                    <a:pt x="121" y="145"/>
                  </a:cubicBezTo>
                  <a:cubicBezTo>
                    <a:pt x="121" y="136"/>
                    <a:pt x="117" y="129"/>
                    <a:pt x="111" y="124"/>
                  </a:cubicBezTo>
                  <a:cubicBezTo>
                    <a:pt x="105" y="119"/>
                    <a:pt x="96" y="117"/>
                    <a:pt x="85" y="117"/>
                  </a:cubicBezTo>
                  <a:cubicBezTo>
                    <a:pt x="46" y="117"/>
                    <a:pt x="46" y="117"/>
                    <a:pt x="46" y="117"/>
                  </a:cubicBezTo>
                  <a:cubicBezTo>
                    <a:pt x="46" y="172"/>
                    <a:pt x="46" y="172"/>
                    <a:pt x="46" y="172"/>
                  </a:cubicBezTo>
                  <a:lnTo>
                    <a:pt x="84" y="1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cxnSp>
        <p:nvCxnSpPr>
          <p:cNvPr id="73" name="Straight Connector 72"/>
          <p:cNvCxnSpPr/>
          <p:nvPr/>
        </p:nvCxnSpPr>
        <p:spPr bwMode="gray">
          <a:xfrm>
            <a:off x="1692854" y="6472543"/>
            <a:ext cx="0" cy="132461"/>
          </a:xfrm>
          <a:prstGeom prst="line">
            <a:avLst/>
          </a:prstGeom>
          <a:ln w="12700">
            <a:solidFill>
              <a:schemeClr val="accent3"/>
            </a:solidFill>
          </a:ln>
        </p:spPr>
        <p:style>
          <a:lnRef idx="1">
            <a:schemeClr val="accent3"/>
          </a:lnRef>
          <a:fillRef idx="0">
            <a:schemeClr val="accent3"/>
          </a:fillRef>
          <a:effectRef idx="0">
            <a:schemeClr val="accent3"/>
          </a:effectRef>
          <a:fontRef idx="minor">
            <a:schemeClr val="tx1"/>
          </a:fontRef>
        </p:style>
      </p:cxnSp>
      <p:sp>
        <p:nvSpPr>
          <p:cNvPr id="7" name="Rectangle 6"/>
          <p:cNvSpPr/>
          <p:nvPr userDrawn="1"/>
        </p:nvSpPr>
        <p:spPr bwMode="gray">
          <a:xfrm>
            <a:off x="242214" y="426352"/>
            <a:ext cx="550971" cy="1583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de-DE" sz="2400" b="1">
                <a:solidFill>
                  <a:schemeClr val="bg2"/>
                </a:solidFill>
              </a:rPr>
              <a:t>—</a:t>
            </a:r>
            <a:endParaRPr lang="en-US" sz="2400" b="1" err="1">
              <a:solidFill>
                <a:schemeClr val="bg2"/>
              </a:solidFill>
            </a:endParaRPr>
          </a:p>
        </p:txBody>
      </p:sp>
      <p:pic>
        <p:nvPicPr>
          <p:cNvPr id="16" name="Picture 19"/>
          <p:cNvPicPr>
            <a:picLocks noChangeAspect="1" noChangeArrowheads="1"/>
          </p:cNvPicPr>
          <p:nvPr userDrawn="1"/>
        </p:nvPicPr>
        <p:blipFill>
          <a:blip r:embed="rId56">
            <a:extLst>
              <a:ext uri="{28A0092B-C50C-407E-A947-70E740481C1C}">
                <a14:useLocalDpi xmlns:a14="http://schemas.microsoft.com/office/drawing/2010/main" val="0"/>
              </a:ext>
            </a:extLst>
          </a:blip>
          <a:srcRect/>
          <a:stretch>
            <a:fillRect/>
          </a:stretch>
        </p:blipFill>
        <p:spPr bwMode="auto">
          <a:xfrm>
            <a:off x="11345664" y="6393976"/>
            <a:ext cx="507600" cy="194623"/>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242401632"/>
      </p:ext>
    </p:extLst>
  </p:cSld>
  <p:clrMap bg1="lt1" tx1="dk1" bg2="lt2" tx2="dk2" accent1="accent1" accent2="accent2" accent3="accent3" accent4="accent4" accent5="accent5" accent6="accent6" hlink="hlink" folHlink="folHlink"/>
  <p:sldLayoutIdLst>
    <p:sldLayoutId id="2147483654" r:id="rId1"/>
    <p:sldLayoutId id="2147483690" r:id="rId2"/>
    <p:sldLayoutId id="2147483655" r:id="rId3"/>
    <p:sldLayoutId id="2147483656" r:id="rId4"/>
    <p:sldLayoutId id="2147483657" r:id="rId5"/>
    <p:sldLayoutId id="2147483658" r:id="rId6"/>
    <p:sldLayoutId id="2147483653" r:id="rId7"/>
    <p:sldLayoutId id="2147483650" r:id="rId8"/>
    <p:sldLayoutId id="2147483691" r:id="rId9"/>
    <p:sldLayoutId id="2147483661" r:id="rId10"/>
    <p:sldLayoutId id="2147483696" r:id="rId11"/>
    <p:sldLayoutId id="2147483663" r:id="rId12"/>
    <p:sldLayoutId id="2147483662" r:id="rId13"/>
    <p:sldLayoutId id="2147483664" r:id="rId14"/>
    <p:sldLayoutId id="2147483692" r:id="rId15"/>
    <p:sldLayoutId id="2147483693" r:id="rId16"/>
    <p:sldLayoutId id="2147483665" r:id="rId17"/>
    <p:sldLayoutId id="2147483667" r:id="rId18"/>
    <p:sldLayoutId id="2147483668" r:id="rId19"/>
    <p:sldLayoutId id="2147483669" r:id="rId20"/>
    <p:sldLayoutId id="2147483670" r:id="rId21"/>
    <p:sldLayoutId id="2147483700" r:id="rId22"/>
    <p:sldLayoutId id="2147483659" r:id="rId23"/>
    <p:sldLayoutId id="2147483660" r:id="rId24"/>
    <p:sldLayoutId id="2147483694" r:id="rId25"/>
    <p:sldLayoutId id="2147483677" r:id="rId26"/>
    <p:sldLayoutId id="2147483679" r:id="rId27"/>
    <p:sldLayoutId id="2147483680" r:id="rId28"/>
    <p:sldLayoutId id="2147483666" r:id="rId29"/>
    <p:sldLayoutId id="2147483672" r:id="rId30"/>
    <p:sldLayoutId id="2147483673" r:id="rId31"/>
    <p:sldLayoutId id="2147483674" r:id="rId32"/>
    <p:sldLayoutId id="2147483675" r:id="rId33"/>
    <p:sldLayoutId id="2147483676" r:id="rId34"/>
    <p:sldLayoutId id="2147483701" r:id="rId35"/>
    <p:sldLayoutId id="2147483681" r:id="rId36"/>
    <p:sldLayoutId id="2147483682" r:id="rId37"/>
    <p:sldLayoutId id="2147483702" r:id="rId38"/>
    <p:sldLayoutId id="2147483703" r:id="rId39"/>
    <p:sldLayoutId id="2147483699" r:id="rId40"/>
    <p:sldLayoutId id="2147483695" r:id="rId41"/>
    <p:sldLayoutId id="2147483683" r:id="rId42"/>
    <p:sldLayoutId id="2147483684" r:id="rId43"/>
    <p:sldLayoutId id="2147483698" r:id="rId44"/>
    <p:sldLayoutId id="2147483697" r:id="rId45"/>
    <p:sldLayoutId id="2147483685" r:id="rId46"/>
    <p:sldLayoutId id="2147483686" r:id="rId47"/>
    <p:sldLayoutId id="2147483687" r:id="rId48"/>
    <p:sldLayoutId id="2147483688" r:id="rId49"/>
    <p:sldLayoutId id="2147483689" r:id="rId50"/>
    <p:sldLayoutId id="2147483705" r:id="rId51"/>
    <p:sldLayoutId id="2147483651" r:id="rId52"/>
    <p:sldLayoutId id="2147483652" r:id="rId53"/>
    <p:sldLayoutId id="2147483707" r:id="rId5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91" rtl="0" eaLnBrk="1" latinLnBrk="0" hangingPunct="1">
        <a:spcBef>
          <a:spcPct val="0"/>
        </a:spcBef>
        <a:buNone/>
        <a:defRPr sz="2400" b="1" kern="1200">
          <a:solidFill>
            <a:schemeClr val="tx1"/>
          </a:solidFill>
          <a:latin typeface="+mj-lt"/>
          <a:ea typeface="+mj-ea"/>
          <a:cs typeface="+mj-cs"/>
        </a:defRPr>
      </a:lvl1pPr>
    </p:titleStyle>
    <p:bodyStyle>
      <a:lvl1pPr marL="0" indent="0" algn="l" defTabSz="914491" rtl="0" eaLnBrk="1" latinLnBrk="0" hangingPunct="1">
        <a:spcBef>
          <a:spcPts val="600"/>
        </a:spcBef>
        <a:buFont typeface="Arial" panose="020B0604020202020204" pitchFamily="34" charset="0"/>
        <a:buNone/>
        <a:defRPr sz="1400" kern="1200">
          <a:solidFill>
            <a:schemeClr val="tx1"/>
          </a:solidFill>
          <a:latin typeface="+mn-lt"/>
          <a:ea typeface="+mn-ea"/>
          <a:cs typeface="+mn-cs"/>
        </a:defRPr>
      </a:lvl1pPr>
      <a:lvl2pPr marL="180018" indent="-180018" algn="l" defTabSz="914491" rtl="0" eaLnBrk="1" latinLnBrk="0" hangingPunct="1">
        <a:spcBef>
          <a:spcPts val="600"/>
        </a:spcBef>
        <a:buFont typeface="ABBvoiceOffice" panose="020D0603020503020204" pitchFamily="34" charset="0"/>
        <a:buChar char="–"/>
        <a:defRPr sz="1400" kern="1200">
          <a:solidFill>
            <a:schemeClr val="tx1"/>
          </a:solidFill>
          <a:latin typeface="+mn-lt"/>
          <a:ea typeface="+mn-ea"/>
          <a:cs typeface="+mn-cs"/>
        </a:defRPr>
      </a:lvl2pPr>
      <a:lvl3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3pPr>
      <a:lvl4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4pPr>
      <a:lvl5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5pPr>
      <a:lvl6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6pPr>
      <a:lvl7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7pPr>
      <a:lvl8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8pPr>
      <a:lvl9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91" rtl="0" eaLnBrk="1" latinLnBrk="0" hangingPunct="1">
        <a:defRPr sz="1800" kern="1200">
          <a:solidFill>
            <a:schemeClr val="tx1"/>
          </a:solidFill>
          <a:latin typeface="+mn-lt"/>
          <a:ea typeface="+mn-ea"/>
          <a:cs typeface="+mn-cs"/>
        </a:defRPr>
      </a:lvl1pPr>
      <a:lvl2pPr marL="457246" algn="l" defTabSz="914491" rtl="0" eaLnBrk="1" latinLnBrk="0" hangingPunct="1">
        <a:defRPr sz="1800" kern="1200">
          <a:solidFill>
            <a:schemeClr val="tx1"/>
          </a:solidFill>
          <a:latin typeface="+mn-lt"/>
          <a:ea typeface="+mn-ea"/>
          <a:cs typeface="+mn-cs"/>
        </a:defRPr>
      </a:lvl2pPr>
      <a:lvl3pPr marL="914491" algn="l" defTabSz="914491" rtl="0" eaLnBrk="1" latinLnBrk="0" hangingPunct="1">
        <a:defRPr sz="1800" kern="1200">
          <a:solidFill>
            <a:schemeClr val="tx1"/>
          </a:solidFill>
          <a:latin typeface="+mn-lt"/>
          <a:ea typeface="+mn-ea"/>
          <a:cs typeface="+mn-cs"/>
        </a:defRPr>
      </a:lvl3pPr>
      <a:lvl4pPr marL="1371737" algn="l" defTabSz="914491" rtl="0" eaLnBrk="1" latinLnBrk="0" hangingPunct="1">
        <a:defRPr sz="1800" kern="1200">
          <a:solidFill>
            <a:schemeClr val="tx1"/>
          </a:solidFill>
          <a:latin typeface="+mn-lt"/>
          <a:ea typeface="+mn-ea"/>
          <a:cs typeface="+mn-cs"/>
        </a:defRPr>
      </a:lvl4pPr>
      <a:lvl5pPr marL="1828983" algn="l" defTabSz="914491" rtl="0" eaLnBrk="1" latinLnBrk="0" hangingPunct="1">
        <a:defRPr sz="1800" kern="1200">
          <a:solidFill>
            <a:schemeClr val="tx1"/>
          </a:solidFill>
          <a:latin typeface="+mn-lt"/>
          <a:ea typeface="+mn-ea"/>
          <a:cs typeface="+mn-cs"/>
        </a:defRPr>
      </a:lvl5pPr>
      <a:lvl6pPr marL="2286229" algn="l" defTabSz="914491" rtl="0" eaLnBrk="1" latinLnBrk="0" hangingPunct="1">
        <a:defRPr sz="1800" kern="1200">
          <a:solidFill>
            <a:schemeClr val="tx1"/>
          </a:solidFill>
          <a:latin typeface="+mn-lt"/>
          <a:ea typeface="+mn-ea"/>
          <a:cs typeface="+mn-cs"/>
        </a:defRPr>
      </a:lvl6pPr>
      <a:lvl7pPr marL="2743474" algn="l" defTabSz="914491" rtl="0" eaLnBrk="1" latinLnBrk="0" hangingPunct="1">
        <a:defRPr sz="1800" kern="1200">
          <a:solidFill>
            <a:schemeClr val="tx1"/>
          </a:solidFill>
          <a:latin typeface="+mn-lt"/>
          <a:ea typeface="+mn-ea"/>
          <a:cs typeface="+mn-cs"/>
        </a:defRPr>
      </a:lvl7pPr>
      <a:lvl8pPr marL="3200720" algn="l" defTabSz="914491" rtl="0" eaLnBrk="1" latinLnBrk="0" hangingPunct="1">
        <a:defRPr sz="1800" kern="1200">
          <a:solidFill>
            <a:schemeClr val="tx1"/>
          </a:solidFill>
          <a:latin typeface="+mn-lt"/>
          <a:ea typeface="+mn-ea"/>
          <a:cs typeface="+mn-cs"/>
        </a:defRPr>
      </a:lvl8pPr>
      <a:lvl9pPr marL="3657966" algn="l" defTabSz="914491"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18" userDrawn="1">
          <p15:clr>
            <a:srgbClr val="F26B43"/>
          </p15:clr>
        </p15:guide>
        <p15:guide id="2" pos="7469" userDrawn="1">
          <p15:clr>
            <a:srgbClr val="F26B43"/>
          </p15:clr>
        </p15:guide>
        <p15:guide id="3" pos="212" userDrawn="1">
          <p15:clr>
            <a:srgbClr val="F26B43"/>
          </p15:clr>
        </p15:guide>
        <p15:guide id="4" orient="horz" pos="3726" userDrawn="1">
          <p15:clr>
            <a:srgbClr val="F26B43"/>
          </p15:clr>
        </p15:guide>
        <p15:guide id="5" pos="3840" userDrawn="1">
          <p15:clr>
            <a:srgbClr val="F26B43"/>
          </p15:clr>
        </p15:guide>
        <p15:guide id="6" orient="horz" pos="247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5C75AD-E445-4779-8C24-ED477BD89F3C}"/>
              </a:ext>
            </a:extLst>
          </p:cNvPr>
          <p:cNvSpPr>
            <a:spLocks noGrp="1"/>
          </p:cNvSpPr>
          <p:nvPr>
            <p:ph type="ctrTitle"/>
          </p:nvPr>
        </p:nvSpPr>
        <p:spPr>
          <a:xfrm>
            <a:off x="334488" y="5227230"/>
            <a:ext cx="8503678" cy="485790"/>
          </a:xfrm>
        </p:spPr>
        <p:txBody>
          <a:bodyPr/>
          <a:lstStyle/>
          <a:p>
            <a:r>
              <a:rPr lang="en-US" dirty="0"/>
              <a:t>San Francisco building permits time prediction.</a:t>
            </a:r>
          </a:p>
        </p:txBody>
      </p:sp>
      <p:sp>
        <p:nvSpPr>
          <p:cNvPr id="6" name="Text Placeholder 5">
            <a:extLst>
              <a:ext uri="{FF2B5EF4-FFF2-40B4-BE49-F238E27FC236}">
                <a16:creationId xmlns:a16="http://schemas.microsoft.com/office/drawing/2014/main" id="{8096E635-7C61-4B01-B274-D50D550C8A9E}"/>
              </a:ext>
            </a:extLst>
          </p:cNvPr>
          <p:cNvSpPr>
            <a:spLocks noGrp="1"/>
          </p:cNvSpPr>
          <p:nvPr>
            <p:ph type="body" sz="quarter" idx="14"/>
          </p:nvPr>
        </p:nvSpPr>
        <p:spPr>
          <a:xfrm>
            <a:off x="9452366" y="5865965"/>
            <a:ext cx="1490746" cy="304255"/>
          </a:xfrm>
        </p:spPr>
        <p:txBody>
          <a:bodyPr vert="horz" lIns="0" tIns="0" rIns="0" bIns="0" rtlCol="0" anchor="t">
            <a:noAutofit/>
          </a:bodyPr>
          <a:lstStyle/>
          <a:p>
            <a:r>
              <a:rPr lang="en-US" dirty="0">
                <a:latin typeface="Calibri"/>
              </a:rPr>
              <a:t>Nagarjuna Gottipati</a:t>
            </a:r>
          </a:p>
        </p:txBody>
      </p:sp>
      <p:sp>
        <p:nvSpPr>
          <p:cNvPr id="9" name="Rectangle 8">
            <a:extLst>
              <a:ext uri="{FF2B5EF4-FFF2-40B4-BE49-F238E27FC236}">
                <a16:creationId xmlns:a16="http://schemas.microsoft.com/office/drawing/2014/main" id="{EDC74F04-08DE-59D2-110A-AEF8E8912A1F}"/>
              </a:ext>
            </a:extLst>
          </p:cNvPr>
          <p:cNvSpPr/>
          <p:nvPr/>
        </p:nvSpPr>
        <p:spPr bwMode="gray">
          <a:xfrm>
            <a:off x="10943112" y="5713020"/>
            <a:ext cx="914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p>
        </p:txBody>
      </p:sp>
      <p:pic>
        <p:nvPicPr>
          <p:cNvPr id="10" name="Obraz 1">
            <a:extLst>
              <a:ext uri="{FF2B5EF4-FFF2-40B4-BE49-F238E27FC236}">
                <a16:creationId xmlns:a16="http://schemas.microsoft.com/office/drawing/2014/main" id="{A487164B-B331-456E-A25A-69EC432C9EBD}"/>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40519" y="2596943"/>
            <a:ext cx="2618846" cy="1019416"/>
          </a:xfrm>
          <a:prstGeom prst="rect">
            <a:avLst/>
          </a:prstGeom>
        </p:spPr>
      </p:pic>
      <p:sp>
        <p:nvSpPr>
          <p:cNvPr id="2" name="TextBox 1">
            <a:extLst>
              <a:ext uri="{FF2B5EF4-FFF2-40B4-BE49-F238E27FC236}">
                <a16:creationId xmlns:a16="http://schemas.microsoft.com/office/drawing/2014/main" id="{C2C1D333-9C56-442A-B4CB-4EB64E1EC5DC}"/>
              </a:ext>
            </a:extLst>
          </p:cNvPr>
          <p:cNvSpPr txBox="1"/>
          <p:nvPr/>
        </p:nvSpPr>
        <p:spPr bwMode="gray">
          <a:xfrm>
            <a:off x="337457" y="3755571"/>
            <a:ext cx="3831771" cy="360850"/>
          </a:xfrm>
          <a:prstGeom prst="rect">
            <a:avLst/>
          </a:prstGeom>
          <a:noFill/>
        </p:spPr>
        <p:txBody>
          <a:bodyPr rot="0" spcFirstLastPara="0" vertOverflow="overflow" horzOverflow="overflow" vert="horz" wrap="square" lIns="72000" tIns="72000" rIns="72000" bIns="72000" numCol="1" spcCol="0" rtlCol="0" fromWordArt="0" anchor="t" anchorCtr="0" forceAA="0" compatLnSpc="1">
            <a:prstTxWarp prst="textNoShape">
              <a:avLst/>
            </a:prstTxWarp>
            <a:spAutoFit/>
          </a:bodyPr>
          <a:lstStyle/>
          <a:p>
            <a:endParaRPr lang="en-GB" sz="1400">
              <a:solidFill>
                <a:srgbClr val="000000"/>
              </a:solidFill>
            </a:endParaRPr>
          </a:p>
        </p:txBody>
      </p:sp>
      <p:pic>
        <p:nvPicPr>
          <p:cNvPr id="12" name="Picture 11" descr="Graphical user interface&#10;&#10;Description automatically generated with medium confidence">
            <a:extLst>
              <a:ext uri="{FF2B5EF4-FFF2-40B4-BE49-F238E27FC236}">
                <a16:creationId xmlns:a16="http://schemas.microsoft.com/office/drawing/2014/main" id="{07A9EEEB-14BC-7EDA-D339-22D8A847E801}"/>
              </a:ext>
            </a:extLst>
          </p:cNvPr>
          <p:cNvPicPr>
            <a:picLocks noChangeAspect="1"/>
          </p:cNvPicPr>
          <p:nvPr/>
        </p:nvPicPr>
        <p:blipFill>
          <a:blip r:embed="rId3"/>
          <a:stretch>
            <a:fillRect/>
          </a:stretch>
        </p:blipFill>
        <p:spPr>
          <a:xfrm>
            <a:off x="0" y="-9491"/>
            <a:ext cx="8686800" cy="4886325"/>
          </a:xfrm>
          <a:prstGeom prst="rect">
            <a:avLst/>
          </a:prstGeom>
        </p:spPr>
      </p:pic>
    </p:spTree>
    <p:extLst>
      <p:ext uri="{BB962C8B-B14F-4D97-AF65-F5344CB8AC3E}">
        <p14:creationId xmlns:p14="http://schemas.microsoft.com/office/powerpoint/2010/main" val="73523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324877BD-C1C0-4EF1-8DF5-1BDD6F544471}"/>
              </a:ext>
            </a:extLst>
          </p:cNvPr>
          <p:cNvSpPr>
            <a:spLocks noGrp="1"/>
          </p:cNvSpPr>
          <p:nvPr>
            <p:ph type="ctrTitle"/>
          </p:nvPr>
        </p:nvSpPr>
        <p:spPr/>
        <p:txBody>
          <a:bodyPr/>
          <a:lstStyle/>
          <a:p>
            <a:r>
              <a:rPr lang="es-CL" dirty="0"/>
              <a:t>Overview</a:t>
            </a:r>
          </a:p>
        </p:txBody>
      </p:sp>
      <p:sp>
        <p:nvSpPr>
          <p:cNvPr id="26" name="Content Placeholder 2">
            <a:extLst>
              <a:ext uri="{FF2B5EF4-FFF2-40B4-BE49-F238E27FC236}">
                <a16:creationId xmlns:a16="http://schemas.microsoft.com/office/drawing/2014/main" id="{B99491EC-168D-8C25-FCB6-3C374EF5EACF}"/>
              </a:ext>
            </a:extLst>
          </p:cNvPr>
          <p:cNvSpPr txBox="1">
            <a:spLocks/>
          </p:cNvSpPr>
          <p:nvPr/>
        </p:nvSpPr>
        <p:spPr>
          <a:xfrm>
            <a:off x="371474" y="1233488"/>
            <a:ext cx="11520487" cy="4943475"/>
          </a:xfrm>
          <a:prstGeom prst="rect">
            <a:avLst/>
          </a:prstGeom>
        </p:spPr>
        <p:txBody>
          <a:bodyPr vert="horz" lIns="91440" tIns="45720" rIns="91440" bIns="45720" rtlCol="0" anchor="t">
            <a:normAutofit/>
          </a:bodyPr>
          <a:lstStyle>
            <a:lvl1pPr marL="0" indent="0" algn="l" defTabSz="914491" rtl="0" eaLnBrk="1" latinLnBrk="0" hangingPunct="1">
              <a:spcBef>
                <a:spcPts val="600"/>
              </a:spcBef>
              <a:buFont typeface="Arial" panose="020B0604020202020204" pitchFamily="34" charset="0"/>
              <a:buNone/>
              <a:defRPr sz="1400" kern="1200">
                <a:solidFill>
                  <a:schemeClr val="tx1"/>
                </a:solidFill>
                <a:latin typeface="+mn-lt"/>
                <a:ea typeface="+mn-ea"/>
                <a:cs typeface="+mn-cs"/>
              </a:defRPr>
            </a:lvl1pPr>
            <a:lvl2pPr marL="180018" indent="-180018" algn="l" defTabSz="914491" rtl="0" eaLnBrk="1" latinLnBrk="0" hangingPunct="1">
              <a:spcBef>
                <a:spcPts val="600"/>
              </a:spcBef>
              <a:buFont typeface="ABBvoiceOffice" panose="020D0603020503020204" pitchFamily="34" charset="0"/>
              <a:buChar char="–"/>
              <a:defRPr sz="1400" kern="1200">
                <a:solidFill>
                  <a:schemeClr val="tx1"/>
                </a:solidFill>
                <a:latin typeface="+mn-lt"/>
                <a:ea typeface="+mn-ea"/>
                <a:cs typeface="+mn-cs"/>
              </a:defRPr>
            </a:lvl2pPr>
            <a:lvl3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3pPr>
            <a:lvl4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4pPr>
            <a:lvl5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5pPr>
            <a:lvl6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6pPr>
            <a:lvl7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7pPr>
            <a:lvl8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8pPr>
            <a:lvl9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9pPr>
          </a:lstStyle>
          <a:p>
            <a:pPr algn="l"/>
            <a:endParaRPr lang="en-US" sz="2400" dirty="0">
              <a:solidFill>
                <a:srgbClr val="212123"/>
              </a:solidFill>
              <a:latin typeface="Rubik"/>
            </a:endParaRPr>
          </a:p>
          <a:p>
            <a:pPr algn="l"/>
            <a:r>
              <a:rPr lang="en-US" sz="2400" b="0" i="0" dirty="0">
                <a:solidFill>
                  <a:srgbClr val="212123"/>
                </a:solidFill>
                <a:effectLst/>
                <a:latin typeface="Rubik"/>
              </a:rPr>
              <a:t>In-house permits</a:t>
            </a:r>
          </a:p>
          <a:p>
            <a:pPr algn="l"/>
            <a:r>
              <a:rPr lang="en-US" sz="2400" b="0" i="0" dirty="0">
                <a:solidFill>
                  <a:srgbClr val="212123"/>
                </a:solidFill>
                <a:effectLst/>
                <a:latin typeface="Rubik"/>
              </a:rPr>
              <a:t>The Department of Building Inspection of San Francisco reviews every building permit application for life safety and building code compliance. We review complex projects In-House. We accept In-House Projects for electronic plan review (EPR) or with paper plans.</a:t>
            </a:r>
          </a:p>
          <a:p>
            <a:pPr algn="l"/>
            <a:endParaRPr lang="en-US" sz="2400" dirty="0">
              <a:solidFill>
                <a:srgbClr val="212123"/>
              </a:solidFill>
              <a:latin typeface="Rubik"/>
            </a:endParaRPr>
          </a:p>
          <a:p>
            <a:pPr algn="l"/>
            <a:endParaRPr lang="en-US" sz="2400" b="0" i="0" dirty="0">
              <a:solidFill>
                <a:srgbClr val="212123"/>
              </a:solidFill>
              <a:effectLst/>
              <a:latin typeface="Rubik"/>
            </a:endParaRPr>
          </a:p>
          <a:p>
            <a:pPr algn="l"/>
            <a:endParaRPr lang="en-US" sz="2400" b="0" i="0" dirty="0">
              <a:solidFill>
                <a:srgbClr val="212123"/>
              </a:solidFill>
              <a:effectLst/>
              <a:latin typeface="Rubik"/>
            </a:endParaRPr>
          </a:p>
          <a:p>
            <a:pPr algn="l"/>
            <a:endParaRPr lang="en-US" sz="2400" dirty="0">
              <a:solidFill>
                <a:srgbClr val="212123"/>
              </a:solidFill>
              <a:latin typeface="Rubik"/>
            </a:endParaRPr>
          </a:p>
          <a:p>
            <a:pPr algn="l"/>
            <a:endParaRPr lang="en-US" sz="2400" b="0" i="0" dirty="0">
              <a:solidFill>
                <a:srgbClr val="212123"/>
              </a:solidFill>
              <a:effectLst/>
              <a:latin typeface="Rubik"/>
            </a:endParaRPr>
          </a:p>
          <a:p>
            <a:pPr algn="l"/>
            <a:endParaRPr lang="en-US" sz="2400" b="0" i="0" dirty="0">
              <a:solidFill>
                <a:srgbClr val="212123"/>
              </a:solidFill>
              <a:effectLst/>
              <a:latin typeface="Rubik"/>
            </a:endParaRPr>
          </a:p>
          <a:p>
            <a:endParaRPr lang="en-US" sz="1800" dirty="0">
              <a:solidFill>
                <a:srgbClr val="202124"/>
              </a:solidFill>
              <a:latin typeface="Roboto" panose="02000000000000000000" pitchFamily="2" charset="0"/>
              <a:cs typeface="Calibri Light"/>
            </a:endParaRPr>
          </a:p>
          <a:p>
            <a:endParaRPr lang="en-IN" sz="1800" dirty="0">
              <a:cs typeface="Calibri Light"/>
            </a:endParaRPr>
          </a:p>
          <a:p>
            <a:endParaRPr lang="en-US" dirty="0">
              <a:cs typeface="Calibri Light"/>
            </a:endParaRPr>
          </a:p>
        </p:txBody>
      </p:sp>
    </p:spTree>
    <p:extLst>
      <p:ext uri="{BB962C8B-B14F-4D97-AF65-F5344CB8AC3E}">
        <p14:creationId xmlns:p14="http://schemas.microsoft.com/office/powerpoint/2010/main" val="1780711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324877BD-C1C0-4EF1-8DF5-1BDD6F544471}"/>
              </a:ext>
            </a:extLst>
          </p:cNvPr>
          <p:cNvSpPr>
            <a:spLocks noGrp="1"/>
          </p:cNvSpPr>
          <p:nvPr>
            <p:ph type="ctrTitle"/>
          </p:nvPr>
        </p:nvSpPr>
        <p:spPr/>
        <p:txBody>
          <a:bodyPr/>
          <a:lstStyle/>
          <a:p>
            <a:r>
              <a:rPr lang="es-CL" dirty="0"/>
              <a:t>Problem Statement</a:t>
            </a:r>
          </a:p>
        </p:txBody>
      </p:sp>
      <p:sp>
        <p:nvSpPr>
          <p:cNvPr id="26" name="Content Placeholder 2">
            <a:extLst>
              <a:ext uri="{FF2B5EF4-FFF2-40B4-BE49-F238E27FC236}">
                <a16:creationId xmlns:a16="http://schemas.microsoft.com/office/drawing/2014/main" id="{B99491EC-168D-8C25-FCB6-3C374EF5EACF}"/>
              </a:ext>
            </a:extLst>
          </p:cNvPr>
          <p:cNvSpPr txBox="1">
            <a:spLocks/>
          </p:cNvSpPr>
          <p:nvPr/>
        </p:nvSpPr>
        <p:spPr>
          <a:xfrm>
            <a:off x="371474" y="1233488"/>
            <a:ext cx="11520487" cy="4943475"/>
          </a:xfrm>
          <a:prstGeom prst="rect">
            <a:avLst/>
          </a:prstGeom>
        </p:spPr>
        <p:txBody>
          <a:bodyPr vert="horz" lIns="91440" tIns="45720" rIns="91440" bIns="45720" rtlCol="0" anchor="t">
            <a:normAutofit/>
          </a:bodyPr>
          <a:lstStyle>
            <a:lvl1pPr marL="0" indent="0" algn="l" defTabSz="914491" rtl="0" eaLnBrk="1" latinLnBrk="0" hangingPunct="1">
              <a:spcBef>
                <a:spcPts val="600"/>
              </a:spcBef>
              <a:buFont typeface="Arial" panose="020B0604020202020204" pitchFamily="34" charset="0"/>
              <a:buNone/>
              <a:defRPr sz="1400" kern="1200">
                <a:solidFill>
                  <a:schemeClr val="tx1"/>
                </a:solidFill>
                <a:latin typeface="+mn-lt"/>
                <a:ea typeface="+mn-ea"/>
                <a:cs typeface="+mn-cs"/>
              </a:defRPr>
            </a:lvl1pPr>
            <a:lvl2pPr marL="180018" indent="-180018" algn="l" defTabSz="914491" rtl="0" eaLnBrk="1" latinLnBrk="0" hangingPunct="1">
              <a:spcBef>
                <a:spcPts val="600"/>
              </a:spcBef>
              <a:buFont typeface="ABBvoiceOffice" panose="020D0603020503020204" pitchFamily="34" charset="0"/>
              <a:buChar char="–"/>
              <a:defRPr sz="1400" kern="1200">
                <a:solidFill>
                  <a:schemeClr val="tx1"/>
                </a:solidFill>
                <a:latin typeface="+mn-lt"/>
                <a:ea typeface="+mn-ea"/>
                <a:cs typeface="+mn-cs"/>
              </a:defRPr>
            </a:lvl2pPr>
            <a:lvl3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3pPr>
            <a:lvl4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4pPr>
            <a:lvl5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5pPr>
            <a:lvl6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6pPr>
            <a:lvl7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7pPr>
            <a:lvl8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8pPr>
            <a:lvl9pPr marL="360036" indent="-180018" algn="l" defTabSz="914491" rtl="0" eaLnBrk="1" latinLnBrk="0" hangingPunct="1">
              <a:spcBef>
                <a:spcPts val="600"/>
              </a:spcBef>
              <a:buFont typeface="Arial" panose="020B0604020202020204" pitchFamily="34" charset="0"/>
              <a:buChar char="•"/>
              <a:defRPr sz="1400" kern="1200">
                <a:solidFill>
                  <a:schemeClr val="tx1"/>
                </a:solidFill>
                <a:latin typeface="+mn-lt"/>
                <a:ea typeface="+mn-ea"/>
                <a:cs typeface="+mn-cs"/>
              </a:defRPr>
            </a:lvl9pPr>
          </a:lstStyle>
          <a:p>
            <a:endParaRPr lang="en-US" sz="1800" b="0" i="0" dirty="0">
              <a:solidFill>
                <a:srgbClr val="202124"/>
              </a:solidFill>
              <a:effectLst/>
              <a:latin typeface="Roboto" panose="02000000000000000000" pitchFamily="2" charset="0"/>
            </a:endParaRPr>
          </a:p>
          <a:p>
            <a:endParaRPr lang="en-US" sz="1800" dirty="0">
              <a:solidFill>
                <a:srgbClr val="202124"/>
              </a:solidFill>
              <a:latin typeface="Roboto" panose="02000000000000000000" pitchFamily="2" charset="0"/>
            </a:endParaRPr>
          </a:p>
          <a:p>
            <a:r>
              <a:rPr lang="en-US" sz="2400" dirty="0">
                <a:solidFill>
                  <a:srgbClr val="212123"/>
                </a:solidFill>
                <a:latin typeface="Rubik"/>
              </a:rPr>
              <a:t>The Objective of this task is to predict permit issue times of various building permits so as to identify which ones matter more and also be able to draw conclusions on the city's development plans based on the San Francisco Building Permits data.</a:t>
            </a:r>
          </a:p>
          <a:p>
            <a:endParaRPr lang="en-US" sz="1800" dirty="0">
              <a:solidFill>
                <a:srgbClr val="202124"/>
              </a:solidFill>
              <a:latin typeface="Roboto" panose="02000000000000000000" pitchFamily="2" charset="0"/>
              <a:cs typeface="Calibri Light"/>
            </a:endParaRPr>
          </a:p>
          <a:p>
            <a:endParaRPr lang="en-IN" sz="1800" dirty="0">
              <a:cs typeface="Calibri Light"/>
            </a:endParaRPr>
          </a:p>
          <a:p>
            <a:endParaRPr lang="en-US" dirty="0">
              <a:cs typeface="Calibri Light"/>
            </a:endParaRPr>
          </a:p>
        </p:txBody>
      </p:sp>
    </p:spTree>
    <p:extLst>
      <p:ext uri="{BB962C8B-B14F-4D97-AF65-F5344CB8AC3E}">
        <p14:creationId xmlns:p14="http://schemas.microsoft.com/office/powerpoint/2010/main" val="3051369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itle 49">
            <a:extLst>
              <a:ext uri="{FF2B5EF4-FFF2-40B4-BE49-F238E27FC236}">
                <a16:creationId xmlns:a16="http://schemas.microsoft.com/office/drawing/2014/main" id="{2F94C13D-2B56-07AC-D268-CE6737B0EC4E}"/>
              </a:ext>
            </a:extLst>
          </p:cNvPr>
          <p:cNvSpPr>
            <a:spLocks noGrp="1"/>
          </p:cNvSpPr>
          <p:nvPr>
            <p:ph type="ctrTitle"/>
          </p:nvPr>
        </p:nvSpPr>
        <p:spPr>
          <a:xfrm>
            <a:off x="0" y="612970"/>
            <a:ext cx="1673624" cy="190348"/>
          </a:xfrm>
        </p:spPr>
        <p:txBody>
          <a:bodyPr/>
          <a:lstStyle/>
          <a:p>
            <a:br>
              <a:rPr lang="en-US" sz="3200" b="1" dirty="0">
                <a:solidFill>
                  <a:schemeClr val="tx1"/>
                </a:solidFill>
                <a:ea typeface="+mj-ea"/>
                <a:cs typeface="+mj-cs"/>
              </a:rPr>
            </a:br>
            <a:endParaRPr lang="en-IN" dirty="0"/>
          </a:p>
        </p:txBody>
      </p:sp>
      <p:pic>
        <p:nvPicPr>
          <p:cNvPr id="46" name="Picture 45">
            <a:extLst>
              <a:ext uri="{FF2B5EF4-FFF2-40B4-BE49-F238E27FC236}">
                <a16:creationId xmlns:a16="http://schemas.microsoft.com/office/drawing/2014/main" id="{898E6104-A0A5-13D3-6696-89F7BF34EC12}"/>
              </a:ext>
            </a:extLst>
          </p:cNvPr>
          <p:cNvPicPr>
            <a:picLocks noChangeAspect="1"/>
          </p:cNvPicPr>
          <p:nvPr/>
        </p:nvPicPr>
        <p:blipFill>
          <a:blip r:embed="rId2"/>
          <a:stretch>
            <a:fillRect/>
          </a:stretch>
        </p:blipFill>
        <p:spPr>
          <a:xfrm>
            <a:off x="1491222" y="1205534"/>
            <a:ext cx="9455481" cy="456567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49" name="TextBox 48">
            <a:extLst>
              <a:ext uri="{FF2B5EF4-FFF2-40B4-BE49-F238E27FC236}">
                <a16:creationId xmlns:a16="http://schemas.microsoft.com/office/drawing/2014/main" id="{5F37009E-E17C-9C85-32FF-CF23D3615967}"/>
              </a:ext>
            </a:extLst>
          </p:cNvPr>
          <p:cNvSpPr txBox="1"/>
          <p:nvPr/>
        </p:nvSpPr>
        <p:spPr bwMode="gray">
          <a:xfrm>
            <a:off x="2194185" y="6118858"/>
            <a:ext cx="7901689" cy="369332"/>
          </a:xfrm>
          <a:prstGeom prst="rect">
            <a:avLst/>
          </a:prstGeom>
          <a:noFill/>
        </p:spPr>
        <p:txBody>
          <a:bodyPr wrap="square">
            <a:spAutoFit/>
          </a:bodyPr>
          <a:lstStyle/>
          <a:p>
            <a:r>
              <a:rPr lang="en-IN" dirty="0"/>
              <a:t>https://sf.gov/information/building-construction-type-definitions</a:t>
            </a:r>
          </a:p>
        </p:txBody>
      </p:sp>
      <p:sp>
        <p:nvSpPr>
          <p:cNvPr id="54" name="Subtitle 53">
            <a:extLst>
              <a:ext uri="{FF2B5EF4-FFF2-40B4-BE49-F238E27FC236}">
                <a16:creationId xmlns:a16="http://schemas.microsoft.com/office/drawing/2014/main" id="{EBE6E27F-D192-C6A1-71AB-EBED5854683D}"/>
              </a:ext>
            </a:extLst>
          </p:cNvPr>
          <p:cNvSpPr>
            <a:spLocks noGrp="1"/>
          </p:cNvSpPr>
          <p:nvPr>
            <p:ph type="subTitle" idx="1"/>
          </p:nvPr>
        </p:nvSpPr>
        <p:spPr>
          <a:xfrm>
            <a:off x="335359" y="622886"/>
            <a:ext cx="11521281" cy="360865"/>
          </a:xfrm>
        </p:spPr>
        <p:txBody>
          <a:bodyPr/>
          <a:lstStyle/>
          <a:p>
            <a:r>
              <a:rPr lang="en-US" dirty="0"/>
              <a:t>Dataset Info</a:t>
            </a:r>
            <a:endParaRPr lang="en-IN" dirty="0"/>
          </a:p>
        </p:txBody>
      </p:sp>
    </p:spTree>
    <p:extLst>
      <p:ext uri="{BB962C8B-B14F-4D97-AF65-F5344CB8AC3E}">
        <p14:creationId xmlns:p14="http://schemas.microsoft.com/office/powerpoint/2010/main" val="124880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F8441F82-F1A6-F251-6C08-F8E2F100A9C8}"/>
              </a:ext>
            </a:extLst>
          </p:cNvPr>
          <p:cNvSpPr>
            <a:spLocks noGrp="1"/>
          </p:cNvSpPr>
          <p:nvPr>
            <p:ph type="subTitle" idx="1"/>
          </p:nvPr>
        </p:nvSpPr>
        <p:spPr>
          <a:xfrm>
            <a:off x="458404" y="604439"/>
            <a:ext cx="11521281" cy="360865"/>
          </a:xfrm>
        </p:spPr>
        <p:txBody>
          <a:bodyPr/>
          <a:lstStyle/>
          <a:p>
            <a:pPr algn="l">
              <a:spcBef>
                <a:spcPct val="0"/>
              </a:spcBef>
            </a:pPr>
            <a:r>
              <a:rPr lang="es-CL" sz="2400" b="1" dirty="0">
                <a:solidFill>
                  <a:schemeClr val="tx1"/>
                </a:solidFill>
                <a:ea typeface="+mj-ea"/>
                <a:cs typeface="+mj-cs"/>
              </a:rPr>
              <a:t>EDA</a:t>
            </a:r>
          </a:p>
        </p:txBody>
      </p:sp>
      <p:pic>
        <p:nvPicPr>
          <p:cNvPr id="4" name="Picture 3">
            <a:extLst>
              <a:ext uri="{FF2B5EF4-FFF2-40B4-BE49-F238E27FC236}">
                <a16:creationId xmlns:a16="http://schemas.microsoft.com/office/drawing/2014/main" id="{6EEE7A19-EDD1-D885-0903-B26CA2D06628}"/>
              </a:ext>
            </a:extLst>
          </p:cNvPr>
          <p:cNvPicPr>
            <a:picLocks noChangeAspect="1"/>
          </p:cNvPicPr>
          <p:nvPr/>
        </p:nvPicPr>
        <p:blipFill>
          <a:blip r:embed="rId2"/>
          <a:stretch>
            <a:fillRect/>
          </a:stretch>
        </p:blipFill>
        <p:spPr>
          <a:xfrm>
            <a:off x="973946" y="1162708"/>
            <a:ext cx="5122054" cy="3631910"/>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09E5FB33-05A2-70FB-883E-CCD49A34D973}"/>
              </a:ext>
            </a:extLst>
          </p:cNvPr>
          <p:cNvSpPr txBox="1"/>
          <p:nvPr/>
        </p:nvSpPr>
        <p:spPr bwMode="gray">
          <a:xfrm>
            <a:off x="6219045" y="1805596"/>
            <a:ext cx="5122054" cy="1200329"/>
          </a:xfrm>
          <a:prstGeom prst="rect">
            <a:avLst/>
          </a:prstGeom>
          <a:noFill/>
        </p:spPr>
        <p:txBody>
          <a:bodyPr wrap="square">
            <a:spAutoFit/>
          </a:bodyPr>
          <a:lstStyle/>
          <a:p>
            <a:r>
              <a:rPr lang="en-US" b="1" dirty="0">
                <a:latin typeface="Inter"/>
              </a:rPr>
              <a:t>It can be observed that Permit type of category 8 take the least time to process, followed by permit type 3 while permit type 2 take the most time on average to process.</a:t>
            </a:r>
            <a:endParaRPr lang="en-IN" b="1" dirty="0">
              <a:latin typeface="Inter"/>
            </a:endParaRPr>
          </a:p>
        </p:txBody>
      </p:sp>
    </p:spTree>
    <p:extLst>
      <p:ext uri="{BB962C8B-B14F-4D97-AF65-F5344CB8AC3E}">
        <p14:creationId xmlns:p14="http://schemas.microsoft.com/office/powerpoint/2010/main" val="231364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F8441F82-F1A6-F251-6C08-F8E2F100A9C8}"/>
              </a:ext>
            </a:extLst>
          </p:cNvPr>
          <p:cNvSpPr>
            <a:spLocks noGrp="1"/>
          </p:cNvSpPr>
          <p:nvPr>
            <p:ph type="subTitle" idx="1"/>
          </p:nvPr>
        </p:nvSpPr>
        <p:spPr>
          <a:xfrm>
            <a:off x="335359" y="701876"/>
            <a:ext cx="11521281" cy="360865"/>
          </a:xfrm>
        </p:spPr>
        <p:txBody>
          <a:bodyPr/>
          <a:lstStyle/>
          <a:p>
            <a:pPr algn="l">
              <a:spcBef>
                <a:spcPct val="0"/>
              </a:spcBef>
            </a:pPr>
            <a:r>
              <a:rPr lang="es-CL" sz="2400" b="1" dirty="0">
                <a:solidFill>
                  <a:schemeClr val="tx1"/>
                </a:solidFill>
                <a:ea typeface="+mj-ea"/>
                <a:cs typeface="+mj-cs"/>
              </a:rPr>
              <a:t>EDA</a:t>
            </a:r>
          </a:p>
        </p:txBody>
      </p:sp>
      <p:sp>
        <p:nvSpPr>
          <p:cNvPr id="6" name="TextBox 5">
            <a:extLst>
              <a:ext uri="{FF2B5EF4-FFF2-40B4-BE49-F238E27FC236}">
                <a16:creationId xmlns:a16="http://schemas.microsoft.com/office/drawing/2014/main" id="{09E5FB33-05A2-70FB-883E-CCD49A34D973}"/>
              </a:ext>
            </a:extLst>
          </p:cNvPr>
          <p:cNvSpPr txBox="1"/>
          <p:nvPr/>
        </p:nvSpPr>
        <p:spPr bwMode="gray">
          <a:xfrm>
            <a:off x="5994193" y="2273961"/>
            <a:ext cx="5122054" cy="1477328"/>
          </a:xfrm>
          <a:prstGeom prst="rect">
            <a:avLst/>
          </a:prstGeom>
          <a:noFill/>
        </p:spPr>
        <p:txBody>
          <a:bodyPr wrap="square">
            <a:spAutoFit/>
          </a:bodyPr>
          <a:lstStyle/>
          <a:p>
            <a:r>
              <a:rPr lang="en-US" b="1" i="0" dirty="0">
                <a:effectLst/>
                <a:latin typeface="Inter"/>
              </a:rPr>
              <a:t>The most construction types permits issued belong to Existing Construction type 5.0 which is reflected across the major permit types 8 and 3, then followed by construction type 1.0 ,3.0,2.0 and least number of permits belong to construction type 4.0.</a:t>
            </a:r>
            <a:endParaRPr lang="en-IN" dirty="0"/>
          </a:p>
        </p:txBody>
      </p:sp>
      <p:pic>
        <p:nvPicPr>
          <p:cNvPr id="5" name="Picture 4">
            <a:extLst>
              <a:ext uri="{FF2B5EF4-FFF2-40B4-BE49-F238E27FC236}">
                <a16:creationId xmlns:a16="http://schemas.microsoft.com/office/drawing/2014/main" id="{C1EE5864-7051-9209-3A9F-E8760807B841}"/>
              </a:ext>
            </a:extLst>
          </p:cNvPr>
          <p:cNvPicPr>
            <a:picLocks noChangeAspect="1"/>
          </p:cNvPicPr>
          <p:nvPr/>
        </p:nvPicPr>
        <p:blipFill>
          <a:blip r:embed="rId2"/>
          <a:stretch>
            <a:fillRect/>
          </a:stretch>
        </p:blipFill>
        <p:spPr>
          <a:xfrm>
            <a:off x="729011" y="1600152"/>
            <a:ext cx="4887814" cy="36576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34142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F8441F82-F1A6-F251-6C08-F8E2F100A9C8}"/>
              </a:ext>
            </a:extLst>
          </p:cNvPr>
          <p:cNvSpPr>
            <a:spLocks noGrp="1"/>
          </p:cNvSpPr>
          <p:nvPr>
            <p:ph type="subTitle" idx="1"/>
          </p:nvPr>
        </p:nvSpPr>
        <p:spPr>
          <a:xfrm>
            <a:off x="458404" y="589449"/>
            <a:ext cx="11521281" cy="360865"/>
          </a:xfrm>
        </p:spPr>
        <p:txBody>
          <a:bodyPr/>
          <a:lstStyle/>
          <a:p>
            <a:pPr algn="l">
              <a:spcBef>
                <a:spcPct val="0"/>
              </a:spcBef>
            </a:pPr>
            <a:r>
              <a:rPr lang="es-CL" sz="2400" b="1" dirty="0">
                <a:solidFill>
                  <a:schemeClr val="tx1"/>
                </a:solidFill>
                <a:ea typeface="+mj-ea"/>
                <a:cs typeface="+mj-cs"/>
              </a:rPr>
              <a:t>EDA</a:t>
            </a:r>
          </a:p>
        </p:txBody>
      </p:sp>
      <p:sp>
        <p:nvSpPr>
          <p:cNvPr id="6" name="TextBox 5">
            <a:extLst>
              <a:ext uri="{FF2B5EF4-FFF2-40B4-BE49-F238E27FC236}">
                <a16:creationId xmlns:a16="http://schemas.microsoft.com/office/drawing/2014/main" id="{09E5FB33-05A2-70FB-883E-CCD49A34D973}"/>
              </a:ext>
            </a:extLst>
          </p:cNvPr>
          <p:cNvSpPr txBox="1"/>
          <p:nvPr/>
        </p:nvSpPr>
        <p:spPr bwMode="gray">
          <a:xfrm>
            <a:off x="6219045" y="1805596"/>
            <a:ext cx="5122054" cy="1200329"/>
          </a:xfrm>
          <a:prstGeom prst="rect">
            <a:avLst/>
          </a:prstGeom>
          <a:noFill/>
        </p:spPr>
        <p:txBody>
          <a:bodyPr wrap="square">
            <a:spAutoFit/>
          </a:bodyPr>
          <a:lstStyle/>
          <a:p>
            <a:r>
              <a:rPr lang="en-US" b="1" dirty="0">
                <a:latin typeface="Inter"/>
              </a:rPr>
              <a:t>The histogram above shows that other permit types categories 2,4,5,6,7 do not have a significant count of records. Permit types categories 8 and 3 are the common permit types to be issued.</a:t>
            </a:r>
            <a:endParaRPr lang="en-IN" b="1" dirty="0">
              <a:latin typeface="Inter"/>
            </a:endParaRPr>
          </a:p>
        </p:txBody>
      </p:sp>
      <p:pic>
        <p:nvPicPr>
          <p:cNvPr id="5" name="Picture 4">
            <a:extLst>
              <a:ext uri="{FF2B5EF4-FFF2-40B4-BE49-F238E27FC236}">
                <a16:creationId xmlns:a16="http://schemas.microsoft.com/office/drawing/2014/main" id="{79382CA6-79CA-DE81-FFDE-F59DF2DF05FF}"/>
              </a:ext>
            </a:extLst>
          </p:cNvPr>
          <p:cNvPicPr>
            <a:picLocks noChangeAspect="1"/>
          </p:cNvPicPr>
          <p:nvPr/>
        </p:nvPicPr>
        <p:blipFill>
          <a:blip r:embed="rId2"/>
          <a:stretch>
            <a:fillRect/>
          </a:stretch>
        </p:blipFill>
        <p:spPr>
          <a:xfrm>
            <a:off x="695298" y="1291189"/>
            <a:ext cx="5122055" cy="48002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964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AA4922-C2E1-F935-55CB-780CAAED3E79}"/>
              </a:ext>
            </a:extLst>
          </p:cNvPr>
          <p:cNvSpPr>
            <a:spLocks noGrp="1"/>
          </p:cNvSpPr>
          <p:nvPr>
            <p:ph type="subTitle" idx="1"/>
          </p:nvPr>
        </p:nvSpPr>
        <p:spPr>
          <a:xfrm>
            <a:off x="335359" y="672302"/>
            <a:ext cx="11521281" cy="360865"/>
          </a:xfrm>
        </p:spPr>
        <p:txBody>
          <a:bodyPr/>
          <a:lstStyle/>
          <a:p>
            <a:pPr algn="l">
              <a:spcBef>
                <a:spcPct val="0"/>
              </a:spcBef>
            </a:pPr>
            <a:r>
              <a:rPr lang="en-GB" sz="2400" b="1" dirty="0">
                <a:solidFill>
                  <a:schemeClr val="tx1"/>
                </a:solidFill>
                <a:ea typeface="+mj-ea"/>
                <a:cs typeface="+mj-cs"/>
              </a:rPr>
              <a:t>Most Important features in prediction.</a:t>
            </a:r>
          </a:p>
        </p:txBody>
      </p:sp>
      <p:grpSp>
        <p:nvGrpSpPr>
          <p:cNvPr id="15" name="Group 14">
            <a:extLst>
              <a:ext uri="{FF2B5EF4-FFF2-40B4-BE49-F238E27FC236}">
                <a16:creationId xmlns:a16="http://schemas.microsoft.com/office/drawing/2014/main" id="{BE00E9FE-9C7F-4287-5253-BF7ED8CDB3FA}"/>
              </a:ext>
            </a:extLst>
          </p:cNvPr>
          <p:cNvGrpSpPr/>
          <p:nvPr/>
        </p:nvGrpSpPr>
        <p:grpSpPr>
          <a:xfrm>
            <a:off x="3951665" y="639312"/>
            <a:ext cx="5688332" cy="5146891"/>
            <a:chOff x="2760068" y="507273"/>
            <a:chExt cx="6259715" cy="6017010"/>
          </a:xfrm>
        </p:grpSpPr>
        <p:grpSp>
          <p:nvGrpSpPr>
            <p:cNvPr id="16" name="Group 15">
              <a:extLst>
                <a:ext uri="{FF2B5EF4-FFF2-40B4-BE49-F238E27FC236}">
                  <a16:creationId xmlns:a16="http://schemas.microsoft.com/office/drawing/2014/main" id="{DDCF69B8-C293-3580-FA63-0D1437F77F90}"/>
                </a:ext>
              </a:extLst>
            </p:cNvPr>
            <p:cNvGrpSpPr/>
            <p:nvPr/>
          </p:nvGrpSpPr>
          <p:grpSpPr>
            <a:xfrm>
              <a:off x="2760068" y="507273"/>
              <a:ext cx="6118045" cy="6017010"/>
              <a:chOff x="3507200" y="819512"/>
              <a:chExt cx="5360147" cy="5554367"/>
            </a:xfrm>
          </p:grpSpPr>
          <p:sp>
            <p:nvSpPr>
              <p:cNvPr id="23" name="Freeform: Shape 22">
                <a:extLst>
                  <a:ext uri="{FF2B5EF4-FFF2-40B4-BE49-F238E27FC236}">
                    <a16:creationId xmlns:a16="http://schemas.microsoft.com/office/drawing/2014/main" id="{1072E8EE-223B-CB0B-81D7-26D226FEF115}"/>
                  </a:ext>
                </a:extLst>
              </p:cNvPr>
              <p:cNvSpPr/>
              <p:nvPr/>
            </p:nvSpPr>
            <p:spPr>
              <a:xfrm>
                <a:off x="5172667" y="819512"/>
                <a:ext cx="2014393" cy="1717392"/>
              </a:xfrm>
              <a:custGeom>
                <a:avLst/>
                <a:gdLst>
                  <a:gd name="connsiteX0" fmla="*/ 0 w 2014393"/>
                  <a:gd name="connsiteY0" fmla="*/ 858696 h 1717392"/>
                  <a:gd name="connsiteX1" fmla="*/ 490659 w 2014393"/>
                  <a:gd name="connsiteY1" fmla="*/ 0 h 1717392"/>
                  <a:gd name="connsiteX2" fmla="*/ 1523734 w 2014393"/>
                  <a:gd name="connsiteY2" fmla="*/ 0 h 1717392"/>
                  <a:gd name="connsiteX3" fmla="*/ 2014393 w 2014393"/>
                  <a:gd name="connsiteY3" fmla="*/ 858696 h 1717392"/>
                  <a:gd name="connsiteX4" fmla="*/ 1523734 w 2014393"/>
                  <a:gd name="connsiteY4" fmla="*/ 1717392 h 1717392"/>
                  <a:gd name="connsiteX5" fmla="*/ 490659 w 2014393"/>
                  <a:gd name="connsiteY5" fmla="*/ 1717392 h 1717392"/>
                  <a:gd name="connsiteX6" fmla="*/ 0 w 2014393"/>
                  <a:gd name="connsiteY6" fmla="*/ 858696 h 171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4393" h="1717392">
                    <a:moveTo>
                      <a:pt x="0" y="858696"/>
                    </a:moveTo>
                    <a:lnTo>
                      <a:pt x="490659" y="0"/>
                    </a:lnTo>
                    <a:lnTo>
                      <a:pt x="1523734" y="0"/>
                    </a:lnTo>
                    <a:lnTo>
                      <a:pt x="2014393" y="858696"/>
                    </a:lnTo>
                    <a:lnTo>
                      <a:pt x="1523734" y="1717392"/>
                    </a:lnTo>
                    <a:lnTo>
                      <a:pt x="490659" y="1717392"/>
                    </a:lnTo>
                    <a:lnTo>
                      <a:pt x="0" y="858696"/>
                    </a:lnTo>
                    <a:close/>
                  </a:path>
                </a:pathLst>
              </a:custGeom>
              <a:noFill/>
              <a:ln w="571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7299" tIns="338435" rIns="387299" bIns="338435" numCol="1" spcCol="1270" anchor="ctr" anchorCtr="0">
                <a:noAutofit/>
              </a:bodyPr>
              <a:lstStyle/>
              <a:p>
                <a:pPr marL="0" marR="0" lvl="0" indent="0" algn="ctr" defTabSz="1955800" rtl="0" eaLnBrk="1" fontAlgn="auto" latinLnBrk="0" hangingPunct="1">
                  <a:lnSpc>
                    <a:spcPct val="90000"/>
                  </a:lnSpc>
                  <a:spcBef>
                    <a:spcPct val="0"/>
                  </a:spcBef>
                  <a:spcAft>
                    <a:spcPct val="35000"/>
                  </a:spcAft>
                  <a:buClrTx/>
                  <a:buSzTx/>
                  <a:buFontTx/>
                  <a:buNone/>
                  <a:tabLst/>
                  <a:defRPr/>
                </a:pPr>
                <a:endParaRPr kumimoji="0" lang="en-IN" sz="4400" b="0" i="0" u="none" strike="noStrike" kern="1200" cap="none" spc="0" normalizeH="0" baseline="0" noProof="0">
                  <a:ln>
                    <a:noFill/>
                  </a:ln>
                  <a:solidFill>
                    <a:prstClr val="white"/>
                  </a:solidFill>
                  <a:effectLst/>
                  <a:uLnTx/>
                  <a:uFillTx/>
                  <a:latin typeface="Calibri Light"/>
                  <a:ea typeface="+mn-ea"/>
                  <a:cs typeface="+mn-cs"/>
                </a:endParaRPr>
              </a:p>
            </p:txBody>
          </p:sp>
          <p:sp>
            <p:nvSpPr>
              <p:cNvPr id="24" name="Freeform: Shape 23">
                <a:extLst>
                  <a:ext uri="{FF2B5EF4-FFF2-40B4-BE49-F238E27FC236}">
                    <a16:creationId xmlns:a16="http://schemas.microsoft.com/office/drawing/2014/main" id="{1B8901CA-BDE6-D59D-FA82-EEFA0A385F5C}"/>
                  </a:ext>
                </a:extLst>
              </p:cNvPr>
              <p:cNvSpPr/>
              <p:nvPr/>
            </p:nvSpPr>
            <p:spPr>
              <a:xfrm>
                <a:off x="6852954" y="1737230"/>
                <a:ext cx="2014393" cy="1765603"/>
              </a:xfrm>
              <a:custGeom>
                <a:avLst/>
                <a:gdLst>
                  <a:gd name="connsiteX0" fmla="*/ 0 w 2014393"/>
                  <a:gd name="connsiteY0" fmla="*/ 858696 h 1717392"/>
                  <a:gd name="connsiteX1" fmla="*/ 490659 w 2014393"/>
                  <a:gd name="connsiteY1" fmla="*/ 0 h 1717392"/>
                  <a:gd name="connsiteX2" fmla="*/ 1523734 w 2014393"/>
                  <a:gd name="connsiteY2" fmla="*/ 0 h 1717392"/>
                  <a:gd name="connsiteX3" fmla="*/ 2014393 w 2014393"/>
                  <a:gd name="connsiteY3" fmla="*/ 858696 h 1717392"/>
                  <a:gd name="connsiteX4" fmla="*/ 1523734 w 2014393"/>
                  <a:gd name="connsiteY4" fmla="*/ 1717392 h 1717392"/>
                  <a:gd name="connsiteX5" fmla="*/ 490659 w 2014393"/>
                  <a:gd name="connsiteY5" fmla="*/ 1717392 h 1717392"/>
                  <a:gd name="connsiteX6" fmla="*/ 0 w 2014393"/>
                  <a:gd name="connsiteY6" fmla="*/ 858696 h 171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4393" h="1717392">
                    <a:moveTo>
                      <a:pt x="0" y="858696"/>
                    </a:moveTo>
                    <a:lnTo>
                      <a:pt x="490659" y="0"/>
                    </a:lnTo>
                    <a:lnTo>
                      <a:pt x="1523734" y="0"/>
                    </a:lnTo>
                    <a:lnTo>
                      <a:pt x="2014393" y="858696"/>
                    </a:lnTo>
                    <a:lnTo>
                      <a:pt x="1523734" y="1717392"/>
                    </a:lnTo>
                    <a:lnTo>
                      <a:pt x="490659" y="1717392"/>
                    </a:lnTo>
                    <a:lnTo>
                      <a:pt x="0" y="858696"/>
                    </a:lnTo>
                    <a:close/>
                  </a:path>
                </a:pathLst>
              </a:custGeom>
              <a:noFill/>
              <a:ln w="571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7299" tIns="338435" rIns="387299" bIns="338435" numCol="1" spcCol="1270" anchor="ctr" anchorCtr="0">
                <a:noAutofit/>
              </a:bodyPr>
              <a:lstStyle/>
              <a:p>
                <a:pPr marL="0" marR="0" lvl="0" indent="0" algn="ctr" defTabSz="1955800" rtl="0" eaLnBrk="1" fontAlgn="auto" latinLnBrk="0" hangingPunct="1">
                  <a:lnSpc>
                    <a:spcPct val="90000"/>
                  </a:lnSpc>
                  <a:spcBef>
                    <a:spcPct val="0"/>
                  </a:spcBef>
                  <a:spcAft>
                    <a:spcPct val="35000"/>
                  </a:spcAft>
                  <a:buClrTx/>
                  <a:buSzTx/>
                  <a:buFontTx/>
                  <a:buNone/>
                  <a:tabLst/>
                  <a:defRPr/>
                </a:pPr>
                <a:endParaRPr kumimoji="0" lang="en-IN" sz="4400" b="0" i="0" u="none" strike="noStrike" kern="1200" cap="none" spc="0" normalizeH="0" baseline="0" noProof="0">
                  <a:ln>
                    <a:noFill/>
                  </a:ln>
                  <a:solidFill>
                    <a:prstClr val="white"/>
                  </a:solidFill>
                  <a:effectLst/>
                  <a:uLnTx/>
                  <a:uFillTx/>
                  <a:latin typeface="Calibri Light"/>
                  <a:ea typeface="+mn-ea"/>
                  <a:cs typeface="+mn-cs"/>
                </a:endParaRPr>
              </a:p>
            </p:txBody>
          </p:sp>
          <p:sp>
            <p:nvSpPr>
              <p:cNvPr id="25" name="Freeform: Shape 24">
                <a:extLst>
                  <a:ext uri="{FF2B5EF4-FFF2-40B4-BE49-F238E27FC236}">
                    <a16:creationId xmlns:a16="http://schemas.microsoft.com/office/drawing/2014/main" id="{535072CD-8E98-162E-9DB0-2B5C508D19C1}"/>
                  </a:ext>
                </a:extLst>
              </p:cNvPr>
              <p:cNvSpPr/>
              <p:nvPr/>
            </p:nvSpPr>
            <p:spPr>
              <a:xfrm>
                <a:off x="5149785" y="4656487"/>
                <a:ext cx="2079907" cy="1717392"/>
              </a:xfrm>
              <a:custGeom>
                <a:avLst/>
                <a:gdLst>
                  <a:gd name="connsiteX0" fmla="*/ 0 w 2014393"/>
                  <a:gd name="connsiteY0" fmla="*/ 858696 h 1717392"/>
                  <a:gd name="connsiteX1" fmla="*/ 490659 w 2014393"/>
                  <a:gd name="connsiteY1" fmla="*/ 0 h 1717392"/>
                  <a:gd name="connsiteX2" fmla="*/ 1523734 w 2014393"/>
                  <a:gd name="connsiteY2" fmla="*/ 0 h 1717392"/>
                  <a:gd name="connsiteX3" fmla="*/ 2014393 w 2014393"/>
                  <a:gd name="connsiteY3" fmla="*/ 858696 h 1717392"/>
                  <a:gd name="connsiteX4" fmla="*/ 1523734 w 2014393"/>
                  <a:gd name="connsiteY4" fmla="*/ 1717392 h 1717392"/>
                  <a:gd name="connsiteX5" fmla="*/ 490659 w 2014393"/>
                  <a:gd name="connsiteY5" fmla="*/ 1717392 h 1717392"/>
                  <a:gd name="connsiteX6" fmla="*/ 0 w 2014393"/>
                  <a:gd name="connsiteY6" fmla="*/ 858696 h 171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4393" h="1717392">
                    <a:moveTo>
                      <a:pt x="0" y="858696"/>
                    </a:moveTo>
                    <a:lnTo>
                      <a:pt x="490659" y="0"/>
                    </a:lnTo>
                    <a:lnTo>
                      <a:pt x="1523734" y="0"/>
                    </a:lnTo>
                    <a:lnTo>
                      <a:pt x="2014393" y="858696"/>
                    </a:lnTo>
                    <a:lnTo>
                      <a:pt x="1523734" y="1717392"/>
                    </a:lnTo>
                    <a:lnTo>
                      <a:pt x="490659" y="1717392"/>
                    </a:lnTo>
                    <a:lnTo>
                      <a:pt x="0" y="858696"/>
                    </a:lnTo>
                    <a:close/>
                  </a:path>
                </a:pathLst>
              </a:custGeom>
              <a:noFill/>
              <a:ln w="57150">
                <a:solidFill>
                  <a:schemeClr val="tx1">
                    <a:lumMod val="95000"/>
                    <a:lumOff val="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7299" tIns="338435" rIns="387299" bIns="338435" numCol="1" spcCol="1270" anchor="ctr" anchorCtr="0">
                <a:noAutofit/>
              </a:bodyPr>
              <a:lstStyle/>
              <a:p>
                <a:pPr marL="0" marR="0" lvl="0" indent="0" algn="ctr" defTabSz="1955800" rtl="0" eaLnBrk="1" fontAlgn="auto" latinLnBrk="0" hangingPunct="1">
                  <a:lnSpc>
                    <a:spcPct val="90000"/>
                  </a:lnSpc>
                  <a:spcBef>
                    <a:spcPct val="0"/>
                  </a:spcBef>
                  <a:spcAft>
                    <a:spcPct val="35000"/>
                  </a:spcAft>
                  <a:buClrTx/>
                  <a:buSzTx/>
                  <a:buFontTx/>
                  <a:buNone/>
                  <a:tabLst/>
                  <a:defRPr/>
                </a:pPr>
                <a:endParaRPr kumimoji="0" lang="en-IN" sz="4400" b="0" i="0" u="none" strike="noStrike" kern="1200" cap="none" spc="0" normalizeH="0" baseline="0" noProof="0">
                  <a:ln>
                    <a:noFill/>
                  </a:ln>
                  <a:solidFill>
                    <a:prstClr val="white"/>
                  </a:solidFill>
                  <a:effectLst/>
                  <a:uLnTx/>
                  <a:uFillTx/>
                  <a:latin typeface="Calibri Light"/>
                  <a:ea typeface="+mn-ea"/>
                  <a:cs typeface="+mn-cs"/>
                </a:endParaRPr>
              </a:p>
            </p:txBody>
          </p:sp>
          <p:sp>
            <p:nvSpPr>
              <p:cNvPr id="26" name="Freeform: Shape 25">
                <a:extLst>
                  <a:ext uri="{FF2B5EF4-FFF2-40B4-BE49-F238E27FC236}">
                    <a16:creationId xmlns:a16="http://schemas.microsoft.com/office/drawing/2014/main" id="{D7488181-A392-D37A-01BF-1D558F69394A}"/>
                  </a:ext>
                </a:extLst>
              </p:cNvPr>
              <p:cNvSpPr/>
              <p:nvPr/>
            </p:nvSpPr>
            <p:spPr>
              <a:xfrm>
                <a:off x="3507200" y="3700534"/>
                <a:ext cx="2014393" cy="1717392"/>
              </a:xfrm>
              <a:custGeom>
                <a:avLst/>
                <a:gdLst>
                  <a:gd name="connsiteX0" fmla="*/ 0 w 2014393"/>
                  <a:gd name="connsiteY0" fmla="*/ 858696 h 1717392"/>
                  <a:gd name="connsiteX1" fmla="*/ 490659 w 2014393"/>
                  <a:gd name="connsiteY1" fmla="*/ 0 h 1717392"/>
                  <a:gd name="connsiteX2" fmla="*/ 1523734 w 2014393"/>
                  <a:gd name="connsiteY2" fmla="*/ 0 h 1717392"/>
                  <a:gd name="connsiteX3" fmla="*/ 2014393 w 2014393"/>
                  <a:gd name="connsiteY3" fmla="*/ 858696 h 1717392"/>
                  <a:gd name="connsiteX4" fmla="*/ 1523734 w 2014393"/>
                  <a:gd name="connsiteY4" fmla="*/ 1717392 h 1717392"/>
                  <a:gd name="connsiteX5" fmla="*/ 490659 w 2014393"/>
                  <a:gd name="connsiteY5" fmla="*/ 1717392 h 1717392"/>
                  <a:gd name="connsiteX6" fmla="*/ 0 w 2014393"/>
                  <a:gd name="connsiteY6" fmla="*/ 858696 h 171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4393" h="1717392">
                    <a:moveTo>
                      <a:pt x="0" y="858696"/>
                    </a:moveTo>
                    <a:lnTo>
                      <a:pt x="490659" y="0"/>
                    </a:lnTo>
                    <a:lnTo>
                      <a:pt x="1523734" y="0"/>
                    </a:lnTo>
                    <a:lnTo>
                      <a:pt x="2014393" y="858696"/>
                    </a:lnTo>
                    <a:lnTo>
                      <a:pt x="1523734" y="1717392"/>
                    </a:lnTo>
                    <a:lnTo>
                      <a:pt x="490659" y="1717392"/>
                    </a:lnTo>
                    <a:lnTo>
                      <a:pt x="0" y="858696"/>
                    </a:lnTo>
                    <a:close/>
                  </a:path>
                </a:pathLst>
              </a:custGeom>
              <a:noFill/>
              <a:ln w="57150">
                <a:solidFill>
                  <a:schemeClr val="tx1">
                    <a:lumMod val="95000"/>
                    <a:lumOff val="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7299" tIns="338435" rIns="387299" bIns="338435" numCol="1" spcCol="1270" anchor="ctr" anchorCtr="0">
                <a:noAutofit/>
              </a:bodyPr>
              <a:lstStyle/>
              <a:p>
                <a:pPr marL="0" marR="0" lvl="0" indent="0" algn="ctr" defTabSz="1955800" rtl="0" eaLnBrk="1" fontAlgn="auto" latinLnBrk="0" hangingPunct="1">
                  <a:lnSpc>
                    <a:spcPct val="90000"/>
                  </a:lnSpc>
                  <a:spcBef>
                    <a:spcPct val="0"/>
                  </a:spcBef>
                  <a:spcAft>
                    <a:spcPct val="35000"/>
                  </a:spcAft>
                  <a:buClrTx/>
                  <a:buSzTx/>
                  <a:buFontTx/>
                  <a:buNone/>
                  <a:tabLst/>
                  <a:defRPr/>
                </a:pPr>
                <a:endParaRPr kumimoji="0" lang="en-IN" sz="4400" b="0" i="0" u="none" strike="noStrike" kern="1200" cap="none" spc="0" normalizeH="0" baseline="0" noProof="0">
                  <a:ln>
                    <a:noFill/>
                  </a:ln>
                  <a:solidFill>
                    <a:prstClr val="white"/>
                  </a:solidFill>
                  <a:effectLst/>
                  <a:uLnTx/>
                  <a:uFillTx/>
                  <a:latin typeface="Calibri Light"/>
                  <a:ea typeface="+mn-ea"/>
                  <a:cs typeface="+mn-cs"/>
                </a:endParaRPr>
              </a:p>
            </p:txBody>
          </p:sp>
        </p:grpSp>
        <p:sp>
          <p:nvSpPr>
            <p:cNvPr id="17" name="TextBox 16">
              <a:extLst>
                <a:ext uri="{FF2B5EF4-FFF2-40B4-BE49-F238E27FC236}">
                  <a16:creationId xmlns:a16="http://schemas.microsoft.com/office/drawing/2014/main" id="{D237A333-3E40-6F8D-5F0F-E90CC74D0BEB}"/>
                </a:ext>
              </a:extLst>
            </p:cNvPr>
            <p:cNvSpPr txBox="1"/>
            <p:nvPr/>
          </p:nvSpPr>
          <p:spPr>
            <a:xfrm>
              <a:off x="6828954" y="1904521"/>
              <a:ext cx="1786917" cy="899521"/>
            </a:xfrm>
            <a:prstGeom prst="rect">
              <a:avLst/>
            </a:prstGeom>
            <a:noFill/>
          </p:spPr>
          <p:txBody>
            <a:bodyPr wrap="square" rtlCol="0">
              <a:spAutoFit/>
            </a:bodyPr>
            <a:lstStyle/>
            <a:p>
              <a:pPr algn="ctr">
                <a:defRPr/>
              </a:pPr>
              <a:r>
                <a:rPr lang="en-US" sz="1600" dirty="0">
                  <a:solidFill>
                    <a:srgbClr val="32363F"/>
                  </a:solidFill>
                  <a:latin typeface="Calibri Light"/>
                </a:rPr>
                <a:t>2)</a:t>
              </a:r>
              <a:r>
                <a:rPr lang="en-IN" sz="1400" b="0" i="0" dirty="0">
                  <a:solidFill>
                    <a:srgbClr val="000000"/>
                  </a:solidFill>
                  <a:effectLst/>
                  <a:latin typeface="Inter"/>
                </a:rPr>
                <a:t> Permit Type Definition</a:t>
              </a:r>
              <a:r>
                <a:rPr lang="en-IN" sz="1400" dirty="0">
                  <a:solidFill>
                    <a:srgbClr val="000000"/>
                  </a:solidFill>
                  <a:latin typeface="Inter"/>
                </a:rPr>
                <a:t> </a:t>
              </a:r>
              <a:r>
                <a:rPr lang="en-IN" sz="1400" b="0" i="0" dirty="0">
                  <a:solidFill>
                    <a:srgbClr val="000000"/>
                  </a:solidFill>
                  <a:effectLst/>
                  <a:latin typeface="Inter"/>
                </a:rPr>
                <a:t>addition</a:t>
              </a:r>
            </a:p>
            <a:p>
              <a:pPr algn="ctr">
                <a:defRPr/>
              </a:pPr>
              <a:endParaRPr kumimoji="0" lang="en-IN" sz="1400" b="0" i="0" u="none" strike="noStrike" kern="1200" cap="none" spc="0" normalizeH="0" baseline="0" noProof="0" dirty="0">
                <a:ln>
                  <a:noFill/>
                </a:ln>
                <a:solidFill>
                  <a:srgbClr val="32363F"/>
                </a:solidFill>
                <a:effectLst/>
                <a:uLnTx/>
                <a:uFillTx/>
                <a:latin typeface="Calibri Light"/>
                <a:ea typeface="+mn-ea"/>
                <a:cs typeface="+mn-cs"/>
              </a:endParaRPr>
            </a:p>
          </p:txBody>
        </p:sp>
        <p:sp>
          <p:nvSpPr>
            <p:cNvPr id="18" name="TextBox 17">
              <a:extLst>
                <a:ext uri="{FF2B5EF4-FFF2-40B4-BE49-F238E27FC236}">
                  <a16:creationId xmlns:a16="http://schemas.microsoft.com/office/drawing/2014/main" id="{318D7DA3-5642-4B2A-5176-D5BF965EB061}"/>
                </a:ext>
              </a:extLst>
            </p:cNvPr>
            <p:cNvSpPr txBox="1"/>
            <p:nvPr/>
          </p:nvSpPr>
          <p:spPr>
            <a:xfrm>
              <a:off x="7028563" y="4447791"/>
              <a:ext cx="1991220" cy="647655"/>
            </a:xfrm>
            <a:prstGeom prst="rect">
              <a:avLst/>
            </a:prstGeom>
            <a:noFill/>
          </p:spPr>
          <p:txBody>
            <a:bodyPr wrap="square" rtlCol="0">
              <a:spAutoFit/>
            </a:bodyPr>
            <a:lstStyle/>
            <a:p>
              <a:pPr algn="ctr">
                <a:defRPr/>
              </a:pPr>
              <a:r>
                <a:rPr lang="en-US" sz="1600" dirty="0">
                  <a:solidFill>
                    <a:srgbClr val="32363F"/>
                  </a:solidFill>
                  <a:latin typeface="Calibri Light"/>
                </a:rPr>
                <a:t>3) </a:t>
              </a:r>
              <a:r>
                <a:rPr lang="en-IN" sz="1400" b="0" i="0" dirty="0">
                  <a:solidFill>
                    <a:srgbClr val="000000"/>
                  </a:solidFill>
                  <a:effectLst/>
                  <a:latin typeface="Inter"/>
                </a:rPr>
                <a:t>repairs Permit Type</a:t>
              </a:r>
            </a:p>
            <a:p>
              <a:pPr algn="ctr">
                <a:defRPr/>
              </a:pPr>
              <a:endParaRPr kumimoji="0" lang="en-IN" sz="1400" b="0" i="0" u="none" strike="noStrike" kern="1200" cap="none" spc="0" normalizeH="0" baseline="0" noProof="0" dirty="0">
                <a:ln>
                  <a:noFill/>
                </a:ln>
                <a:solidFill>
                  <a:srgbClr val="32363F"/>
                </a:solidFill>
                <a:effectLst/>
                <a:uLnTx/>
                <a:uFillTx/>
                <a:latin typeface="Calibri Light"/>
                <a:ea typeface="+mn-ea"/>
                <a:cs typeface="+mn-cs"/>
              </a:endParaRPr>
            </a:p>
          </p:txBody>
        </p:sp>
        <p:sp>
          <p:nvSpPr>
            <p:cNvPr id="19" name="TextBox 18">
              <a:extLst>
                <a:ext uri="{FF2B5EF4-FFF2-40B4-BE49-F238E27FC236}">
                  <a16:creationId xmlns:a16="http://schemas.microsoft.com/office/drawing/2014/main" id="{D6ED9B1A-594C-E1AC-AD1C-1E6088E945D6}"/>
                </a:ext>
              </a:extLst>
            </p:cNvPr>
            <p:cNvSpPr txBox="1"/>
            <p:nvPr/>
          </p:nvSpPr>
          <p:spPr>
            <a:xfrm>
              <a:off x="2844646" y="4234658"/>
              <a:ext cx="1999490" cy="647655"/>
            </a:xfrm>
            <a:prstGeom prst="rect">
              <a:avLst/>
            </a:prstGeom>
            <a:noFill/>
          </p:spPr>
          <p:txBody>
            <a:bodyPr wrap="square" rtlCol="0">
              <a:spAutoFit/>
            </a:bodyPr>
            <a:lstStyle/>
            <a:p>
              <a:pPr algn="ctr">
                <a:defRPr/>
              </a:pPr>
              <a:r>
                <a:rPr lang="en-US" sz="1600" dirty="0">
                  <a:solidFill>
                    <a:srgbClr val="32363F"/>
                  </a:solidFill>
                  <a:latin typeface="Calibri Light"/>
                </a:rPr>
                <a:t>5) </a:t>
              </a:r>
              <a:r>
                <a:rPr lang="en-IN" sz="1400" b="0" i="0" dirty="0">
                  <a:solidFill>
                    <a:srgbClr val="000000"/>
                  </a:solidFill>
                  <a:effectLst/>
                  <a:latin typeface="Inter"/>
                </a:rPr>
                <a:t>Permit Type_3</a:t>
              </a:r>
            </a:p>
            <a:p>
              <a:pPr algn="ctr">
                <a:defRPr/>
              </a:pPr>
              <a:endParaRPr kumimoji="0" lang="en-IN" sz="1400" b="0" i="0" u="none" strike="noStrike" kern="1200" cap="none" spc="0" normalizeH="0" baseline="0" noProof="0" dirty="0">
                <a:ln>
                  <a:noFill/>
                </a:ln>
                <a:solidFill>
                  <a:srgbClr val="32363F"/>
                </a:solidFill>
                <a:effectLst/>
                <a:uLnTx/>
                <a:uFillTx/>
                <a:latin typeface="Calibri Light"/>
                <a:ea typeface="+mn-ea"/>
                <a:cs typeface="+mn-cs"/>
              </a:endParaRPr>
            </a:p>
          </p:txBody>
        </p:sp>
        <p:sp>
          <p:nvSpPr>
            <p:cNvPr id="20" name="TextBox 19">
              <a:extLst>
                <a:ext uri="{FF2B5EF4-FFF2-40B4-BE49-F238E27FC236}">
                  <a16:creationId xmlns:a16="http://schemas.microsoft.com/office/drawing/2014/main" id="{C51D08ED-6C89-2831-5978-45A0C5963A57}"/>
                </a:ext>
              </a:extLst>
            </p:cNvPr>
            <p:cNvSpPr txBox="1"/>
            <p:nvPr/>
          </p:nvSpPr>
          <p:spPr>
            <a:xfrm>
              <a:off x="2882978" y="2166497"/>
              <a:ext cx="1778046" cy="899521"/>
            </a:xfrm>
            <a:prstGeom prst="rect">
              <a:avLst/>
            </a:prstGeom>
            <a:noFill/>
          </p:spPr>
          <p:txBody>
            <a:bodyPr wrap="square" rtlCol="0">
              <a:spAutoFit/>
            </a:bodyPr>
            <a:lstStyle/>
            <a:p>
              <a:pPr algn="ctr">
                <a:defRPr/>
              </a:pPr>
              <a:r>
                <a:rPr lang="en-US" sz="1600" dirty="0">
                  <a:solidFill>
                    <a:srgbClr val="32363F"/>
                  </a:solidFill>
                  <a:latin typeface="Calibri Light"/>
                </a:rPr>
                <a:t>6)</a:t>
              </a:r>
              <a:r>
                <a:rPr lang="en-IN" sz="1400" b="0" i="0" dirty="0">
                  <a:solidFill>
                    <a:srgbClr val="000000"/>
                  </a:solidFill>
                  <a:effectLst/>
                  <a:latin typeface="Inter"/>
                </a:rPr>
                <a:t> Plansets</a:t>
              </a:r>
            </a:p>
            <a:p>
              <a:pPr algn="ctr">
                <a:defRPr/>
              </a:pPr>
              <a:br>
                <a:rPr lang="en-US" sz="1400" dirty="0"/>
              </a:br>
              <a:endParaRPr kumimoji="0" lang="en-IN" sz="1400" b="0" i="0" u="none" strike="noStrike" kern="1200" cap="none" spc="0" normalizeH="0" baseline="0" noProof="0" dirty="0">
                <a:ln>
                  <a:noFill/>
                </a:ln>
                <a:solidFill>
                  <a:srgbClr val="32363F"/>
                </a:solidFill>
                <a:effectLst/>
                <a:uLnTx/>
                <a:uFillTx/>
                <a:latin typeface="Calibri Light"/>
                <a:ea typeface="+mn-ea"/>
                <a:cs typeface="+mn-cs"/>
              </a:endParaRPr>
            </a:p>
          </p:txBody>
        </p:sp>
        <p:sp>
          <p:nvSpPr>
            <p:cNvPr id="21" name="TextBox 20">
              <a:extLst>
                <a:ext uri="{FF2B5EF4-FFF2-40B4-BE49-F238E27FC236}">
                  <a16:creationId xmlns:a16="http://schemas.microsoft.com/office/drawing/2014/main" id="{4891412D-6460-44B0-46BF-2F64A6CCDF37}"/>
                </a:ext>
              </a:extLst>
            </p:cNvPr>
            <p:cNvSpPr txBox="1"/>
            <p:nvPr/>
          </p:nvSpPr>
          <p:spPr>
            <a:xfrm>
              <a:off x="4844136" y="1081623"/>
              <a:ext cx="2009443" cy="647655"/>
            </a:xfrm>
            <a:prstGeom prst="rect">
              <a:avLst/>
            </a:prstGeom>
            <a:noFill/>
          </p:spPr>
          <p:txBody>
            <a:bodyPr wrap="square" rtlCol="0">
              <a:spAutoFit/>
            </a:bodyPr>
            <a:lstStyle/>
            <a:p>
              <a:pPr algn="ctr">
                <a:defRPr/>
              </a:pPr>
              <a:r>
                <a:rPr lang="en-US" sz="1600" dirty="0">
                  <a:solidFill>
                    <a:srgbClr val="32363F"/>
                  </a:solidFill>
                  <a:latin typeface="Calibri Light"/>
                </a:rPr>
                <a:t>1)</a:t>
              </a:r>
              <a:r>
                <a:rPr lang="en-IN" sz="1400" b="0" i="0" dirty="0">
                  <a:solidFill>
                    <a:srgbClr val="000000"/>
                  </a:solidFill>
                  <a:effectLst/>
                  <a:latin typeface="Inter"/>
                </a:rPr>
                <a:t> Permit Type_8</a:t>
              </a:r>
            </a:p>
            <a:p>
              <a:pPr algn="ctr">
                <a:defRPr/>
              </a:pPr>
              <a:endParaRPr kumimoji="0" lang="en-IN" sz="1400" b="0" i="0" u="none" strike="noStrike" kern="1200" cap="none" spc="0" normalizeH="0" baseline="0" noProof="0" dirty="0">
                <a:ln>
                  <a:noFill/>
                </a:ln>
                <a:solidFill>
                  <a:srgbClr val="32363F"/>
                </a:solidFill>
                <a:effectLst/>
                <a:uLnTx/>
                <a:uFillTx/>
                <a:latin typeface="Calibri Light"/>
                <a:ea typeface="+mn-ea"/>
                <a:cs typeface="+mn-cs"/>
              </a:endParaRPr>
            </a:p>
          </p:txBody>
        </p:sp>
        <p:sp>
          <p:nvSpPr>
            <p:cNvPr id="22" name="TextBox 21">
              <a:extLst>
                <a:ext uri="{FF2B5EF4-FFF2-40B4-BE49-F238E27FC236}">
                  <a16:creationId xmlns:a16="http://schemas.microsoft.com/office/drawing/2014/main" id="{1A9C5AB1-CD6D-57A1-18A7-25FA282878D5}"/>
                </a:ext>
              </a:extLst>
            </p:cNvPr>
            <p:cNvSpPr txBox="1"/>
            <p:nvPr/>
          </p:nvSpPr>
          <p:spPr>
            <a:xfrm>
              <a:off x="4738049" y="5186393"/>
              <a:ext cx="2090906" cy="899521"/>
            </a:xfrm>
            <a:prstGeom prst="rect">
              <a:avLst/>
            </a:prstGeom>
            <a:noFill/>
          </p:spPr>
          <p:txBody>
            <a:bodyPr wrap="square" rtlCol="0">
              <a:spAutoFit/>
            </a:bodyPr>
            <a:lstStyle/>
            <a:p>
              <a:pPr algn="ctr">
                <a:defRPr/>
              </a:pPr>
              <a:r>
                <a:rPr lang="en-US" sz="1600" dirty="0">
                  <a:solidFill>
                    <a:srgbClr val="32363F"/>
                  </a:solidFill>
                  <a:latin typeface="Calibri Light"/>
                </a:rPr>
                <a:t>4)</a:t>
              </a:r>
              <a:r>
                <a:rPr lang="en-IN" sz="1400" b="0" i="0" dirty="0">
                  <a:solidFill>
                    <a:srgbClr val="000000"/>
                  </a:solidFill>
                  <a:effectLst/>
                  <a:latin typeface="Inter"/>
                </a:rPr>
                <a:t> Definition </a:t>
              </a:r>
              <a:r>
                <a:rPr lang="en-IN" sz="1400" b="0" i="0" dirty="0" err="1">
                  <a:solidFill>
                    <a:srgbClr val="000000"/>
                  </a:solidFill>
                  <a:effectLst/>
                  <a:latin typeface="Inter"/>
                </a:rPr>
                <a:t>otc</a:t>
              </a:r>
              <a:r>
                <a:rPr lang="en-IN" sz="1400" b="0" i="0" dirty="0">
                  <a:solidFill>
                    <a:srgbClr val="000000"/>
                  </a:solidFill>
                  <a:effectLst/>
                  <a:latin typeface="Inter"/>
                </a:rPr>
                <a:t> alterations permit</a:t>
              </a:r>
            </a:p>
            <a:p>
              <a:pPr algn="ctr">
                <a:defRPr/>
              </a:pPr>
              <a:endParaRPr kumimoji="0" lang="en-IN" sz="1400" b="0" i="0" u="none" strike="noStrike" kern="1200" cap="none" spc="0" normalizeH="0" baseline="0" noProof="0" dirty="0">
                <a:ln>
                  <a:noFill/>
                </a:ln>
                <a:solidFill>
                  <a:srgbClr val="32363F"/>
                </a:solidFill>
                <a:effectLst/>
                <a:uLnTx/>
                <a:uFillTx/>
                <a:latin typeface="Calibri Light"/>
                <a:ea typeface="+mn-ea"/>
                <a:cs typeface="+mn-cs"/>
              </a:endParaRPr>
            </a:p>
          </p:txBody>
        </p:sp>
      </p:grpSp>
      <p:sp>
        <p:nvSpPr>
          <p:cNvPr id="27" name="Freeform: Shape 26">
            <a:extLst>
              <a:ext uri="{FF2B5EF4-FFF2-40B4-BE49-F238E27FC236}">
                <a16:creationId xmlns:a16="http://schemas.microsoft.com/office/drawing/2014/main" id="{113C7B24-3D58-0CBE-D945-C9249F9BB671}"/>
              </a:ext>
            </a:extLst>
          </p:cNvPr>
          <p:cNvSpPr/>
          <p:nvPr/>
        </p:nvSpPr>
        <p:spPr>
          <a:xfrm>
            <a:off x="3951665" y="1354499"/>
            <a:ext cx="2226159" cy="1827938"/>
          </a:xfrm>
          <a:custGeom>
            <a:avLst/>
            <a:gdLst>
              <a:gd name="connsiteX0" fmla="*/ 0 w 2014393"/>
              <a:gd name="connsiteY0" fmla="*/ 858696 h 1717392"/>
              <a:gd name="connsiteX1" fmla="*/ 490659 w 2014393"/>
              <a:gd name="connsiteY1" fmla="*/ 0 h 1717392"/>
              <a:gd name="connsiteX2" fmla="*/ 1523734 w 2014393"/>
              <a:gd name="connsiteY2" fmla="*/ 0 h 1717392"/>
              <a:gd name="connsiteX3" fmla="*/ 2014393 w 2014393"/>
              <a:gd name="connsiteY3" fmla="*/ 858696 h 1717392"/>
              <a:gd name="connsiteX4" fmla="*/ 1523734 w 2014393"/>
              <a:gd name="connsiteY4" fmla="*/ 1717392 h 1717392"/>
              <a:gd name="connsiteX5" fmla="*/ 490659 w 2014393"/>
              <a:gd name="connsiteY5" fmla="*/ 1717392 h 1717392"/>
              <a:gd name="connsiteX6" fmla="*/ 0 w 2014393"/>
              <a:gd name="connsiteY6" fmla="*/ 858696 h 171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4393" h="1717392">
                <a:moveTo>
                  <a:pt x="0" y="858696"/>
                </a:moveTo>
                <a:lnTo>
                  <a:pt x="490659" y="0"/>
                </a:lnTo>
                <a:lnTo>
                  <a:pt x="1523734" y="0"/>
                </a:lnTo>
                <a:lnTo>
                  <a:pt x="2014393" y="858696"/>
                </a:lnTo>
                <a:lnTo>
                  <a:pt x="1523734" y="1717392"/>
                </a:lnTo>
                <a:lnTo>
                  <a:pt x="490659" y="1717392"/>
                </a:lnTo>
                <a:lnTo>
                  <a:pt x="0" y="858696"/>
                </a:lnTo>
                <a:close/>
              </a:path>
            </a:pathLst>
          </a:custGeom>
          <a:noFill/>
          <a:ln w="571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7299" tIns="338435" rIns="387299" bIns="338435" numCol="1" spcCol="1270" anchor="ctr" anchorCtr="0">
            <a:noAutofit/>
          </a:bodyPr>
          <a:lstStyle/>
          <a:p>
            <a:pPr marL="0" marR="0" lvl="0" indent="0" algn="ctr" defTabSz="1955800" rtl="0" eaLnBrk="1" fontAlgn="auto" latinLnBrk="0" hangingPunct="1">
              <a:lnSpc>
                <a:spcPct val="90000"/>
              </a:lnSpc>
              <a:spcBef>
                <a:spcPct val="0"/>
              </a:spcBef>
              <a:spcAft>
                <a:spcPct val="35000"/>
              </a:spcAft>
              <a:buClrTx/>
              <a:buSzTx/>
              <a:buFontTx/>
              <a:buNone/>
              <a:tabLst/>
              <a:defRPr/>
            </a:pPr>
            <a:endParaRPr kumimoji="0" lang="en-IN" sz="4400" b="0" i="0" u="none" strike="noStrike" kern="1200" cap="none" spc="0" normalizeH="0" baseline="0" noProof="0">
              <a:ln>
                <a:noFill/>
              </a:ln>
              <a:solidFill>
                <a:prstClr val="white"/>
              </a:solidFill>
              <a:effectLst/>
              <a:uLnTx/>
              <a:uFillTx/>
              <a:latin typeface="Calibri Light"/>
              <a:ea typeface="+mn-ea"/>
              <a:cs typeface="+mn-cs"/>
            </a:endParaRPr>
          </a:p>
        </p:txBody>
      </p:sp>
      <p:sp>
        <p:nvSpPr>
          <p:cNvPr id="28" name="Freeform: Shape 27">
            <a:extLst>
              <a:ext uri="{FF2B5EF4-FFF2-40B4-BE49-F238E27FC236}">
                <a16:creationId xmlns:a16="http://schemas.microsoft.com/office/drawing/2014/main" id="{9B03250E-03BE-888A-1D4E-47E428F56996}"/>
              </a:ext>
            </a:extLst>
          </p:cNvPr>
          <p:cNvSpPr/>
          <p:nvPr/>
        </p:nvSpPr>
        <p:spPr>
          <a:xfrm>
            <a:off x="7649146" y="3373022"/>
            <a:ext cx="2226159" cy="1827938"/>
          </a:xfrm>
          <a:custGeom>
            <a:avLst/>
            <a:gdLst>
              <a:gd name="connsiteX0" fmla="*/ 0 w 2014393"/>
              <a:gd name="connsiteY0" fmla="*/ 858696 h 1717392"/>
              <a:gd name="connsiteX1" fmla="*/ 490659 w 2014393"/>
              <a:gd name="connsiteY1" fmla="*/ 0 h 1717392"/>
              <a:gd name="connsiteX2" fmla="*/ 1523734 w 2014393"/>
              <a:gd name="connsiteY2" fmla="*/ 0 h 1717392"/>
              <a:gd name="connsiteX3" fmla="*/ 2014393 w 2014393"/>
              <a:gd name="connsiteY3" fmla="*/ 858696 h 1717392"/>
              <a:gd name="connsiteX4" fmla="*/ 1523734 w 2014393"/>
              <a:gd name="connsiteY4" fmla="*/ 1717392 h 1717392"/>
              <a:gd name="connsiteX5" fmla="*/ 490659 w 2014393"/>
              <a:gd name="connsiteY5" fmla="*/ 1717392 h 1717392"/>
              <a:gd name="connsiteX6" fmla="*/ 0 w 2014393"/>
              <a:gd name="connsiteY6" fmla="*/ 858696 h 171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14393" h="1717392">
                <a:moveTo>
                  <a:pt x="0" y="858696"/>
                </a:moveTo>
                <a:lnTo>
                  <a:pt x="490659" y="0"/>
                </a:lnTo>
                <a:lnTo>
                  <a:pt x="1523734" y="0"/>
                </a:lnTo>
                <a:lnTo>
                  <a:pt x="2014393" y="858696"/>
                </a:lnTo>
                <a:lnTo>
                  <a:pt x="1523734" y="1717392"/>
                </a:lnTo>
                <a:lnTo>
                  <a:pt x="490659" y="1717392"/>
                </a:lnTo>
                <a:lnTo>
                  <a:pt x="0" y="858696"/>
                </a:lnTo>
                <a:close/>
              </a:path>
            </a:pathLst>
          </a:custGeom>
          <a:noFill/>
          <a:ln w="5715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7299" tIns="338435" rIns="387299" bIns="338435" numCol="1" spcCol="1270" anchor="ctr" anchorCtr="0">
            <a:noAutofit/>
          </a:bodyPr>
          <a:lstStyle/>
          <a:p>
            <a:pPr marL="0" marR="0" lvl="0" indent="0" algn="ctr" defTabSz="1955800" rtl="0" eaLnBrk="1" fontAlgn="auto" latinLnBrk="0" hangingPunct="1">
              <a:lnSpc>
                <a:spcPct val="90000"/>
              </a:lnSpc>
              <a:spcBef>
                <a:spcPct val="0"/>
              </a:spcBef>
              <a:spcAft>
                <a:spcPct val="35000"/>
              </a:spcAft>
              <a:buClrTx/>
              <a:buSzTx/>
              <a:buFontTx/>
              <a:buNone/>
              <a:tabLst/>
              <a:defRPr/>
            </a:pPr>
            <a:endParaRPr kumimoji="0" lang="en-IN" sz="4400" b="0" i="0" u="none" strike="noStrike" kern="1200" cap="none" spc="0" normalizeH="0" baseline="0" noProof="0">
              <a:ln>
                <a:noFill/>
              </a:ln>
              <a:solidFill>
                <a:prstClr val="white"/>
              </a:solidFill>
              <a:effectLst/>
              <a:uLnTx/>
              <a:uFillTx/>
              <a:latin typeface="Calibri Light"/>
              <a:ea typeface="+mn-ea"/>
              <a:cs typeface="+mn-cs"/>
            </a:endParaRPr>
          </a:p>
        </p:txBody>
      </p:sp>
    </p:spTree>
    <p:extLst>
      <p:ext uri="{BB962C8B-B14F-4D97-AF65-F5344CB8AC3E}">
        <p14:creationId xmlns:p14="http://schemas.microsoft.com/office/powerpoint/2010/main" val="4016334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BB Master">
  <a:themeElements>
    <a:clrScheme name="Custom 2">
      <a:dk1>
        <a:srgbClr val="000000"/>
      </a:dk1>
      <a:lt1>
        <a:srgbClr val="FFFFFF"/>
      </a:lt1>
      <a:dk2>
        <a:srgbClr val="D90000"/>
      </a:dk2>
      <a:lt2>
        <a:srgbClr val="FF000F"/>
      </a:lt2>
      <a:accent1>
        <a:srgbClr val="262626"/>
      </a:accent1>
      <a:accent2>
        <a:srgbClr val="6E6E6E"/>
      </a:accent2>
      <a:accent3>
        <a:srgbClr val="A9A9A9"/>
      </a:accent3>
      <a:accent4>
        <a:srgbClr val="D2D2D2"/>
      </a:accent4>
      <a:accent5>
        <a:srgbClr val="F0F0F0"/>
      </a:accent5>
      <a:accent6>
        <a:srgbClr val="FAFAFA"/>
      </a:accent6>
      <a:hlink>
        <a:srgbClr val="D90000"/>
      </a:hlink>
      <a:folHlink>
        <a:srgbClr val="FF000F"/>
      </a:folHlink>
    </a:clrScheme>
    <a:fontScheme name="ABBvoice">
      <a:majorFont>
        <a:latin typeface="ABBvoice"/>
        <a:ea typeface="ABBvoice"/>
        <a:cs typeface="ABBvoice"/>
      </a:majorFont>
      <a:minorFont>
        <a:latin typeface="ABBvoice"/>
        <a:ea typeface="ABBvoice"/>
        <a:cs typeface="ABBvoi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tx2"/>
        </a:solidFill>
        <a:ln>
          <a:noFill/>
        </a:ln>
      </a:spPr>
      <a:bodyPr rtlCol="0" anchor="ctr"/>
      <a:lstStyle>
        <a:defPPr algn="ctr">
          <a:defRPr sz="14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bwMode="gray">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72000" tIns="72000" rIns="72000" bIns="72000" rtlCol="0">
        <a:noAutofit/>
      </a:bodyPr>
      <a:lstStyle>
        <a:defPPr>
          <a:defRPr sz="1400" dirty="0" err="1" smtClean="0"/>
        </a:defPPr>
      </a:lstStyle>
    </a:txDef>
  </a:objectDefaults>
  <a:extraClrSchemeLst/>
  <a:custClrLst>
    <a:custClr name="Blue">
      <a:srgbClr val="004C97"/>
    </a:custClr>
    <a:custClr name="Green">
      <a:srgbClr val="007A33"/>
    </a:custClr>
    <a:custClr name="Yellow">
      <a:srgbClr val="FFD100"/>
    </a:custClr>
    <a:custClr name="Red Grey">
      <a:srgbClr val="817275"/>
    </a:custClr>
    <a:custClr name="Green Grey">
      <a:srgbClr val="6B7173"/>
    </a:custClr>
    <a:custClr name="Blue Grey">
      <a:srgbClr val="5B6F80"/>
    </a:custClr>
    <a:custClr name="Violet Grey">
      <a:srgbClr val="78838E"/>
    </a:custClr>
  </a:custClrLst>
  <a:extLst>
    <a:ext uri="{05A4C25C-085E-4340-85A3-A5531E510DB2}">
      <thm15:themeFamily xmlns:thm15="http://schemas.microsoft.com/office/thememl/2012/main" name="Presentation4" id="{AB123FCC-75BF-413D-9ADE-5DE1BC5101C9}" vid="{30A3DC37-1BE1-4015-B67A-9AB1D23BAC10}"/>
    </a:ext>
  </a:extLst>
</a:theme>
</file>

<file path=ppt/theme/theme2.xml><?xml version="1.0" encoding="utf-8"?>
<a:theme xmlns:a="http://schemas.openxmlformats.org/drawingml/2006/main" name="Office Theme">
  <a:themeElements>
    <a:clrScheme name="ABB">
      <a:dk1>
        <a:srgbClr val="000000"/>
      </a:dk1>
      <a:lt1>
        <a:srgbClr val="FFFFFF"/>
      </a:lt1>
      <a:dk2>
        <a:srgbClr val="D90000"/>
      </a:dk2>
      <a:lt2>
        <a:srgbClr val="FF000F"/>
      </a:lt2>
      <a:accent1>
        <a:srgbClr val="1E1E1E"/>
      </a:accent1>
      <a:accent2>
        <a:srgbClr val="3C3C3C"/>
      </a:accent2>
      <a:accent3>
        <a:srgbClr val="6E6E6E"/>
      </a:accent3>
      <a:accent4>
        <a:srgbClr val="A0A0A0"/>
      </a:accent4>
      <a:accent5>
        <a:srgbClr val="D2D2D2"/>
      </a:accent5>
      <a:accent6>
        <a:srgbClr val="F0F0F0"/>
      </a:accent6>
      <a:hlink>
        <a:srgbClr val="D90000"/>
      </a:hlink>
      <a:folHlink>
        <a:srgbClr val="FF000F"/>
      </a:folHlink>
    </a:clrScheme>
    <a:fontScheme name="ABBvoiceOffice">
      <a:majorFont>
        <a:latin typeface="ABBvoiceOffice"/>
        <a:ea typeface="ABBvoiceOffice"/>
        <a:cs typeface="ABBvoiceOffice"/>
      </a:majorFont>
      <a:minorFont>
        <a:latin typeface="ABBvoiceOffice"/>
        <a:ea typeface="ABBvoiceOffice"/>
        <a:cs typeface="ABBvoiceOffi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ABB">
      <a:dk1>
        <a:srgbClr val="000000"/>
      </a:dk1>
      <a:lt1>
        <a:srgbClr val="FFFFFF"/>
      </a:lt1>
      <a:dk2>
        <a:srgbClr val="D90000"/>
      </a:dk2>
      <a:lt2>
        <a:srgbClr val="FF000F"/>
      </a:lt2>
      <a:accent1>
        <a:srgbClr val="1E1E1E"/>
      </a:accent1>
      <a:accent2>
        <a:srgbClr val="3C3C3C"/>
      </a:accent2>
      <a:accent3>
        <a:srgbClr val="6E6E6E"/>
      </a:accent3>
      <a:accent4>
        <a:srgbClr val="A0A0A0"/>
      </a:accent4>
      <a:accent5>
        <a:srgbClr val="D2D2D2"/>
      </a:accent5>
      <a:accent6>
        <a:srgbClr val="F0F0F0"/>
      </a:accent6>
      <a:hlink>
        <a:srgbClr val="D90000"/>
      </a:hlink>
      <a:folHlink>
        <a:srgbClr val="FF000F"/>
      </a:folHlink>
    </a:clrScheme>
    <a:fontScheme name="ABBvoiceOffice">
      <a:majorFont>
        <a:latin typeface="ABBvoiceOffice"/>
        <a:ea typeface="ABBvoiceOffice"/>
        <a:cs typeface="ABBvoiceOffice"/>
      </a:majorFont>
      <a:minorFont>
        <a:latin typeface="ABBvoiceOffice"/>
        <a:ea typeface="ABBvoiceOffice"/>
        <a:cs typeface="ABBvoiceOffi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ABB PowerPoint Template 16by9</Template>
  <TotalTime>1469</TotalTime>
  <Words>269</Words>
  <Application>Microsoft Office PowerPoint</Application>
  <PresentationFormat>Widescreen</PresentationFormat>
  <Paragraphs>37</Paragraphs>
  <Slides>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ABBvoice</vt:lpstr>
      <vt:lpstr>ABBvoiceOffice</vt:lpstr>
      <vt:lpstr>Arial</vt:lpstr>
      <vt:lpstr>Calibri</vt:lpstr>
      <vt:lpstr>Calibri Light</vt:lpstr>
      <vt:lpstr>Inter</vt:lpstr>
      <vt:lpstr>Roboto</vt:lpstr>
      <vt:lpstr>Rubik</vt:lpstr>
      <vt:lpstr>Symbol</vt:lpstr>
      <vt:lpstr>ABB Master</vt:lpstr>
      <vt:lpstr>San Francisco building permits time prediction.</vt:lpstr>
      <vt:lpstr>Overview</vt:lpstr>
      <vt:lpstr>Problem Statement</vt:lpstr>
      <vt:lpstr>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globeone</dc:creator>
  <cp:lastModifiedBy>Nagarjuna Gottipati</cp:lastModifiedBy>
  <cp:revision>7</cp:revision>
  <dcterms:created xsi:type="dcterms:W3CDTF">2017-07-06T15:12:40Z</dcterms:created>
  <dcterms:modified xsi:type="dcterms:W3CDTF">2022-06-28T09:39:57Z</dcterms:modified>
</cp:coreProperties>
</file>