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326" r:id="rId3"/>
    <p:sldId id="352" r:id="rId4"/>
    <p:sldId id="353" r:id="rId5"/>
    <p:sldId id="273" r:id="rId6"/>
    <p:sldId id="337" r:id="rId7"/>
    <p:sldId id="354" r:id="rId8"/>
    <p:sldId id="355" r:id="rId9"/>
    <p:sldId id="356" r:id="rId10"/>
    <p:sldId id="357" r:id="rId11"/>
    <p:sldId id="358" r:id="rId12"/>
    <p:sldId id="312" r:id="rId13"/>
    <p:sldId id="330" r:id="rId14"/>
    <p:sldId id="3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D7FAE7-88E0-15D7-49D2-6DC7012B604E}" name="Nagarjuna Gottipati" initials="NG" userId="bd362cbb2a44c3e1"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ayatri Dandawate" initials="GD" lastIdx="3" clrIdx="0">
    <p:extLst>
      <p:ext uri="{19B8F6BF-5375-455C-9EA6-DF929625EA0E}">
        <p15:presenceInfo xmlns:p15="http://schemas.microsoft.com/office/powerpoint/2012/main" userId="e367800e3e82cf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1CADCA"/>
    <a:srgbClr val="00B4B0"/>
    <a:srgbClr val="2C85AE"/>
    <a:srgbClr val="FFFFFF"/>
    <a:srgbClr val="1891AB"/>
    <a:srgbClr val="1DB0CD"/>
    <a:srgbClr val="4276AA"/>
    <a:srgbClr val="007A77"/>
    <a:srgbClr val="00A0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94759-E385-4F36-A4AD-9E3FDC1550B5}" v="6" dt="2022-05-22T15:17:03.563"/>
    <p1510:client id="{3A13B974-2AA6-4ECC-BA9B-E06E60794909}" v="504" dt="2022-05-21T17:30:35.034"/>
    <p1510:client id="{40244191-DBB3-4271-8016-568CEF701CE1}" v="53" dt="2022-05-22T14:45:04.307"/>
    <p1510:client id="{53F1C58C-4C34-4B73-9469-3B16C7F7825C}" v="4" dt="2022-05-22T13:22:32.381"/>
    <p1510:client id="{5441FAA3-36D7-4830-97D7-6A99BAF28781}" v="4" dt="2022-05-22T15:03:32.617"/>
    <p1510:client id="{5A2E6B40-2048-481C-823C-27DF301C7441}" v="1" dt="2022-05-22T13:08:16.422"/>
    <p1510:client id="{609774A0-2E58-41FA-9F75-33ADD7D2BFD1}" v="11" dt="2022-05-22T15:05:14.888"/>
    <p1510:client id="{62BFA959-75D4-440F-A5D6-561CD4AAEF22}" v="1" dt="2022-05-22T09:40:35.828"/>
    <p1510:client id="{7792EC3A-3144-4FEA-A460-1965212B674D}" v="14" dt="2022-05-22T16:29:34.894"/>
    <p1510:client id="{7DF6751C-9AE8-423E-A022-7D84000E874F}" v="1" dt="2022-05-22T08:52:07.107"/>
    <p1510:client id="{971B8D12-B63B-4DF5-A0FE-408E02F19A32}" v="10" dt="2022-05-22T15:14:19.541"/>
    <p1510:client id="{B827CA56-0574-400B-A133-FCB24F264694}" v="5" dt="2022-05-22T17:34:49.101"/>
    <p1510:client id="{BC84D92E-AE7A-4026-808F-99F0AABE9429}" v="1849" dt="2022-05-22T15:38:24.357"/>
    <p1510:client id="{D2A62375-D8BC-40BD-B63E-5FCCE103C97E}" v="52" dt="2022-05-22T12:50:44.255"/>
    <p1510:client id="{E119DFFA-4F2C-458B-8B2D-8C6B516FC57B}" v="7" dt="2022-05-22T17:36:02.332"/>
    <p1510:client id="{EF8E2B15-D2E7-491A-95A9-BD4B2B1B235E}" v="36" dt="2022-05-22T13:54:50.436"/>
    <p1510:client id="{F052CB12-1BA8-44F3-AABC-019CC6EDBBD0}" v="416" dt="2022-05-22T13:31:44.106"/>
    <p1510:client id="{F6321429-C8F5-48A9-A6F4-F9F368AE01C2}" v="135" dt="2022-05-21T18:00:52.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C697CF83-00CB-4BB0-93EE-57E76E20F2B4}"/>
    <pc:docChg chg="modSld">
      <pc:chgData name="Guest User" userId="" providerId="Windows Live" clId="Web-{C697CF83-00CB-4BB0-93EE-57E76E20F2B4}" dt="2022-05-02T20:32:29.750" v="134" actId="1076"/>
      <pc:docMkLst>
        <pc:docMk/>
      </pc:docMkLst>
      <pc:sldChg chg="addSp delSp modSp mod setBg setClrOvrMap">
        <pc:chgData name="Guest User" userId="" providerId="Windows Live" clId="Web-{C697CF83-00CB-4BB0-93EE-57E76E20F2B4}" dt="2022-05-02T19:17:08.157" v="93"/>
        <pc:sldMkLst>
          <pc:docMk/>
          <pc:sldMk cId="0" sldId="306"/>
        </pc:sldMkLst>
        <pc:spChg chg="mod">
          <ac:chgData name="Guest User" userId="" providerId="Windows Live" clId="Web-{C697CF83-00CB-4BB0-93EE-57E76E20F2B4}" dt="2022-05-02T19:11:41.073" v="10" actId="20577"/>
          <ac:spMkLst>
            <pc:docMk/>
            <pc:sldMk cId="0" sldId="306"/>
            <ac:spMk id="2" creationId="{5C24F21B-759B-56B5-6499-900C1F8B1040}"/>
          </ac:spMkLst>
        </pc:spChg>
        <pc:spChg chg="mod">
          <ac:chgData name="Guest User" userId="" providerId="Windows Live" clId="Web-{C697CF83-00CB-4BB0-93EE-57E76E20F2B4}" dt="2022-05-02T19:11:47.058" v="24" actId="20577"/>
          <ac:spMkLst>
            <pc:docMk/>
            <pc:sldMk cId="0" sldId="306"/>
            <ac:spMk id="3" creationId="{517CF9F0-17C6-71A5-8445-52845C567174}"/>
          </ac:spMkLst>
        </pc:spChg>
        <pc:spChg chg="del">
          <ac:chgData name="Guest User" userId="" providerId="Windows Live" clId="Web-{C697CF83-00CB-4BB0-93EE-57E76E20F2B4}" dt="2022-05-02T19:12:09.980" v="41"/>
          <ac:spMkLst>
            <pc:docMk/>
            <pc:sldMk cId="0" sldId="306"/>
            <ac:spMk id="36" creationId="{5150CC95-E5E0-4843-BFB8-936F9D985A8F}"/>
          </ac:spMkLst>
        </pc:spChg>
        <pc:spChg chg="del">
          <ac:chgData name="Guest User" userId="" providerId="Windows Live" clId="Web-{C697CF83-00CB-4BB0-93EE-57E76E20F2B4}" dt="2022-05-02T19:12:11.730" v="42"/>
          <ac:spMkLst>
            <pc:docMk/>
            <pc:sldMk cId="0" sldId="306"/>
            <ac:spMk id="37" creationId="{D338E382-3181-4BBA-B563-A2F36315BE28}"/>
          </ac:spMkLst>
        </pc:spChg>
        <pc:spChg chg="del">
          <ac:chgData name="Guest User" userId="" providerId="Windows Live" clId="Web-{C697CF83-00CB-4BB0-93EE-57E76E20F2B4}" dt="2022-05-02T19:12:31.980" v="52"/>
          <ac:spMkLst>
            <pc:docMk/>
            <pc:sldMk cId="0" sldId="306"/>
            <ac:spMk id="40" creationId="{8387051E-190C-4699-9E00-4F625B9CD539}"/>
          </ac:spMkLst>
        </pc:spChg>
        <pc:spChg chg="del">
          <ac:chgData name="Guest User" userId="" providerId="Windows Live" clId="Web-{C697CF83-00CB-4BB0-93EE-57E76E20F2B4}" dt="2022-05-02T19:12:34.027" v="54"/>
          <ac:spMkLst>
            <pc:docMk/>
            <pc:sldMk cId="0" sldId="306"/>
            <ac:spMk id="41" creationId="{731901F8-5C6E-43B7-BC27-209879964F7A}"/>
          </ac:spMkLst>
        </pc:spChg>
        <pc:spChg chg="mod">
          <ac:chgData name="Guest User" userId="" providerId="Windows Live" clId="Web-{C697CF83-00CB-4BB0-93EE-57E76E20F2B4}" dt="2022-05-02T19:11:34.745" v="6" actId="20577"/>
          <ac:spMkLst>
            <pc:docMk/>
            <pc:sldMk cId="0" sldId="306"/>
            <ac:spMk id="46" creationId="{EED2F507-0016-48A7-B88C-82864366CA82}"/>
          </ac:spMkLst>
        </pc:spChg>
        <pc:spChg chg="del">
          <ac:chgData name="Guest User" userId="" providerId="Windows Live" clId="Web-{C697CF83-00CB-4BB0-93EE-57E76E20F2B4}" dt="2022-05-02T19:14:43.529" v="70"/>
          <ac:spMkLst>
            <pc:docMk/>
            <pc:sldMk cId="0" sldId="306"/>
            <ac:spMk id="51" creationId="{744162FC-E7ED-4A0F-A932-22086FC85834}"/>
          </ac:spMkLst>
        </pc:spChg>
        <pc:spChg chg="del">
          <ac:chgData name="Guest User" userId="" providerId="Windows Live" clId="Web-{C697CF83-00CB-4BB0-93EE-57E76E20F2B4}" dt="2022-05-02T19:11:35.886" v="7"/>
          <ac:spMkLst>
            <pc:docMk/>
            <pc:sldMk cId="0" sldId="306"/>
            <ac:spMk id="55" creationId="{826C4E34-A539-493A-8303-E9318BE4F5BC}"/>
          </ac:spMkLst>
        </pc:spChg>
        <pc:spChg chg="add del">
          <ac:chgData name="Guest User" userId="" providerId="Windows Live" clId="Web-{C697CF83-00CB-4BB0-93EE-57E76E20F2B4}" dt="2022-05-02T19:17:02.657" v="90"/>
          <ac:spMkLst>
            <pc:docMk/>
            <pc:sldMk cId="0" sldId="306"/>
            <ac:spMk id="120" creationId="{F3060C83-F051-4F0E-ABAD-AA0DFC48B218}"/>
          </ac:spMkLst>
        </pc:spChg>
        <pc:spChg chg="add del">
          <ac:chgData name="Guest User" userId="" providerId="Windows Live" clId="Web-{C697CF83-00CB-4BB0-93EE-57E76E20F2B4}" dt="2022-05-02T19:17:02.657" v="90"/>
          <ac:spMkLst>
            <pc:docMk/>
            <pc:sldMk cId="0" sldId="306"/>
            <ac:spMk id="122" creationId="{83C98ABE-055B-441F-B07E-44F97F083C39}"/>
          </ac:spMkLst>
        </pc:spChg>
        <pc:spChg chg="add del">
          <ac:chgData name="Guest User" userId="" providerId="Windows Live" clId="Web-{C697CF83-00CB-4BB0-93EE-57E76E20F2B4}" dt="2022-05-02T19:17:02.657" v="90"/>
          <ac:spMkLst>
            <pc:docMk/>
            <pc:sldMk cId="0" sldId="306"/>
            <ac:spMk id="124" creationId="{29FDB030-9B49-4CED-8CCD-4D99382388AC}"/>
          </ac:spMkLst>
        </pc:spChg>
        <pc:spChg chg="add del">
          <ac:chgData name="Guest User" userId="" providerId="Windows Live" clId="Web-{C697CF83-00CB-4BB0-93EE-57E76E20F2B4}" dt="2022-05-02T19:17:02.657" v="90"/>
          <ac:spMkLst>
            <pc:docMk/>
            <pc:sldMk cId="0" sldId="306"/>
            <ac:spMk id="126" creationId="{3783CA14-24A1-485C-8B30-D6A5D87987AD}"/>
          </ac:spMkLst>
        </pc:spChg>
        <pc:spChg chg="add del">
          <ac:chgData name="Guest User" userId="" providerId="Windows Live" clId="Web-{C697CF83-00CB-4BB0-93EE-57E76E20F2B4}" dt="2022-05-02T19:17:02.657" v="90"/>
          <ac:spMkLst>
            <pc:docMk/>
            <pc:sldMk cId="0" sldId="306"/>
            <ac:spMk id="128" creationId="{9A97C86A-04D6-40F7-AE84-31AB43E6A846}"/>
          </ac:spMkLst>
        </pc:spChg>
        <pc:spChg chg="add del">
          <ac:chgData name="Guest User" userId="" providerId="Windows Live" clId="Web-{C697CF83-00CB-4BB0-93EE-57E76E20F2B4}" dt="2022-05-02T19:17:02.657" v="90"/>
          <ac:spMkLst>
            <pc:docMk/>
            <pc:sldMk cId="0" sldId="306"/>
            <ac:spMk id="130" creationId="{FF9F2414-84E8-453E-B1F3-389FDE8192D9}"/>
          </ac:spMkLst>
        </pc:spChg>
        <pc:spChg chg="add del">
          <ac:chgData name="Guest User" userId="" providerId="Windows Live" clId="Web-{C697CF83-00CB-4BB0-93EE-57E76E20F2B4}" dt="2022-05-02T19:17:02.657" v="90"/>
          <ac:spMkLst>
            <pc:docMk/>
            <pc:sldMk cId="0" sldId="306"/>
            <ac:spMk id="132" creationId="{3ECA69A1-7536-43AC-85EF-C7106179F5ED}"/>
          </ac:spMkLst>
        </pc:spChg>
        <pc:spChg chg="del">
          <ac:chgData name="Guest User" userId="" providerId="Windows Live" clId="Web-{C697CF83-00CB-4BB0-93EE-57E76E20F2B4}" dt="2022-05-02T19:11:25.229" v="0"/>
          <ac:spMkLst>
            <pc:docMk/>
            <pc:sldMk cId="0" sldId="306"/>
            <ac:spMk id="1575" creationId="{00000000-0000-0000-0000-000000000000}"/>
          </ac:spMkLst>
        </pc:spChg>
        <pc:spChg chg="mod">
          <ac:chgData name="Guest User" userId="" providerId="Windows Live" clId="Web-{C697CF83-00CB-4BB0-93EE-57E76E20F2B4}" dt="2022-05-02T19:11:30.198" v="2" actId="20577"/>
          <ac:spMkLst>
            <pc:docMk/>
            <pc:sldMk cId="0" sldId="306"/>
            <ac:spMk id="1576" creationId="{00000000-0000-0000-0000-000000000000}"/>
          </ac:spMkLst>
        </pc:spChg>
        <pc:spChg chg="del mod">
          <ac:chgData name="Guest User" userId="" providerId="Windows Live" clId="Web-{C697CF83-00CB-4BB0-93EE-57E76E20F2B4}" dt="2022-05-02T19:12:48.668" v="63"/>
          <ac:spMkLst>
            <pc:docMk/>
            <pc:sldMk cId="0" sldId="306"/>
            <ac:spMk id="1578" creationId="{00000000-0000-0000-0000-000000000000}"/>
          </ac:spMkLst>
        </pc:spChg>
        <pc:spChg chg="mod">
          <ac:chgData name="Guest User" userId="" providerId="Windows Live" clId="Web-{C697CF83-00CB-4BB0-93EE-57E76E20F2B4}" dt="2022-05-02T19:12:46.168" v="62" actId="20577"/>
          <ac:spMkLst>
            <pc:docMk/>
            <pc:sldMk cId="0" sldId="306"/>
            <ac:spMk id="1579" creationId="{00000000-0000-0000-0000-000000000000}"/>
          </ac:spMkLst>
        </pc:spChg>
        <pc:spChg chg="mod">
          <ac:chgData name="Guest User" userId="" providerId="Windows Live" clId="Web-{C697CF83-00CB-4BB0-93EE-57E76E20F2B4}" dt="2022-05-02T19:12:25.621" v="47" actId="20577"/>
          <ac:spMkLst>
            <pc:docMk/>
            <pc:sldMk cId="0" sldId="306"/>
            <ac:spMk id="1581" creationId="{00000000-0000-0000-0000-000000000000}"/>
          </ac:spMkLst>
        </pc:spChg>
        <pc:spChg chg="del mod">
          <ac:chgData name="Guest User" userId="" providerId="Windows Live" clId="Web-{C697CF83-00CB-4BB0-93EE-57E76E20F2B4}" dt="2022-05-02T19:12:28.527" v="49"/>
          <ac:spMkLst>
            <pc:docMk/>
            <pc:sldMk cId="0" sldId="306"/>
            <ac:spMk id="1582" creationId="{00000000-0000-0000-0000-000000000000}"/>
          </ac:spMkLst>
        </pc:spChg>
        <pc:spChg chg="mod">
          <ac:chgData name="Guest User" userId="" providerId="Windows Live" clId="Web-{C697CF83-00CB-4BB0-93EE-57E76E20F2B4}" dt="2022-05-02T19:11:53.214" v="28" actId="20577"/>
          <ac:spMkLst>
            <pc:docMk/>
            <pc:sldMk cId="0" sldId="306"/>
            <ac:spMk id="1584" creationId="{00000000-0000-0000-0000-000000000000}"/>
          </ac:spMkLst>
        </pc:spChg>
        <pc:spChg chg="del">
          <ac:chgData name="Guest User" userId="" providerId="Windows Live" clId="Web-{C697CF83-00CB-4BB0-93EE-57E76E20F2B4}" dt="2022-05-02T19:11:48.573" v="25"/>
          <ac:spMkLst>
            <pc:docMk/>
            <pc:sldMk cId="0" sldId="306"/>
            <ac:spMk id="1586" creationId="{00000000-0000-0000-0000-000000000000}"/>
          </ac:spMkLst>
        </pc:spChg>
        <pc:spChg chg="mod">
          <ac:chgData name="Guest User" userId="" providerId="Windows Live" clId="Web-{C697CF83-00CB-4BB0-93EE-57E76E20F2B4}" dt="2022-05-02T19:12:06.480" v="40" actId="20577"/>
          <ac:spMkLst>
            <pc:docMk/>
            <pc:sldMk cId="0" sldId="306"/>
            <ac:spMk id="1587" creationId="{00000000-0000-0000-0000-000000000000}"/>
          </ac:spMkLst>
        </pc:spChg>
        <pc:spChg chg="del mod">
          <ac:chgData name="Guest User" userId="" providerId="Windows Live" clId="Web-{C697CF83-00CB-4BB0-93EE-57E76E20F2B4}" dt="2022-05-02T19:11:57.777" v="33"/>
          <ac:spMkLst>
            <pc:docMk/>
            <pc:sldMk cId="0" sldId="306"/>
            <ac:spMk id="1588" creationId="{00000000-0000-0000-0000-000000000000}"/>
          </ac:spMkLst>
        </pc:spChg>
        <pc:spChg chg="add del">
          <ac:chgData name="Guest User" userId="" providerId="Windows Live" clId="Web-{C697CF83-00CB-4BB0-93EE-57E76E20F2B4}" dt="2022-05-02T19:17:08.141" v="92"/>
          <ac:spMkLst>
            <pc:docMk/>
            <pc:sldMk cId="0" sldId="306"/>
            <ac:spMk id="1589" creationId="{AB8C311F-7253-4AED-9701-7FC0708C41C7}"/>
          </ac:spMkLst>
        </pc:spChg>
        <pc:spChg chg="add del">
          <ac:chgData name="Guest User" userId="" providerId="Windows Live" clId="Web-{C697CF83-00CB-4BB0-93EE-57E76E20F2B4}" dt="2022-05-02T19:17:08.141" v="92"/>
          <ac:spMkLst>
            <pc:docMk/>
            <pc:sldMk cId="0" sldId="306"/>
            <ac:spMk id="1590" creationId="{FD073016-B734-483B-8953-5BADEE145112}"/>
          </ac:spMkLst>
        </pc:spChg>
        <pc:spChg chg="del mod">
          <ac:chgData name="Guest User" userId="" providerId="Windows Live" clId="Web-{C697CF83-00CB-4BB0-93EE-57E76E20F2B4}" dt="2022-05-02T19:12:39.731" v="59"/>
          <ac:spMkLst>
            <pc:docMk/>
            <pc:sldMk cId="0" sldId="306"/>
            <ac:spMk id="1591" creationId="{00000000-0000-0000-0000-000000000000}"/>
          </ac:spMkLst>
        </pc:spChg>
        <pc:spChg chg="del mod">
          <ac:chgData name="Guest User" userId="" providerId="Windows Live" clId="Web-{C697CF83-00CB-4BB0-93EE-57E76E20F2B4}" dt="2022-05-02T19:12:36.996" v="57"/>
          <ac:spMkLst>
            <pc:docMk/>
            <pc:sldMk cId="0" sldId="306"/>
            <ac:spMk id="1592" creationId="{00000000-0000-0000-0000-000000000000}"/>
          </ac:spMkLst>
        </pc:spChg>
        <pc:spChg chg="del">
          <ac:chgData name="Guest User" userId="" providerId="Windows Live" clId="Web-{C697CF83-00CB-4BB0-93EE-57E76E20F2B4}" dt="2022-05-02T19:11:56.870" v="32"/>
          <ac:spMkLst>
            <pc:docMk/>
            <pc:sldMk cId="0" sldId="306"/>
            <ac:spMk id="1593" creationId="{00000000-0000-0000-0000-000000000000}"/>
          </ac:spMkLst>
        </pc:spChg>
        <pc:spChg chg="del">
          <ac:chgData name="Guest User" userId="" providerId="Windows Live" clId="Web-{C697CF83-00CB-4BB0-93EE-57E76E20F2B4}" dt="2022-05-02T19:12:00.996" v="36"/>
          <ac:spMkLst>
            <pc:docMk/>
            <pc:sldMk cId="0" sldId="306"/>
            <ac:spMk id="1594" creationId="{00000000-0000-0000-0000-000000000000}"/>
          </ac:spMkLst>
        </pc:spChg>
        <pc:spChg chg="add del">
          <ac:chgData name="Guest User" userId="" providerId="Windows Live" clId="Web-{C697CF83-00CB-4BB0-93EE-57E76E20F2B4}" dt="2022-05-02T19:17:08.141" v="92"/>
          <ac:spMkLst>
            <pc:docMk/>
            <pc:sldMk cId="0" sldId="306"/>
            <ac:spMk id="1596" creationId="{90A7EAB6-59D3-4325-8DE6-E0CA4009CE53}"/>
          </ac:spMkLst>
        </pc:spChg>
        <pc:spChg chg="add del">
          <ac:chgData name="Guest User" userId="" providerId="Windows Live" clId="Web-{C697CF83-00CB-4BB0-93EE-57E76E20F2B4}" dt="2022-05-02T19:17:08.141" v="92"/>
          <ac:spMkLst>
            <pc:docMk/>
            <pc:sldMk cId="0" sldId="306"/>
            <ac:spMk id="1597" creationId="{A8D57A06-A426-446D-B02C-A2DC6B62E45E}"/>
          </ac:spMkLst>
        </pc:spChg>
        <pc:spChg chg="add">
          <ac:chgData name="Guest User" userId="" providerId="Windows Live" clId="Web-{C697CF83-00CB-4BB0-93EE-57E76E20F2B4}" dt="2022-05-02T19:17:08.157" v="93"/>
          <ac:spMkLst>
            <pc:docMk/>
            <pc:sldMk cId="0" sldId="306"/>
            <ac:spMk id="1599" creationId="{F3060C83-F051-4F0E-ABAD-AA0DFC48B218}"/>
          </ac:spMkLst>
        </pc:spChg>
        <pc:spChg chg="add">
          <ac:chgData name="Guest User" userId="" providerId="Windows Live" clId="Web-{C697CF83-00CB-4BB0-93EE-57E76E20F2B4}" dt="2022-05-02T19:17:08.157" v="93"/>
          <ac:spMkLst>
            <pc:docMk/>
            <pc:sldMk cId="0" sldId="306"/>
            <ac:spMk id="1600" creationId="{83C98ABE-055B-441F-B07E-44F97F083C39}"/>
          </ac:spMkLst>
        </pc:spChg>
        <pc:spChg chg="del">
          <ac:chgData name="Guest User" userId="" providerId="Windows Live" clId="Web-{C697CF83-00CB-4BB0-93EE-57E76E20F2B4}" dt="2022-05-02T19:11:54.870" v="30"/>
          <ac:spMkLst>
            <pc:docMk/>
            <pc:sldMk cId="0" sldId="306"/>
            <ac:spMk id="1601" creationId="{00000000-0000-0000-0000-000000000000}"/>
          </ac:spMkLst>
        </pc:spChg>
        <pc:spChg chg="del">
          <ac:chgData name="Guest User" userId="" providerId="Windows Live" clId="Web-{C697CF83-00CB-4BB0-93EE-57E76E20F2B4}" dt="2022-05-02T19:11:53.980" v="29"/>
          <ac:spMkLst>
            <pc:docMk/>
            <pc:sldMk cId="0" sldId="306"/>
            <ac:spMk id="1602" creationId="{00000000-0000-0000-0000-000000000000}"/>
          </ac:spMkLst>
        </pc:spChg>
        <pc:spChg chg="del">
          <ac:chgData name="Guest User" userId="" providerId="Windows Live" clId="Web-{C697CF83-00CB-4BB0-93EE-57E76E20F2B4}" dt="2022-05-02T19:15:09.186" v="77"/>
          <ac:spMkLst>
            <pc:docMk/>
            <pc:sldMk cId="0" sldId="306"/>
            <ac:spMk id="1603" creationId="{00000000-0000-0000-0000-000000000000}"/>
          </ac:spMkLst>
        </pc:spChg>
        <pc:spChg chg="del">
          <ac:chgData name="Guest User" userId="" providerId="Windows Live" clId="Web-{C697CF83-00CB-4BB0-93EE-57E76E20F2B4}" dt="2022-05-02T19:11:58.511" v="34"/>
          <ac:spMkLst>
            <pc:docMk/>
            <pc:sldMk cId="0" sldId="306"/>
            <ac:spMk id="1604" creationId="{00000000-0000-0000-0000-000000000000}"/>
          </ac:spMkLst>
        </pc:spChg>
        <pc:spChg chg="add">
          <ac:chgData name="Guest User" userId="" providerId="Windows Live" clId="Web-{C697CF83-00CB-4BB0-93EE-57E76E20F2B4}" dt="2022-05-02T19:17:08.157" v="93"/>
          <ac:spMkLst>
            <pc:docMk/>
            <pc:sldMk cId="0" sldId="306"/>
            <ac:spMk id="1605" creationId="{29FDB030-9B49-4CED-8CCD-4D99382388AC}"/>
          </ac:spMkLst>
        </pc:spChg>
        <pc:spChg chg="add">
          <ac:chgData name="Guest User" userId="" providerId="Windows Live" clId="Web-{C697CF83-00CB-4BB0-93EE-57E76E20F2B4}" dt="2022-05-02T19:17:08.157" v="93"/>
          <ac:spMkLst>
            <pc:docMk/>
            <pc:sldMk cId="0" sldId="306"/>
            <ac:spMk id="1606" creationId="{3783CA14-24A1-485C-8B30-D6A5D87987AD}"/>
          </ac:spMkLst>
        </pc:spChg>
        <pc:spChg chg="add">
          <ac:chgData name="Guest User" userId="" providerId="Windows Live" clId="Web-{C697CF83-00CB-4BB0-93EE-57E76E20F2B4}" dt="2022-05-02T19:17:08.157" v="93"/>
          <ac:spMkLst>
            <pc:docMk/>
            <pc:sldMk cId="0" sldId="306"/>
            <ac:spMk id="1607" creationId="{9A97C86A-04D6-40F7-AE84-31AB43E6A846}"/>
          </ac:spMkLst>
        </pc:spChg>
        <pc:spChg chg="add">
          <ac:chgData name="Guest User" userId="" providerId="Windows Live" clId="Web-{C697CF83-00CB-4BB0-93EE-57E76E20F2B4}" dt="2022-05-02T19:17:08.157" v="93"/>
          <ac:spMkLst>
            <pc:docMk/>
            <pc:sldMk cId="0" sldId="306"/>
            <ac:spMk id="1608" creationId="{FF9F2414-84E8-453E-B1F3-389FDE8192D9}"/>
          </ac:spMkLst>
        </pc:spChg>
        <pc:spChg chg="add">
          <ac:chgData name="Guest User" userId="" providerId="Windows Live" clId="Web-{C697CF83-00CB-4BB0-93EE-57E76E20F2B4}" dt="2022-05-02T19:17:08.157" v="93"/>
          <ac:spMkLst>
            <pc:docMk/>
            <pc:sldMk cId="0" sldId="306"/>
            <ac:spMk id="1609" creationId="{3ECA69A1-7536-43AC-85EF-C7106179F5ED}"/>
          </ac:spMkLst>
        </pc:spChg>
        <pc:picChg chg="add del mod">
          <ac:chgData name="Guest User" userId="" providerId="Windows Live" clId="Web-{C697CF83-00CB-4BB0-93EE-57E76E20F2B4}" dt="2022-05-02T19:15:04.858" v="76"/>
          <ac:picMkLst>
            <pc:docMk/>
            <pc:sldMk cId="0" sldId="306"/>
            <ac:picMk id="4" creationId="{ADB9FEBB-341C-C26C-657F-A6A56385B8E6}"/>
          </ac:picMkLst>
        </pc:picChg>
        <pc:picChg chg="add mod ord">
          <ac:chgData name="Guest User" userId="" providerId="Windows Live" clId="Web-{C697CF83-00CB-4BB0-93EE-57E76E20F2B4}" dt="2022-05-02T19:17:08.157" v="93"/>
          <ac:picMkLst>
            <pc:docMk/>
            <pc:sldMk cId="0" sldId="306"/>
            <ac:picMk id="5" creationId="{2F62E353-807B-4022-BEAD-16A9360A3402}"/>
          </ac:picMkLst>
        </pc:picChg>
        <pc:cxnChg chg="del">
          <ac:chgData name="Guest User" userId="" providerId="Windows Live" clId="Web-{C697CF83-00CB-4BB0-93EE-57E76E20F2B4}" dt="2022-05-02T19:15:11.764" v="78"/>
          <ac:cxnSpMkLst>
            <pc:docMk/>
            <pc:sldMk cId="0" sldId="306"/>
            <ac:cxnSpMk id="1595" creationId="{00000000-0000-0000-0000-000000000000}"/>
          </ac:cxnSpMkLst>
        </pc:cxnChg>
      </pc:sldChg>
      <pc:sldChg chg="modSp">
        <pc:chgData name="Guest User" userId="" providerId="Windows Live" clId="Web-{C697CF83-00CB-4BB0-93EE-57E76E20F2B4}" dt="2022-05-02T20:32:29.750" v="134" actId="1076"/>
        <pc:sldMkLst>
          <pc:docMk/>
          <pc:sldMk cId="362585833" sldId="311"/>
        </pc:sldMkLst>
        <pc:spChg chg="mod">
          <ac:chgData name="Guest User" userId="" providerId="Windows Live" clId="Web-{C697CF83-00CB-4BB0-93EE-57E76E20F2B4}" dt="2022-05-02T20:31:18.342" v="126" actId="14100"/>
          <ac:spMkLst>
            <pc:docMk/>
            <pc:sldMk cId="362585833" sldId="311"/>
            <ac:spMk id="12" creationId="{1EFA6D8B-50B2-DE4C-B892-7E35D983F8C0}"/>
          </ac:spMkLst>
        </pc:spChg>
        <pc:spChg chg="mod">
          <ac:chgData name="Guest User" userId="" providerId="Windows Live" clId="Web-{C697CF83-00CB-4BB0-93EE-57E76E20F2B4}" dt="2022-05-02T20:31:25.982" v="127" actId="14100"/>
          <ac:spMkLst>
            <pc:docMk/>
            <pc:sldMk cId="362585833" sldId="311"/>
            <ac:spMk id="13" creationId="{75182B54-133C-E3D9-CFCC-BDD073B263A7}"/>
          </ac:spMkLst>
        </pc:spChg>
        <pc:spChg chg="mod">
          <ac:chgData name="Guest User" userId="" providerId="Windows Live" clId="Web-{C697CF83-00CB-4BB0-93EE-57E76E20F2B4}" dt="2022-05-02T20:29:13.619" v="111" actId="14100"/>
          <ac:spMkLst>
            <pc:docMk/>
            <pc:sldMk cId="362585833" sldId="311"/>
            <ac:spMk id="14" creationId="{6242958E-FA2C-A0CF-4B64-AD16B443AC53}"/>
          </ac:spMkLst>
        </pc:spChg>
        <pc:spChg chg="mod">
          <ac:chgData name="Guest User" userId="" providerId="Windows Live" clId="Web-{C697CF83-00CB-4BB0-93EE-57E76E20F2B4}" dt="2022-05-02T20:28:38.118" v="105" actId="1076"/>
          <ac:spMkLst>
            <pc:docMk/>
            <pc:sldMk cId="362585833" sldId="311"/>
            <ac:spMk id="15" creationId="{59FA64BC-EBC3-C00E-6DA8-27B96DC568F2}"/>
          </ac:spMkLst>
        </pc:spChg>
        <pc:spChg chg="mod">
          <ac:chgData name="Guest User" userId="" providerId="Windows Live" clId="Web-{C697CF83-00CB-4BB0-93EE-57E76E20F2B4}" dt="2022-05-02T20:29:07.416" v="110" actId="1076"/>
          <ac:spMkLst>
            <pc:docMk/>
            <pc:sldMk cId="362585833" sldId="311"/>
            <ac:spMk id="16" creationId="{7DBE4981-6E02-5AB8-FA64-069201CD4465}"/>
          </ac:spMkLst>
        </pc:spChg>
        <pc:spChg chg="mod">
          <ac:chgData name="Guest User" userId="" providerId="Windows Live" clId="Web-{C697CF83-00CB-4BB0-93EE-57E76E20F2B4}" dt="2022-05-02T20:30:54.325" v="121" actId="20577"/>
          <ac:spMkLst>
            <pc:docMk/>
            <pc:sldMk cId="362585833" sldId="311"/>
            <ac:spMk id="18" creationId="{6228A94B-8464-E386-4738-245955A1A9F2}"/>
          </ac:spMkLst>
        </pc:spChg>
        <pc:spChg chg="mod">
          <ac:chgData name="Guest User" userId="" providerId="Windows Live" clId="Web-{C697CF83-00CB-4BB0-93EE-57E76E20F2B4}" dt="2022-05-02T20:29:41.057" v="116" actId="1076"/>
          <ac:spMkLst>
            <pc:docMk/>
            <pc:sldMk cId="362585833" sldId="311"/>
            <ac:spMk id="19" creationId="{494AEA42-B2C4-2746-6C79-6D4E3327AB1D}"/>
          </ac:spMkLst>
        </pc:spChg>
        <pc:spChg chg="mod">
          <ac:chgData name="Guest User" userId="" providerId="Windows Live" clId="Web-{C697CF83-00CB-4BB0-93EE-57E76E20F2B4}" dt="2022-05-02T20:29:26.932" v="113" actId="1076"/>
          <ac:spMkLst>
            <pc:docMk/>
            <pc:sldMk cId="362585833" sldId="311"/>
            <ac:spMk id="20" creationId="{CFFE8EA7-EB22-D1C8-51D3-4C4C6D51C720}"/>
          </ac:spMkLst>
        </pc:spChg>
        <pc:grpChg chg="mod">
          <ac:chgData name="Guest User" userId="" providerId="Windows Live" clId="Web-{C697CF83-00CB-4BB0-93EE-57E76E20F2B4}" dt="2022-05-02T20:32:29.750" v="134" actId="1076"/>
          <ac:grpSpMkLst>
            <pc:docMk/>
            <pc:sldMk cId="362585833" sldId="311"/>
            <ac:grpSpMk id="2" creationId="{FA23ED5D-3346-13C9-CEE6-4E8996698DB5}"/>
          </ac:grpSpMkLst>
        </pc:grpChg>
        <pc:grpChg chg="mod">
          <ac:chgData name="Guest User" userId="" providerId="Windows Live" clId="Web-{C697CF83-00CB-4BB0-93EE-57E76E20F2B4}" dt="2022-05-02T20:32:20.968" v="133" actId="1076"/>
          <ac:grpSpMkLst>
            <pc:docMk/>
            <pc:sldMk cId="362585833" sldId="311"/>
            <ac:grpSpMk id="5" creationId="{9803C61F-B6D2-0BD1-44A8-E17F378E573F}"/>
          </ac:grpSpMkLst>
        </pc:grpChg>
        <pc:grpChg chg="mod">
          <ac:chgData name="Guest User" userId="" providerId="Windows Live" clId="Web-{C697CF83-00CB-4BB0-93EE-57E76E20F2B4}" dt="2022-05-02T20:32:02.921" v="131" actId="1076"/>
          <ac:grpSpMkLst>
            <pc:docMk/>
            <pc:sldMk cId="362585833" sldId="311"/>
            <ac:grpSpMk id="30" creationId="{3D7727C7-70F9-19FA-DD36-2F8BFC05759A}"/>
          </ac:grpSpMkLst>
        </pc:grpChg>
      </pc:sldChg>
      <pc:sldChg chg="modSp">
        <pc:chgData name="Guest User" userId="" providerId="Windows Live" clId="Web-{C697CF83-00CB-4BB0-93EE-57E76E20F2B4}" dt="2022-05-02T20:26:16.130" v="94" actId="20577"/>
        <pc:sldMkLst>
          <pc:docMk/>
          <pc:sldMk cId="3540170904" sldId="312"/>
        </pc:sldMkLst>
        <pc:spChg chg="mod">
          <ac:chgData name="Guest User" userId="" providerId="Windows Live" clId="Web-{C697CF83-00CB-4BB0-93EE-57E76E20F2B4}" dt="2022-05-02T20:26:16.130" v="94" actId="20577"/>
          <ac:spMkLst>
            <pc:docMk/>
            <pc:sldMk cId="3540170904" sldId="312"/>
            <ac:spMk id="36" creationId="{57E933B6-5B01-7EC0-F036-B88057407840}"/>
          </ac:spMkLst>
        </pc:spChg>
      </pc:sldChg>
    </pc:docChg>
  </pc:docChgLst>
  <pc:docChgLst>
    <pc:chgData name="Guest User" providerId="Windows Live" clId="Web-{6B583108-F050-4121-BA18-99CEAE3E8FEF}"/>
    <pc:docChg chg="addSld delSld modSld">
      <pc:chgData name="Guest User" userId="" providerId="Windows Live" clId="Web-{6B583108-F050-4121-BA18-99CEAE3E8FEF}" dt="2022-04-18T17:38:22.228" v="153"/>
      <pc:docMkLst>
        <pc:docMk/>
      </pc:docMkLst>
      <pc:sldChg chg="addSp delSp modSp">
        <pc:chgData name="Guest User" userId="" providerId="Windows Live" clId="Web-{6B583108-F050-4121-BA18-99CEAE3E8FEF}" dt="2022-04-18T17:38:22.228" v="153"/>
        <pc:sldMkLst>
          <pc:docMk/>
          <pc:sldMk cId="4123013922" sldId="259"/>
        </pc:sldMkLst>
        <pc:spChg chg="mod">
          <ac:chgData name="Guest User" userId="" providerId="Windows Live" clId="Web-{6B583108-F050-4121-BA18-99CEAE3E8FEF}" dt="2022-04-18T17:23:34.598" v="61" actId="1076"/>
          <ac:spMkLst>
            <pc:docMk/>
            <pc:sldMk cId="4123013922" sldId="259"/>
            <ac:spMk id="2" creationId="{734BDC6F-C878-4E4C-B232-4AF092289763}"/>
          </ac:spMkLst>
        </pc:spChg>
        <pc:spChg chg="add del mod">
          <ac:chgData name="Guest User" userId="" providerId="Windows Live" clId="Web-{6B583108-F050-4121-BA18-99CEAE3E8FEF}" dt="2022-04-18T17:25:43.038" v="66" actId="20577"/>
          <ac:spMkLst>
            <pc:docMk/>
            <pc:sldMk cId="4123013922" sldId="259"/>
            <ac:spMk id="7" creationId="{7C7285CB-62B2-409B-9F57-A30269E13F73}"/>
          </ac:spMkLst>
        </pc:spChg>
        <pc:spChg chg="mod">
          <ac:chgData name="Guest User" userId="" providerId="Windows Live" clId="Web-{6B583108-F050-4121-BA18-99CEAE3E8FEF}" dt="2022-04-18T17:31:34.031" v="94" actId="14100"/>
          <ac:spMkLst>
            <pc:docMk/>
            <pc:sldMk cId="4123013922" sldId="259"/>
            <ac:spMk id="8" creationId="{D92B03F2-4E4E-4661-8463-E274A8584F2B}"/>
          </ac:spMkLst>
        </pc:spChg>
        <pc:spChg chg="add del mod">
          <ac:chgData name="Guest User" userId="" providerId="Windows Live" clId="Web-{6B583108-F050-4121-BA18-99CEAE3E8FEF}" dt="2022-04-18T17:25:42.210" v="65"/>
          <ac:spMkLst>
            <pc:docMk/>
            <pc:sldMk cId="4123013922" sldId="259"/>
            <ac:spMk id="9" creationId="{E7EEA714-59B1-FFDE-3202-5023E2104AD7}"/>
          </ac:spMkLst>
        </pc:spChg>
        <pc:spChg chg="add del">
          <ac:chgData name="Guest User" userId="" providerId="Windows Live" clId="Web-{6B583108-F050-4121-BA18-99CEAE3E8FEF}" dt="2022-04-18T17:38:22.228" v="153"/>
          <ac:spMkLst>
            <pc:docMk/>
            <pc:sldMk cId="4123013922" sldId="259"/>
            <ac:spMk id="14" creationId="{670CE77A-AD4D-805E-4CB6-12A8B5ECC8BF}"/>
          </ac:spMkLst>
        </pc:spChg>
        <pc:spChg chg="add del">
          <ac:chgData name="Guest User" userId="" providerId="Windows Live" clId="Web-{6B583108-F050-4121-BA18-99CEAE3E8FEF}" dt="2022-04-18T17:38:22.228" v="152"/>
          <ac:spMkLst>
            <pc:docMk/>
            <pc:sldMk cId="4123013922" sldId="259"/>
            <ac:spMk id="16" creationId="{52AF3214-2009-AF1C-FA00-037927388971}"/>
          </ac:spMkLst>
        </pc:spChg>
        <pc:spChg chg="add del">
          <ac:chgData name="Guest User" userId="" providerId="Windows Live" clId="Web-{6B583108-F050-4121-BA18-99CEAE3E8FEF}" dt="2022-04-18T17:38:22.228" v="151"/>
          <ac:spMkLst>
            <pc:docMk/>
            <pc:sldMk cId="4123013922" sldId="259"/>
            <ac:spMk id="17" creationId="{BC468668-1176-8308-BBFE-D62EF86FCE03}"/>
          </ac:spMkLst>
        </pc:spChg>
        <pc:spChg chg="add del">
          <ac:chgData name="Guest User" userId="" providerId="Windows Live" clId="Web-{6B583108-F050-4121-BA18-99CEAE3E8FEF}" dt="2022-04-18T17:38:22.228" v="150"/>
          <ac:spMkLst>
            <pc:docMk/>
            <pc:sldMk cId="4123013922" sldId="259"/>
            <ac:spMk id="18" creationId="{02033373-BECB-EA2A-78D1-F9326BB0C1CF}"/>
          </ac:spMkLst>
        </pc:spChg>
        <pc:spChg chg="add del">
          <ac:chgData name="Guest User" userId="" providerId="Windows Live" clId="Web-{6B583108-F050-4121-BA18-99CEAE3E8FEF}" dt="2022-04-18T17:38:22.228" v="149"/>
          <ac:spMkLst>
            <pc:docMk/>
            <pc:sldMk cId="4123013922" sldId="259"/>
            <ac:spMk id="19" creationId="{D02A1812-A7A0-8E95-ECED-61DD5815F938}"/>
          </ac:spMkLst>
        </pc:spChg>
      </pc:sldChg>
      <pc:sldChg chg="modSp new del">
        <pc:chgData name="Guest User" userId="" providerId="Windows Live" clId="Web-{6B583108-F050-4121-BA18-99CEAE3E8FEF}" dt="2022-04-18T17:27:48.307" v="78"/>
        <pc:sldMkLst>
          <pc:docMk/>
          <pc:sldMk cId="122472499" sldId="262"/>
        </pc:sldMkLst>
        <pc:spChg chg="mod">
          <ac:chgData name="Guest User" userId="" providerId="Windows Live" clId="Web-{6B583108-F050-4121-BA18-99CEAE3E8FEF}" dt="2022-04-18T17:27:42.776" v="77" actId="14100"/>
          <ac:spMkLst>
            <pc:docMk/>
            <pc:sldMk cId="122472499" sldId="262"/>
            <ac:spMk id="4" creationId="{7C3FABD9-4C14-3435-DFC7-C5996DEFAA80}"/>
          </ac:spMkLst>
        </pc:spChg>
      </pc:sldChg>
      <pc:sldChg chg="new del">
        <pc:chgData name="Guest User" userId="" providerId="Windows Live" clId="Web-{6B583108-F050-4121-BA18-99CEAE3E8FEF}" dt="2022-04-18T17:28:50.730" v="82"/>
        <pc:sldMkLst>
          <pc:docMk/>
          <pc:sldMk cId="782032002" sldId="262"/>
        </pc:sldMkLst>
      </pc:sldChg>
      <pc:sldChg chg="addSp delSp modSp new">
        <pc:chgData name="Guest User" userId="" providerId="Windows Live" clId="Web-{6B583108-F050-4121-BA18-99CEAE3E8FEF}" dt="2022-04-18T17:36:39.288" v="143"/>
        <pc:sldMkLst>
          <pc:docMk/>
          <pc:sldMk cId="1026568269" sldId="262"/>
        </pc:sldMkLst>
        <pc:spChg chg="mod">
          <ac:chgData name="Guest User" userId="" providerId="Windows Live" clId="Web-{6B583108-F050-4121-BA18-99CEAE3E8FEF}" dt="2022-04-18T17:29:49.544" v="84" actId="20577"/>
          <ac:spMkLst>
            <pc:docMk/>
            <pc:sldMk cId="1026568269" sldId="262"/>
            <ac:spMk id="2" creationId="{5CBAC534-BC9B-F54B-CB29-9B74E2DF6F96}"/>
          </ac:spMkLst>
        </pc:spChg>
        <pc:spChg chg="del mod">
          <ac:chgData name="Guest User" userId="" providerId="Windows Live" clId="Web-{6B583108-F050-4121-BA18-99CEAE3E8FEF}" dt="2022-04-18T17:33:10.893" v="109"/>
          <ac:spMkLst>
            <pc:docMk/>
            <pc:sldMk cId="1026568269" sldId="262"/>
            <ac:spMk id="4" creationId="{0445B1B3-EC3C-ABA1-AD51-804F8F808BA2}"/>
          </ac:spMkLst>
        </pc:spChg>
        <pc:spChg chg="mod">
          <ac:chgData name="Guest User" userId="" providerId="Windows Live" clId="Web-{6B583108-F050-4121-BA18-99CEAE3E8FEF}" dt="2022-04-18T17:31:10.968" v="91" actId="20577"/>
          <ac:spMkLst>
            <pc:docMk/>
            <pc:sldMk cId="1026568269" sldId="262"/>
            <ac:spMk id="5" creationId="{060A879B-260F-76BE-098F-77996BDE3FB0}"/>
          </ac:spMkLst>
        </pc:spChg>
        <pc:spChg chg="mod">
          <ac:chgData name="Guest User" userId="" providerId="Windows Live" clId="Web-{6B583108-F050-4121-BA18-99CEAE3E8FEF}" dt="2022-04-18T17:36:37.101" v="142" actId="20577"/>
          <ac:spMkLst>
            <pc:docMk/>
            <pc:sldMk cId="1026568269" sldId="262"/>
            <ac:spMk id="6" creationId="{5AF13886-B5FA-F17A-AA77-C07613FD72FE}"/>
          </ac:spMkLst>
        </pc:spChg>
        <pc:spChg chg="del mod">
          <ac:chgData name="Guest User" userId="" providerId="Windows Live" clId="Web-{6B583108-F050-4121-BA18-99CEAE3E8FEF}" dt="2022-04-18T17:32:01.516" v="100"/>
          <ac:spMkLst>
            <pc:docMk/>
            <pc:sldMk cId="1026568269" sldId="262"/>
            <ac:spMk id="7" creationId="{37C35482-095C-7EFD-AB73-74955C045D18}"/>
          </ac:spMkLst>
        </pc:spChg>
        <pc:spChg chg="del mod">
          <ac:chgData name="Guest User" userId="" providerId="Windows Live" clId="Web-{6B583108-F050-4121-BA18-99CEAE3E8FEF}" dt="2022-04-18T17:35:44.365" v="129"/>
          <ac:spMkLst>
            <pc:docMk/>
            <pc:sldMk cId="1026568269" sldId="262"/>
            <ac:spMk id="8" creationId="{D909D0FC-D63D-5A49-46C1-446EDA5F8E1E}"/>
          </ac:spMkLst>
        </pc:spChg>
        <pc:spChg chg="add del">
          <ac:chgData name="Guest User" userId="" providerId="Windows Live" clId="Web-{6B583108-F050-4121-BA18-99CEAE3E8FEF}" dt="2022-04-18T17:34:03.847" v="117"/>
          <ac:spMkLst>
            <pc:docMk/>
            <pc:sldMk cId="1026568269" sldId="262"/>
            <ac:spMk id="10" creationId="{71516DBF-5FE4-E4F0-5843-1158169F9BB3}"/>
          </ac:spMkLst>
        </pc:spChg>
        <pc:spChg chg="add del mod">
          <ac:chgData name="Guest User" userId="" providerId="Windows Live" clId="Web-{6B583108-F050-4121-BA18-99CEAE3E8FEF}" dt="2022-04-18T17:35:10.755" v="126"/>
          <ac:spMkLst>
            <pc:docMk/>
            <pc:sldMk cId="1026568269" sldId="262"/>
            <ac:spMk id="12" creationId="{8EE40FF7-7A5A-49ED-65A8-9781276D28BA}"/>
          </ac:spMkLst>
        </pc:spChg>
        <pc:spChg chg="add mod">
          <ac:chgData name="Guest User" userId="" providerId="Windows Live" clId="Web-{6B583108-F050-4121-BA18-99CEAE3E8FEF}" dt="2022-04-18T17:32:19.282" v="102" actId="1076"/>
          <ac:spMkLst>
            <pc:docMk/>
            <pc:sldMk cId="1026568269" sldId="262"/>
            <ac:spMk id="14" creationId="{551B683C-0DBC-9F19-A642-BC232FDE46BF}"/>
          </ac:spMkLst>
        </pc:spChg>
        <pc:spChg chg="add mod">
          <ac:chgData name="Guest User" userId="" providerId="Windows Live" clId="Web-{6B583108-F050-4121-BA18-99CEAE3E8FEF}" dt="2022-04-18T17:32:46.408" v="106" actId="1076"/>
          <ac:spMkLst>
            <pc:docMk/>
            <pc:sldMk cId="1026568269" sldId="262"/>
            <ac:spMk id="16" creationId="{A5230B79-9EA7-DA4E-D2FC-2DD166ED7C9E}"/>
          </ac:spMkLst>
        </pc:spChg>
        <pc:spChg chg="add mod">
          <ac:chgData name="Guest User" userId="" providerId="Windows Live" clId="Web-{6B583108-F050-4121-BA18-99CEAE3E8FEF}" dt="2022-04-18T17:33:02.127" v="107" actId="14100"/>
          <ac:spMkLst>
            <pc:docMk/>
            <pc:sldMk cId="1026568269" sldId="262"/>
            <ac:spMk id="18" creationId="{1658B14B-CB40-A3C0-695F-C786166582C4}"/>
          </ac:spMkLst>
        </pc:spChg>
        <pc:spChg chg="add del mod">
          <ac:chgData name="Guest User" userId="" providerId="Windows Live" clId="Web-{6B583108-F050-4121-BA18-99CEAE3E8FEF}" dt="2022-04-18T17:32:32.095" v="104"/>
          <ac:spMkLst>
            <pc:docMk/>
            <pc:sldMk cId="1026568269" sldId="262"/>
            <ac:spMk id="20" creationId="{AA4BC91C-E04D-B334-CB01-7C713E50380A}"/>
          </ac:spMkLst>
        </pc:spChg>
        <pc:spChg chg="add mod">
          <ac:chgData name="Guest User" userId="" providerId="Windows Live" clId="Web-{6B583108-F050-4121-BA18-99CEAE3E8FEF}" dt="2022-04-18T17:34:30.644" v="121"/>
          <ac:spMkLst>
            <pc:docMk/>
            <pc:sldMk cId="1026568269" sldId="262"/>
            <ac:spMk id="21" creationId="{5FF513A2-F552-328D-6040-8F7027093522}"/>
          </ac:spMkLst>
        </pc:spChg>
        <pc:spChg chg="add del mod">
          <ac:chgData name="Guest User" userId="" providerId="Windows Live" clId="Web-{6B583108-F050-4121-BA18-99CEAE3E8FEF}" dt="2022-04-18T17:36:32.319" v="140"/>
          <ac:spMkLst>
            <pc:docMk/>
            <pc:sldMk cId="1026568269" sldId="262"/>
            <ac:spMk id="22" creationId="{55CDAFE2-6E84-6204-180B-FD1D7DE504C8}"/>
          </ac:spMkLst>
        </pc:spChg>
        <pc:spChg chg="add mod">
          <ac:chgData name="Guest User" userId="" providerId="Windows Live" clId="Web-{6B583108-F050-4121-BA18-99CEAE3E8FEF}" dt="2022-04-18T17:36:18.538" v="138" actId="20577"/>
          <ac:spMkLst>
            <pc:docMk/>
            <pc:sldMk cId="1026568269" sldId="262"/>
            <ac:spMk id="23" creationId="{CF6F0B23-271B-C42B-535D-7AFEBBCD5F1E}"/>
          </ac:spMkLst>
        </pc:spChg>
        <pc:spChg chg="add">
          <ac:chgData name="Guest User" userId="" providerId="Windows Live" clId="Web-{6B583108-F050-4121-BA18-99CEAE3E8FEF}" dt="2022-04-18T17:36:39.288" v="143"/>
          <ac:spMkLst>
            <pc:docMk/>
            <pc:sldMk cId="1026568269" sldId="262"/>
            <ac:spMk id="24" creationId="{5C2E3733-2A66-7E18-9DD2-544B30F20146}"/>
          </ac:spMkLst>
        </pc:spChg>
      </pc:sldChg>
      <pc:sldChg chg="delSp modSp new del">
        <pc:chgData name="Guest User" userId="" providerId="Windows Live" clId="Web-{6B583108-F050-4121-BA18-99CEAE3E8FEF}" dt="2022-04-18T17:27:03.431" v="74"/>
        <pc:sldMkLst>
          <pc:docMk/>
          <pc:sldMk cId="2006021279" sldId="262"/>
        </pc:sldMkLst>
        <pc:spChg chg="del mod">
          <ac:chgData name="Guest User" userId="" providerId="Windows Live" clId="Web-{6B583108-F050-4121-BA18-99CEAE3E8FEF}" dt="2022-04-18T17:27:00.150" v="73"/>
          <ac:spMkLst>
            <pc:docMk/>
            <pc:sldMk cId="2006021279" sldId="262"/>
            <ac:spMk id="8" creationId="{AE80C627-77D6-B520-84C2-139368091CCE}"/>
          </ac:spMkLst>
        </pc:spChg>
      </pc:sldChg>
      <pc:sldChg chg="addSp delSp new del">
        <pc:chgData name="Guest User" userId="" providerId="Windows Live" clId="Web-{6B583108-F050-4121-BA18-99CEAE3E8FEF}" dt="2022-04-18T17:13:16.052" v="12"/>
        <pc:sldMkLst>
          <pc:docMk/>
          <pc:sldMk cId="2083095244" sldId="262"/>
        </pc:sldMkLst>
        <pc:spChg chg="del">
          <ac:chgData name="Guest User" userId="" providerId="Windows Live" clId="Web-{6B583108-F050-4121-BA18-99CEAE3E8FEF}" dt="2022-04-18T17:13:10.286" v="11"/>
          <ac:spMkLst>
            <pc:docMk/>
            <pc:sldMk cId="2083095244" sldId="262"/>
            <ac:spMk id="3" creationId="{D9CE6084-FD83-3050-1D11-8DFB1A0BDC88}"/>
          </ac:spMkLst>
        </pc:spChg>
        <pc:spChg chg="add del">
          <ac:chgData name="Guest User" userId="" providerId="Windows Live" clId="Web-{6B583108-F050-4121-BA18-99CEAE3E8FEF}" dt="2022-04-18T17:13:08.114" v="10"/>
          <ac:spMkLst>
            <pc:docMk/>
            <pc:sldMk cId="2083095244" sldId="262"/>
            <ac:spMk id="5" creationId="{18255D9B-8C67-0A5E-B712-33BE2B2426E8}"/>
          </ac:spMkLst>
        </pc:spChg>
        <pc:spChg chg="add del">
          <ac:chgData name="Guest User" userId="" providerId="Windows Live" clId="Web-{6B583108-F050-4121-BA18-99CEAE3E8FEF}" dt="2022-04-18T17:13:08.114" v="9"/>
          <ac:spMkLst>
            <pc:docMk/>
            <pc:sldMk cId="2083095244" sldId="262"/>
            <ac:spMk id="7" creationId="{51E45834-228B-E736-3D3D-A65D78C0FFD9}"/>
          </ac:spMkLst>
        </pc:spChg>
        <pc:spChg chg="add del">
          <ac:chgData name="Guest User" userId="" providerId="Windows Live" clId="Web-{6B583108-F050-4121-BA18-99CEAE3E8FEF}" dt="2022-04-18T17:13:08.114" v="8"/>
          <ac:spMkLst>
            <pc:docMk/>
            <pc:sldMk cId="2083095244" sldId="262"/>
            <ac:spMk id="9" creationId="{740A0C9A-80F4-1606-600D-A5EBD8A521E9}"/>
          </ac:spMkLst>
        </pc:spChg>
        <pc:spChg chg="add del">
          <ac:chgData name="Guest User" userId="" providerId="Windows Live" clId="Web-{6B583108-F050-4121-BA18-99CEAE3E8FEF}" dt="2022-04-18T17:13:08.114" v="7"/>
          <ac:spMkLst>
            <pc:docMk/>
            <pc:sldMk cId="2083095244" sldId="262"/>
            <ac:spMk id="11" creationId="{83B778CA-4E04-CC1E-5C37-B97E40C54DCA}"/>
          </ac:spMkLst>
        </pc:spChg>
        <pc:spChg chg="add del">
          <ac:chgData name="Guest User" userId="" providerId="Windows Live" clId="Web-{6B583108-F050-4121-BA18-99CEAE3E8FEF}" dt="2022-04-18T17:13:08.114" v="6"/>
          <ac:spMkLst>
            <pc:docMk/>
            <pc:sldMk cId="2083095244" sldId="262"/>
            <ac:spMk id="13" creationId="{00646AA2-BF67-5D1E-043D-8CCF5C3D2E21}"/>
          </ac:spMkLst>
        </pc:spChg>
      </pc:sldChg>
      <pc:sldChg chg="addSp delSp modSp add del mod replId modClrScheme chgLayout">
        <pc:chgData name="Guest User" userId="" providerId="Windows Live" clId="Web-{6B583108-F050-4121-BA18-99CEAE3E8FEF}" dt="2022-04-18T17:22:00.252" v="53"/>
        <pc:sldMkLst>
          <pc:docMk/>
          <pc:sldMk cId="2500692006" sldId="262"/>
        </pc:sldMkLst>
        <pc:spChg chg="mod ord">
          <ac:chgData name="Guest User" userId="" providerId="Windows Live" clId="Web-{6B583108-F050-4121-BA18-99CEAE3E8FEF}" dt="2022-04-18T17:13:59.819" v="20"/>
          <ac:spMkLst>
            <pc:docMk/>
            <pc:sldMk cId="2500692006" sldId="262"/>
            <ac:spMk id="2" creationId="{734BDC6F-C878-4E4C-B232-4AF092289763}"/>
          </ac:spMkLst>
        </pc:spChg>
        <pc:spChg chg="mod ord">
          <ac:chgData name="Guest User" userId="" providerId="Windows Live" clId="Web-{6B583108-F050-4121-BA18-99CEAE3E8FEF}" dt="2022-04-18T17:13:59.819" v="20"/>
          <ac:spMkLst>
            <pc:docMk/>
            <pc:sldMk cId="2500692006" sldId="262"/>
            <ac:spMk id="3" creationId="{5161CE18-7850-4B0B-BDBE-4F7EF417936B}"/>
          </ac:spMkLst>
        </pc:spChg>
        <pc:spChg chg="add del mod ord">
          <ac:chgData name="Guest User" userId="" providerId="Windows Live" clId="Web-{6B583108-F050-4121-BA18-99CEAE3E8FEF}" dt="2022-04-18T17:13:59.819" v="20"/>
          <ac:spMkLst>
            <pc:docMk/>
            <pc:sldMk cId="2500692006" sldId="262"/>
            <ac:spMk id="4" creationId="{529A0107-425F-E5FD-8A60-47794311345F}"/>
          </ac:spMkLst>
        </pc:spChg>
        <pc:spChg chg="mod ord">
          <ac:chgData name="Guest User" userId="" providerId="Windows Live" clId="Web-{6B583108-F050-4121-BA18-99CEAE3E8FEF}" dt="2022-04-18T17:15:53.696" v="52" actId="1076"/>
          <ac:spMkLst>
            <pc:docMk/>
            <pc:sldMk cId="2500692006" sldId="262"/>
            <ac:spMk id="5" creationId="{8149F21D-6819-4321-A2A7-35E8B10A443B}"/>
          </ac:spMkLst>
        </pc:spChg>
        <pc:spChg chg="mod">
          <ac:chgData name="Guest User" userId="" providerId="Windows Live" clId="Web-{6B583108-F050-4121-BA18-99CEAE3E8FEF}" dt="2022-04-18T17:15:53.696" v="48" actId="1076"/>
          <ac:spMkLst>
            <pc:docMk/>
            <pc:sldMk cId="2500692006" sldId="262"/>
            <ac:spMk id="6" creationId="{2B7BB278-5636-3981-5258-016C77B99B0F}"/>
          </ac:spMkLst>
        </pc:spChg>
        <pc:spChg chg="mod ord">
          <ac:chgData name="Guest User" userId="" providerId="Windows Live" clId="Web-{6B583108-F050-4121-BA18-99CEAE3E8FEF}" dt="2022-04-18T17:15:53.696" v="51" actId="1076"/>
          <ac:spMkLst>
            <pc:docMk/>
            <pc:sldMk cId="2500692006" sldId="262"/>
            <ac:spMk id="7" creationId="{7C7285CB-62B2-409B-9F57-A30269E13F73}"/>
          </ac:spMkLst>
        </pc:spChg>
        <pc:spChg chg="mod ord">
          <ac:chgData name="Guest User" userId="" providerId="Windows Live" clId="Web-{6B583108-F050-4121-BA18-99CEAE3E8FEF}" dt="2022-04-18T17:15:53.696" v="50" actId="1076"/>
          <ac:spMkLst>
            <pc:docMk/>
            <pc:sldMk cId="2500692006" sldId="262"/>
            <ac:spMk id="8" creationId="{D92B03F2-4E4E-4661-8463-E274A8584F2B}"/>
          </ac:spMkLst>
        </pc:spChg>
        <pc:spChg chg="add del mod">
          <ac:chgData name="Guest User" userId="" providerId="Windows Live" clId="Web-{6B583108-F050-4121-BA18-99CEAE3E8FEF}" dt="2022-04-18T17:15:02.773" v="35"/>
          <ac:spMkLst>
            <pc:docMk/>
            <pc:sldMk cId="2500692006" sldId="262"/>
            <ac:spMk id="9" creationId="{A7F835A8-4D49-8ADA-224C-FB66A90993F5}"/>
          </ac:spMkLst>
        </pc:spChg>
        <pc:spChg chg="mod">
          <ac:chgData name="Guest User" userId="" providerId="Windows Live" clId="Web-{6B583108-F050-4121-BA18-99CEAE3E8FEF}" dt="2022-04-18T17:15:53.696" v="47" actId="1076"/>
          <ac:spMkLst>
            <pc:docMk/>
            <pc:sldMk cId="2500692006" sldId="262"/>
            <ac:spMk id="10" creationId="{16F84630-C0A1-347C-93A9-922C5A90FD4B}"/>
          </ac:spMkLst>
        </pc:spChg>
        <pc:spChg chg="mod ord">
          <ac:chgData name="Guest User" userId="" providerId="Windows Live" clId="Web-{6B583108-F050-4121-BA18-99CEAE3E8FEF}" dt="2022-04-18T17:13:59.819" v="20"/>
          <ac:spMkLst>
            <pc:docMk/>
            <pc:sldMk cId="2500692006" sldId="262"/>
            <ac:spMk id="11" creationId="{B005F104-DBC2-493F-8789-6C26F395ACFF}"/>
          </ac:spMkLst>
        </pc:spChg>
        <pc:spChg chg="mod">
          <ac:chgData name="Guest User" userId="" providerId="Windows Live" clId="Web-{6B583108-F050-4121-BA18-99CEAE3E8FEF}" dt="2022-04-18T17:15:53.696" v="49" actId="1076"/>
          <ac:spMkLst>
            <pc:docMk/>
            <pc:sldMk cId="2500692006" sldId="262"/>
            <ac:spMk id="12" creationId="{36B955E2-4946-88CA-A471-FB0B862B5151}"/>
          </ac:spMkLst>
        </pc:spChg>
        <pc:spChg chg="add del">
          <ac:chgData name="Guest User" userId="" providerId="Windows Live" clId="Web-{6B583108-F050-4121-BA18-99CEAE3E8FEF}" dt="2022-04-18T17:15:52.853" v="46"/>
          <ac:spMkLst>
            <pc:docMk/>
            <pc:sldMk cId="2500692006" sldId="262"/>
            <ac:spMk id="13" creationId="{D26CC78F-412A-823B-4883-4BB191D5CFBE}"/>
          </ac:spMkLst>
        </pc:spChg>
      </pc:sldChg>
      <pc:sldChg chg="new del">
        <pc:chgData name="Guest User" userId="" providerId="Windows Live" clId="Web-{6B583108-F050-4121-BA18-99CEAE3E8FEF}" dt="2022-04-18T17:28:28.105" v="80"/>
        <pc:sldMkLst>
          <pc:docMk/>
          <pc:sldMk cId="3936336025" sldId="262"/>
        </pc:sldMkLst>
      </pc:sldChg>
      <pc:sldChg chg="modSp new del">
        <pc:chgData name="Guest User" userId="" providerId="Windows Live" clId="Web-{6B583108-F050-4121-BA18-99CEAE3E8FEF}" dt="2022-04-18T17:26:27.508" v="69"/>
        <pc:sldMkLst>
          <pc:docMk/>
          <pc:sldMk cId="3993255002" sldId="262"/>
        </pc:sldMkLst>
        <pc:spChg chg="mod">
          <ac:chgData name="Guest User" userId="" providerId="Windows Live" clId="Web-{6B583108-F050-4121-BA18-99CEAE3E8FEF}" dt="2022-04-18T17:22:22.815" v="59" actId="20577"/>
          <ac:spMkLst>
            <pc:docMk/>
            <pc:sldMk cId="3993255002" sldId="262"/>
            <ac:spMk id="5" creationId="{13210883-2E95-FA24-B0E0-B48E12F8A69B}"/>
          </ac:spMkLst>
        </pc:spChg>
      </pc:sldChg>
      <pc:sldChg chg="add del replId">
        <pc:chgData name="Guest User" userId="" providerId="Windows Live" clId="Web-{6B583108-F050-4121-BA18-99CEAE3E8FEF}" dt="2022-04-18T17:14:39.304" v="27"/>
        <pc:sldMkLst>
          <pc:docMk/>
          <pc:sldMk cId="364465540" sldId="263"/>
        </pc:sldMkLst>
      </pc:sldChg>
      <pc:sldChg chg="new del">
        <pc:chgData name="Guest User" userId="" providerId="Windows Live" clId="Web-{6B583108-F050-4121-BA18-99CEAE3E8FEF}" dt="2022-04-18T17:26:19.461" v="68"/>
        <pc:sldMkLst>
          <pc:docMk/>
          <pc:sldMk cId="2240561563" sldId="263"/>
        </pc:sldMkLst>
      </pc:sldChg>
    </pc:docChg>
  </pc:docChgLst>
  <pc:docChgLst>
    <pc:chgData name="Nagarjuna Gottipati" userId="bd362cbb2a44c3e1" providerId="Windows Live" clId="Web-{4305AE79-0858-4B42-8461-5EE9A5E9DAB9}"/>
    <pc:docChg chg="modSld">
      <pc:chgData name="Nagarjuna Gottipati" userId="bd362cbb2a44c3e1" providerId="Windows Live" clId="Web-{4305AE79-0858-4B42-8461-5EE9A5E9DAB9}" dt="2022-05-20T15:11:30.049" v="50" actId="1076"/>
      <pc:docMkLst>
        <pc:docMk/>
      </pc:docMkLst>
      <pc:sldChg chg="modSp">
        <pc:chgData name="Nagarjuna Gottipati" userId="bd362cbb2a44c3e1" providerId="Windows Live" clId="Web-{4305AE79-0858-4B42-8461-5EE9A5E9DAB9}" dt="2022-05-20T15:11:30.049" v="50" actId="1076"/>
        <pc:sldMkLst>
          <pc:docMk/>
          <pc:sldMk cId="3543938677" sldId="316"/>
        </pc:sldMkLst>
        <pc:picChg chg="mod">
          <ac:chgData name="Nagarjuna Gottipati" userId="bd362cbb2a44c3e1" providerId="Windows Live" clId="Web-{4305AE79-0858-4B42-8461-5EE9A5E9DAB9}" dt="2022-05-20T15:11:30.049" v="50" actId="1076"/>
          <ac:picMkLst>
            <pc:docMk/>
            <pc:sldMk cId="3543938677" sldId="316"/>
            <ac:picMk id="7" creationId="{6AD40DFA-259A-3FA4-C729-848BFF9600B5}"/>
          </ac:picMkLst>
        </pc:picChg>
      </pc:sldChg>
      <pc:sldChg chg="modSp">
        <pc:chgData name="Nagarjuna Gottipati" userId="bd362cbb2a44c3e1" providerId="Windows Live" clId="Web-{4305AE79-0858-4B42-8461-5EE9A5E9DAB9}" dt="2022-05-20T15:03:35.033" v="49" actId="20577"/>
        <pc:sldMkLst>
          <pc:docMk/>
          <pc:sldMk cId="38416456" sldId="330"/>
        </pc:sldMkLst>
        <pc:spChg chg="mod">
          <ac:chgData name="Nagarjuna Gottipati" userId="bd362cbb2a44c3e1" providerId="Windows Live" clId="Web-{4305AE79-0858-4B42-8461-5EE9A5E9DAB9}" dt="2022-05-20T15:03:32.627" v="48" actId="20577"/>
          <ac:spMkLst>
            <pc:docMk/>
            <pc:sldMk cId="38416456" sldId="330"/>
            <ac:spMk id="9" creationId="{B2F6F07A-9561-0AE8-C9EB-C0DD35DC0ABB}"/>
          </ac:spMkLst>
        </pc:spChg>
        <pc:spChg chg="mod">
          <ac:chgData name="Nagarjuna Gottipati" userId="bd362cbb2a44c3e1" providerId="Windows Live" clId="Web-{4305AE79-0858-4B42-8461-5EE9A5E9DAB9}" dt="2022-05-20T15:03:35.033" v="49" actId="20577"/>
          <ac:spMkLst>
            <pc:docMk/>
            <pc:sldMk cId="38416456" sldId="330"/>
            <ac:spMk id="14" creationId="{6242958E-FA2C-A0CF-4B64-AD16B443AC53}"/>
          </ac:spMkLst>
        </pc:spChg>
        <pc:spChg chg="mod">
          <ac:chgData name="Nagarjuna Gottipati" userId="bd362cbb2a44c3e1" providerId="Windows Live" clId="Web-{4305AE79-0858-4B42-8461-5EE9A5E9DAB9}" dt="2022-05-20T15:03:09.111" v="47" actId="20577"/>
          <ac:spMkLst>
            <pc:docMk/>
            <pc:sldMk cId="38416456" sldId="330"/>
            <ac:spMk id="33" creationId="{0142934B-4CAA-4414-0728-74BDB75C4603}"/>
          </ac:spMkLst>
        </pc:spChg>
      </pc:sldChg>
    </pc:docChg>
  </pc:docChgLst>
  <pc:docChgLst>
    <pc:chgData name="Nagarjuna Gottipati" userId="bd362cbb2a44c3e1" providerId="Windows Live" clId="Web-{A7EE1D0F-F2C4-4DBC-B96A-20DA1A3752AF}"/>
    <pc:docChg chg="modSld">
      <pc:chgData name="Nagarjuna Gottipati" userId="bd362cbb2a44c3e1" providerId="Windows Live" clId="Web-{A7EE1D0F-F2C4-4DBC-B96A-20DA1A3752AF}" dt="2022-05-15T09:33:47.292" v="3" actId="1076"/>
      <pc:docMkLst>
        <pc:docMk/>
      </pc:docMkLst>
      <pc:sldChg chg="modSp">
        <pc:chgData name="Nagarjuna Gottipati" userId="bd362cbb2a44c3e1" providerId="Windows Live" clId="Web-{A7EE1D0F-F2C4-4DBC-B96A-20DA1A3752AF}" dt="2022-05-15T09:33:47.292" v="3" actId="1076"/>
        <pc:sldMkLst>
          <pc:docMk/>
          <pc:sldMk cId="4166792286" sldId="323"/>
        </pc:sldMkLst>
        <pc:spChg chg="mod">
          <ac:chgData name="Nagarjuna Gottipati" userId="bd362cbb2a44c3e1" providerId="Windows Live" clId="Web-{A7EE1D0F-F2C4-4DBC-B96A-20DA1A3752AF}" dt="2022-05-15T09:33:34.964" v="0" actId="1076"/>
          <ac:spMkLst>
            <pc:docMk/>
            <pc:sldMk cId="4166792286" sldId="323"/>
            <ac:spMk id="34" creationId="{DCA5DF7A-78F8-1AD0-3A4A-707206E182A6}"/>
          </ac:spMkLst>
        </pc:spChg>
        <pc:spChg chg="mod">
          <ac:chgData name="Nagarjuna Gottipati" userId="bd362cbb2a44c3e1" providerId="Windows Live" clId="Web-{A7EE1D0F-F2C4-4DBC-B96A-20DA1A3752AF}" dt="2022-05-15T09:33:38.933" v="1" actId="1076"/>
          <ac:spMkLst>
            <pc:docMk/>
            <pc:sldMk cId="4166792286" sldId="323"/>
            <ac:spMk id="36" creationId="{665828C6-4937-DE71-78E3-192971C4E77D}"/>
          </ac:spMkLst>
        </pc:spChg>
        <pc:spChg chg="mod">
          <ac:chgData name="Nagarjuna Gottipati" userId="bd362cbb2a44c3e1" providerId="Windows Live" clId="Web-{A7EE1D0F-F2C4-4DBC-B96A-20DA1A3752AF}" dt="2022-05-15T09:33:41.011" v="2" actId="1076"/>
          <ac:spMkLst>
            <pc:docMk/>
            <pc:sldMk cId="4166792286" sldId="323"/>
            <ac:spMk id="37" creationId="{5B23390F-8E0B-807E-A762-CF05D91949FF}"/>
          </ac:spMkLst>
        </pc:spChg>
        <pc:spChg chg="mod">
          <ac:chgData name="Nagarjuna Gottipati" userId="bd362cbb2a44c3e1" providerId="Windows Live" clId="Web-{A7EE1D0F-F2C4-4DBC-B96A-20DA1A3752AF}" dt="2022-05-15T09:33:47.292" v="3" actId="1076"/>
          <ac:spMkLst>
            <pc:docMk/>
            <pc:sldMk cId="4166792286" sldId="323"/>
            <ac:spMk id="39" creationId="{AC03B69F-2DF3-25B8-1773-AB8494E6884F}"/>
          </ac:spMkLst>
        </pc:spChg>
      </pc:sldChg>
    </pc:docChg>
  </pc:docChgLst>
  <pc:docChgLst>
    <pc:chgData name="Pragati Kainge" userId="6127136c50a5e028" providerId="Windows Live" clId="Web-{F6321429-C8F5-48A9-A6F4-F9F368AE01C2}"/>
    <pc:docChg chg="addSld delSld modSld">
      <pc:chgData name="Pragati Kainge" userId="6127136c50a5e028" providerId="Windows Live" clId="Web-{F6321429-C8F5-48A9-A6F4-F9F368AE01C2}" dt="2022-05-21T18:00:52.363" v="126" actId="1076"/>
      <pc:docMkLst>
        <pc:docMk/>
      </pc:docMkLst>
      <pc:sldChg chg="addSp delSp modSp add replId">
        <pc:chgData name="Pragati Kainge" userId="6127136c50a5e028" providerId="Windows Live" clId="Web-{F6321429-C8F5-48A9-A6F4-F9F368AE01C2}" dt="2022-05-21T18:00:52.363" v="126" actId="1076"/>
        <pc:sldMkLst>
          <pc:docMk/>
          <pc:sldMk cId="1311193501" sldId="341"/>
        </pc:sldMkLst>
        <pc:spChg chg="del">
          <ac:chgData name="Pragati Kainge" userId="6127136c50a5e028" providerId="Windows Live" clId="Web-{F6321429-C8F5-48A9-A6F4-F9F368AE01C2}" dt="2022-05-21T17:55:50.638" v="8"/>
          <ac:spMkLst>
            <pc:docMk/>
            <pc:sldMk cId="1311193501" sldId="341"/>
            <ac:spMk id="3" creationId="{8A4AA232-8AB1-69A7-35DC-4EB26CEA7588}"/>
          </ac:spMkLst>
        </pc:spChg>
        <pc:spChg chg="del">
          <ac:chgData name="Pragati Kainge" userId="6127136c50a5e028" providerId="Windows Live" clId="Web-{F6321429-C8F5-48A9-A6F4-F9F368AE01C2}" dt="2022-05-21T17:55:11.481" v="3"/>
          <ac:spMkLst>
            <pc:docMk/>
            <pc:sldMk cId="1311193501" sldId="341"/>
            <ac:spMk id="10" creationId="{BEAF5DA1-9AF6-D76A-5577-FD14487EFD4B}"/>
          </ac:spMkLst>
        </pc:spChg>
        <pc:spChg chg="del">
          <ac:chgData name="Pragati Kainge" userId="6127136c50a5e028" providerId="Windows Live" clId="Web-{F6321429-C8F5-48A9-A6F4-F9F368AE01C2}" dt="2022-05-21T17:55:27.888" v="4"/>
          <ac:spMkLst>
            <pc:docMk/>
            <pc:sldMk cId="1311193501" sldId="341"/>
            <ac:spMk id="11" creationId="{A27D6B39-0A4B-0818-D588-175E34B3154A}"/>
          </ac:spMkLst>
        </pc:spChg>
        <pc:spChg chg="add del mod">
          <ac:chgData name="Pragati Kainge" userId="6127136c50a5e028" providerId="Windows Live" clId="Web-{F6321429-C8F5-48A9-A6F4-F9F368AE01C2}" dt="2022-05-21T17:55:47.998" v="7"/>
          <ac:spMkLst>
            <pc:docMk/>
            <pc:sldMk cId="1311193501" sldId="341"/>
            <ac:spMk id="20" creationId="{5AD808BC-51B7-9B21-2409-B0196730277C}"/>
          </ac:spMkLst>
        </pc:spChg>
        <pc:spChg chg="mod">
          <ac:chgData name="Pragati Kainge" userId="6127136c50a5e028" providerId="Windows Live" clId="Web-{F6321429-C8F5-48A9-A6F4-F9F368AE01C2}" dt="2022-05-21T18:00:52.317" v="123" actId="1076"/>
          <ac:spMkLst>
            <pc:docMk/>
            <pc:sldMk cId="1311193501" sldId="341"/>
            <ac:spMk id="21" creationId="{B191DE2F-F22E-C990-C937-3083927F86CD}"/>
          </ac:spMkLst>
        </pc:spChg>
        <pc:spChg chg="mod">
          <ac:chgData name="Pragati Kainge" userId="6127136c50a5e028" providerId="Windows Live" clId="Web-{F6321429-C8F5-48A9-A6F4-F9F368AE01C2}" dt="2022-05-21T18:00:52.332" v="124" actId="1076"/>
          <ac:spMkLst>
            <pc:docMk/>
            <pc:sldMk cId="1311193501" sldId="341"/>
            <ac:spMk id="22" creationId="{00A64590-2489-1709-13C4-F85B25917405}"/>
          </ac:spMkLst>
        </pc:spChg>
        <pc:spChg chg="mod">
          <ac:chgData name="Pragati Kainge" userId="6127136c50a5e028" providerId="Windows Live" clId="Web-{F6321429-C8F5-48A9-A6F4-F9F368AE01C2}" dt="2022-05-21T18:00:52.363" v="125" actId="1076"/>
          <ac:spMkLst>
            <pc:docMk/>
            <pc:sldMk cId="1311193501" sldId="341"/>
            <ac:spMk id="37" creationId="{D4EA7ED8-580A-37F2-2418-AB2DF7BBE5E6}"/>
          </ac:spMkLst>
        </pc:spChg>
        <pc:spChg chg="mod">
          <ac:chgData name="Pragati Kainge" userId="6127136c50a5e028" providerId="Windows Live" clId="Web-{F6321429-C8F5-48A9-A6F4-F9F368AE01C2}" dt="2022-05-21T18:00:52.363" v="126" actId="1076"/>
          <ac:spMkLst>
            <pc:docMk/>
            <pc:sldMk cId="1311193501" sldId="341"/>
            <ac:spMk id="38" creationId="{CCE500A8-B39A-9118-A450-01A49FD73B88}"/>
          </ac:spMkLst>
        </pc:spChg>
        <pc:spChg chg="add del mod">
          <ac:chgData name="Pragati Kainge" userId="6127136c50a5e028" providerId="Windows Live" clId="Web-{F6321429-C8F5-48A9-A6F4-F9F368AE01C2}" dt="2022-05-21T17:58:18.907" v="107"/>
          <ac:spMkLst>
            <pc:docMk/>
            <pc:sldMk cId="1311193501" sldId="341"/>
            <ac:spMk id="54" creationId="{DDFD7684-0399-3708-086E-EE54EF0A4DAA}"/>
          </ac:spMkLst>
        </pc:spChg>
        <pc:spChg chg="add del mod">
          <ac:chgData name="Pragati Kainge" userId="6127136c50a5e028" providerId="Windows Live" clId="Web-{F6321429-C8F5-48A9-A6F4-F9F368AE01C2}" dt="2022-05-21T17:58:18.907" v="106"/>
          <ac:spMkLst>
            <pc:docMk/>
            <pc:sldMk cId="1311193501" sldId="341"/>
            <ac:spMk id="55" creationId="{AF91099A-EFE2-7511-C9A1-ED45DEA612A2}"/>
          </ac:spMkLst>
        </pc:spChg>
        <pc:spChg chg="add del mod">
          <ac:chgData name="Pragati Kainge" userId="6127136c50a5e028" providerId="Windows Live" clId="Web-{F6321429-C8F5-48A9-A6F4-F9F368AE01C2}" dt="2022-05-21T17:58:18.907" v="105"/>
          <ac:spMkLst>
            <pc:docMk/>
            <pc:sldMk cId="1311193501" sldId="341"/>
            <ac:spMk id="56" creationId="{B62FD6B3-E73E-7F11-CB70-3102A947F574}"/>
          </ac:spMkLst>
        </pc:spChg>
        <pc:spChg chg="add del mod">
          <ac:chgData name="Pragati Kainge" userId="6127136c50a5e028" providerId="Windows Live" clId="Web-{F6321429-C8F5-48A9-A6F4-F9F368AE01C2}" dt="2022-05-21T17:58:18.907" v="104"/>
          <ac:spMkLst>
            <pc:docMk/>
            <pc:sldMk cId="1311193501" sldId="341"/>
            <ac:spMk id="57" creationId="{2DDEE340-A362-78E6-AF16-A3E067488968}"/>
          </ac:spMkLst>
        </pc:spChg>
        <pc:spChg chg="add del mod">
          <ac:chgData name="Pragati Kainge" userId="6127136c50a5e028" providerId="Windows Live" clId="Web-{F6321429-C8F5-48A9-A6F4-F9F368AE01C2}" dt="2022-05-21T17:58:18.907" v="103"/>
          <ac:spMkLst>
            <pc:docMk/>
            <pc:sldMk cId="1311193501" sldId="341"/>
            <ac:spMk id="58" creationId="{A107675D-6FED-5F62-3D9A-55693A017C28}"/>
          </ac:spMkLst>
        </pc:spChg>
        <pc:spChg chg="add del mod">
          <ac:chgData name="Pragati Kainge" userId="6127136c50a5e028" providerId="Windows Live" clId="Web-{F6321429-C8F5-48A9-A6F4-F9F368AE01C2}" dt="2022-05-21T17:58:18.907" v="102"/>
          <ac:spMkLst>
            <pc:docMk/>
            <pc:sldMk cId="1311193501" sldId="341"/>
            <ac:spMk id="59" creationId="{DEAEF58F-CB87-FBB0-2CAA-6AB766F1AE97}"/>
          </ac:spMkLst>
        </pc:spChg>
        <pc:spChg chg="add del mod">
          <ac:chgData name="Pragati Kainge" userId="6127136c50a5e028" providerId="Windows Live" clId="Web-{F6321429-C8F5-48A9-A6F4-F9F368AE01C2}" dt="2022-05-21T17:58:18.907" v="101"/>
          <ac:spMkLst>
            <pc:docMk/>
            <pc:sldMk cId="1311193501" sldId="341"/>
            <ac:spMk id="60" creationId="{61531E46-3E68-A9EC-F344-1299B951642D}"/>
          </ac:spMkLst>
        </pc:spChg>
        <pc:spChg chg="add del mod">
          <ac:chgData name="Pragati Kainge" userId="6127136c50a5e028" providerId="Windows Live" clId="Web-{F6321429-C8F5-48A9-A6F4-F9F368AE01C2}" dt="2022-05-21T17:58:18.907" v="100"/>
          <ac:spMkLst>
            <pc:docMk/>
            <pc:sldMk cId="1311193501" sldId="341"/>
            <ac:spMk id="61" creationId="{A57D8C87-7190-BBA3-DC10-020FB3888649}"/>
          </ac:spMkLst>
        </pc:spChg>
        <pc:spChg chg="add del mod">
          <ac:chgData name="Pragati Kainge" userId="6127136c50a5e028" providerId="Windows Live" clId="Web-{F6321429-C8F5-48A9-A6F4-F9F368AE01C2}" dt="2022-05-21T17:58:18.907" v="99"/>
          <ac:spMkLst>
            <pc:docMk/>
            <pc:sldMk cId="1311193501" sldId="341"/>
            <ac:spMk id="62" creationId="{9DF2644E-8E59-58DE-C955-5F1F28DBE167}"/>
          </ac:spMkLst>
        </pc:spChg>
        <pc:spChg chg="add del mod">
          <ac:chgData name="Pragati Kainge" userId="6127136c50a5e028" providerId="Windows Live" clId="Web-{F6321429-C8F5-48A9-A6F4-F9F368AE01C2}" dt="2022-05-21T17:58:18.907" v="98"/>
          <ac:spMkLst>
            <pc:docMk/>
            <pc:sldMk cId="1311193501" sldId="341"/>
            <ac:spMk id="75" creationId="{3F505DD4-25AD-6C19-A701-64613F4FE302}"/>
          </ac:spMkLst>
        </pc:spChg>
        <pc:spChg chg="add del mod">
          <ac:chgData name="Pragati Kainge" userId="6127136c50a5e028" providerId="Windows Live" clId="Web-{F6321429-C8F5-48A9-A6F4-F9F368AE01C2}" dt="2022-05-21T17:58:18.907" v="97"/>
          <ac:spMkLst>
            <pc:docMk/>
            <pc:sldMk cId="1311193501" sldId="341"/>
            <ac:spMk id="76" creationId="{DBC1AC3D-60DE-9061-6593-9AB9A3C2AB00}"/>
          </ac:spMkLst>
        </pc:spChg>
        <pc:spChg chg="add del mod">
          <ac:chgData name="Pragati Kainge" userId="6127136c50a5e028" providerId="Windows Live" clId="Web-{F6321429-C8F5-48A9-A6F4-F9F368AE01C2}" dt="2022-05-21T17:58:18.907" v="96"/>
          <ac:spMkLst>
            <pc:docMk/>
            <pc:sldMk cId="1311193501" sldId="341"/>
            <ac:spMk id="77" creationId="{B954B2D7-D763-22E1-3BF2-383263F8051C}"/>
          </ac:spMkLst>
        </pc:spChg>
        <pc:spChg chg="add del mod">
          <ac:chgData name="Pragati Kainge" userId="6127136c50a5e028" providerId="Windows Live" clId="Web-{F6321429-C8F5-48A9-A6F4-F9F368AE01C2}" dt="2022-05-21T17:58:18.907" v="95"/>
          <ac:spMkLst>
            <pc:docMk/>
            <pc:sldMk cId="1311193501" sldId="341"/>
            <ac:spMk id="78" creationId="{F6C6FA89-2630-F264-2663-1A06DA800CE1}"/>
          </ac:spMkLst>
        </pc:spChg>
        <pc:spChg chg="add del mod">
          <ac:chgData name="Pragati Kainge" userId="6127136c50a5e028" providerId="Windows Live" clId="Web-{F6321429-C8F5-48A9-A6F4-F9F368AE01C2}" dt="2022-05-21T17:58:18.907" v="94"/>
          <ac:spMkLst>
            <pc:docMk/>
            <pc:sldMk cId="1311193501" sldId="341"/>
            <ac:spMk id="79" creationId="{F7ED32F5-2D5D-71D3-0AAD-4FF3B7E4309F}"/>
          </ac:spMkLst>
        </pc:spChg>
        <pc:spChg chg="add del mod">
          <ac:chgData name="Pragati Kainge" userId="6127136c50a5e028" providerId="Windows Live" clId="Web-{F6321429-C8F5-48A9-A6F4-F9F368AE01C2}" dt="2022-05-21T17:58:18.907" v="93"/>
          <ac:spMkLst>
            <pc:docMk/>
            <pc:sldMk cId="1311193501" sldId="341"/>
            <ac:spMk id="80" creationId="{56C12547-B3A7-2F50-3DF7-87C458D757F8}"/>
          </ac:spMkLst>
        </pc:spChg>
        <pc:spChg chg="add del mod">
          <ac:chgData name="Pragati Kainge" userId="6127136c50a5e028" providerId="Windows Live" clId="Web-{F6321429-C8F5-48A9-A6F4-F9F368AE01C2}" dt="2022-05-21T17:58:18.907" v="92"/>
          <ac:spMkLst>
            <pc:docMk/>
            <pc:sldMk cId="1311193501" sldId="341"/>
            <ac:spMk id="82" creationId="{06642624-EF93-E5F3-5EEC-2B2A4C1E7E2D}"/>
          </ac:spMkLst>
        </pc:spChg>
        <pc:spChg chg="add del mod">
          <ac:chgData name="Pragati Kainge" userId="6127136c50a5e028" providerId="Windows Live" clId="Web-{F6321429-C8F5-48A9-A6F4-F9F368AE01C2}" dt="2022-05-21T17:58:18.907" v="91"/>
          <ac:spMkLst>
            <pc:docMk/>
            <pc:sldMk cId="1311193501" sldId="341"/>
            <ac:spMk id="84" creationId="{27871813-4377-7D04-76C9-1562E1E48647}"/>
          </ac:spMkLst>
        </pc:spChg>
        <pc:spChg chg="add del mod">
          <ac:chgData name="Pragati Kainge" userId="6127136c50a5e028" providerId="Windows Live" clId="Web-{F6321429-C8F5-48A9-A6F4-F9F368AE01C2}" dt="2022-05-21T17:58:18.907" v="90"/>
          <ac:spMkLst>
            <pc:docMk/>
            <pc:sldMk cId="1311193501" sldId="341"/>
            <ac:spMk id="86" creationId="{645E67DD-29A0-0CDE-C5A0-D5837BE335FB}"/>
          </ac:spMkLst>
        </pc:spChg>
        <pc:spChg chg="add del mod">
          <ac:chgData name="Pragati Kainge" userId="6127136c50a5e028" providerId="Windows Live" clId="Web-{F6321429-C8F5-48A9-A6F4-F9F368AE01C2}" dt="2022-05-21T17:58:18.907" v="89"/>
          <ac:spMkLst>
            <pc:docMk/>
            <pc:sldMk cId="1311193501" sldId="341"/>
            <ac:spMk id="88" creationId="{579A4223-4131-3EEC-B96A-7CDD51B6C0C1}"/>
          </ac:spMkLst>
        </pc:spChg>
        <pc:spChg chg="add del mod">
          <ac:chgData name="Pragati Kainge" userId="6127136c50a5e028" providerId="Windows Live" clId="Web-{F6321429-C8F5-48A9-A6F4-F9F368AE01C2}" dt="2022-05-21T17:58:18.907" v="88"/>
          <ac:spMkLst>
            <pc:docMk/>
            <pc:sldMk cId="1311193501" sldId="341"/>
            <ac:spMk id="89" creationId="{F2BAE071-E0EF-42AA-948A-C791A4DD97FB}"/>
          </ac:spMkLst>
        </pc:spChg>
        <pc:spChg chg="add del mod">
          <ac:chgData name="Pragati Kainge" userId="6127136c50a5e028" providerId="Windows Live" clId="Web-{F6321429-C8F5-48A9-A6F4-F9F368AE01C2}" dt="2022-05-21T17:58:18.907" v="87"/>
          <ac:spMkLst>
            <pc:docMk/>
            <pc:sldMk cId="1311193501" sldId="341"/>
            <ac:spMk id="94" creationId="{74264A48-B63C-A2A8-A5B8-B4DF18F27D3C}"/>
          </ac:spMkLst>
        </pc:spChg>
        <pc:spChg chg="add del mod">
          <ac:chgData name="Pragati Kainge" userId="6127136c50a5e028" providerId="Windows Live" clId="Web-{F6321429-C8F5-48A9-A6F4-F9F368AE01C2}" dt="2022-05-21T17:58:18.907" v="86"/>
          <ac:spMkLst>
            <pc:docMk/>
            <pc:sldMk cId="1311193501" sldId="341"/>
            <ac:spMk id="95" creationId="{AB82D269-620E-CB0D-8A0F-A77A45CDC00C}"/>
          </ac:spMkLst>
        </pc:spChg>
        <pc:spChg chg="add del mod">
          <ac:chgData name="Pragati Kainge" userId="6127136c50a5e028" providerId="Windows Live" clId="Web-{F6321429-C8F5-48A9-A6F4-F9F368AE01C2}" dt="2022-05-21T17:58:18.907" v="85"/>
          <ac:spMkLst>
            <pc:docMk/>
            <pc:sldMk cId="1311193501" sldId="341"/>
            <ac:spMk id="96" creationId="{ADA166EF-BC96-F724-715B-A408D8B23F37}"/>
          </ac:spMkLst>
        </pc:spChg>
        <pc:spChg chg="add del mod">
          <ac:chgData name="Pragati Kainge" userId="6127136c50a5e028" providerId="Windows Live" clId="Web-{F6321429-C8F5-48A9-A6F4-F9F368AE01C2}" dt="2022-05-21T17:58:18.907" v="84"/>
          <ac:spMkLst>
            <pc:docMk/>
            <pc:sldMk cId="1311193501" sldId="341"/>
            <ac:spMk id="97" creationId="{AEAECFC0-3943-8864-2AAD-0BE9660EC268}"/>
          </ac:spMkLst>
        </pc:spChg>
        <pc:spChg chg="add del mod">
          <ac:chgData name="Pragati Kainge" userId="6127136c50a5e028" providerId="Windows Live" clId="Web-{F6321429-C8F5-48A9-A6F4-F9F368AE01C2}" dt="2022-05-21T17:58:18.907" v="78"/>
          <ac:spMkLst>
            <pc:docMk/>
            <pc:sldMk cId="1311193501" sldId="341"/>
            <ac:spMk id="104" creationId="{3BA33317-B778-7DED-E046-28DEEAE9EAE6}"/>
          </ac:spMkLst>
        </pc:spChg>
        <pc:spChg chg="add del mod">
          <ac:chgData name="Pragati Kainge" userId="6127136c50a5e028" providerId="Windows Live" clId="Web-{F6321429-C8F5-48A9-A6F4-F9F368AE01C2}" dt="2022-05-21T17:58:18.907" v="77"/>
          <ac:spMkLst>
            <pc:docMk/>
            <pc:sldMk cId="1311193501" sldId="341"/>
            <ac:spMk id="105" creationId="{2EFF6FEF-21E0-507D-F867-D277AFE21176}"/>
          </ac:spMkLst>
        </pc:spChg>
        <pc:spChg chg="add del mod">
          <ac:chgData name="Pragati Kainge" userId="6127136c50a5e028" providerId="Windows Live" clId="Web-{F6321429-C8F5-48A9-A6F4-F9F368AE01C2}" dt="2022-05-21T17:58:18.907" v="76"/>
          <ac:spMkLst>
            <pc:docMk/>
            <pc:sldMk cId="1311193501" sldId="341"/>
            <ac:spMk id="106" creationId="{E5ABB72F-6107-F0B4-5F88-E001A3F3140C}"/>
          </ac:spMkLst>
        </pc:spChg>
        <pc:graphicFrameChg chg="del">
          <ac:chgData name="Pragati Kainge" userId="6127136c50a5e028" providerId="Windows Live" clId="Web-{F6321429-C8F5-48A9-A6F4-F9F368AE01C2}" dt="2022-05-21T17:55:29.200" v="5"/>
          <ac:graphicFrameMkLst>
            <pc:docMk/>
            <pc:sldMk cId="1311193501" sldId="341"/>
            <ac:graphicFrameMk id="9" creationId="{BD7FBA7E-E91D-2CB2-95CE-1D6B01E4C16C}"/>
          </ac:graphicFrameMkLst>
        </pc:graphicFrameChg>
        <pc:cxnChg chg="mod">
          <ac:chgData name="Pragati Kainge" userId="6127136c50a5e028" providerId="Windows Live" clId="Web-{F6321429-C8F5-48A9-A6F4-F9F368AE01C2}" dt="2022-05-21T18:00:39.566" v="118" actId="1076"/>
          <ac:cxnSpMkLst>
            <pc:docMk/>
            <pc:sldMk cId="1311193501" sldId="341"/>
            <ac:cxnSpMk id="81" creationId="{F30682C1-BDA8-F7D4-CEB9-2537B3217334}"/>
          </ac:cxnSpMkLst>
        </pc:cxnChg>
        <pc:cxnChg chg="mod">
          <ac:chgData name="Pragati Kainge" userId="6127136c50a5e028" providerId="Windows Live" clId="Web-{F6321429-C8F5-48A9-A6F4-F9F368AE01C2}" dt="2022-05-21T18:00:52.363" v="125" actId="1076"/>
          <ac:cxnSpMkLst>
            <pc:docMk/>
            <pc:sldMk cId="1311193501" sldId="341"/>
            <ac:cxnSpMk id="85" creationId="{5AF28954-6DFD-FCD3-EA2E-38953A06A372}"/>
          </ac:cxnSpMkLst>
        </pc:cxnChg>
        <pc:cxnChg chg="mod">
          <ac:chgData name="Pragati Kainge" userId="6127136c50a5e028" providerId="Windows Live" clId="Web-{F6321429-C8F5-48A9-A6F4-F9F368AE01C2}" dt="2022-05-21T18:00:52.363" v="125" actId="1076"/>
          <ac:cxnSpMkLst>
            <pc:docMk/>
            <pc:sldMk cId="1311193501" sldId="341"/>
            <ac:cxnSpMk id="87" creationId="{2F6A8D05-E49C-E308-9CD7-A9B0F88373F9}"/>
          </ac:cxnSpMkLst>
        </pc:cxnChg>
        <pc:cxnChg chg="add del mod">
          <ac:chgData name="Pragati Kainge" userId="6127136c50a5e028" providerId="Windows Live" clId="Web-{F6321429-C8F5-48A9-A6F4-F9F368AE01C2}" dt="2022-05-21T17:58:18.907" v="83"/>
          <ac:cxnSpMkLst>
            <pc:docMk/>
            <pc:sldMk cId="1311193501" sldId="341"/>
            <ac:cxnSpMk id="98" creationId="{72D227FA-CFE1-7495-7650-1763686EBCB0}"/>
          </ac:cxnSpMkLst>
        </pc:cxnChg>
        <pc:cxnChg chg="add del mod">
          <ac:chgData name="Pragati Kainge" userId="6127136c50a5e028" providerId="Windows Live" clId="Web-{F6321429-C8F5-48A9-A6F4-F9F368AE01C2}" dt="2022-05-21T17:58:18.907" v="82"/>
          <ac:cxnSpMkLst>
            <pc:docMk/>
            <pc:sldMk cId="1311193501" sldId="341"/>
            <ac:cxnSpMk id="99" creationId="{3C02B585-F2D4-8879-5648-7E418FFC9D20}"/>
          </ac:cxnSpMkLst>
        </pc:cxnChg>
        <pc:cxnChg chg="add del mod">
          <ac:chgData name="Pragati Kainge" userId="6127136c50a5e028" providerId="Windows Live" clId="Web-{F6321429-C8F5-48A9-A6F4-F9F368AE01C2}" dt="2022-05-21T17:58:18.907" v="81"/>
          <ac:cxnSpMkLst>
            <pc:docMk/>
            <pc:sldMk cId="1311193501" sldId="341"/>
            <ac:cxnSpMk id="101" creationId="{C759354C-6215-1A2F-2605-814055F388AA}"/>
          </ac:cxnSpMkLst>
        </pc:cxnChg>
        <pc:cxnChg chg="add del mod">
          <ac:chgData name="Pragati Kainge" userId="6127136c50a5e028" providerId="Windows Live" clId="Web-{F6321429-C8F5-48A9-A6F4-F9F368AE01C2}" dt="2022-05-21T17:58:18.907" v="80"/>
          <ac:cxnSpMkLst>
            <pc:docMk/>
            <pc:sldMk cId="1311193501" sldId="341"/>
            <ac:cxnSpMk id="102" creationId="{FF0F014F-5BB6-0A67-0BE1-9A6945690ABC}"/>
          </ac:cxnSpMkLst>
        </pc:cxnChg>
        <pc:cxnChg chg="add del mod">
          <ac:chgData name="Pragati Kainge" userId="6127136c50a5e028" providerId="Windows Live" clId="Web-{F6321429-C8F5-48A9-A6F4-F9F368AE01C2}" dt="2022-05-21T17:58:18.907" v="79"/>
          <ac:cxnSpMkLst>
            <pc:docMk/>
            <pc:sldMk cId="1311193501" sldId="341"/>
            <ac:cxnSpMk id="103" creationId="{78C495DC-187A-A53E-569D-DA3E5F3345F6}"/>
          </ac:cxnSpMkLst>
        </pc:cxnChg>
        <pc:cxnChg chg="add del mod">
          <ac:chgData name="Pragati Kainge" userId="6127136c50a5e028" providerId="Windows Live" clId="Web-{F6321429-C8F5-48A9-A6F4-F9F368AE01C2}" dt="2022-05-21T17:58:18.907" v="75"/>
          <ac:cxnSpMkLst>
            <pc:docMk/>
            <pc:sldMk cId="1311193501" sldId="341"/>
            <ac:cxnSpMk id="107" creationId="{CD4C3B40-0A8F-1D94-9CA8-CFD7432317E3}"/>
          </ac:cxnSpMkLst>
        </pc:cxnChg>
      </pc:sldChg>
      <pc:sldChg chg="new del">
        <pc:chgData name="Pragati Kainge" userId="6127136c50a5e028" providerId="Windows Live" clId="Web-{F6321429-C8F5-48A9-A6F4-F9F368AE01C2}" dt="2022-05-21T17:54:46.856" v="1"/>
        <pc:sldMkLst>
          <pc:docMk/>
          <pc:sldMk cId="1924592897" sldId="341"/>
        </pc:sldMkLst>
      </pc:sldChg>
    </pc:docChg>
  </pc:docChgLst>
  <pc:docChgLst>
    <pc:chgData name="Pragati Kainge" userId="6127136c50a5e028" providerId="LiveId" clId="{BC84D92E-AE7A-4026-808F-99F0AABE9429}"/>
    <pc:docChg chg="undo redo custSel addSld delSld modSld sldOrd">
      <pc:chgData name="Pragati Kainge" userId="6127136c50a5e028" providerId="LiveId" clId="{BC84D92E-AE7A-4026-808F-99F0AABE9429}" dt="2022-05-22T15:38:24.357" v="4424" actId="1038"/>
      <pc:docMkLst>
        <pc:docMk/>
      </pc:docMkLst>
      <pc:sldChg chg="modSp mod">
        <pc:chgData name="Pragati Kainge" userId="6127136c50a5e028" providerId="LiveId" clId="{BC84D92E-AE7A-4026-808F-99F0AABE9429}" dt="2022-04-18T20:27:02.279" v="7" actId="113"/>
        <pc:sldMkLst>
          <pc:docMk/>
          <pc:sldMk cId="59448212" sldId="260"/>
        </pc:sldMkLst>
        <pc:spChg chg="mod">
          <ac:chgData name="Pragati Kainge" userId="6127136c50a5e028" providerId="LiveId" clId="{BC84D92E-AE7A-4026-808F-99F0AABE9429}" dt="2022-04-18T20:27:02.279" v="7" actId="113"/>
          <ac:spMkLst>
            <pc:docMk/>
            <pc:sldMk cId="59448212" sldId="260"/>
            <ac:spMk id="1749" creationId="{463FE7BD-3043-5E40-6EE9-5FD914679E7D}"/>
          </ac:spMkLst>
        </pc:spChg>
        <pc:graphicFrameChg chg="mod">
          <ac:chgData name="Pragati Kainge" userId="6127136c50a5e028" providerId="LiveId" clId="{BC84D92E-AE7A-4026-808F-99F0AABE9429}" dt="2022-04-18T20:26:34.843" v="1"/>
          <ac:graphicFrameMkLst>
            <pc:docMk/>
            <pc:sldMk cId="59448212" sldId="260"/>
            <ac:graphicFrameMk id="32" creationId="{AB168EA7-2C0E-4C19-870E-E23970F1DBE6}"/>
          </ac:graphicFrameMkLst>
        </pc:graphicFrameChg>
      </pc:sldChg>
      <pc:sldChg chg="modSp mod">
        <pc:chgData name="Pragati Kainge" userId="6127136c50a5e028" providerId="LiveId" clId="{BC84D92E-AE7A-4026-808F-99F0AABE9429}" dt="2022-04-24T13:08:28.788" v="1955" actId="207"/>
        <pc:sldMkLst>
          <pc:docMk/>
          <pc:sldMk cId="4088340722" sldId="269"/>
        </pc:sldMkLst>
        <pc:spChg chg="mod">
          <ac:chgData name="Pragati Kainge" userId="6127136c50a5e028" providerId="LiveId" clId="{BC84D92E-AE7A-4026-808F-99F0AABE9429}" dt="2022-04-24T13:08:09.429" v="1954" actId="207"/>
          <ac:spMkLst>
            <pc:docMk/>
            <pc:sldMk cId="4088340722" sldId="269"/>
            <ac:spMk id="58" creationId="{12C7EEA2-A47B-4786-ADE0-A860E674CA4A}"/>
          </ac:spMkLst>
        </pc:spChg>
        <pc:spChg chg="mod">
          <ac:chgData name="Pragati Kainge" userId="6127136c50a5e028" providerId="LiveId" clId="{BC84D92E-AE7A-4026-808F-99F0AABE9429}" dt="2022-04-24T13:08:28.788" v="1955" actId="207"/>
          <ac:spMkLst>
            <pc:docMk/>
            <pc:sldMk cId="4088340722" sldId="269"/>
            <ac:spMk id="60" creationId="{91E489FD-9538-4CD9-BEF9-B7166642DED3}"/>
          </ac:spMkLst>
        </pc:spChg>
      </pc:sldChg>
      <pc:sldChg chg="addSp delSp modSp new mod">
        <pc:chgData name="Pragati Kainge" userId="6127136c50a5e028" providerId="LiveId" clId="{BC84D92E-AE7A-4026-808F-99F0AABE9429}" dt="2022-04-24T15:34:35.151" v="2205" actId="478"/>
        <pc:sldMkLst>
          <pc:docMk/>
          <pc:sldMk cId="967924513" sldId="270"/>
        </pc:sldMkLst>
        <pc:spChg chg="del">
          <ac:chgData name="Pragati Kainge" userId="6127136c50a5e028" providerId="LiveId" clId="{BC84D92E-AE7A-4026-808F-99F0AABE9429}" dt="2022-04-24T11:18:31.312" v="840" actId="478"/>
          <ac:spMkLst>
            <pc:docMk/>
            <pc:sldMk cId="967924513" sldId="270"/>
            <ac:spMk id="2" creationId="{8B356FBC-0AA1-080F-CE3E-46F1809C4AF2}"/>
          </ac:spMkLst>
        </pc:spChg>
        <pc:spChg chg="del">
          <ac:chgData name="Pragati Kainge" userId="6127136c50a5e028" providerId="LiveId" clId="{BC84D92E-AE7A-4026-808F-99F0AABE9429}" dt="2022-04-24T10:34:21.474" v="9" actId="478"/>
          <ac:spMkLst>
            <pc:docMk/>
            <pc:sldMk cId="967924513" sldId="270"/>
            <ac:spMk id="2" creationId="{8BA92D99-F85C-4561-9DB1-A26528475FC4}"/>
          </ac:spMkLst>
        </pc:spChg>
        <pc:spChg chg="del mod">
          <ac:chgData name="Pragati Kainge" userId="6127136c50a5e028" providerId="LiveId" clId="{BC84D92E-AE7A-4026-808F-99F0AABE9429}" dt="2022-04-24T11:18:33.532" v="841" actId="478"/>
          <ac:spMkLst>
            <pc:docMk/>
            <pc:sldMk cId="967924513" sldId="270"/>
            <ac:spMk id="3" creationId="{BC8FE4AD-F777-E331-82C1-FDBA2CFD0355}"/>
          </ac:spMkLst>
        </pc:spChg>
        <pc:spChg chg="del">
          <ac:chgData name="Pragati Kainge" userId="6127136c50a5e028" providerId="LiveId" clId="{BC84D92E-AE7A-4026-808F-99F0AABE9429}" dt="2022-04-24T10:34:27.310" v="10" actId="478"/>
          <ac:spMkLst>
            <pc:docMk/>
            <pc:sldMk cId="967924513" sldId="270"/>
            <ac:spMk id="3" creationId="{F1855291-159F-42D6-B088-2A649C7E360D}"/>
          </ac:spMkLst>
        </pc:spChg>
        <pc:spChg chg="add mod topLvl">
          <ac:chgData name="Pragati Kainge" userId="6127136c50a5e028" providerId="LiveId" clId="{BC84D92E-AE7A-4026-808F-99F0AABE9429}" dt="2022-04-24T13:57:26.400" v="2203" actId="339"/>
          <ac:spMkLst>
            <pc:docMk/>
            <pc:sldMk cId="967924513" sldId="270"/>
            <ac:spMk id="5" creationId="{9E367A16-A795-4C77-A0BF-C3EE6551B1F5}"/>
          </ac:spMkLst>
        </pc:spChg>
        <pc:spChg chg="add del mod">
          <ac:chgData name="Pragati Kainge" userId="6127136c50a5e028" providerId="LiveId" clId="{BC84D92E-AE7A-4026-808F-99F0AABE9429}" dt="2022-04-24T11:47:56.015" v="1543" actId="478"/>
          <ac:spMkLst>
            <pc:docMk/>
            <pc:sldMk cId="967924513" sldId="270"/>
            <ac:spMk id="6" creationId="{8702CE8C-5A3F-4F8B-8A6C-7C4F4575D648}"/>
          </ac:spMkLst>
        </pc:spChg>
        <pc:spChg chg="add del mod">
          <ac:chgData name="Pragati Kainge" userId="6127136c50a5e028" providerId="LiveId" clId="{BC84D92E-AE7A-4026-808F-99F0AABE9429}" dt="2022-04-24T10:36:44.747" v="21" actId="478"/>
          <ac:spMkLst>
            <pc:docMk/>
            <pc:sldMk cId="967924513" sldId="270"/>
            <ac:spMk id="7" creationId="{CCEF4903-774F-434B-AF74-8E261E42DCBE}"/>
          </ac:spMkLst>
        </pc:spChg>
        <pc:spChg chg="add del mod">
          <ac:chgData name="Pragati Kainge" userId="6127136c50a5e028" providerId="LiveId" clId="{BC84D92E-AE7A-4026-808F-99F0AABE9429}" dt="2022-04-24T11:46:59.843" v="1534" actId="478"/>
          <ac:spMkLst>
            <pc:docMk/>
            <pc:sldMk cId="967924513" sldId="270"/>
            <ac:spMk id="8" creationId="{F24C63C6-35E3-4F9E-ABC0-F5BC80CCD57F}"/>
          </ac:spMkLst>
        </pc:spChg>
        <pc:spChg chg="add del mod">
          <ac:chgData name="Pragati Kainge" userId="6127136c50a5e028" providerId="LiveId" clId="{BC84D92E-AE7A-4026-808F-99F0AABE9429}" dt="2022-04-24T11:50:18.218" v="1564" actId="478"/>
          <ac:spMkLst>
            <pc:docMk/>
            <pc:sldMk cId="967924513" sldId="270"/>
            <ac:spMk id="9" creationId="{C978C003-70AA-425D-BA61-F7A8BD3057B0}"/>
          </ac:spMkLst>
        </pc:spChg>
        <pc:spChg chg="add del mod">
          <ac:chgData name="Pragati Kainge" userId="6127136c50a5e028" providerId="LiveId" clId="{BC84D92E-AE7A-4026-808F-99F0AABE9429}" dt="2022-04-24T11:45:57.472" v="1525" actId="478"/>
          <ac:spMkLst>
            <pc:docMk/>
            <pc:sldMk cId="967924513" sldId="270"/>
            <ac:spMk id="10" creationId="{87E001B2-A3EB-48BF-B07D-4B66E80A432B}"/>
          </ac:spMkLst>
        </pc:spChg>
        <pc:spChg chg="add del mod">
          <ac:chgData name="Pragati Kainge" userId="6127136c50a5e028" providerId="LiveId" clId="{BC84D92E-AE7A-4026-808F-99F0AABE9429}" dt="2022-04-24T11:44:23.280" v="1499" actId="478"/>
          <ac:spMkLst>
            <pc:docMk/>
            <pc:sldMk cId="967924513" sldId="270"/>
            <ac:spMk id="11" creationId="{93D62376-925B-4B94-AC29-9A7DC667DBDE}"/>
          </ac:spMkLst>
        </pc:spChg>
        <pc:spChg chg="add del mod">
          <ac:chgData name="Pragati Kainge" userId="6127136c50a5e028" providerId="LiveId" clId="{BC84D92E-AE7A-4026-808F-99F0AABE9429}" dt="2022-04-24T11:48:05.628" v="1546" actId="478"/>
          <ac:spMkLst>
            <pc:docMk/>
            <pc:sldMk cId="967924513" sldId="270"/>
            <ac:spMk id="12" creationId="{CE16EAFC-85AD-487A-9202-A6517F853F88}"/>
          </ac:spMkLst>
        </pc:spChg>
        <pc:spChg chg="add del mod topLvl">
          <ac:chgData name="Pragati Kainge" userId="6127136c50a5e028" providerId="LiveId" clId="{BC84D92E-AE7A-4026-808F-99F0AABE9429}" dt="2022-04-24T12:10:24.616" v="1695" actId="478"/>
          <ac:spMkLst>
            <pc:docMk/>
            <pc:sldMk cId="967924513" sldId="270"/>
            <ac:spMk id="13" creationId="{CB8CBBF9-0E17-4068-8622-26ED2E7BE7AA}"/>
          </ac:spMkLst>
        </pc:spChg>
        <pc:spChg chg="add mod topLvl">
          <ac:chgData name="Pragati Kainge" userId="6127136c50a5e028" providerId="LiveId" clId="{BC84D92E-AE7A-4026-808F-99F0AABE9429}" dt="2022-04-24T13:45:46.102" v="2190" actId="165"/>
          <ac:spMkLst>
            <pc:docMk/>
            <pc:sldMk cId="967924513" sldId="270"/>
            <ac:spMk id="14" creationId="{CB8FC7F9-5A74-4BD1-872B-DE9062D8D90E}"/>
          </ac:spMkLst>
        </pc:spChg>
        <pc:spChg chg="add mod topLvl">
          <ac:chgData name="Pragati Kainge" userId="6127136c50a5e028" providerId="LiveId" clId="{BC84D92E-AE7A-4026-808F-99F0AABE9429}" dt="2022-04-24T13:45:46.102" v="2190" actId="165"/>
          <ac:spMkLst>
            <pc:docMk/>
            <pc:sldMk cId="967924513" sldId="270"/>
            <ac:spMk id="15" creationId="{43F4E8C9-6AAF-4DDC-9B77-65391B240202}"/>
          </ac:spMkLst>
        </pc:spChg>
        <pc:spChg chg="add mod topLvl">
          <ac:chgData name="Pragati Kainge" userId="6127136c50a5e028" providerId="LiveId" clId="{BC84D92E-AE7A-4026-808F-99F0AABE9429}" dt="2022-04-24T13:45:46.102" v="2190" actId="165"/>
          <ac:spMkLst>
            <pc:docMk/>
            <pc:sldMk cId="967924513" sldId="270"/>
            <ac:spMk id="16" creationId="{3E203843-9CEA-40F6-A3B8-20FE5E72C3FC}"/>
          </ac:spMkLst>
        </pc:spChg>
        <pc:spChg chg="add del mod">
          <ac:chgData name="Pragati Kainge" userId="6127136c50a5e028" providerId="LiveId" clId="{BC84D92E-AE7A-4026-808F-99F0AABE9429}" dt="2022-04-24T10:40:18.682" v="56" actId="478"/>
          <ac:spMkLst>
            <pc:docMk/>
            <pc:sldMk cId="967924513" sldId="270"/>
            <ac:spMk id="17" creationId="{51045E79-F651-41AF-A776-0045C8CBECBE}"/>
          </ac:spMkLst>
        </pc:spChg>
        <pc:spChg chg="add mod topLvl">
          <ac:chgData name="Pragati Kainge" userId="6127136c50a5e028" providerId="LiveId" clId="{BC84D92E-AE7A-4026-808F-99F0AABE9429}" dt="2022-04-24T13:45:46.102" v="2190" actId="165"/>
          <ac:spMkLst>
            <pc:docMk/>
            <pc:sldMk cId="967924513" sldId="270"/>
            <ac:spMk id="18" creationId="{FF6FA83D-AA83-47A6-92C9-B556DE342539}"/>
          </ac:spMkLst>
        </pc:spChg>
        <pc:spChg chg="add del mod">
          <ac:chgData name="Pragati Kainge" userId="6127136c50a5e028" providerId="LiveId" clId="{BC84D92E-AE7A-4026-808F-99F0AABE9429}" dt="2022-04-24T11:48:21.038" v="1551" actId="478"/>
          <ac:spMkLst>
            <pc:docMk/>
            <pc:sldMk cId="967924513" sldId="270"/>
            <ac:spMk id="19" creationId="{47C3A079-9852-42AC-A568-3198A1430E06}"/>
          </ac:spMkLst>
        </pc:spChg>
        <pc:spChg chg="add del mod">
          <ac:chgData name="Pragati Kainge" userId="6127136c50a5e028" providerId="LiveId" clId="{BC84D92E-AE7A-4026-808F-99F0AABE9429}" dt="2022-04-24T11:48:11.219" v="1548" actId="478"/>
          <ac:spMkLst>
            <pc:docMk/>
            <pc:sldMk cId="967924513" sldId="270"/>
            <ac:spMk id="20" creationId="{64D6CB6C-D7E4-4597-A4E0-D8D0C4D733E8}"/>
          </ac:spMkLst>
        </pc:spChg>
        <pc:spChg chg="add mod topLvl">
          <ac:chgData name="Pragati Kainge" userId="6127136c50a5e028" providerId="LiveId" clId="{BC84D92E-AE7A-4026-808F-99F0AABE9429}" dt="2022-04-24T13:45:46.102" v="2190" actId="165"/>
          <ac:spMkLst>
            <pc:docMk/>
            <pc:sldMk cId="967924513" sldId="270"/>
            <ac:spMk id="21" creationId="{E67F9BC3-EE5F-4CBB-BCEC-92E84751B0E6}"/>
          </ac:spMkLst>
        </pc:spChg>
        <pc:spChg chg="add mod topLvl">
          <ac:chgData name="Pragati Kainge" userId="6127136c50a5e028" providerId="LiveId" clId="{BC84D92E-AE7A-4026-808F-99F0AABE9429}" dt="2022-04-24T13:45:46.102" v="2190" actId="165"/>
          <ac:spMkLst>
            <pc:docMk/>
            <pc:sldMk cId="967924513" sldId="270"/>
            <ac:spMk id="22" creationId="{A2DDC4D9-3E30-4819-A768-A897E70DC6CC}"/>
          </ac:spMkLst>
        </pc:spChg>
        <pc:spChg chg="add mod topLvl">
          <ac:chgData name="Pragati Kainge" userId="6127136c50a5e028" providerId="LiveId" clId="{BC84D92E-AE7A-4026-808F-99F0AABE9429}" dt="2022-04-24T13:45:46.102" v="2190" actId="165"/>
          <ac:spMkLst>
            <pc:docMk/>
            <pc:sldMk cId="967924513" sldId="270"/>
            <ac:spMk id="23" creationId="{0C58C75C-12A5-4C6B-8EEC-47B3DCFAA503}"/>
          </ac:spMkLst>
        </pc:spChg>
        <pc:spChg chg="add mod topLvl">
          <ac:chgData name="Pragati Kainge" userId="6127136c50a5e028" providerId="LiveId" clId="{BC84D92E-AE7A-4026-808F-99F0AABE9429}" dt="2022-04-24T13:45:46.102" v="2190" actId="165"/>
          <ac:spMkLst>
            <pc:docMk/>
            <pc:sldMk cId="967924513" sldId="270"/>
            <ac:spMk id="25" creationId="{E5B96718-501A-45DE-AA59-0ABF1B231BF4}"/>
          </ac:spMkLst>
        </pc:spChg>
        <pc:spChg chg="add del mod">
          <ac:chgData name="Pragati Kainge" userId="6127136c50a5e028" providerId="LiveId" clId="{BC84D92E-AE7A-4026-808F-99F0AABE9429}" dt="2022-04-24T10:59:21.191" v="269" actId="478"/>
          <ac:spMkLst>
            <pc:docMk/>
            <pc:sldMk cId="967924513" sldId="270"/>
            <ac:spMk id="26" creationId="{E1661CF2-F862-4C9B-8861-9BE66D7A7E1A}"/>
          </ac:spMkLst>
        </pc:spChg>
        <pc:spChg chg="add del mod">
          <ac:chgData name="Pragati Kainge" userId="6127136c50a5e028" providerId="LiveId" clId="{BC84D92E-AE7A-4026-808F-99F0AABE9429}" dt="2022-04-24T11:03:28.018" v="303" actId="478"/>
          <ac:spMkLst>
            <pc:docMk/>
            <pc:sldMk cId="967924513" sldId="270"/>
            <ac:spMk id="27" creationId="{74B0AA00-C14F-4A42-B9FD-DB72BC52F393}"/>
          </ac:spMkLst>
        </pc:spChg>
        <pc:spChg chg="add mod topLvl">
          <ac:chgData name="Pragati Kainge" userId="6127136c50a5e028" providerId="LiveId" clId="{BC84D92E-AE7A-4026-808F-99F0AABE9429}" dt="2022-04-24T13:45:46.102" v="2190" actId="165"/>
          <ac:spMkLst>
            <pc:docMk/>
            <pc:sldMk cId="967924513" sldId="270"/>
            <ac:spMk id="28" creationId="{BFCB666B-0716-48C0-B58E-7E447B76A144}"/>
          </ac:spMkLst>
        </pc:spChg>
        <pc:spChg chg="add mod topLvl">
          <ac:chgData name="Pragati Kainge" userId="6127136c50a5e028" providerId="LiveId" clId="{BC84D92E-AE7A-4026-808F-99F0AABE9429}" dt="2022-04-24T13:45:46.102" v="2190" actId="165"/>
          <ac:spMkLst>
            <pc:docMk/>
            <pc:sldMk cId="967924513" sldId="270"/>
            <ac:spMk id="29" creationId="{51A7DD8F-20B5-406B-B821-410D79B8C66F}"/>
          </ac:spMkLst>
        </pc:spChg>
        <pc:spChg chg="add del mod topLvl">
          <ac:chgData name="Pragati Kainge" userId="6127136c50a5e028" providerId="LiveId" clId="{BC84D92E-AE7A-4026-808F-99F0AABE9429}" dt="2022-04-24T13:45:46.102" v="2190" actId="165"/>
          <ac:spMkLst>
            <pc:docMk/>
            <pc:sldMk cId="967924513" sldId="270"/>
            <ac:spMk id="30" creationId="{D07617CB-057B-4C55-8B8C-48B65CEB5B92}"/>
          </ac:spMkLst>
        </pc:spChg>
        <pc:spChg chg="add del mod topLvl">
          <ac:chgData name="Pragati Kainge" userId="6127136c50a5e028" providerId="LiveId" clId="{BC84D92E-AE7A-4026-808F-99F0AABE9429}" dt="2022-04-24T13:45:46.102" v="2190" actId="165"/>
          <ac:spMkLst>
            <pc:docMk/>
            <pc:sldMk cId="967924513" sldId="270"/>
            <ac:spMk id="31" creationId="{1C9F479C-E356-404E-9185-A820B45F5670}"/>
          </ac:spMkLst>
        </pc:spChg>
        <pc:spChg chg="add mod topLvl">
          <ac:chgData name="Pragati Kainge" userId="6127136c50a5e028" providerId="LiveId" clId="{BC84D92E-AE7A-4026-808F-99F0AABE9429}" dt="2022-04-24T13:45:46.102" v="2190" actId="165"/>
          <ac:spMkLst>
            <pc:docMk/>
            <pc:sldMk cId="967924513" sldId="270"/>
            <ac:spMk id="32" creationId="{0C6838DB-95D9-451B-9C5F-6EF4F0301388}"/>
          </ac:spMkLst>
        </pc:spChg>
        <pc:spChg chg="add mod topLvl">
          <ac:chgData name="Pragati Kainge" userId="6127136c50a5e028" providerId="LiveId" clId="{BC84D92E-AE7A-4026-808F-99F0AABE9429}" dt="2022-04-24T13:45:46.102" v="2190" actId="165"/>
          <ac:spMkLst>
            <pc:docMk/>
            <pc:sldMk cId="967924513" sldId="270"/>
            <ac:spMk id="33" creationId="{0BC1654A-1D39-45E0-9ED0-30F70E508A9E}"/>
          </ac:spMkLst>
        </pc:spChg>
        <pc:spChg chg="add mod topLvl">
          <ac:chgData name="Pragati Kainge" userId="6127136c50a5e028" providerId="LiveId" clId="{BC84D92E-AE7A-4026-808F-99F0AABE9429}" dt="2022-04-24T13:45:46.102" v="2190" actId="165"/>
          <ac:spMkLst>
            <pc:docMk/>
            <pc:sldMk cId="967924513" sldId="270"/>
            <ac:spMk id="34" creationId="{62082407-95A4-4C87-9D69-8C60D45DBE54}"/>
          </ac:spMkLst>
        </pc:spChg>
        <pc:spChg chg="add mod topLvl">
          <ac:chgData name="Pragati Kainge" userId="6127136c50a5e028" providerId="LiveId" clId="{BC84D92E-AE7A-4026-808F-99F0AABE9429}" dt="2022-04-24T13:45:46.102" v="2190" actId="165"/>
          <ac:spMkLst>
            <pc:docMk/>
            <pc:sldMk cId="967924513" sldId="270"/>
            <ac:spMk id="35" creationId="{CDB823C7-34CF-42C5-99BC-456DF34A129B}"/>
          </ac:spMkLst>
        </pc:spChg>
        <pc:spChg chg="add mod topLvl">
          <ac:chgData name="Pragati Kainge" userId="6127136c50a5e028" providerId="LiveId" clId="{BC84D92E-AE7A-4026-808F-99F0AABE9429}" dt="2022-04-24T13:45:46.102" v="2190" actId="165"/>
          <ac:spMkLst>
            <pc:docMk/>
            <pc:sldMk cId="967924513" sldId="270"/>
            <ac:spMk id="36" creationId="{756CDC04-EB3E-4031-9F76-EA313A06DDF5}"/>
          </ac:spMkLst>
        </pc:spChg>
        <pc:spChg chg="add mod topLvl">
          <ac:chgData name="Pragati Kainge" userId="6127136c50a5e028" providerId="LiveId" clId="{BC84D92E-AE7A-4026-808F-99F0AABE9429}" dt="2022-04-24T13:45:46.102" v="2190" actId="165"/>
          <ac:spMkLst>
            <pc:docMk/>
            <pc:sldMk cId="967924513" sldId="270"/>
            <ac:spMk id="37" creationId="{E981E3CC-0988-44E4-9DAF-7526E9B941E1}"/>
          </ac:spMkLst>
        </pc:spChg>
        <pc:spChg chg="add mod topLvl">
          <ac:chgData name="Pragati Kainge" userId="6127136c50a5e028" providerId="LiveId" clId="{BC84D92E-AE7A-4026-808F-99F0AABE9429}" dt="2022-04-24T13:45:46.102" v="2190" actId="165"/>
          <ac:spMkLst>
            <pc:docMk/>
            <pc:sldMk cId="967924513" sldId="270"/>
            <ac:spMk id="38" creationId="{C2C405D9-9A73-4B53-924A-BC12466314FC}"/>
          </ac:spMkLst>
        </pc:spChg>
        <pc:spChg chg="add mod topLvl">
          <ac:chgData name="Pragati Kainge" userId="6127136c50a5e028" providerId="LiveId" clId="{BC84D92E-AE7A-4026-808F-99F0AABE9429}" dt="2022-04-24T13:45:46.102" v="2190" actId="165"/>
          <ac:spMkLst>
            <pc:docMk/>
            <pc:sldMk cId="967924513" sldId="270"/>
            <ac:spMk id="39" creationId="{F411BB76-0AFE-4E91-B3B9-A253DC98B644}"/>
          </ac:spMkLst>
        </pc:spChg>
        <pc:spChg chg="add mod topLvl">
          <ac:chgData name="Pragati Kainge" userId="6127136c50a5e028" providerId="LiveId" clId="{BC84D92E-AE7A-4026-808F-99F0AABE9429}" dt="2022-04-24T13:45:46.102" v="2190" actId="165"/>
          <ac:spMkLst>
            <pc:docMk/>
            <pc:sldMk cId="967924513" sldId="270"/>
            <ac:spMk id="40" creationId="{5C57F317-6811-4F9B-88E8-879574E65795}"/>
          </ac:spMkLst>
        </pc:spChg>
        <pc:spChg chg="add mod topLvl">
          <ac:chgData name="Pragati Kainge" userId="6127136c50a5e028" providerId="LiveId" clId="{BC84D92E-AE7A-4026-808F-99F0AABE9429}" dt="2022-04-24T13:45:46.102" v="2190" actId="165"/>
          <ac:spMkLst>
            <pc:docMk/>
            <pc:sldMk cId="967924513" sldId="270"/>
            <ac:spMk id="41" creationId="{7A7FEA15-24E1-4871-BE70-B6C62B57B72C}"/>
          </ac:spMkLst>
        </pc:spChg>
        <pc:spChg chg="add del mod">
          <ac:chgData name="Pragati Kainge" userId="6127136c50a5e028" providerId="LiveId" clId="{BC84D92E-AE7A-4026-808F-99F0AABE9429}" dt="2022-04-24T11:57:55.017" v="1631" actId="478"/>
          <ac:spMkLst>
            <pc:docMk/>
            <pc:sldMk cId="967924513" sldId="270"/>
            <ac:spMk id="42" creationId="{AF88075C-78D4-483A-B364-C6481B1140F5}"/>
          </ac:spMkLst>
        </pc:spChg>
        <pc:spChg chg="add mod topLvl">
          <ac:chgData name="Pragati Kainge" userId="6127136c50a5e028" providerId="LiveId" clId="{BC84D92E-AE7A-4026-808F-99F0AABE9429}" dt="2022-04-24T13:47:20.415" v="2198" actId="208"/>
          <ac:spMkLst>
            <pc:docMk/>
            <pc:sldMk cId="967924513" sldId="270"/>
            <ac:spMk id="43" creationId="{25F4BE6B-48A9-4470-8248-E111B420C0FB}"/>
          </ac:spMkLst>
        </pc:spChg>
        <pc:spChg chg="add del mod topLvl">
          <ac:chgData name="Pragati Kainge" userId="6127136c50a5e028" providerId="LiveId" clId="{BC84D92E-AE7A-4026-808F-99F0AABE9429}" dt="2022-04-24T13:47:48.072" v="2200" actId="208"/>
          <ac:spMkLst>
            <pc:docMk/>
            <pc:sldMk cId="967924513" sldId="270"/>
            <ac:spMk id="44" creationId="{80E60306-8224-4372-A423-F05B73E02BAB}"/>
          </ac:spMkLst>
        </pc:spChg>
        <pc:spChg chg="add del mod topLvl">
          <ac:chgData name="Pragati Kainge" userId="6127136c50a5e028" providerId="LiveId" clId="{BC84D92E-AE7A-4026-808F-99F0AABE9429}" dt="2022-04-24T13:45:46.102" v="2190" actId="165"/>
          <ac:spMkLst>
            <pc:docMk/>
            <pc:sldMk cId="967924513" sldId="270"/>
            <ac:spMk id="45" creationId="{26A5E168-2D8F-4246-B2D3-6F7FF9DD5D61}"/>
          </ac:spMkLst>
        </pc:spChg>
        <pc:spChg chg="add mod topLvl">
          <ac:chgData name="Pragati Kainge" userId="6127136c50a5e028" providerId="LiveId" clId="{BC84D92E-AE7A-4026-808F-99F0AABE9429}" dt="2022-04-24T13:45:46.102" v="2190" actId="165"/>
          <ac:spMkLst>
            <pc:docMk/>
            <pc:sldMk cId="967924513" sldId="270"/>
            <ac:spMk id="46" creationId="{B6B06CA7-78C8-4F2B-8ADB-0D6E16B6224D}"/>
          </ac:spMkLst>
        </pc:spChg>
        <pc:spChg chg="add del mod">
          <ac:chgData name="Pragati Kainge" userId="6127136c50a5e028" providerId="LiveId" clId="{BC84D92E-AE7A-4026-808F-99F0AABE9429}" dt="2022-04-24T12:09:45.854" v="1689" actId="478"/>
          <ac:spMkLst>
            <pc:docMk/>
            <pc:sldMk cId="967924513" sldId="270"/>
            <ac:spMk id="47" creationId="{19980ED9-4C11-44FF-83E5-F4859946B801}"/>
          </ac:spMkLst>
        </pc:spChg>
        <pc:spChg chg="add mod topLvl">
          <ac:chgData name="Pragati Kainge" userId="6127136c50a5e028" providerId="LiveId" clId="{BC84D92E-AE7A-4026-808F-99F0AABE9429}" dt="2022-04-24T13:45:46.102" v="2190" actId="165"/>
          <ac:spMkLst>
            <pc:docMk/>
            <pc:sldMk cId="967924513" sldId="270"/>
            <ac:spMk id="48" creationId="{B01381BC-0A3D-4CCD-9658-0355B8B881B5}"/>
          </ac:spMkLst>
        </pc:spChg>
        <pc:spChg chg="add del mod">
          <ac:chgData name="Pragati Kainge" userId="6127136c50a5e028" providerId="LiveId" clId="{BC84D92E-AE7A-4026-808F-99F0AABE9429}" dt="2022-04-24T12:03:59.138" v="1646" actId="478"/>
          <ac:spMkLst>
            <pc:docMk/>
            <pc:sldMk cId="967924513" sldId="270"/>
            <ac:spMk id="49" creationId="{B913B6D1-FAB3-4441-8AA1-7487C84F39D5}"/>
          </ac:spMkLst>
        </pc:spChg>
        <pc:spChg chg="add mod">
          <ac:chgData name="Pragati Kainge" userId="6127136c50a5e028" providerId="LiveId" clId="{BC84D92E-AE7A-4026-808F-99F0AABE9429}" dt="2022-04-24T11:41:41.516" v="1476" actId="571"/>
          <ac:spMkLst>
            <pc:docMk/>
            <pc:sldMk cId="967924513" sldId="270"/>
            <ac:spMk id="50" creationId="{7ED04DD7-F024-4564-AF47-DE5C5BC8F259}"/>
          </ac:spMkLst>
        </pc:spChg>
        <pc:spChg chg="add mod">
          <ac:chgData name="Pragati Kainge" userId="6127136c50a5e028" providerId="LiveId" clId="{BC84D92E-AE7A-4026-808F-99F0AABE9429}" dt="2022-04-24T11:41:41.516" v="1476" actId="571"/>
          <ac:spMkLst>
            <pc:docMk/>
            <pc:sldMk cId="967924513" sldId="270"/>
            <ac:spMk id="51" creationId="{5522BD66-E892-448E-A54E-C2F6409546CF}"/>
          </ac:spMkLst>
        </pc:spChg>
        <pc:spChg chg="add mod">
          <ac:chgData name="Pragati Kainge" userId="6127136c50a5e028" providerId="LiveId" clId="{BC84D92E-AE7A-4026-808F-99F0AABE9429}" dt="2022-04-24T11:41:41.516" v="1476" actId="571"/>
          <ac:spMkLst>
            <pc:docMk/>
            <pc:sldMk cId="967924513" sldId="270"/>
            <ac:spMk id="52" creationId="{C61C7D35-61E0-4976-9490-BDE861371AC6}"/>
          </ac:spMkLst>
        </pc:spChg>
        <pc:spChg chg="del mod">
          <ac:chgData name="Pragati Kainge" userId="6127136c50a5e028" providerId="LiveId" clId="{BC84D92E-AE7A-4026-808F-99F0AABE9429}" dt="2022-04-24T15:34:35.151" v="2205" actId="478"/>
          <ac:spMkLst>
            <pc:docMk/>
            <pc:sldMk cId="967924513" sldId="270"/>
            <ac:spMk id="52" creationId="{EDCD3F9E-3890-4D2D-BD36-43E4BD37A9DE}"/>
          </ac:spMkLst>
        </pc:spChg>
        <pc:spChg chg="add mod">
          <ac:chgData name="Pragati Kainge" userId="6127136c50a5e028" providerId="LiveId" clId="{BC84D92E-AE7A-4026-808F-99F0AABE9429}" dt="2022-04-24T11:41:41.516" v="1476" actId="571"/>
          <ac:spMkLst>
            <pc:docMk/>
            <pc:sldMk cId="967924513" sldId="270"/>
            <ac:spMk id="53" creationId="{DA252017-4021-45A8-879F-0C8D0E0BE4D9}"/>
          </ac:spMkLst>
        </pc:spChg>
        <pc:spChg chg="add mod">
          <ac:chgData name="Pragati Kainge" userId="6127136c50a5e028" providerId="LiveId" clId="{BC84D92E-AE7A-4026-808F-99F0AABE9429}" dt="2022-04-24T11:41:41.516" v="1476" actId="571"/>
          <ac:spMkLst>
            <pc:docMk/>
            <pc:sldMk cId="967924513" sldId="270"/>
            <ac:spMk id="54" creationId="{58C5C992-FE31-4C7F-A675-9F04A76E4A12}"/>
          </ac:spMkLst>
        </pc:spChg>
        <pc:spChg chg="add mod">
          <ac:chgData name="Pragati Kainge" userId="6127136c50a5e028" providerId="LiveId" clId="{BC84D92E-AE7A-4026-808F-99F0AABE9429}" dt="2022-04-24T11:41:41.516" v="1476" actId="571"/>
          <ac:spMkLst>
            <pc:docMk/>
            <pc:sldMk cId="967924513" sldId="270"/>
            <ac:spMk id="55" creationId="{AD62C73E-E870-4155-9300-8310DFEF1684}"/>
          </ac:spMkLst>
        </pc:spChg>
        <pc:spChg chg="add mod">
          <ac:chgData name="Pragati Kainge" userId="6127136c50a5e028" providerId="LiveId" clId="{BC84D92E-AE7A-4026-808F-99F0AABE9429}" dt="2022-04-24T11:41:41.516" v="1476" actId="571"/>
          <ac:spMkLst>
            <pc:docMk/>
            <pc:sldMk cId="967924513" sldId="270"/>
            <ac:spMk id="56" creationId="{32E8C619-5138-43A0-8FB6-DA84E9C2BA16}"/>
          </ac:spMkLst>
        </pc:spChg>
        <pc:spChg chg="add mod">
          <ac:chgData name="Pragati Kainge" userId="6127136c50a5e028" providerId="LiveId" clId="{BC84D92E-AE7A-4026-808F-99F0AABE9429}" dt="2022-04-24T11:41:41.516" v="1476" actId="571"/>
          <ac:spMkLst>
            <pc:docMk/>
            <pc:sldMk cId="967924513" sldId="270"/>
            <ac:spMk id="57" creationId="{BB5EA234-700E-4C86-844D-B03AF4C50D12}"/>
          </ac:spMkLst>
        </pc:spChg>
        <pc:spChg chg="add mod">
          <ac:chgData name="Pragati Kainge" userId="6127136c50a5e028" providerId="LiveId" clId="{BC84D92E-AE7A-4026-808F-99F0AABE9429}" dt="2022-04-24T11:41:41.516" v="1476" actId="571"/>
          <ac:spMkLst>
            <pc:docMk/>
            <pc:sldMk cId="967924513" sldId="270"/>
            <ac:spMk id="58" creationId="{117E5B57-CB1F-4014-A442-CA3B59994487}"/>
          </ac:spMkLst>
        </pc:spChg>
        <pc:spChg chg="add mod">
          <ac:chgData name="Pragati Kainge" userId="6127136c50a5e028" providerId="LiveId" clId="{BC84D92E-AE7A-4026-808F-99F0AABE9429}" dt="2022-04-24T11:41:41.516" v="1476" actId="571"/>
          <ac:spMkLst>
            <pc:docMk/>
            <pc:sldMk cId="967924513" sldId="270"/>
            <ac:spMk id="59" creationId="{D64284DC-4BAE-4604-9867-B3E9CB953F9D}"/>
          </ac:spMkLst>
        </pc:spChg>
        <pc:spChg chg="add mod">
          <ac:chgData name="Pragati Kainge" userId="6127136c50a5e028" providerId="LiveId" clId="{BC84D92E-AE7A-4026-808F-99F0AABE9429}" dt="2022-04-24T11:41:41.516" v="1476" actId="571"/>
          <ac:spMkLst>
            <pc:docMk/>
            <pc:sldMk cId="967924513" sldId="270"/>
            <ac:spMk id="60" creationId="{B4125E9F-DDD9-4401-BC8B-DC88647973BE}"/>
          </ac:spMkLst>
        </pc:spChg>
        <pc:spChg chg="add mod">
          <ac:chgData name="Pragati Kainge" userId="6127136c50a5e028" providerId="LiveId" clId="{BC84D92E-AE7A-4026-808F-99F0AABE9429}" dt="2022-04-24T11:41:41.516" v="1476" actId="571"/>
          <ac:spMkLst>
            <pc:docMk/>
            <pc:sldMk cId="967924513" sldId="270"/>
            <ac:spMk id="61" creationId="{CE36069A-420D-48E2-B233-23E88CD3724B}"/>
          </ac:spMkLst>
        </pc:spChg>
        <pc:spChg chg="add mod">
          <ac:chgData name="Pragati Kainge" userId="6127136c50a5e028" providerId="LiveId" clId="{BC84D92E-AE7A-4026-808F-99F0AABE9429}" dt="2022-04-24T11:41:41.516" v="1476" actId="571"/>
          <ac:spMkLst>
            <pc:docMk/>
            <pc:sldMk cId="967924513" sldId="270"/>
            <ac:spMk id="62" creationId="{C51A2E01-F336-486C-9DC9-119B3ACCFFCE}"/>
          </ac:spMkLst>
        </pc:spChg>
        <pc:spChg chg="add mod topLvl">
          <ac:chgData name="Pragati Kainge" userId="6127136c50a5e028" providerId="LiveId" clId="{BC84D92E-AE7A-4026-808F-99F0AABE9429}" dt="2022-04-24T13:45:46.102" v="2190" actId="165"/>
          <ac:spMkLst>
            <pc:docMk/>
            <pc:sldMk cId="967924513" sldId="270"/>
            <ac:spMk id="63" creationId="{83D7D1FD-CB9B-4E54-981E-ABC58E693281}"/>
          </ac:spMkLst>
        </pc:spChg>
        <pc:spChg chg="add mod topLvl">
          <ac:chgData name="Pragati Kainge" userId="6127136c50a5e028" providerId="LiveId" clId="{BC84D92E-AE7A-4026-808F-99F0AABE9429}" dt="2022-04-24T13:45:46.102" v="2190" actId="165"/>
          <ac:spMkLst>
            <pc:docMk/>
            <pc:sldMk cId="967924513" sldId="270"/>
            <ac:spMk id="64" creationId="{05B6A579-6BFD-4970-8B9A-60D3B9579430}"/>
          </ac:spMkLst>
        </pc:spChg>
        <pc:spChg chg="add mod topLvl">
          <ac:chgData name="Pragati Kainge" userId="6127136c50a5e028" providerId="LiveId" clId="{BC84D92E-AE7A-4026-808F-99F0AABE9429}" dt="2022-04-24T13:46:41.784" v="2195" actId="108"/>
          <ac:spMkLst>
            <pc:docMk/>
            <pc:sldMk cId="967924513" sldId="270"/>
            <ac:spMk id="65" creationId="{162F0071-1532-49F1-88DB-70EDF617999E}"/>
          </ac:spMkLst>
        </pc:spChg>
        <pc:spChg chg="add mod topLvl">
          <ac:chgData name="Pragati Kainge" userId="6127136c50a5e028" providerId="LiveId" clId="{BC84D92E-AE7A-4026-808F-99F0AABE9429}" dt="2022-04-24T13:46:12.464" v="2192" actId="208"/>
          <ac:spMkLst>
            <pc:docMk/>
            <pc:sldMk cId="967924513" sldId="270"/>
            <ac:spMk id="66" creationId="{FC1FD2D4-83A3-4C5D-A933-03E0BBB2F85C}"/>
          </ac:spMkLst>
        </pc:spChg>
        <pc:spChg chg="add mod topLvl">
          <ac:chgData name="Pragati Kainge" userId="6127136c50a5e028" providerId="LiveId" clId="{BC84D92E-AE7A-4026-808F-99F0AABE9429}" dt="2022-04-24T13:45:46.102" v="2190" actId="165"/>
          <ac:spMkLst>
            <pc:docMk/>
            <pc:sldMk cId="967924513" sldId="270"/>
            <ac:spMk id="67" creationId="{A6E72C96-6D62-4BDC-8E26-1EB7D927695F}"/>
          </ac:spMkLst>
        </pc:spChg>
        <pc:spChg chg="add mod ord topLvl">
          <ac:chgData name="Pragati Kainge" userId="6127136c50a5e028" providerId="LiveId" clId="{BC84D92E-AE7A-4026-808F-99F0AABE9429}" dt="2022-04-24T13:45:46.102" v="2190" actId="165"/>
          <ac:spMkLst>
            <pc:docMk/>
            <pc:sldMk cId="967924513" sldId="270"/>
            <ac:spMk id="68" creationId="{16F1360B-894A-42E6-B206-0F0823C002D4}"/>
          </ac:spMkLst>
        </pc:spChg>
        <pc:spChg chg="add del mod">
          <ac:chgData name="Pragati Kainge" userId="6127136c50a5e028" providerId="LiveId" clId="{BC84D92E-AE7A-4026-808F-99F0AABE9429}" dt="2022-04-24T12:22:40.654" v="1793" actId="478"/>
          <ac:spMkLst>
            <pc:docMk/>
            <pc:sldMk cId="967924513" sldId="270"/>
            <ac:spMk id="69" creationId="{700FE9FB-6996-4F54-ABBF-5EAE7799CF5E}"/>
          </ac:spMkLst>
        </pc:spChg>
        <pc:spChg chg="add mod">
          <ac:chgData name="Pragati Kainge" userId="6127136c50a5e028" providerId="LiveId" clId="{BC84D92E-AE7A-4026-808F-99F0AABE9429}" dt="2022-04-24T13:29:01.629" v="2146" actId="20577"/>
          <ac:spMkLst>
            <pc:docMk/>
            <pc:sldMk cId="967924513" sldId="270"/>
            <ac:spMk id="72" creationId="{19AAE648-86D8-4B0A-B6AB-675317E2B392}"/>
          </ac:spMkLst>
        </pc:spChg>
        <pc:spChg chg="add mod ord">
          <ac:chgData name="Pragati Kainge" userId="6127136c50a5e028" providerId="LiveId" clId="{BC84D92E-AE7A-4026-808F-99F0AABE9429}" dt="2022-04-24T13:32:36.002" v="2158" actId="339"/>
          <ac:spMkLst>
            <pc:docMk/>
            <pc:sldMk cId="967924513" sldId="270"/>
            <ac:spMk id="73" creationId="{AA0A04AF-DADD-4A31-8568-69232814A092}"/>
          </ac:spMkLst>
        </pc:spChg>
        <pc:spChg chg="add mod topLvl">
          <ac:chgData name="Pragati Kainge" userId="6127136c50a5e028" providerId="LiveId" clId="{BC84D92E-AE7A-4026-808F-99F0AABE9429}" dt="2022-04-24T13:45:46.102" v="2190" actId="165"/>
          <ac:spMkLst>
            <pc:docMk/>
            <pc:sldMk cId="967924513" sldId="270"/>
            <ac:spMk id="78" creationId="{8EF88E97-2CB9-4C9D-86B7-7C7C1246A716}"/>
          </ac:spMkLst>
        </pc:spChg>
        <pc:grpChg chg="add del mod">
          <ac:chgData name="Pragati Kainge" userId="6127136c50a5e028" providerId="LiveId" clId="{BC84D92E-AE7A-4026-808F-99F0AABE9429}" dt="2022-04-24T12:10:21.615" v="1694" actId="165"/>
          <ac:grpSpMkLst>
            <pc:docMk/>
            <pc:sldMk cId="967924513" sldId="270"/>
            <ac:grpSpMk id="24" creationId="{40DB573F-EEE5-47B0-8208-9D25CF8ED327}"/>
          </ac:grpSpMkLst>
        </pc:grpChg>
        <pc:grpChg chg="add del mod">
          <ac:chgData name="Pragati Kainge" userId="6127136c50a5e028" providerId="LiveId" clId="{BC84D92E-AE7A-4026-808F-99F0AABE9429}" dt="2022-04-24T13:18:36.354" v="1963" actId="165"/>
          <ac:grpSpMkLst>
            <pc:docMk/>
            <pc:sldMk cId="967924513" sldId="270"/>
            <ac:grpSpMk id="70" creationId="{C539D5A5-B39C-44C4-81BD-19A4775B1822}"/>
          </ac:grpSpMkLst>
        </pc:grpChg>
        <pc:grpChg chg="add del mod">
          <ac:chgData name="Pragati Kainge" userId="6127136c50a5e028" providerId="LiveId" clId="{BC84D92E-AE7A-4026-808F-99F0AABE9429}" dt="2022-04-24T13:29:31.221" v="2147" actId="165"/>
          <ac:grpSpMkLst>
            <pc:docMk/>
            <pc:sldMk cId="967924513" sldId="270"/>
            <ac:grpSpMk id="71" creationId="{44C26932-3568-4248-9D83-EFB8C9E45575}"/>
          </ac:grpSpMkLst>
        </pc:grpChg>
        <pc:grpChg chg="add mod">
          <ac:chgData name="Pragati Kainge" userId="6127136c50a5e028" providerId="LiveId" clId="{BC84D92E-AE7A-4026-808F-99F0AABE9429}" dt="2022-04-24T13:37:20.300" v="2176" actId="338"/>
          <ac:grpSpMkLst>
            <pc:docMk/>
            <pc:sldMk cId="967924513" sldId="270"/>
            <ac:grpSpMk id="74" creationId="{6A7E4CB2-2CED-437F-911C-7E79AE5AE036}"/>
          </ac:grpSpMkLst>
        </pc:grpChg>
        <pc:grpChg chg="add del mod">
          <ac:chgData name="Pragati Kainge" userId="6127136c50a5e028" providerId="LiveId" clId="{BC84D92E-AE7A-4026-808F-99F0AABE9429}" dt="2022-04-24T13:38:38.227" v="2178" actId="165"/>
          <ac:grpSpMkLst>
            <pc:docMk/>
            <pc:sldMk cId="967924513" sldId="270"/>
            <ac:grpSpMk id="75" creationId="{79041ACD-1CFC-4004-8A99-D32D5A670D20}"/>
          </ac:grpSpMkLst>
        </pc:grpChg>
        <pc:grpChg chg="add del mod">
          <ac:chgData name="Pragati Kainge" userId="6127136c50a5e028" providerId="LiveId" clId="{BC84D92E-AE7A-4026-808F-99F0AABE9429}" dt="2022-04-24T13:39:01.818" v="2180" actId="165"/>
          <ac:grpSpMkLst>
            <pc:docMk/>
            <pc:sldMk cId="967924513" sldId="270"/>
            <ac:grpSpMk id="76" creationId="{CAE51646-029D-45A9-AFEB-F773BE595CEF}"/>
          </ac:grpSpMkLst>
        </pc:grpChg>
        <pc:grpChg chg="add del mod">
          <ac:chgData name="Pragati Kainge" userId="6127136c50a5e028" providerId="LiveId" clId="{BC84D92E-AE7A-4026-808F-99F0AABE9429}" dt="2022-04-24T13:45:46.102" v="2190" actId="165"/>
          <ac:grpSpMkLst>
            <pc:docMk/>
            <pc:sldMk cId="967924513" sldId="270"/>
            <ac:grpSpMk id="77" creationId="{0FA90D7E-7D31-4B06-9241-2C6FB55763AB}"/>
          </ac:grpSpMkLst>
        </pc:grpChg>
      </pc:sldChg>
      <pc:sldChg chg="addSp delSp modSp new del mod">
        <pc:chgData name="Pragati Kainge" userId="6127136c50a5e028" providerId="LiveId" clId="{BC84D92E-AE7A-4026-808F-99F0AABE9429}" dt="2022-04-24T11:36:37.343" v="1461" actId="47"/>
        <pc:sldMkLst>
          <pc:docMk/>
          <pc:sldMk cId="3160212474" sldId="271"/>
        </pc:sldMkLst>
        <pc:spChg chg="del">
          <ac:chgData name="Pragati Kainge" userId="6127136c50a5e028" providerId="LiveId" clId="{BC84D92E-AE7A-4026-808F-99F0AABE9429}" dt="2022-04-24T11:33:41.272" v="1454" actId="478"/>
          <ac:spMkLst>
            <pc:docMk/>
            <pc:sldMk cId="3160212474" sldId="271"/>
            <ac:spMk id="2" creationId="{5C0BFD9C-48CD-4AA5-AC1F-1AFE8899F526}"/>
          </ac:spMkLst>
        </pc:spChg>
        <pc:spChg chg="del">
          <ac:chgData name="Pragati Kainge" userId="6127136c50a5e028" providerId="LiveId" clId="{BC84D92E-AE7A-4026-808F-99F0AABE9429}" dt="2022-04-24T11:33:42.736" v="1455" actId="478"/>
          <ac:spMkLst>
            <pc:docMk/>
            <pc:sldMk cId="3160212474" sldId="271"/>
            <ac:spMk id="3" creationId="{CCC546CA-3BE0-4983-B637-76173BE93B0A}"/>
          </ac:spMkLst>
        </pc:spChg>
        <pc:graphicFrameChg chg="add mod modGraphic">
          <ac:chgData name="Pragati Kainge" userId="6127136c50a5e028" providerId="LiveId" clId="{BC84D92E-AE7A-4026-808F-99F0AABE9429}" dt="2022-04-24T11:35:35.267" v="1457" actId="14100"/>
          <ac:graphicFrameMkLst>
            <pc:docMk/>
            <pc:sldMk cId="3160212474" sldId="271"/>
            <ac:graphicFrameMk id="5" creationId="{4306F69F-263E-4823-8A91-736C2ADA2B5C}"/>
          </ac:graphicFrameMkLst>
        </pc:graphicFrameChg>
      </pc:sldChg>
      <pc:sldChg chg="modSp add del mod ord">
        <pc:chgData name="Pragati Kainge" userId="6127136c50a5e028" providerId="LiveId" clId="{BC84D92E-AE7A-4026-808F-99F0AABE9429}" dt="2022-04-24T11:39:10.621" v="1466" actId="47"/>
        <pc:sldMkLst>
          <pc:docMk/>
          <pc:sldMk cId="1733802210" sldId="272"/>
        </pc:sldMkLst>
        <pc:spChg chg="mod">
          <ac:chgData name="Pragati Kainge" userId="6127136c50a5e028" providerId="LiveId" clId="{BC84D92E-AE7A-4026-808F-99F0AABE9429}" dt="2022-04-24T11:36:51.118" v="1462" actId="1076"/>
          <ac:spMkLst>
            <pc:docMk/>
            <pc:sldMk cId="1733802210" sldId="272"/>
            <ac:spMk id="8" creationId="{F24C63C6-35E3-4F9E-ABC0-F5BC80CCD57F}"/>
          </ac:spMkLst>
        </pc:spChg>
        <pc:spChg chg="mod">
          <ac:chgData name="Pragati Kainge" userId="6127136c50a5e028" providerId="LiveId" clId="{BC84D92E-AE7A-4026-808F-99F0AABE9429}" dt="2022-04-24T11:36:53.248" v="1463" actId="1076"/>
          <ac:spMkLst>
            <pc:docMk/>
            <pc:sldMk cId="1733802210" sldId="272"/>
            <ac:spMk id="9" creationId="{C978C003-70AA-425D-BA61-F7A8BD3057B0}"/>
          </ac:spMkLst>
        </pc:spChg>
      </pc:sldChg>
      <pc:sldChg chg="delSp modSp mod">
        <pc:chgData name="Pragati Kainge" userId="6127136c50a5e028" providerId="LiveId" clId="{BC84D92E-AE7A-4026-808F-99F0AABE9429}" dt="2022-05-02T19:52:59" v="2244" actId="478"/>
        <pc:sldMkLst>
          <pc:docMk/>
          <pc:sldMk cId="0" sldId="306"/>
        </pc:sldMkLst>
        <pc:spChg chg="del mod">
          <ac:chgData name="Pragati Kainge" userId="6127136c50a5e028" providerId="LiveId" clId="{BC84D92E-AE7A-4026-808F-99F0AABE9429}" dt="2022-05-02T19:52:59" v="2244" actId="478"/>
          <ac:spMkLst>
            <pc:docMk/>
            <pc:sldMk cId="0" sldId="306"/>
            <ac:spMk id="1579" creationId="{00000000-0000-0000-0000-000000000000}"/>
          </ac:spMkLst>
        </pc:spChg>
      </pc:sldChg>
      <pc:sldChg chg="addSp delSp modSp mod">
        <pc:chgData name="Pragati Kainge" userId="6127136c50a5e028" providerId="LiveId" clId="{BC84D92E-AE7A-4026-808F-99F0AABE9429}" dt="2022-05-22T15:37:08.168" v="4394" actId="122"/>
        <pc:sldMkLst>
          <pc:docMk/>
          <pc:sldMk cId="2625811559" sldId="307"/>
        </pc:sldMkLst>
        <pc:spChg chg="mod">
          <ac:chgData name="Pragati Kainge" userId="6127136c50a5e028" providerId="LiveId" clId="{BC84D92E-AE7A-4026-808F-99F0AABE9429}" dt="2022-05-22T15:37:08.168" v="4394" actId="122"/>
          <ac:spMkLst>
            <pc:docMk/>
            <pc:sldMk cId="2625811559" sldId="307"/>
            <ac:spMk id="55" creationId="{C020468D-2EB6-1380-0C6C-B94DD4F94976}"/>
          </ac:spMkLst>
        </pc:spChg>
        <pc:cxnChg chg="del mod">
          <ac:chgData name="Pragati Kainge" userId="6127136c50a5e028" providerId="LiveId" clId="{BC84D92E-AE7A-4026-808F-99F0AABE9429}" dt="2022-05-22T12:45:02.560" v="4231" actId="478"/>
          <ac:cxnSpMkLst>
            <pc:docMk/>
            <pc:sldMk cId="2625811559" sldId="307"/>
            <ac:cxnSpMk id="63" creationId="{CE030E50-7219-9D91-97F0-B7CA44D1407E}"/>
          </ac:cxnSpMkLst>
        </pc:cxnChg>
        <pc:cxnChg chg="add mod">
          <ac:chgData name="Pragati Kainge" userId="6127136c50a5e028" providerId="LiveId" clId="{BC84D92E-AE7A-4026-808F-99F0AABE9429}" dt="2022-05-22T12:46:56.020" v="4241"/>
          <ac:cxnSpMkLst>
            <pc:docMk/>
            <pc:sldMk cId="2625811559" sldId="307"/>
            <ac:cxnSpMk id="65" creationId="{605D97A0-1F42-0896-274C-BD7C62C04230}"/>
          </ac:cxnSpMkLst>
        </pc:cxnChg>
      </pc:sldChg>
      <pc:sldChg chg="addSp delSp modSp add del mod ord">
        <pc:chgData name="Pragati Kainge" userId="6127136c50a5e028" providerId="LiveId" clId="{BC84D92E-AE7A-4026-808F-99F0AABE9429}" dt="2022-05-03T13:35:08.277" v="2449"/>
        <pc:sldMkLst>
          <pc:docMk/>
          <pc:sldMk cId="362585833" sldId="311"/>
        </pc:sldMkLst>
        <pc:spChg chg="mod">
          <ac:chgData name="Pragati Kainge" userId="6127136c50a5e028" providerId="LiveId" clId="{BC84D92E-AE7A-4026-808F-99F0AABE9429}" dt="2022-05-02T19:49:42.826" v="2224" actId="2711"/>
          <ac:spMkLst>
            <pc:docMk/>
            <pc:sldMk cId="362585833" sldId="311"/>
            <ac:spMk id="3" creationId="{7E87CE91-844D-5124-89DA-0A9DE5D503C9}"/>
          </ac:spMkLst>
        </pc:spChg>
        <pc:spChg chg="del">
          <ac:chgData name="Pragati Kainge" userId="6127136c50a5e028" providerId="LiveId" clId="{BC84D92E-AE7A-4026-808F-99F0AABE9429}" dt="2022-05-02T19:49:46.725" v="2225" actId="478"/>
          <ac:spMkLst>
            <pc:docMk/>
            <pc:sldMk cId="362585833" sldId="311"/>
            <ac:spMk id="5" creationId="{2188223B-C17D-1AAE-C6E9-6638112E3EC2}"/>
          </ac:spMkLst>
        </pc:spChg>
        <pc:spChg chg="mod">
          <ac:chgData name="Pragati Kainge" userId="6127136c50a5e028" providerId="LiveId" clId="{BC84D92E-AE7A-4026-808F-99F0AABE9429}" dt="2022-05-02T19:50:47.784" v="2234" actId="1076"/>
          <ac:spMkLst>
            <pc:docMk/>
            <pc:sldMk cId="362585833" sldId="311"/>
            <ac:spMk id="9" creationId="{B2F6F07A-9561-0AE8-C9EB-C0DD35DC0ABB}"/>
          </ac:spMkLst>
        </pc:spChg>
        <pc:spChg chg="mod">
          <ac:chgData name="Pragati Kainge" userId="6127136c50a5e028" providerId="LiveId" clId="{BC84D92E-AE7A-4026-808F-99F0AABE9429}" dt="2022-05-02T20:10:37.024" v="2293" actId="1076"/>
          <ac:spMkLst>
            <pc:docMk/>
            <pc:sldMk cId="362585833" sldId="311"/>
            <ac:spMk id="10" creationId="{B4D099C6-4767-1C5A-3BCF-011AF1D54C96}"/>
          </ac:spMkLst>
        </pc:spChg>
        <pc:spChg chg="mod">
          <ac:chgData name="Pragati Kainge" userId="6127136c50a5e028" providerId="LiveId" clId="{BC84D92E-AE7A-4026-808F-99F0AABE9429}" dt="2022-05-02T19:47:33.428" v="2221" actId="14100"/>
          <ac:spMkLst>
            <pc:docMk/>
            <pc:sldMk cId="362585833" sldId="311"/>
            <ac:spMk id="11" creationId="{CBB59445-3990-D0EB-B182-47DAE5AE966D}"/>
          </ac:spMkLst>
        </pc:spChg>
        <pc:spChg chg="mod">
          <ac:chgData name="Pragati Kainge" userId="6127136c50a5e028" providerId="LiveId" clId="{BC84D92E-AE7A-4026-808F-99F0AABE9429}" dt="2022-05-02T19:50:00.162" v="2229" actId="20577"/>
          <ac:spMkLst>
            <pc:docMk/>
            <pc:sldMk cId="362585833" sldId="311"/>
            <ac:spMk id="12" creationId="{1EFA6D8B-50B2-DE4C-B892-7E35D983F8C0}"/>
          </ac:spMkLst>
        </pc:spChg>
        <pc:spChg chg="mod">
          <ac:chgData name="Pragati Kainge" userId="6127136c50a5e028" providerId="LiveId" clId="{BC84D92E-AE7A-4026-808F-99F0AABE9429}" dt="2022-05-02T19:51:40.730" v="2239" actId="20577"/>
          <ac:spMkLst>
            <pc:docMk/>
            <pc:sldMk cId="362585833" sldId="311"/>
            <ac:spMk id="13" creationId="{75182B54-133C-E3D9-CFCC-BDD073B263A7}"/>
          </ac:spMkLst>
        </pc:spChg>
        <pc:spChg chg="mod">
          <ac:chgData name="Pragati Kainge" userId="6127136c50a5e028" providerId="LiveId" clId="{BC84D92E-AE7A-4026-808F-99F0AABE9429}" dt="2022-05-02T19:50:22.792" v="2232" actId="2711"/>
          <ac:spMkLst>
            <pc:docMk/>
            <pc:sldMk cId="362585833" sldId="311"/>
            <ac:spMk id="15" creationId="{59FA64BC-EBC3-C00E-6DA8-27B96DC568F2}"/>
          </ac:spMkLst>
        </pc:spChg>
        <pc:spChg chg="mod">
          <ac:chgData name="Pragati Kainge" userId="6127136c50a5e028" providerId="LiveId" clId="{BC84D92E-AE7A-4026-808F-99F0AABE9429}" dt="2022-05-02T19:48:10.567" v="2223" actId="108"/>
          <ac:spMkLst>
            <pc:docMk/>
            <pc:sldMk cId="362585833" sldId="311"/>
            <ac:spMk id="16" creationId="{7DBE4981-6E02-5AB8-FA64-069201CD4465}"/>
          </ac:spMkLst>
        </pc:spChg>
        <pc:spChg chg="mod">
          <ac:chgData name="Pragati Kainge" userId="6127136c50a5e028" providerId="LiveId" clId="{BC84D92E-AE7A-4026-808F-99F0AABE9429}" dt="2022-05-02T20:00:05.977" v="2268" actId="122"/>
          <ac:spMkLst>
            <pc:docMk/>
            <pc:sldMk cId="362585833" sldId="311"/>
            <ac:spMk id="18" creationId="{6228A94B-8464-E386-4738-245955A1A9F2}"/>
          </ac:spMkLst>
        </pc:spChg>
        <pc:spChg chg="mod">
          <ac:chgData name="Pragati Kainge" userId="6127136c50a5e028" providerId="LiveId" clId="{BC84D92E-AE7A-4026-808F-99F0AABE9429}" dt="2022-05-02T19:51:35.365" v="2238" actId="20577"/>
          <ac:spMkLst>
            <pc:docMk/>
            <pc:sldMk cId="362585833" sldId="311"/>
            <ac:spMk id="19" creationId="{494AEA42-B2C4-2746-6C79-6D4E3327AB1D}"/>
          </ac:spMkLst>
        </pc:spChg>
        <pc:spChg chg="mod">
          <ac:chgData name="Pragati Kainge" userId="6127136c50a5e028" providerId="LiveId" clId="{BC84D92E-AE7A-4026-808F-99F0AABE9429}" dt="2022-05-02T20:02:24.806" v="2274" actId="1076"/>
          <ac:spMkLst>
            <pc:docMk/>
            <pc:sldMk cId="362585833" sldId="311"/>
            <ac:spMk id="20" creationId="{CFFE8EA7-EB22-D1C8-51D3-4C4C6D51C720}"/>
          </ac:spMkLst>
        </pc:spChg>
        <pc:spChg chg="mod ord">
          <ac:chgData name="Pragati Kainge" userId="6127136c50a5e028" providerId="LiveId" clId="{BC84D92E-AE7A-4026-808F-99F0AABE9429}" dt="2022-05-02T20:13:25.587" v="2296" actId="164"/>
          <ac:spMkLst>
            <pc:docMk/>
            <pc:sldMk cId="362585833" sldId="311"/>
            <ac:spMk id="25" creationId="{65AC6EC2-E57E-42E6-2EBE-0051A5338B6B}"/>
          </ac:spMkLst>
        </pc:spChg>
        <pc:spChg chg="mod ord">
          <ac:chgData name="Pragati Kainge" userId="6127136c50a5e028" providerId="LiveId" clId="{BC84D92E-AE7A-4026-808F-99F0AABE9429}" dt="2022-05-02T20:09:52.976" v="2290" actId="164"/>
          <ac:spMkLst>
            <pc:docMk/>
            <pc:sldMk cId="362585833" sldId="311"/>
            <ac:spMk id="26" creationId="{D872805E-F5D8-CFCC-4CFD-8CFE63CAA687}"/>
          </ac:spMkLst>
        </pc:spChg>
        <pc:spChg chg="mod">
          <ac:chgData name="Pragati Kainge" userId="6127136c50a5e028" providerId="LiveId" clId="{BC84D92E-AE7A-4026-808F-99F0AABE9429}" dt="2022-05-02T20:15:44.551" v="2303" actId="164"/>
          <ac:spMkLst>
            <pc:docMk/>
            <pc:sldMk cId="362585833" sldId="311"/>
            <ac:spMk id="27" creationId="{ECAFBD18-99FB-CB33-2E17-9C0758CE1004}"/>
          </ac:spMkLst>
        </pc:spChg>
        <pc:spChg chg="add mod">
          <ac:chgData name="Pragati Kainge" userId="6127136c50a5e028" providerId="LiveId" clId="{BC84D92E-AE7A-4026-808F-99F0AABE9429}" dt="2022-05-03T13:19:17.177" v="2440" actId="2711"/>
          <ac:spMkLst>
            <pc:docMk/>
            <pc:sldMk cId="362585833" sldId="311"/>
            <ac:spMk id="28" creationId="{ABB23692-14C3-965B-B24D-A0A4E38F87A2}"/>
          </ac:spMkLst>
        </pc:spChg>
        <pc:spChg chg="add mod ord">
          <ac:chgData name="Pragati Kainge" userId="6127136c50a5e028" providerId="LiveId" clId="{BC84D92E-AE7A-4026-808F-99F0AABE9429}" dt="2022-05-02T20:10:06.226" v="2291" actId="164"/>
          <ac:spMkLst>
            <pc:docMk/>
            <pc:sldMk cId="362585833" sldId="311"/>
            <ac:spMk id="29" creationId="{21B7AD0A-27CA-A55F-0B29-3F3B8F0C8B62}"/>
          </ac:spMkLst>
        </pc:spChg>
        <pc:grpChg chg="add mod">
          <ac:chgData name="Pragati Kainge" userId="6127136c50a5e028" providerId="LiveId" clId="{BC84D92E-AE7A-4026-808F-99F0AABE9429}" dt="2022-05-02T20:13:44.488" v="2299" actId="1076"/>
          <ac:grpSpMkLst>
            <pc:docMk/>
            <pc:sldMk cId="362585833" sldId="311"/>
            <ac:grpSpMk id="2" creationId="{FA23ED5D-3346-13C9-CEE6-4E8996698DB5}"/>
          </ac:grpSpMkLst>
        </pc:grpChg>
        <pc:grpChg chg="add mod">
          <ac:chgData name="Pragati Kainge" userId="6127136c50a5e028" providerId="LiveId" clId="{BC84D92E-AE7A-4026-808F-99F0AABE9429}" dt="2022-05-02T20:10:06.226" v="2291" actId="164"/>
          <ac:grpSpMkLst>
            <pc:docMk/>
            <pc:sldMk cId="362585833" sldId="311"/>
            <ac:grpSpMk id="5" creationId="{9803C61F-B6D2-0BD1-44A8-E17F378E573F}"/>
          </ac:grpSpMkLst>
        </pc:grpChg>
        <pc:grpChg chg="mod">
          <ac:chgData name="Pragati Kainge" userId="6127136c50a5e028" providerId="LiveId" clId="{BC84D92E-AE7A-4026-808F-99F0AABE9429}" dt="2022-05-03T13:21:01.659" v="2443" actId="1076"/>
          <ac:grpSpMkLst>
            <pc:docMk/>
            <pc:sldMk cId="362585833" sldId="311"/>
            <ac:grpSpMk id="6" creationId="{EFF79F17-C0B9-D428-240C-9D16083F0701}"/>
          </ac:grpSpMkLst>
        </pc:grpChg>
        <pc:grpChg chg="add mod">
          <ac:chgData name="Pragati Kainge" userId="6127136c50a5e028" providerId="LiveId" clId="{BC84D92E-AE7A-4026-808F-99F0AABE9429}" dt="2022-05-02T20:13:28.996" v="2297" actId="1076"/>
          <ac:grpSpMkLst>
            <pc:docMk/>
            <pc:sldMk cId="362585833" sldId="311"/>
            <ac:grpSpMk id="28" creationId="{A00DD322-57F8-FBA8-BBFA-B65BD28ECB2C}"/>
          </ac:grpSpMkLst>
        </pc:grpChg>
        <pc:grpChg chg="add mod">
          <ac:chgData name="Pragati Kainge" userId="6127136c50a5e028" providerId="LiveId" clId="{BC84D92E-AE7A-4026-808F-99F0AABE9429}" dt="2022-05-02T20:15:51.106" v="2304" actId="1076"/>
          <ac:grpSpMkLst>
            <pc:docMk/>
            <pc:sldMk cId="362585833" sldId="311"/>
            <ac:grpSpMk id="30" creationId="{3D7727C7-70F9-19FA-DD36-2F8BFC05759A}"/>
          </ac:grpSpMkLst>
        </pc:grpChg>
        <pc:picChg chg="mod">
          <ac:chgData name="Pragati Kainge" userId="6127136c50a5e028" providerId="LiveId" clId="{BC84D92E-AE7A-4026-808F-99F0AABE9429}" dt="2022-05-02T20:15:44.551" v="2303" actId="164"/>
          <ac:picMkLst>
            <pc:docMk/>
            <pc:sldMk cId="362585833" sldId="311"/>
            <ac:picMk id="21" creationId="{CC59A6B9-6C20-7AA8-AB14-1629C40487CE}"/>
          </ac:picMkLst>
        </pc:picChg>
        <pc:picChg chg="mod">
          <ac:chgData name="Pragati Kainge" userId="6127136c50a5e028" providerId="LiveId" clId="{BC84D92E-AE7A-4026-808F-99F0AABE9429}" dt="2022-05-02T20:10:06.226" v="2291" actId="164"/>
          <ac:picMkLst>
            <pc:docMk/>
            <pc:sldMk cId="362585833" sldId="311"/>
            <ac:picMk id="22" creationId="{AA3B5079-3344-101C-0E1F-694438D74CB4}"/>
          </ac:picMkLst>
        </pc:picChg>
        <pc:picChg chg="mod">
          <ac:chgData name="Pragati Kainge" userId="6127136c50a5e028" providerId="LiveId" clId="{BC84D92E-AE7A-4026-808F-99F0AABE9429}" dt="2022-05-02T20:13:25.587" v="2296" actId="164"/>
          <ac:picMkLst>
            <pc:docMk/>
            <pc:sldMk cId="362585833" sldId="311"/>
            <ac:picMk id="23" creationId="{A7CDE78C-C690-815A-EEAB-037230B3273A}"/>
          </ac:picMkLst>
        </pc:picChg>
        <pc:picChg chg="mod">
          <ac:chgData name="Pragati Kainge" userId="6127136c50a5e028" providerId="LiveId" clId="{BC84D92E-AE7A-4026-808F-99F0AABE9429}" dt="2022-05-02T20:09:52.976" v="2290" actId="164"/>
          <ac:picMkLst>
            <pc:docMk/>
            <pc:sldMk cId="362585833" sldId="311"/>
            <ac:picMk id="24" creationId="{3E9C45A9-1225-305A-EFFD-8839E016B5FF}"/>
          </ac:picMkLst>
        </pc:picChg>
        <pc:picChg chg="add del mod">
          <ac:chgData name="Pragati Kainge" userId="6127136c50a5e028" providerId="LiveId" clId="{BC84D92E-AE7A-4026-808F-99F0AABE9429}" dt="2022-05-02T19:59:36.328" v="2264" actId="478"/>
          <ac:picMkLst>
            <pc:docMk/>
            <pc:sldMk cId="362585833" sldId="311"/>
            <ac:picMk id="28" creationId="{44228554-5359-C219-AE4E-8A39F81A23F7}"/>
          </ac:picMkLst>
        </pc:picChg>
        <pc:cxnChg chg="mod">
          <ac:chgData name="Pragati Kainge" userId="6127136c50a5e028" providerId="LiveId" clId="{BC84D92E-AE7A-4026-808F-99F0AABE9429}" dt="2022-05-02T19:46:36.986" v="2213" actId="108"/>
          <ac:cxnSpMkLst>
            <pc:docMk/>
            <pc:sldMk cId="362585833" sldId="311"/>
            <ac:cxnSpMk id="7" creationId="{60DC765F-10D4-381B-0E7F-F08F2C8E0E86}"/>
          </ac:cxnSpMkLst>
        </pc:cxnChg>
        <pc:cxnChg chg="mod">
          <ac:chgData name="Pragati Kainge" userId="6127136c50a5e028" providerId="LiveId" clId="{BC84D92E-AE7A-4026-808F-99F0AABE9429}" dt="2022-05-02T19:45:26.742" v="2207" actId="208"/>
          <ac:cxnSpMkLst>
            <pc:docMk/>
            <pc:sldMk cId="362585833" sldId="311"/>
            <ac:cxnSpMk id="8" creationId="{83B30CED-A7AC-1226-7859-560ED02E25B5}"/>
          </ac:cxnSpMkLst>
        </pc:cxnChg>
      </pc:sldChg>
      <pc:sldChg chg="addSp delSp modSp mod setBg">
        <pc:chgData name="Pragati Kainge" userId="6127136c50a5e028" providerId="LiveId" clId="{BC84D92E-AE7A-4026-808F-99F0AABE9429}" dt="2022-05-22T15:35:58.716" v="4356" actId="122"/>
        <pc:sldMkLst>
          <pc:docMk/>
          <pc:sldMk cId="3540170904" sldId="312"/>
        </pc:sldMkLst>
        <pc:spChg chg="mod">
          <ac:chgData name="Pragati Kainge" userId="6127136c50a5e028" providerId="LiveId" clId="{BC84D92E-AE7A-4026-808F-99F0AABE9429}" dt="2022-05-02T20:17:27.042" v="2316" actId="1076"/>
          <ac:spMkLst>
            <pc:docMk/>
            <pc:sldMk cId="3540170904" sldId="312"/>
            <ac:spMk id="2" creationId="{07AB0D90-29DB-45DE-BA04-7E5E21830B11}"/>
          </ac:spMkLst>
        </pc:spChg>
        <pc:spChg chg="add del">
          <ac:chgData name="Pragati Kainge" userId="6127136c50a5e028" providerId="LiveId" clId="{BC84D92E-AE7A-4026-808F-99F0AABE9429}" dt="2022-05-02T20:05:33.208" v="2287" actId="11529"/>
          <ac:spMkLst>
            <pc:docMk/>
            <pc:sldMk cId="3540170904" sldId="312"/>
            <ac:spMk id="3" creationId="{F1525F2C-E566-B9BD-6B6F-B263C9C625EA}"/>
          </ac:spMkLst>
        </pc:spChg>
        <pc:spChg chg="mod">
          <ac:chgData name="Pragati Kainge" userId="6127136c50a5e028" providerId="LiveId" clId="{BC84D92E-AE7A-4026-808F-99F0AABE9429}" dt="2022-05-02T20:17:18.212" v="2314" actId="1076"/>
          <ac:spMkLst>
            <pc:docMk/>
            <pc:sldMk cId="3540170904" sldId="312"/>
            <ac:spMk id="15" creationId="{2945A8DB-0397-A8EF-14F3-72453C80A266}"/>
          </ac:spMkLst>
        </pc:spChg>
        <pc:spChg chg="mod">
          <ac:chgData name="Pragati Kainge" userId="6127136c50a5e028" providerId="LiveId" clId="{BC84D92E-AE7A-4026-808F-99F0AABE9429}" dt="2022-05-02T20:04:42.869" v="2285" actId="1076"/>
          <ac:spMkLst>
            <pc:docMk/>
            <pc:sldMk cId="3540170904" sldId="312"/>
            <ac:spMk id="27" creationId="{80761CF9-1299-362A-9509-5A150555A15B}"/>
          </ac:spMkLst>
        </pc:spChg>
        <pc:spChg chg="add del mod">
          <ac:chgData name="Pragati Kainge" userId="6127136c50a5e028" providerId="LiveId" clId="{BC84D92E-AE7A-4026-808F-99F0AABE9429}" dt="2022-05-02T20:19:00.627" v="2327" actId="478"/>
          <ac:spMkLst>
            <pc:docMk/>
            <pc:sldMk cId="3540170904" sldId="312"/>
            <ac:spMk id="31" creationId="{3FC35383-7B83-E5B6-9B8E-96D769E82DFF}"/>
          </ac:spMkLst>
        </pc:spChg>
        <pc:spChg chg="mod">
          <ac:chgData name="Pragati Kainge" userId="6127136c50a5e028" providerId="LiveId" clId="{BC84D92E-AE7A-4026-808F-99F0AABE9429}" dt="2022-05-22T15:35:58.716" v="4356" actId="122"/>
          <ac:spMkLst>
            <pc:docMk/>
            <pc:sldMk cId="3540170904" sldId="312"/>
            <ac:spMk id="31" creationId="{D6B570E0-1B76-5CD4-7F6B-80CE46889331}"/>
          </ac:spMkLst>
        </pc:spChg>
        <pc:spChg chg="del">
          <ac:chgData name="Pragati Kainge" userId="6127136c50a5e028" providerId="LiveId" clId="{BC84D92E-AE7A-4026-808F-99F0AABE9429}" dt="2022-05-02T20:24:55.715" v="2358" actId="478"/>
          <ac:spMkLst>
            <pc:docMk/>
            <pc:sldMk cId="3540170904" sldId="312"/>
            <ac:spMk id="32" creationId="{3C4912A3-27BC-D3F7-EB77-62FE27500F84}"/>
          </ac:spMkLst>
        </pc:spChg>
        <pc:spChg chg="add del mod">
          <ac:chgData name="Pragati Kainge" userId="6127136c50a5e028" providerId="LiveId" clId="{BC84D92E-AE7A-4026-808F-99F0AABE9429}" dt="2022-05-02T20:32:14.097" v="2392" actId="478"/>
          <ac:spMkLst>
            <pc:docMk/>
            <pc:sldMk cId="3540170904" sldId="312"/>
            <ac:spMk id="34" creationId="{675B77D0-2B89-BE3E-BDC2-7506485ACA62}"/>
          </ac:spMkLst>
        </pc:spChg>
        <pc:spChg chg="mod">
          <ac:chgData name="Pragati Kainge" userId="6127136c50a5e028" providerId="LiveId" clId="{BC84D92E-AE7A-4026-808F-99F0AABE9429}" dt="2022-05-03T12:38:17.862" v="2409" actId="20577"/>
          <ac:spMkLst>
            <pc:docMk/>
            <pc:sldMk cId="3540170904" sldId="312"/>
            <ac:spMk id="36" creationId="{57E933B6-5B01-7EC0-F036-B88057407840}"/>
          </ac:spMkLst>
        </pc:spChg>
        <pc:spChg chg="mod">
          <ac:chgData name="Pragati Kainge" userId="6127136c50a5e028" providerId="LiveId" clId="{BC84D92E-AE7A-4026-808F-99F0AABE9429}" dt="2022-05-02T20:29:07.632" v="2377" actId="1076"/>
          <ac:spMkLst>
            <pc:docMk/>
            <pc:sldMk cId="3540170904" sldId="312"/>
            <ac:spMk id="38" creationId="{35663B77-12BA-571C-513B-3619DECBA4E1}"/>
          </ac:spMkLst>
        </pc:spChg>
        <pc:spChg chg="add mod">
          <ac:chgData name="Pragati Kainge" userId="6127136c50a5e028" providerId="LiveId" clId="{BC84D92E-AE7A-4026-808F-99F0AABE9429}" dt="2022-05-02T20:34:34.429" v="2406" actId="20577"/>
          <ac:spMkLst>
            <pc:docMk/>
            <pc:sldMk cId="3540170904" sldId="312"/>
            <ac:spMk id="49" creationId="{3C05846E-0C38-E437-084C-242583B7F5EB}"/>
          </ac:spMkLst>
        </pc:spChg>
        <pc:spChg chg="del mod">
          <ac:chgData name="Pragati Kainge" userId="6127136c50a5e028" providerId="LiveId" clId="{BC84D92E-AE7A-4026-808F-99F0AABE9429}" dt="2022-05-02T20:25:02.634" v="2360" actId="478"/>
          <ac:spMkLst>
            <pc:docMk/>
            <pc:sldMk cId="3540170904" sldId="312"/>
            <ac:spMk id="78" creationId="{73D14254-9C28-D96E-F5E7-B607FB570D18}"/>
          </ac:spMkLst>
        </pc:spChg>
        <pc:grpChg chg="del mod">
          <ac:chgData name="Pragati Kainge" userId="6127136c50a5e028" providerId="LiveId" clId="{BC84D92E-AE7A-4026-808F-99F0AABE9429}" dt="2022-05-02T20:18:51.336" v="2324" actId="478"/>
          <ac:grpSpMkLst>
            <pc:docMk/>
            <pc:sldMk cId="3540170904" sldId="312"/>
            <ac:grpSpMk id="29" creationId="{7E6B8618-D266-4CFF-5A73-C85CF25C3343}"/>
          </ac:grpSpMkLst>
        </pc:grpChg>
        <pc:graphicFrameChg chg="add del mod">
          <ac:chgData name="Pragati Kainge" userId="6127136c50a5e028" providerId="LiveId" clId="{BC84D92E-AE7A-4026-808F-99F0AABE9429}" dt="2022-05-02T20:22:01.861" v="2340"/>
          <ac:graphicFrameMkLst>
            <pc:docMk/>
            <pc:sldMk cId="3540170904" sldId="312"/>
            <ac:graphicFrameMk id="20" creationId="{874A1787-8ECF-A02C-1DAB-51038AEEA8D5}"/>
          </ac:graphicFrameMkLst>
        </pc:graphicFrameChg>
        <pc:graphicFrameChg chg="add mod">
          <ac:chgData name="Pragati Kainge" userId="6127136c50a5e028" providerId="LiveId" clId="{BC84D92E-AE7A-4026-808F-99F0AABE9429}" dt="2022-05-02T20:34:25.199" v="2404" actId="14100"/>
          <ac:graphicFrameMkLst>
            <pc:docMk/>
            <pc:sldMk cId="3540170904" sldId="312"/>
            <ac:graphicFrameMk id="33" creationId="{FAF96FF3-C242-0C52-FC91-C40926061409}"/>
          </ac:graphicFrameMkLst>
        </pc:graphicFrameChg>
        <pc:graphicFrameChg chg="del">
          <ac:chgData name="Pragati Kainge" userId="6127136c50a5e028" providerId="LiveId" clId="{BC84D92E-AE7A-4026-808F-99F0AABE9429}" dt="2022-05-02T20:24:50.977" v="2357" actId="478"/>
          <ac:graphicFrameMkLst>
            <pc:docMk/>
            <pc:sldMk cId="3540170904" sldId="312"/>
            <ac:graphicFrameMk id="79" creationId="{B048483F-57EA-D21D-73F8-704DC8814978}"/>
          </ac:graphicFrameMkLst>
        </pc:graphicFrameChg>
        <pc:graphicFrameChg chg="del mod">
          <ac:chgData name="Pragati Kainge" userId="6127136c50a5e028" providerId="LiveId" clId="{BC84D92E-AE7A-4026-808F-99F0AABE9429}" dt="2022-05-02T20:33:38.651" v="2401" actId="478"/>
          <ac:graphicFrameMkLst>
            <pc:docMk/>
            <pc:sldMk cId="3540170904" sldId="312"/>
            <ac:graphicFrameMk id="1037" creationId="{7F95BFAE-BE72-2B82-C7C3-381BAC841FF4}"/>
          </ac:graphicFrameMkLst>
        </pc:graphicFrameChg>
      </pc:sldChg>
      <pc:sldChg chg="modSp mod">
        <pc:chgData name="Pragati Kainge" userId="6127136c50a5e028" providerId="LiveId" clId="{BC84D92E-AE7A-4026-808F-99F0AABE9429}" dt="2022-05-03T12:46:01.997" v="2410" actId="1076"/>
        <pc:sldMkLst>
          <pc:docMk/>
          <pc:sldMk cId="1817837643" sldId="315"/>
        </pc:sldMkLst>
        <pc:spChg chg="mod">
          <ac:chgData name="Pragati Kainge" userId="6127136c50a5e028" providerId="LiveId" clId="{BC84D92E-AE7A-4026-808F-99F0AABE9429}" dt="2022-05-03T12:46:01.997" v="2410" actId="1076"/>
          <ac:spMkLst>
            <pc:docMk/>
            <pc:sldMk cId="1817837643" sldId="315"/>
            <ac:spMk id="2" creationId="{46AB6EAC-A662-320B-2D0A-81CD4E7B71AA}"/>
          </ac:spMkLst>
        </pc:spChg>
      </pc:sldChg>
      <pc:sldChg chg="addSp modSp mod">
        <pc:chgData name="Pragati Kainge" userId="6127136c50a5e028" providerId="LiveId" clId="{BC84D92E-AE7A-4026-808F-99F0AABE9429}" dt="2022-05-22T15:37:27.681" v="4407" actId="122"/>
        <pc:sldMkLst>
          <pc:docMk/>
          <pc:sldMk cId="3543938677" sldId="316"/>
        </pc:sldMkLst>
        <pc:spChg chg="add mod">
          <ac:chgData name="Pragati Kainge" userId="6127136c50a5e028" providerId="LiveId" clId="{BC84D92E-AE7A-4026-808F-99F0AABE9429}" dt="2022-05-22T15:37:27.681" v="4407" actId="122"/>
          <ac:spMkLst>
            <pc:docMk/>
            <pc:sldMk cId="3543938677" sldId="316"/>
            <ac:spMk id="53" creationId="{426433EA-A29E-3BCD-511E-69BD6A60379C}"/>
          </ac:spMkLst>
        </pc:spChg>
      </pc:sldChg>
      <pc:sldChg chg="addSp modSp mod">
        <pc:chgData name="Pragati Kainge" userId="6127136c50a5e028" providerId="LiveId" clId="{BC84D92E-AE7A-4026-808F-99F0AABE9429}" dt="2022-05-15T08:13:52.690" v="2492"/>
        <pc:sldMkLst>
          <pc:docMk/>
          <pc:sldMk cId="4005913040" sldId="320"/>
        </pc:sldMkLst>
        <pc:spChg chg="add mod">
          <ac:chgData name="Pragati Kainge" userId="6127136c50a5e028" providerId="LiveId" clId="{BC84D92E-AE7A-4026-808F-99F0AABE9429}" dt="2022-05-15T05:42:28.425" v="2477" actId="20577"/>
          <ac:spMkLst>
            <pc:docMk/>
            <pc:sldMk cId="4005913040" sldId="320"/>
            <ac:spMk id="3" creationId="{5106A92B-488E-0B92-829F-9A90DC65A6DC}"/>
          </ac:spMkLst>
        </pc:spChg>
        <pc:graphicFrameChg chg="mod">
          <ac:chgData name="Pragati Kainge" userId="6127136c50a5e028" providerId="LiveId" clId="{BC84D92E-AE7A-4026-808F-99F0AABE9429}" dt="2022-05-15T08:13:52.690" v="2492"/>
          <ac:graphicFrameMkLst>
            <pc:docMk/>
            <pc:sldMk cId="4005913040" sldId="320"/>
            <ac:graphicFrameMk id="5" creationId="{9771219F-B57C-993D-B2B2-C4FC469A312B}"/>
          </ac:graphicFrameMkLst>
        </pc:graphicFrameChg>
      </pc:sldChg>
      <pc:sldChg chg="modSp mod">
        <pc:chgData name="Pragati Kainge" userId="6127136c50a5e028" providerId="LiveId" clId="{BC84D92E-AE7A-4026-808F-99F0AABE9429}" dt="2022-05-22T15:38:08.725" v="4420" actId="122"/>
        <pc:sldMkLst>
          <pc:docMk/>
          <pc:sldMk cId="4166792286" sldId="323"/>
        </pc:sldMkLst>
        <pc:spChg chg="mod">
          <ac:chgData name="Pragati Kainge" userId="6127136c50a5e028" providerId="LiveId" clId="{BC84D92E-AE7A-4026-808F-99F0AABE9429}" dt="2022-05-22T15:38:08.725" v="4420" actId="122"/>
          <ac:spMkLst>
            <pc:docMk/>
            <pc:sldMk cId="4166792286" sldId="323"/>
            <ac:spMk id="47" creationId="{A369ECFB-E7F9-DA8A-415C-024042129DB2}"/>
          </ac:spMkLst>
        </pc:spChg>
      </pc:sldChg>
      <pc:sldChg chg="addSp delSp modSp mod modShow">
        <pc:chgData name="Pragati Kainge" userId="6127136c50a5e028" providerId="LiveId" clId="{BC84D92E-AE7A-4026-808F-99F0AABE9429}" dt="2022-05-21T19:37:51.938" v="3736" actId="729"/>
        <pc:sldMkLst>
          <pc:docMk/>
          <pc:sldMk cId="732877967" sldId="324"/>
        </pc:sldMkLst>
        <pc:spChg chg="add mod topLvl">
          <ac:chgData name="Pragati Kainge" userId="6127136c50a5e028" providerId="LiveId" clId="{BC84D92E-AE7A-4026-808F-99F0AABE9429}" dt="2022-05-15T08:14:20.581" v="2501" actId="1076"/>
          <ac:spMkLst>
            <pc:docMk/>
            <pc:sldMk cId="732877967" sldId="324"/>
            <ac:spMk id="6" creationId="{11A53392-8072-2574-D781-5CCBB5CDD7C2}"/>
          </ac:spMkLst>
        </pc:spChg>
        <pc:spChg chg="add del mod topLvl">
          <ac:chgData name="Pragati Kainge" userId="6127136c50a5e028" providerId="LiveId" clId="{BC84D92E-AE7A-4026-808F-99F0AABE9429}" dt="2022-05-15T08:14:17.695" v="2499" actId="1076"/>
          <ac:spMkLst>
            <pc:docMk/>
            <pc:sldMk cId="732877967" sldId="324"/>
            <ac:spMk id="7" creationId="{C01E42BA-3881-C4CA-FD6B-A2985CA80D5F}"/>
          </ac:spMkLst>
        </pc:spChg>
        <pc:spChg chg="add mod">
          <ac:chgData name="Pragati Kainge" userId="6127136c50a5e028" providerId="LiveId" clId="{BC84D92E-AE7A-4026-808F-99F0AABE9429}" dt="2022-05-15T08:23:09.874" v="2516"/>
          <ac:spMkLst>
            <pc:docMk/>
            <pc:sldMk cId="732877967" sldId="324"/>
            <ac:spMk id="7" creationId="{F74F5F02-9089-31EF-489C-151DCCF8BE2E}"/>
          </ac:spMkLst>
        </pc:spChg>
        <pc:grpChg chg="add del mod">
          <ac:chgData name="Pragati Kainge" userId="6127136c50a5e028" providerId="LiveId" clId="{BC84D92E-AE7A-4026-808F-99F0AABE9429}" dt="2022-05-15T08:14:23.633" v="2502" actId="478"/>
          <ac:grpSpMkLst>
            <pc:docMk/>
            <pc:sldMk cId="732877967" sldId="324"/>
            <ac:grpSpMk id="5" creationId="{F601548C-E3BB-086F-5706-EBF1EEB7C381}"/>
          </ac:grpSpMkLst>
        </pc:grpChg>
        <pc:graphicFrameChg chg="mod">
          <ac:chgData name="Pragati Kainge" userId="6127136c50a5e028" providerId="LiveId" clId="{BC84D92E-AE7A-4026-808F-99F0AABE9429}" dt="2022-05-15T08:18:50.361" v="2513" actId="18131"/>
          <ac:graphicFrameMkLst>
            <pc:docMk/>
            <pc:sldMk cId="732877967" sldId="324"/>
            <ac:graphicFrameMk id="9" creationId="{BD7FBA7E-E91D-2CB2-95CE-1D6B01E4C16C}"/>
          </ac:graphicFrameMkLst>
        </pc:graphicFrameChg>
      </pc:sldChg>
      <pc:sldChg chg="addSp delSp modSp mod">
        <pc:chgData name="Pragati Kainge" userId="6127136c50a5e028" providerId="LiveId" clId="{BC84D92E-AE7A-4026-808F-99F0AABE9429}" dt="2022-05-22T13:30:45.633" v="4257" actId="108"/>
        <pc:sldMkLst>
          <pc:docMk/>
          <pc:sldMk cId="3871129379" sldId="327"/>
        </pc:sldMkLst>
        <pc:spChg chg="add mod">
          <ac:chgData name="Pragati Kainge" userId="6127136c50a5e028" providerId="LiveId" clId="{BC84D92E-AE7A-4026-808F-99F0AABE9429}" dt="2022-05-15T10:21:53.869" v="2573" actId="14100"/>
          <ac:spMkLst>
            <pc:docMk/>
            <pc:sldMk cId="3871129379" sldId="327"/>
            <ac:spMk id="13" creationId="{E3D26473-73A2-3BDA-41F5-E1663BEFE99B}"/>
          </ac:spMkLst>
        </pc:spChg>
        <pc:spChg chg="add mod">
          <ac:chgData name="Pragati Kainge" userId="6127136c50a5e028" providerId="LiveId" clId="{BC84D92E-AE7A-4026-808F-99F0AABE9429}" dt="2022-05-15T10:13:37.783" v="2533" actId="1076"/>
          <ac:spMkLst>
            <pc:docMk/>
            <pc:sldMk cId="3871129379" sldId="327"/>
            <ac:spMk id="15" creationId="{FD9F85E5-F390-5EC9-D1D5-3A2C8A42CA4B}"/>
          </ac:spMkLst>
        </pc:spChg>
        <pc:spChg chg="add mod">
          <ac:chgData name="Pragati Kainge" userId="6127136c50a5e028" providerId="LiveId" clId="{BC84D92E-AE7A-4026-808F-99F0AABE9429}" dt="2022-05-15T10:13:17.701" v="2531" actId="122"/>
          <ac:spMkLst>
            <pc:docMk/>
            <pc:sldMk cId="3871129379" sldId="327"/>
            <ac:spMk id="16" creationId="{795305C3-63BA-1067-454C-0134619EC654}"/>
          </ac:spMkLst>
        </pc:spChg>
        <pc:spChg chg="add mod">
          <ac:chgData name="Pragati Kainge" userId="6127136c50a5e028" providerId="LiveId" clId="{BC84D92E-AE7A-4026-808F-99F0AABE9429}" dt="2022-05-15T10:15:19.397" v="2549" actId="1076"/>
          <ac:spMkLst>
            <pc:docMk/>
            <pc:sldMk cId="3871129379" sldId="327"/>
            <ac:spMk id="17" creationId="{E2B6B480-4ADB-DA2D-1D01-3852BF04C16C}"/>
          </ac:spMkLst>
        </pc:spChg>
        <pc:spChg chg="add mod">
          <ac:chgData name="Pragati Kainge" userId="6127136c50a5e028" providerId="LiveId" clId="{BC84D92E-AE7A-4026-808F-99F0AABE9429}" dt="2022-05-15T10:16:31.273" v="2571" actId="1076"/>
          <ac:spMkLst>
            <pc:docMk/>
            <pc:sldMk cId="3871129379" sldId="327"/>
            <ac:spMk id="19" creationId="{87F93BEA-844A-52AB-C1BC-063B15E889AF}"/>
          </ac:spMkLst>
        </pc:spChg>
        <pc:spChg chg="add del">
          <ac:chgData name="Pragati Kainge" userId="6127136c50a5e028" providerId="LiveId" clId="{BC84D92E-AE7A-4026-808F-99F0AABE9429}" dt="2022-05-15T10:15:31.516" v="2552" actId="478"/>
          <ac:spMkLst>
            <pc:docMk/>
            <pc:sldMk cId="3871129379" sldId="327"/>
            <ac:spMk id="21" creationId="{E5EA028E-8CBC-98CC-D1E4-1C73BF3C7CF1}"/>
          </ac:spMkLst>
        </pc:spChg>
        <pc:spChg chg="add mod">
          <ac:chgData name="Pragati Kainge" userId="6127136c50a5e028" providerId="LiveId" clId="{BC84D92E-AE7A-4026-808F-99F0AABE9429}" dt="2022-05-15T10:16:49.018" v="2572" actId="1076"/>
          <ac:spMkLst>
            <pc:docMk/>
            <pc:sldMk cId="3871129379" sldId="327"/>
            <ac:spMk id="22" creationId="{75596011-E365-E475-C54D-6BD19601DC9E}"/>
          </ac:spMkLst>
        </pc:spChg>
        <pc:spChg chg="add mod">
          <ac:chgData name="Pragati Kainge" userId="6127136c50a5e028" providerId="LiveId" clId="{BC84D92E-AE7A-4026-808F-99F0AABE9429}" dt="2022-05-15T10:22:18.143" v="2613" actId="1076"/>
          <ac:spMkLst>
            <pc:docMk/>
            <pc:sldMk cId="3871129379" sldId="327"/>
            <ac:spMk id="24" creationId="{9B2BAA4B-4811-0A6A-BAB1-6D55DF0031B7}"/>
          </ac:spMkLst>
        </pc:spChg>
        <pc:spChg chg="add mod">
          <ac:chgData name="Pragati Kainge" userId="6127136c50a5e028" providerId="LiveId" clId="{BC84D92E-AE7A-4026-808F-99F0AABE9429}" dt="2022-05-22T13:30:45.633" v="4257" actId="108"/>
          <ac:spMkLst>
            <pc:docMk/>
            <pc:sldMk cId="3871129379" sldId="327"/>
            <ac:spMk id="60" creationId="{602B65EF-734C-FB48-F0B3-276F9569A55D}"/>
          </ac:spMkLst>
        </pc:spChg>
      </pc:sldChg>
      <pc:sldChg chg="modSp mod">
        <pc:chgData name="Pragati Kainge" userId="6127136c50a5e028" providerId="LiveId" clId="{BC84D92E-AE7A-4026-808F-99F0AABE9429}" dt="2022-05-22T15:35:08.634" v="4340" actId="122"/>
        <pc:sldMkLst>
          <pc:docMk/>
          <pc:sldMk cId="3214887796" sldId="328"/>
        </pc:sldMkLst>
        <pc:spChg chg="mod">
          <ac:chgData name="Pragati Kainge" userId="6127136c50a5e028" providerId="LiveId" clId="{BC84D92E-AE7A-4026-808F-99F0AABE9429}" dt="2022-05-22T15:35:08.634" v="4340" actId="122"/>
          <ac:spMkLst>
            <pc:docMk/>
            <pc:sldMk cId="3214887796" sldId="328"/>
            <ac:spMk id="3" creationId="{5FBB7446-2F60-11A5-8D24-CDF31DA290F2}"/>
          </ac:spMkLst>
        </pc:spChg>
      </pc:sldChg>
      <pc:sldChg chg="modSp mod">
        <pc:chgData name="Pragati Kainge" userId="6127136c50a5e028" providerId="LiveId" clId="{BC84D92E-AE7A-4026-808F-99F0AABE9429}" dt="2022-05-22T15:36:15.376" v="4366" actId="122"/>
        <pc:sldMkLst>
          <pc:docMk/>
          <pc:sldMk cId="38416456" sldId="330"/>
        </pc:sldMkLst>
        <pc:spChg chg="mod">
          <ac:chgData name="Pragati Kainge" userId="6127136c50a5e028" providerId="LiveId" clId="{BC84D92E-AE7A-4026-808F-99F0AABE9429}" dt="2022-05-22T15:36:15.376" v="4366" actId="122"/>
          <ac:spMkLst>
            <pc:docMk/>
            <pc:sldMk cId="38416456" sldId="330"/>
            <ac:spMk id="3" creationId="{583A5E33-B72A-C323-F7BB-C362B32AF573}"/>
          </ac:spMkLst>
        </pc:spChg>
      </pc:sldChg>
      <pc:sldChg chg="mod modShow">
        <pc:chgData name="Pragati Kainge" userId="6127136c50a5e028" providerId="LiveId" clId="{BC84D92E-AE7A-4026-808F-99F0AABE9429}" dt="2022-05-22T09:36:26.867" v="4070" actId="729"/>
        <pc:sldMkLst>
          <pc:docMk/>
          <pc:sldMk cId="928667102" sldId="331"/>
        </pc:sldMkLst>
      </pc:sldChg>
      <pc:sldChg chg="mod modShow">
        <pc:chgData name="Pragati Kainge" userId="6127136c50a5e028" providerId="LiveId" clId="{BC84D92E-AE7A-4026-808F-99F0AABE9429}" dt="2022-05-22T09:36:29.920" v="4071" actId="729"/>
        <pc:sldMkLst>
          <pc:docMk/>
          <pc:sldMk cId="1081678398" sldId="332"/>
        </pc:sldMkLst>
      </pc:sldChg>
      <pc:sldChg chg="addSp delSp modSp mod">
        <pc:chgData name="Pragati Kainge" userId="6127136c50a5e028" providerId="LiveId" clId="{BC84D92E-AE7A-4026-808F-99F0AABE9429}" dt="2022-05-22T15:19:06.845" v="4339" actId="1038"/>
        <pc:sldMkLst>
          <pc:docMk/>
          <pc:sldMk cId="3487745615" sldId="339"/>
        </pc:sldMkLst>
        <pc:spChg chg="del mod">
          <ac:chgData name="Pragati Kainge" userId="6127136c50a5e028" providerId="LiveId" clId="{BC84D92E-AE7A-4026-808F-99F0AABE9429}" dt="2022-05-22T15:03:43.881" v="4281" actId="478"/>
          <ac:spMkLst>
            <pc:docMk/>
            <pc:sldMk cId="3487745615" sldId="339"/>
            <ac:spMk id="6" creationId="{8ADAD797-E3E9-8C58-17EE-E774324473B1}"/>
          </ac:spMkLst>
        </pc:spChg>
        <pc:spChg chg="add mod">
          <ac:chgData name="Pragati Kainge" userId="6127136c50a5e028" providerId="LiveId" clId="{BC84D92E-AE7A-4026-808F-99F0AABE9429}" dt="2022-05-22T15:03:40.566" v="4280" actId="1076"/>
          <ac:spMkLst>
            <pc:docMk/>
            <pc:sldMk cId="3487745615" sldId="339"/>
            <ac:spMk id="45" creationId="{B438C584-D43B-A175-7BB6-0D1F0DD4A6E4}"/>
          </ac:spMkLst>
        </pc:spChg>
        <pc:picChg chg="mod">
          <ac:chgData name="Pragati Kainge" userId="6127136c50a5e028" providerId="LiveId" clId="{BC84D92E-AE7A-4026-808F-99F0AABE9429}" dt="2022-05-22T15:14:21.295" v="4315" actId="1036"/>
          <ac:picMkLst>
            <pc:docMk/>
            <pc:sldMk cId="3487745615" sldId="339"/>
            <ac:picMk id="7" creationId="{17A40DD0-1E58-C22A-FC42-A843342A2D6C}"/>
          </ac:picMkLst>
        </pc:picChg>
        <pc:picChg chg="mod">
          <ac:chgData name="Pragati Kainge" userId="6127136c50a5e028" providerId="LiveId" clId="{BC84D92E-AE7A-4026-808F-99F0AABE9429}" dt="2022-05-22T15:19:06.845" v="4339" actId="1038"/>
          <ac:picMkLst>
            <pc:docMk/>
            <pc:sldMk cId="3487745615" sldId="339"/>
            <ac:picMk id="30" creationId="{7E08FCA4-C461-0C8C-BB09-8D3375D50A53}"/>
          </ac:picMkLst>
        </pc:picChg>
      </pc:sldChg>
      <pc:sldChg chg="addSp delSp modSp mod">
        <pc:chgData name="Pragati Kainge" userId="6127136c50a5e028" providerId="LiveId" clId="{BC84D92E-AE7A-4026-808F-99F0AABE9429}" dt="2022-05-22T15:37:38.055" v="4411" actId="122"/>
        <pc:sldMkLst>
          <pc:docMk/>
          <pc:sldMk cId="1311193501" sldId="341"/>
        </pc:sldMkLst>
        <pc:spChg chg="mod">
          <ac:chgData name="Pragati Kainge" userId="6127136c50a5e028" providerId="LiveId" clId="{BC84D92E-AE7A-4026-808F-99F0AABE9429}" dt="2022-05-21T18:33:03.835" v="3184" actId="1076"/>
          <ac:spMkLst>
            <pc:docMk/>
            <pc:sldMk cId="1311193501" sldId="341"/>
            <ac:spMk id="2" creationId="{F22E8D3B-AD1B-7404-C2A7-6A1C01B3CC0A}"/>
          </ac:spMkLst>
        </pc:spChg>
        <pc:spChg chg="add mod ord">
          <ac:chgData name="Pragati Kainge" userId="6127136c50a5e028" providerId="LiveId" clId="{BC84D92E-AE7A-4026-808F-99F0AABE9429}" dt="2022-05-21T18:55:56.600" v="3473" actId="1038"/>
          <ac:spMkLst>
            <pc:docMk/>
            <pc:sldMk cId="1311193501" sldId="341"/>
            <ac:spMk id="5" creationId="{AB90E33F-3CAE-7187-A87B-FFF829EAC87D}"/>
          </ac:spMkLst>
        </pc:spChg>
        <pc:spChg chg="mod">
          <ac:chgData name="Pragati Kainge" userId="6127136c50a5e028" providerId="LiveId" clId="{BC84D92E-AE7A-4026-808F-99F0AABE9429}" dt="2022-05-22T15:37:38.055" v="4411" actId="122"/>
          <ac:spMkLst>
            <pc:docMk/>
            <pc:sldMk cId="1311193501" sldId="341"/>
            <ac:spMk id="7" creationId="{F74F5F02-9089-31EF-489C-151DCCF8BE2E}"/>
          </ac:spMkLst>
        </pc:spChg>
        <pc:spChg chg="add del mod">
          <ac:chgData name="Pragati Kainge" userId="6127136c50a5e028" providerId="LiveId" clId="{BC84D92E-AE7A-4026-808F-99F0AABE9429}" dt="2022-05-21T19:30:55.646" v="3689"/>
          <ac:spMkLst>
            <pc:docMk/>
            <pc:sldMk cId="1311193501" sldId="341"/>
            <ac:spMk id="19" creationId="{77B8733C-0851-BDCA-7038-8F0B1F9775CB}"/>
          </ac:spMkLst>
        </pc:spChg>
        <pc:spChg chg="del mod">
          <ac:chgData name="Pragati Kainge" userId="6127136c50a5e028" providerId="LiveId" clId="{BC84D92E-AE7A-4026-808F-99F0AABE9429}" dt="2022-05-21T18:22:34.213" v="2943" actId="478"/>
          <ac:spMkLst>
            <pc:docMk/>
            <pc:sldMk cId="1311193501" sldId="341"/>
            <ac:spMk id="21" creationId="{B191DE2F-F22E-C990-C937-3083927F86CD}"/>
          </ac:spMkLst>
        </pc:spChg>
        <pc:spChg chg="del mod">
          <ac:chgData name="Pragati Kainge" userId="6127136c50a5e028" providerId="LiveId" clId="{BC84D92E-AE7A-4026-808F-99F0AABE9429}" dt="2022-05-21T18:22:35.965" v="2944" actId="478"/>
          <ac:spMkLst>
            <pc:docMk/>
            <pc:sldMk cId="1311193501" sldId="341"/>
            <ac:spMk id="22" creationId="{00A64590-2489-1709-13C4-F85B25917405}"/>
          </ac:spMkLst>
        </pc:spChg>
        <pc:spChg chg="del mod">
          <ac:chgData name="Pragati Kainge" userId="6127136c50a5e028" providerId="LiveId" clId="{BC84D92E-AE7A-4026-808F-99F0AABE9429}" dt="2022-05-21T18:23:39.385" v="2956" actId="478"/>
          <ac:spMkLst>
            <pc:docMk/>
            <pc:sldMk cId="1311193501" sldId="341"/>
            <ac:spMk id="23" creationId="{E8BA40BA-185A-08AA-DB00-ADE915589BD2}"/>
          </ac:spMkLst>
        </pc:spChg>
        <pc:spChg chg="del mod">
          <ac:chgData name="Pragati Kainge" userId="6127136c50a5e028" providerId="LiveId" clId="{BC84D92E-AE7A-4026-808F-99F0AABE9429}" dt="2022-05-21T18:23:39.385" v="2956" actId="478"/>
          <ac:spMkLst>
            <pc:docMk/>
            <pc:sldMk cId="1311193501" sldId="341"/>
            <ac:spMk id="24" creationId="{5FF4FBE1-D2F1-AEDD-23FD-423991D24838}"/>
          </ac:spMkLst>
        </pc:spChg>
        <pc:spChg chg="del mod">
          <ac:chgData name="Pragati Kainge" userId="6127136c50a5e028" providerId="LiveId" clId="{BC84D92E-AE7A-4026-808F-99F0AABE9429}" dt="2022-05-21T18:22:15.395" v="2938" actId="478"/>
          <ac:spMkLst>
            <pc:docMk/>
            <pc:sldMk cId="1311193501" sldId="341"/>
            <ac:spMk id="27" creationId="{75B96475-931A-E9D9-889E-D3B4924D789D}"/>
          </ac:spMkLst>
        </pc:spChg>
        <pc:spChg chg="del mod">
          <ac:chgData name="Pragati Kainge" userId="6127136c50a5e028" providerId="LiveId" clId="{BC84D92E-AE7A-4026-808F-99F0AABE9429}" dt="2022-05-21T18:22:14.118" v="2936" actId="478"/>
          <ac:spMkLst>
            <pc:docMk/>
            <pc:sldMk cId="1311193501" sldId="341"/>
            <ac:spMk id="28" creationId="{11E162EC-7D0D-9C23-4112-2C89F376BE41}"/>
          </ac:spMkLst>
        </pc:spChg>
        <pc:spChg chg="del mod ord">
          <ac:chgData name="Pragati Kainge" userId="6127136c50a5e028" providerId="LiveId" clId="{BC84D92E-AE7A-4026-808F-99F0AABE9429}" dt="2022-05-21T18:30:22.733" v="3079"/>
          <ac:spMkLst>
            <pc:docMk/>
            <pc:sldMk cId="1311193501" sldId="341"/>
            <ac:spMk id="36" creationId="{39459E5C-3D7C-CB23-4618-6CD53C327725}"/>
          </ac:spMkLst>
        </pc:spChg>
        <pc:spChg chg="del mod">
          <ac:chgData name="Pragati Kainge" userId="6127136c50a5e028" providerId="LiveId" clId="{BC84D92E-AE7A-4026-808F-99F0AABE9429}" dt="2022-05-21T18:29:49.260" v="3059"/>
          <ac:spMkLst>
            <pc:docMk/>
            <pc:sldMk cId="1311193501" sldId="341"/>
            <ac:spMk id="37" creationId="{D4EA7ED8-580A-37F2-2418-AB2DF7BBE5E6}"/>
          </ac:spMkLst>
        </pc:spChg>
        <pc:spChg chg="mod">
          <ac:chgData name="Pragati Kainge" userId="6127136c50a5e028" providerId="LiveId" clId="{BC84D92E-AE7A-4026-808F-99F0AABE9429}" dt="2022-05-21T19:38:48.081" v="3743" actId="21"/>
          <ac:spMkLst>
            <pc:docMk/>
            <pc:sldMk cId="1311193501" sldId="341"/>
            <ac:spMk id="38" creationId="{CCE500A8-B39A-9118-A450-01A49FD73B88}"/>
          </ac:spMkLst>
        </pc:spChg>
        <pc:spChg chg="mod ord">
          <ac:chgData name="Pragati Kainge" userId="6127136c50a5e028" providerId="LiveId" clId="{BC84D92E-AE7A-4026-808F-99F0AABE9429}" dt="2022-05-21T19:33:05.521" v="3708" actId="113"/>
          <ac:spMkLst>
            <pc:docMk/>
            <pc:sldMk cId="1311193501" sldId="341"/>
            <ac:spMk id="39" creationId="{46BBE0A0-5C25-6D9E-1850-AAEAB66D1E12}"/>
          </ac:spMkLst>
        </pc:spChg>
        <pc:spChg chg="add mod ord">
          <ac:chgData name="Pragati Kainge" userId="6127136c50a5e028" providerId="LiveId" clId="{BC84D92E-AE7A-4026-808F-99F0AABE9429}" dt="2022-05-21T18:56:43.926" v="3479" actId="1038"/>
          <ac:spMkLst>
            <pc:docMk/>
            <pc:sldMk cId="1311193501" sldId="341"/>
            <ac:spMk id="40" creationId="{1E3E4073-7027-ED33-CA51-0E902E361835}"/>
          </ac:spMkLst>
        </pc:spChg>
        <pc:spChg chg="add mod ord">
          <ac:chgData name="Pragati Kainge" userId="6127136c50a5e028" providerId="LiveId" clId="{BC84D92E-AE7A-4026-808F-99F0AABE9429}" dt="2022-05-21T18:56:27.136" v="3475" actId="14100"/>
          <ac:spMkLst>
            <pc:docMk/>
            <pc:sldMk cId="1311193501" sldId="341"/>
            <ac:spMk id="41" creationId="{59C51B3F-DD23-60EC-86AC-622BC6CB02D5}"/>
          </ac:spMkLst>
        </pc:spChg>
        <pc:spChg chg="add mod ord">
          <ac:chgData name="Pragati Kainge" userId="6127136c50a5e028" providerId="LiveId" clId="{BC84D92E-AE7A-4026-808F-99F0AABE9429}" dt="2022-05-21T18:55:31.642" v="3469" actId="14100"/>
          <ac:spMkLst>
            <pc:docMk/>
            <pc:sldMk cId="1311193501" sldId="341"/>
            <ac:spMk id="42" creationId="{F6AAFCF2-0C7B-2A94-C56F-6F6D0E7BCC34}"/>
          </ac:spMkLst>
        </pc:spChg>
        <pc:spChg chg="add mod ord">
          <ac:chgData name="Pragati Kainge" userId="6127136c50a5e028" providerId="LiveId" clId="{BC84D92E-AE7A-4026-808F-99F0AABE9429}" dt="2022-05-21T19:32:03.766" v="3707" actId="1038"/>
          <ac:spMkLst>
            <pc:docMk/>
            <pc:sldMk cId="1311193501" sldId="341"/>
            <ac:spMk id="43" creationId="{863A7121-B0B1-8762-FBB7-D258240071F5}"/>
          </ac:spMkLst>
        </pc:spChg>
        <pc:spChg chg="add mod ord">
          <ac:chgData name="Pragati Kainge" userId="6127136c50a5e028" providerId="LiveId" clId="{BC84D92E-AE7A-4026-808F-99F0AABE9429}" dt="2022-05-21T18:55:07.137" v="3467" actId="14100"/>
          <ac:spMkLst>
            <pc:docMk/>
            <pc:sldMk cId="1311193501" sldId="341"/>
            <ac:spMk id="44" creationId="{3E2C7D09-F705-361E-D361-0DC9E40C33B8}"/>
          </ac:spMkLst>
        </pc:spChg>
        <pc:spChg chg="del mod">
          <ac:chgData name="Pragati Kainge" userId="6127136c50a5e028" providerId="LiveId" clId="{BC84D92E-AE7A-4026-808F-99F0AABE9429}" dt="2022-05-21T18:31:06.835" v="3094" actId="478"/>
          <ac:spMkLst>
            <pc:docMk/>
            <pc:sldMk cId="1311193501" sldId="341"/>
            <ac:spMk id="45" creationId="{8ED57C6B-83FE-098B-300A-6B2E60432EF0}"/>
          </ac:spMkLst>
        </pc:spChg>
        <pc:spChg chg="add del mod">
          <ac:chgData name="Pragati Kainge" userId="6127136c50a5e028" providerId="LiveId" clId="{BC84D92E-AE7A-4026-808F-99F0AABE9429}" dt="2022-05-21T18:37:35.165" v="3235" actId="478"/>
          <ac:spMkLst>
            <pc:docMk/>
            <pc:sldMk cId="1311193501" sldId="341"/>
            <ac:spMk id="46" creationId="{73D8CDEF-23F0-3883-68E7-C005313FB3B0}"/>
          </ac:spMkLst>
        </pc:spChg>
        <pc:spChg chg="add del mod">
          <ac:chgData name="Pragati Kainge" userId="6127136c50a5e028" providerId="LiveId" clId="{BC84D92E-AE7A-4026-808F-99F0AABE9429}" dt="2022-05-21T18:39:40.519" v="3253" actId="478"/>
          <ac:spMkLst>
            <pc:docMk/>
            <pc:sldMk cId="1311193501" sldId="341"/>
            <ac:spMk id="47" creationId="{72FDB93B-940E-B43E-5E17-14850B15A511}"/>
          </ac:spMkLst>
        </pc:spChg>
        <pc:spChg chg="mod">
          <ac:chgData name="Pragati Kainge" userId="6127136c50a5e028" providerId="LiveId" clId="{BC84D92E-AE7A-4026-808F-99F0AABE9429}" dt="2022-05-21T19:47:34.500" v="3834" actId="108"/>
          <ac:spMkLst>
            <pc:docMk/>
            <pc:sldMk cId="1311193501" sldId="341"/>
            <ac:spMk id="48" creationId="{B4F293EC-3DEC-FBFB-6832-3B69E8FD437C}"/>
          </ac:spMkLst>
        </pc:spChg>
        <pc:spChg chg="add del mod">
          <ac:chgData name="Pragati Kainge" userId="6127136c50a5e028" providerId="LiveId" clId="{BC84D92E-AE7A-4026-808F-99F0AABE9429}" dt="2022-05-21T18:39:41.685" v="3254" actId="478"/>
          <ac:spMkLst>
            <pc:docMk/>
            <pc:sldMk cId="1311193501" sldId="341"/>
            <ac:spMk id="49" creationId="{1D2EE820-4EAD-AB8E-F134-FA025A95D05A}"/>
          </ac:spMkLst>
        </pc:spChg>
        <pc:spChg chg="add del mod">
          <ac:chgData name="Pragati Kainge" userId="6127136c50a5e028" providerId="LiveId" clId="{BC84D92E-AE7A-4026-808F-99F0AABE9429}" dt="2022-05-21T18:39:44.982" v="3259" actId="478"/>
          <ac:spMkLst>
            <pc:docMk/>
            <pc:sldMk cId="1311193501" sldId="341"/>
            <ac:spMk id="50" creationId="{F76E3CCC-04DD-081F-DE7C-0646E43116A1}"/>
          </ac:spMkLst>
        </pc:spChg>
        <pc:spChg chg="add del mod">
          <ac:chgData name="Pragati Kainge" userId="6127136c50a5e028" providerId="LiveId" clId="{BC84D92E-AE7A-4026-808F-99F0AABE9429}" dt="2022-05-21T18:39:44.157" v="3257" actId="478"/>
          <ac:spMkLst>
            <pc:docMk/>
            <pc:sldMk cId="1311193501" sldId="341"/>
            <ac:spMk id="51" creationId="{D52247AE-4983-471F-D1F5-8DA6115BDDA6}"/>
          </ac:spMkLst>
        </pc:spChg>
        <pc:spChg chg="add del mod">
          <ac:chgData name="Pragati Kainge" userId="6127136c50a5e028" providerId="LiveId" clId="{BC84D92E-AE7A-4026-808F-99F0AABE9429}" dt="2022-05-21T18:39:43.285" v="3255" actId="478"/>
          <ac:spMkLst>
            <pc:docMk/>
            <pc:sldMk cId="1311193501" sldId="341"/>
            <ac:spMk id="52" creationId="{14734E65-3A36-05E7-CCC1-BEA8258EBFA2}"/>
          </ac:spMkLst>
        </pc:spChg>
        <pc:spChg chg="del mod">
          <ac:chgData name="Pragati Kainge" userId="6127136c50a5e028" providerId="LiveId" clId="{BC84D92E-AE7A-4026-808F-99F0AABE9429}" dt="2022-05-21T18:23:39.385" v="2956" actId="478"/>
          <ac:spMkLst>
            <pc:docMk/>
            <pc:sldMk cId="1311193501" sldId="341"/>
            <ac:spMk id="63" creationId="{63140A09-A53C-F164-6815-BDF33F10F7F7}"/>
          </ac:spMkLst>
        </pc:spChg>
        <pc:spChg chg="del mod">
          <ac:chgData name="Pragati Kainge" userId="6127136c50a5e028" providerId="LiveId" clId="{BC84D92E-AE7A-4026-808F-99F0AABE9429}" dt="2022-05-21T18:23:39.385" v="2956" actId="478"/>
          <ac:spMkLst>
            <pc:docMk/>
            <pc:sldMk cId="1311193501" sldId="341"/>
            <ac:spMk id="64" creationId="{04C788EA-0F79-CF59-6D5A-624C19660E08}"/>
          </ac:spMkLst>
        </pc:spChg>
        <pc:spChg chg="del mod">
          <ac:chgData name="Pragati Kainge" userId="6127136c50a5e028" providerId="LiveId" clId="{BC84D92E-AE7A-4026-808F-99F0AABE9429}" dt="2022-05-21T18:30:28.481" v="3082"/>
          <ac:spMkLst>
            <pc:docMk/>
            <pc:sldMk cId="1311193501" sldId="341"/>
            <ac:spMk id="65" creationId="{F306AEF1-892B-5639-BCF9-E3AC3135E35D}"/>
          </ac:spMkLst>
        </pc:spChg>
        <pc:spChg chg="mod">
          <ac:chgData name="Pragati Kainge" userId="6127136c50a5e028" providerId="LiveId" clId="{BC84D92E-AE7A-4026-808F-99F0AABE9429}" dt="2022-05-21T19:38:07.987" v="3742" actId="1035"/>
          <ac:spMkLst>
            <pc:docMk/>
            <pc:sldMk cId="1311193501" sldId="341"/>
            <ac:spMk id="66" creationId="{9BD78405-7D10-FC09-F2FA-16DB34C2635A}"/>
          </ac:spMkLst>
        </pc:spChg>
        <pc:spChg chg="del mod">
          <ac:chgData name="Pragati Kainge" userId="6127136c50a5e028" providerId="LiveId" clId="{BC84D92E-AE7A-4026-808F-99F0AABE9429}" dt="2022-05-21T18:23:39.385" v="2956" actId="478"/>
          <ac:spMkLst>
            <pc:docMk/>
            <pc:sldMk cId="1311193501" sldId="341"/>
            <ac:spMk id="67" creationId="{8A500B32-97D6-34F4-B94C-0F7ACD6EAE39}"/>
          </ac:spMkLst>
        </pc:spChg>
        <pc:spChg chg="del mod">
          <ac:chgData name="Pragati Kainge" userId="6127136c50a5e028" providerId="LiveId" clId="{BC84D92E-AE7A-4026-808F-99F0AABE9429}" dt="2022-05-21T18:23:39.385" v="2956" actId="478"/>
          <ac:spMkLst>
            <pc:docMk/>
            <pc:sldMk cId="1311193501" sldId="341"/>
            <ac:spMk id="68" creationId="{1C4BBE3C-B8FE-9E84-47FA-73C87C555BEA}"/>
          </ac:spMkLst>
        </pc:spChg>
        <pc:spChg chg="del mod">
          <ac:chgData name="Pragati Kainge" userId="6127136c50a5e028" providerId="LiveId" clId="{BC84D92E-AE7A-4026-808F-99F0AABE9429}" dt="2022-05-21T18:32:09.561" v="3134"/>
          <ac:spMkLst>
            <pc:docMk/>
            <pc:sldMk cId="1311193501" sldId="341"/>
            <ac:spMk id="69" creationId="{7A8E5BFF-CB7D-7B17-4A23-200AD266A33F}"/>
          </ac:spMkLst>
        </pc:spChg>
        <pc:spChg chg="mod">
          <ac:chgData name="Pragati Kainge" userId="6127136c50a5e028" providerId="LiveId" clId="{BC84D92E-AE7A-4026-808F-99F0AABE9429}" dt="2022-05-21T19:50:02.885" v="3840" actId="20577"/>
          <ac:spMkLst>
            <pc:docMk/>
            <pc:sldMk cId="1311193501" sldId="341"/>
            <ac:spMk id="70" creationId="{2D196A7B-7772-5240-1B0D-E8529B55DD9B}"/>
          </ac:spMkLst>
        </pc:spChg>
        <pc:spChg chg="del mod">
          <ac:chgData name="Pragati Kainge" userId="6127136c50a5e028" providerId="LiveId" clId="{BC84D92E-AE7A-4026-808F-99F0AABE9429}" dt="2022-05-21T18:23:39.385" v="2956" actId="478"/>
          <ac:spMkLst>
            <pc:docMk/>
            <pc:sldMk cId="1311193501" sldId="341"/>
            <ac:spMk id="71" creationId="{D375EAE6-6935-69A2-FFA9-5EC59BCF1D91}"/>
          </ac:spMkLst>
        </pc:spChg>
        <pc:spChg chg="del mod">
          <ac:chgData name="Pragati Kainge" userId="6127136c50a5e028" providerId="LiveId" clId="{BC84D92E-AE7A-4026-808F-99F0AABE9429}" dt="2022-05-21T18:23:39.385" v="2956" actId="478"/>
          <ac:spMkLst>
            <pc:docMk/>
            <pc:sldMk cId="1311193501" sldId="341"/>
            <ac:spMk id="72" creationId="{C3D2D0FE-C6CD-BCCF-CAA4-3138018D739E}"/>
          </ac:spMkLst>
        </pc:spChg>
        <pc:spChg chg="del mod">
          <ac:chgData name="Pragati Kainge" userId="6127136c50a5e028" providerId="LiveId" clId="{BC84D92E-AE7A-4026-808F-99F0AABE9429}" dt="2022-05-21T18:31:24.435" v="3102"/>
          <ac:spMkLst>
            <pc:docMk/>
            <pc:sldMk cId="1311193501" sldId="341"/>
            <ac:spMk id="73" creationId="{84F9228F-B5A5-C9CA-158B-F51B80FFA25D}"/>
          </ac:spMkLst>
        </pc:spChg>
        <pc:spChg chg="mod">
          <ac:chgData name="Pragati Kainge" userId="6127136c50a5e028" providerId="LiveId" clId="{BC84D92E-AE7A-4026-808F-99F0AABE9429}" dt="2022-05-21T19:49:29.750" v="3838" actId="14100"/>
          <ac:spMkLst>
            <pc:docMk/>
            <pc:sldMk cId="1311193501" sldId="341"/>
            <ac:spMk id="74" creationId="{E4198C2F-5D2A-B059-71E0-CEC7656B7509}"/>
          </ac:spMkLst>
        </pc:spChg>
        <pc:spChg chg="del mod">
          <ac:chgData name="Pragati Kainge" userId="6127136c50a5e028" providerId="LiveId" clId="{BC84D92E-AE7A-4026-808F-99F0AABE9429}" dt="2022-05-21T18:23:39.385" v="2956" actId="478"/>
          <ac:spMkLst>
            <pc:docMk/>
            <pc:sldMk cId="1311193501" sldId="341"/>
            <ac:spMk id="91" creationId="{719CC4BB-33CD-58D1-D5CB-EBEFD687CE27}"/>
          </ac:spMkLst>
        </pc:spChg>
        <pc:spChg chg="del mod">
          <ac:chgData name="Pragati Kainge" userId="6127136c50a5e028" providerId="LiveId" clId="{BC84D92E-AE7A-4026-808F-99F0AABE9429}" dt="2022-05-21T18:23:39.385" v="2956" actId="478"/>
          <ac:spMkLst>
            <pc:docMk/>
            <pc:sldMk cId="1311193501" sldId="341"/>
            <ac:spMk id="92" creationId="{3186FEA7-E8AF-D73E-08D6-CE573711A434}"/>
          </ac:spMkLst>
        </pc:spChg>
        <pc:spChg chg="del mod">
          <ac:chgData name="Pragati Kainge" userId="6127136c50a5e028" providerId="LiveId" clId="{BC84D92E-AE7A-4026-808F-99F0AABE9429}" dt="2022-05-21T18:23:39.385" v="2956" actId="478"/>
          <ac:spMkLst>
            <pc:docMk/>
            <pc:sldMk cId="1311193501" sldId="341"/>
            <ac:spMk id="93" creationId="{80ED95F6-2330-DA67-F2E7-9416D332F784}"/>
          </ac:spMkLst>
        </pc:spChg>
        <pc:graphicFrameChg chg="add del mod modGraphic">
          <ac:chgData name="Pragati Kainge" userId="6127136c50a5e028" providerId="LiveId" clId="{BC84D92E-AE7A-4026-808F-99F0AABE9429}" dt="2022-05-21T18:19:59.547" v="2910" actId="478"/>
          <ac:graphicFrameMkLst>
            <pc:docMk/>
            <pc:sldMk cId="1311193501" sldId="341"/>
            <ac:graphicFrameMk id="3" creationId="{5F1F225F-8AF9-DA1C-E4C2-D02E7FA4CC92}"/>
          </ac:graphicFrameMkLst>
        </pc:graphicFrameChg>
        <pc:picChg chg="add mod modCrop">
          <ac:chgData name="Pragati Kainge" userId="6127136c50a5e028" providerId="LiveId" clId="{BC84D92E-AE7A-4026-808F-99F0AABE9429}" dt="2022-05-21T18:54:05.821" v="3447" actId="1076"/>
          <ac:picMkLst>
            <pc:docMk/>
            <pc:sldMk cId="1311193501" sldId="341"/>
            <ac:picMk id="8" creationId="{91015B99-44D1-5957-E81B-F7747C4F6D03}"/>
          </ac:picMkLst>
        </pc:picChg>
        <pc:picChg chg="add mod">
          <ac:chgData name="Pragati Kainge" userId="6127136c50a5e028" providerId="LiveId" clId="{BC84D92E-AE7A-4026-808F-99F0AABE9429}" dt="2022-05-21T18:54:42.175" v="3465" actId="1038"/>
          <ac:picMkLst>
            <pc:docMk/>
            <pc:sldMk cId="1311193501" sldId="341"/>
            <ac:picMk id="10" creationId="{CFDEC42D-5B4C-552C-81EC-3BBB0863E623}"/>
          </ac:picMkLst>
        </pc:picChg>
        <pc:picChg chg="add mod">
          <ac:chgData name="Pragati Kainge" userId="6127136c50a5e028" providerId="LiveId" clId="{BC84D92E-AE7A-4026-808F-99F0AABE9429}" dt="2022-05-21T19:14:37.315" v="3539" actId="1038"/>
          <ac:picMkLst>
            <pc:docMk/>
            <pc:sldMk cId="1311193501" sldId="341"/>
            <ac:picMk id="12" creationId="{4024D293-117D-DEB6-DB35-067B09601995}"/>
          </ac:picMkLst>
        </pc:picChg>
        <pc:picChg chg="add mod">
          <ac:chgData name="Pragati Kainge" userId="6127136c50a5e028" providerId="LiveId" clId="{BC84D92E-AE7A-4026-808F-99F0AABE9429}" dt="2022-05-21T19:32:03.766" v="3707" actId="1038"/>
          <ac:picMkLst>
            <pc:docMk/>
            <pc:sldMk cId="1311193501" sldId="341"/>
            <ac:picMk id="14" creationId="{3ACAE9FD-4B85-86E9-9D67-4F8D3480024A}"/>
          </ac:picMkLst>
        </pc:picChg>
        <pc:picChg chg="add mod">
          <ac:chgData name="Pragati Kainge" userId="6127136c50a5e028" providerId="LiveId" clId="{BC84D92E-AE7A-4026-808F-99F0AABE9429}" dt="2022-05-21T19:14:41.650" v="3541" actId="1038"/>
          <ac:picMkLst>
            <pc:docMk/>
            <pc:sldMk cId="1311193501" sldId="341"/>
            <ac:picMk id="16" creationId="{11E4168D-ED9F-87AC-8622-827194BA0A5E}"/>
          </ac:picMkLst>
        </pc:picChg>
        <pc:picChg chg="add mod">
          <ac:chgData name="Pragati Kainge" userId="6127136c50a5e028" providerId="LiveId" clId="{BC84D92E-AE7A-4026-808F-99F0AABE9429}" dt="2022-05-21T19:14:39.425" v="3540" actId="1038"/>
          <ac:picMkLst>
            <pc:docMk/>
            <pc:sldMk cId="1311193501" sldId="341"/>
            <ac:picMk id="18" creationId="{2B6EAC56-1EB9-07B6-7BDD-364CE91E4E73}"/>
          </ac:picMkLst>
        </pc:picChg>
        <pc:cxnChg chg="del mod">
          <ac:chgData name="Pragati Kainge" userId="6127136c50a5e028" providerId="LiveId" clId="{BC84D92E-AE7A-4026-808F-99F0AABE9429}" dt="2022-05-21T18:08:18.925" v="2817" actId="478"/>
          <ac:cxnSpMkLst>
            <pc:docMk/>
            <pc:sldMk cId="1311193501" sldId="341"/>
            <ac:cxnSpMk id="81" creationId="{F30682C1-BDA8-F7D4-CEB9-2537B3217334}"/>
          </ac:cxnSpMkLst>
        </pc:cxnChg>
        <pc:cxnChg chg="del mod">
          <ac:chgData name="Pragati Kainge" userId="6127136c50a5e028" providerId="LiveId" clId="{BC84D92E-AE7A-4026-808F-99F0AABE9429}" dt="2022-05-21T18:08:20.885" v="2818" actId="478"/>
          <ac:cxnSpMkLst>
            <pc:docMk/>
            <pc:sldMk cId="1311193501" sldId="341"/>
            <ac:cxnSpMk id="83" creationId="{4B38FA34-5A54-5FB4-3368-801C63575AE5}"/>
          </ac:cxnSpMkLst>
        </pc:cxnChg>
        <pc:cxnChg chg="del mod">
          <ac:chgData name="Pragati Kainge" userId="6127136c50a5e028" providerId="LiveId" clId="{BC84D92E-AE7A-4026-808F-99F0AABE9429}" dt="2022-05-21T18:08:24.766" v="2820" actId="478"/>
          <ac:cxnSpMkLst>
            <pc:docMk/>
            <pc:sldMk cId="1311193501" sldId="341"/>
            <ac:cxnSpMk id="85" creationId="{5AF28954-6DFD-FCD3-EA2E-38953A06A372}"/>
          </ac:cxnSpMkLst>
        </pc:cxnChg>
        <pc:cxnChg chg="del mod">
          <ac:chgData name="Pragati Kainge" userId="6127136c50a5e028" providerId="LiveId" clId="{BC84D92E-AE7A-4026-808F-99F0AABE9429}" dt="2022-05-21T18:08:22.713" v="2819" actId="478"/>
          <ac:cxnSpMkLst>
            <pc:docMk/>
            <pc:sldMk cId="1311193501" sldId="341"/>
            <ac:cxnSpMk id="87" creationId="{2F6A8D05-E49C-E308-9CD7-A9B0F88373F9}"/>
          </ac:cxnSpMkLst>
        </pc:cxnChg>
        <pc:cxnChg chg="del mod">
          <ac:chgData name="Pragati Kainge" userId="6127136c50a5e028" providerId="LiveId" clId="{BC84D92E-AE7A-4026-808F-99F0AABE9429}" dt="2022-05-21T18:08:28.427" v="2822" actId="478"/>
          <ac:cxnSpMkLst>
            <pc:docMk/>
            <pc:sldMk cId="1311193501" sldId="341"/>
            <ac:cxnSpMk id="90" creationId="{A9603FAB-FEB3-D244-93A6-9FB51F34C926}"/>
          </ac:cxnSpMkLst>
        </pc:cxnChg>
        <pc:cxnChg chg="del mod">
          <ac:chgData name="Pragati Kainge" userId="6127136c50a5e028" providerId="LiveId" clId="{BC84D92E-AE7A-4026-808F-99F0AABE9429}" dt="2022-05-21T18:08:26.835" v="2821" actId="478"/>
          <ac:cxnSpMkLst>
            <pc:docMk/>
            <pc:sldMk cId="1311193501" sldId="341"/>
            <ac:cxnSpMk id="100" creationId="{94266D0D-3E82-7AB7-7759-538E3B428CB4}"/>
          </ac:cxnSpMkLst>
        </pc:cxnChg>
      </pc:sldChg>
      <pc:sldChg chg="addSp delSp modSp add mod">
        <pc:chgData name="Pragati Kainge" userId="6127136c50a5e028" providerId="LiveId" clId="{BC84D92E-AE7A-4026-808F-99F0AABE9429}" dt="2022-05-22T15:37:46.625" v="4412" actId="122"/>
        <pc:sldMkLst>
          <pc:docMk/>
          <pc:sldMk cId="4179654294" sldId="342"/>
        </pc:sldMkLst>
        <pc:spChg chg="mod">
          <ac:chgData name="Pragati Kainge" userId="6127136c50a5e028" providerId="LiveId" clId="{BC84D92E-AE7A-4026-808F-99F0AABE9429}" dt="2022-05-21T20:07:18.733" v="3843" actId="20577"/>
          <ac:spMkLst>
            <pc:docMk/>
            <pc:sldMk cId="4179654294" sldId="342"/>
            <ac:spMk id="2" creationId="{F22E8D3B-AD1B-7404-C2A7-6A1C01B3CC0A}"/>
          </ac:spMkLst>
        </pc:spChg>
        <pc:spChg chg="mod">
          <ac:chgData name="Pragati Kainge" userId="6127136c50a5e028" providerId="LiveId" clId="{BC84D92E-AE7A-4026-808F-99F0AABE9429}" dt="2022-05-22T15:37:46.625" v="4412" actId="122"/>
          <ac:spMkLst>
            <pc:docMk/>
            <pc:sldMk cId="4179654294" sldId="342"/>
            <ac:spMk id="7" creationId="{F74F5F02-9089-31EF-489C-151DCCF8BE2E}"/>
          </ac:spMkLst>
        </pc:spChg>
        <pc:spChg chg="add del">
          <ac:chgData name="Pragati Kainge" userId="6127136c50a5e028" providerId="LiveId" clId="{BC84D92E-AE7A-4026-808F-99F0AABE9429}" dt="2022-05-21T18:18:40.861" v="2899" actId="478"/>
          <ac:spMkLst>
            <pc:docMk/>
            <pc:sldMk cId="4179654294" sldId="342"/>
            <ac:spMk id="21" creationId="{B191DE2F-F22E-C990-C937-3083927F86CD}"/>
          </ac:spMkLst>
        </pc:spChg>
        <pc:spChg chg="add del">
          <ac:chgData name="Pragati Kainge" userId="6127136c50a5e028" providerId="LiveId" clId="{BC84D92E-AE7A-4026-808F-99F0AABE9429}" dt="2022-05-21T18:18:40.861" v="2899" actId="478"/>
          <ac:spMkLst>
            <pc:docMk/>
            <pc:sldMk cId="4179654294" sldId="342"/>
            <ac:spMk id="22" creationId="{00A64590-2489-1709-13C4-F85B25917405}"/>
          </ac:spMkLst>
        </pc:spChg>
        <pc:spChg chg="add mod">
          <ac:chgData name="Pragati Kainge" userId="6127136c50a5e028" providerId="LiveId" clId="{BC84D92E-AE7A-4026-808F-99F0AABE9429}" dt="2022-05-21T20:41:40.124" v="3869" actId="1076"/>
          <ac:spMkLst>
            <pc:docMk/>
            <pc:sldMk cId="4179654294" sldId="342"/>
            <ac:spMk id="22" creationId="{ABE3D91C-C188-5391-5164-35FCDF2112DB}"/>
          </ac:spMkLst>
        </pc:spChg>
        <pc:spChg chg="mod">
          <ac:chgData name="Pragati Kainge" userId="6127136c50a5e028" providerId="LiveId" clId="{BC84D92E-AE7A-4026-808F-99F0AABE9429}" dt="2022-05-21T20:41:30.223" v="3867" actId="14100"/>
          <ac:spMkLst>
            <pc:docMk/>
            <pc:sldMk cId="4179654294" sldId="342"/>
            <ac:spMk id="23" creationId="{08C3D930-8A04-DA74-4FD5-6626E36D8BEF}"/>
          </ac:spMkLst>
        </pc:spChg>
        <pc:spChg chg="add del">
          <ac:chgData name="Pragati Kainge" userId="6127136c50a5e028" providerId="LiveId" clId="{BC84D92E-AE7A-4026-808F-99F0AABE9429}" dt="2022-05-21T18:18:40.861" v="2899" actId="478"/>
          <ac:spMkLst>
            <pc:docMk/>
            <pc:sldMk cId="4179654294" sldId="342"/>
            <ac:spMk id="23" creationId="{E8BA40BA-185A-08AA-DB00-ADE915589BD2}"/>
          </ac:spMkLst>
        </pc:spChg>
        <pc:spChg chg="add del">
          <ac:chgData name="Pragati Kainge" userId="6127136c50a5e028" providerId="LiveId" clId="{BC84D92E-AE7A-4026-808F-99F0AABE9429}" dt="2022-05-21T18:18:40.861" v="2899" actId="478"/>
          <ac:spMkLst>
            <pc:docMk/>
            <pc:sldMk cId="4179654294" sldId="342"/>
            <ac:spMk id="24" creationId="{5FF4FBE1-D2F1-AEDD-23FD-423991D24838}"/>
          </ac:spMkLst>
        </pc:spChg>
        <pc:spChg chg="add mod">
          <ac:chgData name="Pragati Kainge" userId="6127136c50a5e028" providerId="LiveId" clId="{BC84D92E-AE7A-4026-808F-99F0AABE9429}" dt="2022-05-21T20:42:26.182" v="3876" actId="1038"/>
          <ac:spMkLst>
            <pc:docMk/>
            <pc:sldMk cId="4179654294" sldId="342"/>
            <ac:spMk id="24" creationId="{6CCE8B14-1273-187E-7639-872676D29EAB}"/>
          </ac:spMkLst>
        </pc:spChg>
        <pc:spChg chg="add mod">
          <ac:chgData name="Pragati Kainge" userId="6127136c50a5e028" providerId="LiveId" clId="{BC84D92E-AE7A-4026-808F-99F0AABE9429}" dt="2022-05-21T20:42:16.922" v="3873" actId="1076"/>
          <ac:spMkLst>
            <pc:docMk/>
            <pc:sldMk cId="4179654294" sldId="342"/>
            <ac:spMk id="25" creationId="{8CAB04C4-521A-3EB5-D5D8-EEDA936A423E}"/>
          </ac:spMkLst>
        </pc:spChg>
        <pc:spChg chg="add del mod">
          <ac:chgData name="Pragati Kainge" userId="6127136c50a5e028" providerId="LiveId" clId="{BC84D92E-AE7A-4026-808F-99F0AABE9429}" dt="2022-05-21T19:20:38.035" v="3602"/>
          <ac:spMkLst>
            <pc:docMk/>
            <pc:sldMk cId="4179654294" sldId="342"/>
            <ac:spMk id="26" creationId="{091C378C-3F16-9A37-DC83-D5DB4BD825D9}"/>
          </ac:spMkLst>
        </pc:spChg>
        <pc:spChg chg="del">
          <ac:chgData name="Pragati Kainge" userId="6127136c50a5e028" providerId="LiveId" clId="{BC84D92E-AE7A-4026-808F-99F0AABE9429}" dt="2022-05-21T18:18:47.905" v="2902" actId="478"/>
          <ac:spMkLst>
            <pc:docMk/>
            <pc:sldMk cId="4179654294" sldId="342"/>
            <ac:spMk id="27" creationId="{75B96475-931A-E9D9-889E-D3B4924D789D}"/>
          </ac:spMkLst>
        </pc:spChg>
        <pc:spChg chg="add del">
          <ac:chgData name="Pragati Kainge" userId="6127136c50a5e028" providerId="LiveId" clId="{BC84D92E-AE7A-4026-808F-99F0AABE9429}" dt="2022-05-21T18:18:40.861" v="2899" actId="478"/>
          <ac:spMkLst>
            <pc:docMk/>
            <pc:sldMk cId="4179654294" sldId="342"/>
            <ac:spMk id="28" creationId="{11E162EC-7D0D-9C23-4112-2C89F376BE41}"/>
          </ac:spMkLst>
        </pc:spChg>
        <pc:spChg chg="add mod">
          <ac:chgData name="Pragati Kainge" userId="6127136c50a5e028" providerId="LiveId" clId="{BC84D92E-AE7A-4026-808F-99F0AABE9429}" dt="2022-05-21T20:42:33.917" v="3878" actId="1076"/>
          <ac:spMkLst>
            <pc:docMk/>
            <pc:sldMk cId="4179654294" sldId="342"/>
            <ac:spMk id="28" creationId="{795DEF4A-448B-67F9-B1BC-97E2357C5077}"/>
          </ac:spMkLst>
        </pc:spChg>
        <pc:spChg chg="add mod">
          <ac:chgData name="Pragati Kainge" userId="6127136c50a5e028" providerId="LiveId" clId="{BC84D92E-AE7A-4026-808F-99F0AABE9429}" dt="2022-05-21T19:21:51.248" v="3620" actId="1076"/>
          <ac:spMkLst>
            <pc:docMk/>
            <pc:sldMk cId="4179654294" sldId="342"/>
            <ac:spMk id="29" creationId="{C493D573-2E24-B748-8F93-6D9F31EF4747}"/>
          </ac:spMkLst>
        </pc:spChg>
        <pc:spChg chg="add del mod">
          <ac:chgData name="Pragati Kainge" userId="6127136c50a5e028" providerId="LiveId" clId="{BC84D92E-AE7A-4026-808F-99F0AABE9429}" dt="2022-05-21T18:18:36.268" v="2898"/>
          <ac:spMkLst>
            <pc:docMk/>
            <pc:sldMk cId="4179654294" sldId="342"/>
            <ac:spMk id="36" creationId="{39459E5C-3D7C-CB23-4618-6CD53C327725}"/>
          </ac:spMkLst>
        </pc:spChg>
        <pc:spChg chg="add del">
          <ac:chgData name="Pragati Kainge" userId="6127136c50a5e028" providerId="LiveId" clId="{BC84D92E-AE7A-4026-808F-99F0AABE9429}" dt="2022-05-21T18:18:40.861" v="2899" actId="478"/>
          <ac:spMkLst>
            <pc:docMk/>
            <pc:sldMk cId="4179654294" sldId="342"/>
            <ac:spMk id="37" creationId="{D4EA7ED8-580A-37F2-2418-AB2DF7BBE5E6}"/>
          </ac:spMkLst>
        </pc:spChg>
        <pc:spChg chg="add del">
          <ac:chgData name="Pragati Kainge" userId="6127136c50a5e028" providerId="LiveId" clId="{BC84D92E-AE7A-4026-808F-99F0AABE9429}" dt="2022-05-21T18:18:40.861" v="2899" actId="478"/>
          <ac:spMkLst>
            <pc:docMk/>
            <pc:sldMk cId="4179654294" sldId="342"/>
            <ac:spMk id="38" creationId="{CCE500A8-B39A-9118-A450-01A49FD73B88}"/>
          </ac:spMkLst>
        </pc:spChg>
        <pc:spChg chg="add del">
          <ac:chgData name="Pragati Kainge" userId="6127136c50a5e028" providerId="LiveId" clId="{BC84D92E-AE7A-4026-808F-99F0AABE9429}" dt="2022-05-21T18:18:40.861" v="2899" actId="478"/>
          <ac:spMkLst>
            <pc:docMk/>
            <pc:sldMk cId="4179654294" sldId="342"/>
            <ac:spMk id="39" creationId="{46BBE0A0-5C25-6D9E-1850-AAEAB66D1E12}"/>
          </ac:spMkLst>
        </pc:spChg>
        <pc:spChg chg="add del">
          <ac:chgData name="Pragati Kainge" userId="6127136c50a5e028" providerId="LiveId" clId="{BC84D92E-AE7A-4026-808F-99F0AABE9429}" dt="2022-05-21T18:18:40.861" v="2899" actId="478"/>
          <ac:spMkLst>
            <pc:docMk/>
            <pc:sldMk cId="4179654294" sldId="342"/>
            <ac:spMk id="45" creationId="{8ED57C6B-83FE-098B-300A-6B2E60432EF0}"/>
          </ac:spMkLst>
        </pc:spChg>
        <pc:spChg chg="add del">
          <ac:chgData name="Pragati Kainge" userId="6127136c50a5e028" providerId="LiveId" clId="{BC84D92E-AE7A-4026-808F-99F0AABE9429}" dt="2022-05-21T18:18:40.861" v="2899" actId="478"/>
          <ac:spMkLst>
            <pc:docMk/>
            <pc:sldMk cId="4179654294" sldId="342"/>
            <ac:spMk id="48" creationId="{B4F293EC-3DEC-FBFB-6832-3B69E8FD437C}"/>
          </ac:spMkLst>
        </pc:spChg>
        <pc:spChg chg="add mod">
          <ac:chgData name="Pragati Kainge" userId="6127136c50a5e028" providerId="LiveId" clId="{BC84D92E-AE7A-4026-808F-99F0AABE9429}" dt="2022-05-21T19:23:36.085" v="3646" actId="20577"/>
          <ac:spMkLst>
            <pc:docMk/>
            <pc:sldMk cId="4179654294" sldId="342"/>
            <ac:spMk id="51" creationId="{AB8056A9-63FD-CBEC-2061-F20A80586088}"/>
          </ac:spMkLst>
        </pc:spChg>
        <pc:spChg chg="add del">
          <ac:chgData name="Pragati Kainge" userId="6127136c50a5e028" providerId="LiveId" clId="{BC84D92E-AE7A-4026-808F-99F0AABE9429}" dt="2022-05-21T18:18:40.861" v="2899" actId="478"/>
          <ac:spMkLst>
            <pc:docMk/>
            <pc:sldMk cId="4179654294" sldId="342"/>
            <ac:spMk id="63" creationId="{63140A09-A53C-F164-6815-BDF33F10F7F7}"/>
          </ac:spMkLst>
        </pc:spChg>
        <pc:spChg chg="add del">
          <ac:chgData name="Pragati Kainge" userId="6127136c50a5e028" providerId="LiveId" clId="{BC84D92E-AE7A-4026-808F-99F0AABE9429}" dt="2022-05-21T18:18:40.861" v="2899" actId="478"/>
          <ac:spMkLst>
            <pc:docMk/>
            <pc:sldMk cId="4179654294" sldId="342"/>
            <ac:spMk id="64" creationId="{04C788EA-0F79-CF59-6D5A-624C19660E08}"/>
          </ac:spMkLst>
        </pc:spChg>
        <pc:spChg chg="add del">
          <ac:chgData name="Pragati Kainge" userId="6127136c50a5e028" providerId="LiveId" clId="{BC84D92E-AE7A-4026-808F-99F0AABE9429}" dt="2022-05-21T18:18:40.861" v="2899" actId="478"/>
          <ac:spMkLst>
            <pc:docMk/>
            <pc:sldMk cId="4179654294" sldId="342"/>
            <ac:spMk id="65" creationId="{F306AEF1-892B-5639-BCF9-E3AC3135E35D}"/>
          </ac:spMkLst>
        </pc:spChg>
        <pc:spChg chg="add del">
          <ac:chgData name="Pragati Kainge" userId="6127136c50a5e028" providerId="LiveId" clId="{BC84D92E-AE7A-4026-808F-99F0AABE9429}" dt="2022-05-21T18:18:40.861" v="2899" actId="478"/>
          <ac:spMkLst>
            <pc:docMk/>
            <pc:sldMk cId="4179654294" sldId="342"/>
            <ac:spMk id="66" creationId="{9BD78405-7D10-FC09-F2FA-16DB34C2635A}"/>
          </ac:spMkLst>
        </pc:spChg>
        <pc:spChg chg="add del">
          <ac:chgData name="Pragati Kainge" userId="6127136c50a5e028" providerId="LiveId" clId="{BC84D92E-AE7A-4026-808F-99F0AABE9429}" dt="2022-05-21T18:18:40.861" v="2899" actId="478"/>
          <ac:spMkLst>
            <pc:docMk/>
            <pc:sldMk cId="4179654294" sldId="342"/>
            <ac:spMk id="67" creationId="{8A500B32-97D6-34F4-B94C-0F7ACD6EAE39}"/>
          </ac:spMkLst>
        </pc:spChg>
        <pc:spChg chg="add del">
          <ac:chgData name="Pragati Kainge" userId="6127136c50a5e028" providerId="LiveId" clId="{BC84D92E-AE7A-4026-808F-99F0AABE9429}" dt="2022-05-21T18:18:40.861" v="2899" actId="478"/>
          <ac:spMkLst>
            <pc:docMk/>
            <pc:sldMk cId="4179654294" sldId="342"/>
            <ac:spMk id="68" creationId="{1C4BBE3C-B8FE-9E84-47FA-73C87C555BEA}"/>
          </ac:spMkLst>
        </pc:spChg>
        <pc:spChg chg="add del">
          <ac:chgData name="Pragati Kainge" userId="6127136c50a5e028" providerId="LiveId" clId="{BC84D92E-AE7A-4026-808F-99F0AABE9429}" dt="2022-05-21T18:18:46.656" v="2901" actId="478"/>
          <ac:spMkLst>
            <pc:docMk/>
            <pc:sldMk cId="4179654294" sldId="342"/>
            <ac:spMk id="69" creationId="{7A8E5BFF-CB7D-7B17-4A23-200AD266A33F}"/>
          </ac:spMkLst>
        </pc:spChg>
        <pc:spChg chg="add del">
          <ac:chgData name="Pragati Kainge" userId="6127136c50a5e028" providerId="LiveId" clId="{BC84D92E-AE7A-4026-808F-99F0AABE9429}" dt="2022-05-21T18:18:44.297" v="2900" actId="478"/>
          <ac:spMkLst>
            <pc:docMk/>
            <pc:sldMk cId="4179654294" sldId="342"/>
            <ac:spMk id="70" creationId="{2D196A7B-7772-5240-1B0D-E8529B55DD9B}"/>
          </ac:spMkLst>
        </pc:spChg>
        <pc:spChg chg="add del">
          <ac:chgData name="Pragati Kainge" userId="6127136c50a5e028" providerId="LiveId" clId="{BC84D92E-AE7A-4026-808F-99F0AABE9429}" dt="2022-05-21T18:18:40.861" v="2899" actId="478"/>
          <ac:spMkLst>
            <pc:docMk/>
            <pc:sldMk cId="4179654294" sldId="342"/>
            <ac:spMk id="71" creationId="{D375EAE6-6935-69A2-FFA9-5EC59BCF1D91}"/>
          </ac:spMkLst>
        </pc:spChg>
        <pc:spChg chg="add del">
          <ac:chgData name="Pragati Kainge" userId="6127136c50a5e028" providerId="LiveId" clId="{BC84D92E-AE7A-4026-808F-99F0AABE9429}" dt="2022-05-21T18:18:40.861" v="2899" actId="478"/>
          <ac:spMkLst>
            <pc:docMk/>
            <pc:sldMk cId="4179654294" sldId="342"/>
            <ac:spMk id="72" creationId="{C3D2D0FE-C6CD-BCCF-CAA4-3138018D739E}"/>
          </ac:spMkLst>
        </pc:spChg>
        <pc:spChg chg="add del">
          <ac:chgData name="Pragati Kainge" userId="6127136c50a5e028" providerId="LiveId" clId="{BC84D92E-AE7A-4026-808F-99F0AABE9429}" dt="2022-05-21T18:18:40.861" v="2899" actId="478"/>
          <ac:spMkLst>
            <pc:docMk/>
            <pc:sldMk cId="4179654294" sldId="342"/>
            <ac:spMk id="73" creationId="{84F9228F-B5A5-C9CA-158B-F51B80FFA25D}"/>
          </ac:spMkLst>
        </pc:spChg>
        <pc:spChg chg="add del">
          <ac:chgData name="Pragati Kainge" userId="6127136c50a5e028" providerId="LiveId" clId="{BC84D92E-AE7A-4026-808F-99F0AABE9429}" dt="2022-05-21T18:18:40.861" v="2899" actId="478"/>
          <ac:spMkLst>
            <pc:docMk/>
            <pc:sldMk cId="4179654294" sldId="342"/>
            <ac:spMk id="74" creationId="{E4198C2F-5D2A-B059-71E0-CEC7656B7509}"/>
          </ac:spMkLst>
        </pc:spChg>
        <pc:spChg chg="del mod">
          <ac:chgData name="Pragati Kainge" userId="6127136c50a5e028" providerId="LiveId" clId="{BC84D92E-AE7A-4026-808F-99F0AABE9429}" dt="2022-05-21T18:18:36.265" v="2896"/>
          <ac:spMkLst>
            <pc:docMk/>
            <pc:sldMk cId="4179654294" sldId="342"/>
            <ac:spMk id="91" creationId="{719CC4BB-33CD-58D1-D5CB-EBEFD687CE27}"/>
          </ac:spMkLst>
        </pc:spChg>
        <pc:spChg chg="add del mod">
          <ac:chgData name="Pragati Kainge" userId="6127136c50a5e028" providerId="LiveId" clId="{BC84D92E-AE7A-4026-808F-99F0AABE9429}" dt="2022-05-21T18:18:36.265" v="2894"/>
          <ac:spMkLst>
            <pc:docMk/>
            <pc:sldMk cId="4179654294" sldId="342"/>
            <ac:spMk id="92" creationId="{3186FEA7-E8AF-D73E-08D6-CE573711A434}"/>
          </ac:spMkLst>
        </pc:spChg>
        <pc:spChg chg="del mod">
          <ac:chgData name="Pragati Kainge" userId="6127136c50a5e028" providerId="LiveId" clId="{BC84D92E-AE7A-4026-808F-99F0AABE9429}" dt="2022-05-21T18:18:36.265" v="2892"/>
          <ac:spMkLst>
            <pc:docMk/>
            <pc:sldMk cId="4179654294" sldId="342"/>
            <ac:spMk id="93" creationId="{80ED95F6-2330-DA67-F2E7-9416D332F784}"/>
          </ac:spMkLst>
        </pc:spChg>
        <pc:graphicFrameChg chg="mod modGraphic">
          <ac:chgData name="Pragati Kainge" userId="6127136c50a5e028" providerId="LiveId" clId="{BC84D92E-AE7A-4026-808F-99F0AABE9429}" dt="2022-05-21T20:23:56.134" v="3863" actId="12385"/>
          <ac:graphicFrameMkLst>
            <pc:docMk/>
            <pc:sldMk cId="4179654294" sldId="342"/>
            <ac:graphicFrameMk id="3" creationId="{5F1F225F-8AF9-DA1C-E4C2-D02E7FA4CC92}"/>
          </ac:graphicFrameMkLst>
        </pc:graphicFrameChg>
        <pc:picChg chg="add mod">
          <ac:chgData name="Pragati Kainge" userId="6127136c50a5e028" providerId="LiveId" clId="{BC84D92E-AE7A-4026-808F-99F0AABE9429}" dt="2022-05-21T20:20:30.583" v="3844" actId="1076"/>
          <ac:picMkLst>
            <pc:docMk/>
            <pc:sldMk cId="4179654294" sldId="342"/>
            <ac:picMk id="6" creationId="{326FFA6E-0358-D84F-7800-AC26CCEA314D}"/>
          </ac:picMkLst>
        </pc:picChg>
        <pc:picChg chg="add del mod">
          <ac:chgData name="Pragati Kainge" userId="6127136c50a5e028" providerId="LiveId" clId="{BC84D92E-AE7A-4026-808F-99F0AABE9429}" dt="2022-05-21T19:03:40.409" v="3511" actId="478"/>
          <ac:picMkLst>
            <pc:docMk/>
            <pc:sldMk cId="4179654294" sldId="342"/>
            <ac:picMk id="9" creationId="{A286018E-72BC-0443-44F1-BDD4CB9D56DC}"/>
          </ac:picMkLst>
        </pc:picChg>
        <pc:picChg chg="add mod">
          <ac:chgData name="Pragati Kainge" userId="6127136c50a5e028" providerId="LiveId" clId="{BC84D92E-AE7A-4026-808F-99F0AABE9429}" dt="2022-05-21T19:18:19.711" v="3560" actId="1076"/>
          <ac:picMkLst>
            <pc:docMk/>
            <pc:sldMk cId="4179654294" sldId="342"/>
            <ac:picMk id="11" creationId="{A44F39D9-0704-A215-3806-585D40267937}"/>
          </ac:picMkLst>
        </pc:picChg>
        <pc:picChg chg="add del mod">
          <ac:chgData name="Pragati Kainge" userId="6127136c50a5e028" providerId="LiveId" clId="{BC84D92E-AE7A-4026-808F-99F0AABE9429}" dt="2022-05-21T19:17:24.974" v="3545" actId="478"/>
          <ac:picMkLst>
            <pc:docMk/>
            <pc:sldMk cId="4179654294" sldId="342"/>
            <ac:picMk id="13" creationId="{382A31B2-9405-5CF3-7FF6-508FA7526F48}"/>
          </ac:picMkLst>
        </pc:picChg>
        <pc:picChg chg="add mod">
          <ac:chgData name="Pragati Kainge" userId="6127136c50a5e028" providerId="LiveId" clId="{BC84D92E-AE7A-4026-808F-99F0AABE9429}" dt="2022-05-21T19:18:32.315" v="3587" actId="14100"/>
          <ac:picMkLst>
            <pc:docMk/>
            <pc:sldMk cId="4179654294" sldId="342"/>
            <ac:picMk id="15" creationId="{1A8F1C4D-550D-30F8-26CA-E824D01354AF}"/>
          </ac:picMkLst>
        </pc:picChg>
        <pc:cxnChg chg="add mod">
          <ac:chgData name="Pragati Kainge" userId="6127136c50a5e028" providerId="LiveId" clId="{BC84D92E-AE7A-4026-808F-99F0AABE9429}" dt="2022-05-21T19:20:14.715" v="3598" actId="14100"/>
          <ac:cxnSpMkLst>
            <pc:docMk/>
            <pc:sldMk cId="4179654294" sldId="342"/>
            <ac:cxnSpMk id="17" creationId="{BDD6D23F-6973-BC3C-1F18-CF018F7B682F}"/>
          </ac:cxnSpMkLst>
        </pc:cxnChg>
        <pc:cxnChg chg="add del">
          <ac:chgData name="Pragati Kainge" userId="6127136c50a5e028" providerId="LiveId" clId="{BC84D92E-AE7A-4026-808F-99F0AABE9429}" dt="2022-05-22T12:45:41.591" v="4237" actId="478"/>
          <ac:cxnSpMkLst>
            <pc:docMk/>
            <pc:sldMk cId="4179654294" sldId="342"/>
            <ac:cxnSpMk id="34" creationId="{14FB94D5-678A-7D30-7296-7C617C18826A}"/>
          </ac:cxnSpMkLst>
        </pc:cxnChg>
      </pc:sldChg>
      <pc:sldChg chg="modSp mod">
        <pc:chgData name="Pragati Kainge" userId="6127136c50a5e028" providerId="LiveId" clId="{BC84D92E-AE7A-4026-808F-99F0AABE9429}" dt="2022-05-22T15:35:39.904" v="4351" actId="122"/>
        <pc:sldMkLst>
          <pc:docMk/>
          <pc:sldMk cId="3395850100" sldId="345"/>
        </pc:sldMkLst>
        <pc:spChg chg="mod">
          <ac:chgData name="Pragati Kainge" userId="6127136c50a5e028" providerId="LiveId" clId="{BC84D92E-AE7A-4026-808F-99F0AABE9429}" dt="2022-05-22T15:35:39.904" v="4351" actId="122"/>
          <ac:spMkLst>
            <pc:docMk/>
            <pc:sldMk cId="3395850100" sldId="345"/>
            <ac:spMk id="44" creationId="{9ABEF1F7-374F-D622-A77A-6A350FFDDFE0}"/>
          </ac:spMkLst>
        </pc:spChg>
        <pc:spChg chg="mod">
          <ac:chgData name="Pragati Kainge" userId="6127136c50a5e028" providerId="LiveId" clId="{BC84D92E-AE7A-4026-808F-99F0AABE9429}" dt="2022-05-22T13:14:32.998" v="4253" actId="404"/>
          <ac:spMkLst>
            <pc:docMk/>
            <pc:sldMk cId="3395850100" sldId="345"/>
            <ac:spMk id="120" creationId="{512B4AB9-FDDC-F569-6F76-6BF5BD1FD69D}"/>
          </ac:spMkLst>
        </pc:spChg>
      </pc:sldChg>
      <pc:sldChg chg="addSp delSp modSp new mod">
        <pc:chgData name="Pragati Kainge" userId="6127136c50a5e028" providerId="LiveId" clId="{BC84D92E-AE7A-4026-808F-99F0AABE9429}" dt="2022-05-22T09:47:22.736" v="4168"/>
        <pc:sldMkLst>
          <pc:docMk/>
          <pc:sldMk cId="856393597" sldId="346"/>
        </pc:sldMkLst>
        <pc:spChg chg="mod">
          <ac:chgData name="Pragati Kainge" userId="6127136c50a5e028" providerId="LiveId" clId="{BC84D92E-AE7A-4026-808F-99F0AABE9429}" dt="2022-05-22T09:16:01.168" v="3938" actId="20577"/>
          <ac:spMkLst>
            <pc:docMk/>
            <pc:sldMk cId="856393597" sldId="346"/>
            <ac:spMk id="2" creationId="{F2651E46-1DC5-6D5A-BF0A-532ABBFE5067}"/>
          </ac:spMkLst>
        </pc:spChg>
        <pc:spChg chg="del">
          <ac:chgData name="Pragati Kainge" userId="6127136c50a5e028" providerId="LiveId" clId="{BC84D92E-AE7A-4026-808F-99F0AABE9429}" dt="2022-05-22T09:16:55.812" v="3940" actId="1957"/>
          <ac:spMkLst>
            <pc:docMk/>
            <pc:sldMk cId="856393597" sldId="346"/>
            <ac:spMk id="3" creationId="{07175CD2-34A2-DB01-E81C-C28C00108301}"/>
          </ac:spMkLst>
        </pc:spChg>
        <pc:graphicFrameChg chg="add mod">
          <ac:chgData name="Pragati Kainge" userId="6127136c50a5e028" providerId="LiveId" clId="{BC84D92E-AE7A-4026-808F-99F0AABE9429}" dt="2022-05-22T09:47:22.736" v="4168"/>
          <ac:graphicFrameMkLst>
            <pc:docMk/>
            <pc:sldMk cId="856393597" sldId="346"/>
            <ac:graphicFrameMk id="8" creationId="{266C0BC8-026F-A836-9A83-F91C49C2EC44}"/>
          </ac:graphicFrameMkLst>
        </pc:graphicFrameChg>
        <pc:picChg chg="add mod">
          <ac:chgData name="Pragati Kainge" userId="6127136c50a5e028" providerId="LiveId" clId="{BC84D92E-AE7A-4026-808F-99F0AABE9429}" dt="2022-05-22T09:38:36.693" v="4161" actId="1036"/>
          <ac:picMkLst>
            <pc:docMk/>
            <pc:sldMk cId="856393597" sldId="346"/>
            <ac:picMk id="10" creationId="{53E1F284-B061-F7BB-CD4B-973B6C29D487}"/>
          </ac:picMkLst>
        </pc:picChg>
        <pc:picChg chg="add mod">
          <ac:chgData name="Pragati Kainge" userId="6127136c50a5e028" providerId="LiveId" clId="{BC84D92E-AE7A-4026-808F-99F0AABE9429}" dt="2022-05-22T09:38:01.053" v="4124" actId="1076"/>
          <ac:picMkLst>
            <pc:docMk/>
            <pc:sldMk cId="856393597" sldId="346"/>
            <ac:picMk id="12" creationId="{4C6C73BD-FD26-9370-A8A4-B847288AC8FA}"/>
          </ac:picMkLst>
        </pc:picChg>
        <pc:picChg chg="add mod">
          <ac:chgData name="Pragati Kainge" userId="6127136c50a5e028" providerId="LiveId" clId="{BC84D92E-AE7A-4026-808F-99F0AABE9429}" dt="2022-05-22T09:39:16.596" v="4166" actId="1582"/>
          <ac:picMkLst>
            <pc:docMk/>
            <pc:sldMk cId="856393597" sldId="346"/>
            <ac:picMk id="14" creationId="{E360C7C2-BC34-DD6D-0D07-0B6B6C8B5D44}"/>
          </ac:picMkLst>
        </pc:picChg>
        <pc:picChg chg="add mod">
          <ac:chgData name="Pragati Kainge" userId="6127136c50a5e028" providerId="LiveId" clId="{BC84D92E-AE7A-4026-808F-99F0AABE9429}" dt="2022-05-22T09:38:14.504" v="4139" actId="1035"/>
          <ac:picMkLst>
            <pc:docMk/>
            <pc:sldMk cId="856393597" sldId="346"/>
            <ac:picMk id="16" creationId="{9DAC17A3-8B4C-E37A-3667-FC862A790879}"/>
          </ac:picMkLst>
        </pc:picChg>
        <pc:picChg chg="add mod">
          <ac:chgData name="Pragati Kainge" userId="6127136c50a5e028" providerId="LiveId" clId="{BC84D92E-AE7A-4026-808F-99F0AABE9429}" dt="2022-05-22T09:38:19.353" v="4146" actId="1035"/>
          <ac:picMkLst>
            <pc:docMk/>
            <pc:sldMk cId="856393597" sldId="346"/>
            <ac:picMk id="18" creationId="{F562136E-AC24-A32E-31A3-3E38547C3193}"/>
          </ac:picMkLst>
        </pc:picChg>
        <pc:picChg chg="add mod">
          <ac:chgData name="Pragati Kainge" userId="6127136c50a5e028" providerId="LiveId" clId="{BC84D92E-AE7A-4026-808F-99F0AABE9429}" dt="2022-05-22T09:38:24.273" v="4155" actId="1036"/>
          <ac:picMkLst>
            <pc:docMk/>
            <pc:sldMk cId="856393597" sldId="346"/>
            <ac:picMk id="20" creationId="{2D8E585D-B013-FBAF-E6D8-306FEC33CF3E}"/>
          </ac:picMkLst>
        </pc:picChg>
      </pc:sldChg>
      <pc:sldChg chg="addSp modSp mod">
        <pc:chgData name="Pragati Kainge" userId="6127136c50a5e028" providerId="LiveId" clId="{BC84D92E-AE7A-4026-808F-99F0AABE9429}" dt="2022-05-22T15:36:38.116" v="4383" actId="122"/>
        <pc:sldMkLst>
          <pc:docMk/>
          <pc:sldMk cId="669937563" sldId="347"/>
        </pc:sldMkLst>
        <pc:spChg chg="add mod">
          <ac:chgData name="Pragati Kainge" userId="6127136c50a5e028" providerId="LiveId" clId="{BC84D92E-AE7A-4026-808F-99F0AABE9429}" dt="2022-05-22T15:36:38.116" v="4383" actId="122"/>
          <ac:spMkLst>
            <pc:docMk/>
            <pc:sldMk cId="669937563" sldId="347"/>
            <ac:spMk id="16" creationId="{C131C894-0287-4DDF-8387-79E1F9A6CACE}"/>
          </ac:spMkLst>
        </pc:spChg>
      </pc:sldChg>
      <pc:sldChg chg="addSp modSp new mod">
        <pc:chgData name="Pragati Kainge" userId="6127136c50a5e028" providerId="LiveId" clId="{BC84D92E-AE7A-4026-808F-99F0AABE9429}" dt="2022-05-22T15:16:54.007" v="4319" actId="27636"/>
        <pc:sldMkLst>
          <pc:docMk/>
          <pc:sldMk cId="771489191" sldId="349"/>
        </pc:sldMkLst>
        <pc:spChg chg="mod">
          <ac:chgData name="Pragati Kainge" userId="6127136c50a5e028" providerId="LiveId" clId="{BC84D92E-AE7A-4026-808F-99F0AABE9429}" dt="2022-05-22T12:25:41.973" v="4179" actId="20577"/>
          <ac:spMkLst>
            <pc:docMk/>
            <pc:sldMk cId="771489191" sldId="349"/>
            <ac:spMk id="2" creationId="{F7CC3A78-7C3C-6560-C388-7D096E55A66C}"/>
          </ac:spMkLst>
        </pc:spChg>
        <pc:spChg chg="mod">
          <ac:chgData name="Pragati Kainge" userId="6127136c50a5e028" providerId="LiveId" clId="{BC84D92E-AE7A-4026-808F-99F0AABE9429}" dt="2022-05-22T15:16:54.007" v="4319" actId="27636"/>
          <ac:spMkLst>
            <pc:docMk/>
            <pc:sldMk cId="771489191" sldId="349"/>
            <ac:spMk id="3" creationId="{6D188D51-DF24-9738-A205-788F15F6A497}"/>
          </ac:spMkLst>
        </pc:spChg>
        <pc:cxnChg chg="add mod">
          <ac:chgData name="Pragati Kainge" userId="6127136c50a5e028" providerId="LiveId" clId="{BC84D92E-AE7A-4026-808F-99F0AABE9429}" dt="2022-05-22T12:54:02.890" v="4249"/>
          <ac:cxnSpMkLst>
            <pc:docMk/>
            <pc:sldMk cId="771489191" sldId="349"/>
            <ac:cxnSpMk id="5" creationId="{87EBEEB8-34E4-1575-25D0-E2AE16FE06E3}"/>
          </ac:cxnSpMkLst>
        </pc:cxnChg>
      </pc:sldChg>
      <pc:sldChg chg="modSp mod">
        <pc:chgData name="Pragati Kainge" userId="6127136c50a5e028" providerId="LiveId" clId="{BC84D92E-AE7A-4026-808F-99F0AABE9429}" dt="2022-05-22T15:38:24.357" v="4424" actId="1038"/>
        <pc:sldMkLst>
          <pc:docMk/>
          <pc:sldMk cId="3243575855" sldId="351"/>
        </pc:sldMkLst>
        <pc:spChg chg="mod">
          <ac:chgData name="Pragati Kainge" userId="6127136c50a5e028" providerId="LiveId" clId="{BC84D92E-AE7A-4026-808F-99F0AABE9429}" dt="2022-05-22T15:38:24.357" v="4424" actId="1038"/>
          <ac:spMkLst>
            <pc:docMk/>
            <pc:sldMk cId="3243575855" sldId="351"/>
            <ac:spMk id="8" creationId="{7A1A91BA-C1BC-ACBC-F873-4CB000AF1784}"/>
          </ac:spMkLst>
        </pc:spChg>
      </pc:sldChg>
    </pc:docChg>
  </pc:docChgLst>
  <pc:docChgLst>
    <pc:chgData name="Ana Aragones" userId="a21d2e4d5d864ed4" providerId="Windows Live" clId="Web-{4FDC39E7-BC25-430F-8C86-2130BED66EC7}"/>
    <pc:docChg chg="modSld">
      <pc:chgData name="Ana Aragones" userId="a21d2e4d5d864ed4" providerId="Windows Live" clId="Web-{4FDC39E7-BC25-430F-8C86-2130BED66EC7}" dt="2022-05-08T10:35:10.230" v="213" actId="20577"/>
      <pc:docMkLst>
        <pc:docMk/>
      </pc:docMkLst>
      <pc:sldChg chg="modSp">
        <pc:chgData name="Ana Aragones" userId="a21d2e4d5d864ed4" providerId="Windows Live" clId="Web-{4FDC39E7-BC25-430F-8C86-2130BED66EC7}" dt="2022-05-08T10:35:10.230" v="213" actId="20577"/>
        <pc:sldMkLst>
          <pc:docMk/>
          <pc:sldMk cId="3543938677" sldId="316"/>
        </pc:sldMkLst>
        <pc:spChg chg="mod">
          <ac:chgData name="Ana Aragones" userId="a21d2e4d5d864ed4" providerId="Windows Live" clId="Web-{4FDC39E7-BC25-430F-8C86-2130BED66EC7}" dt="2022-05-08T10:35:10.230" v="213" actId="20577"/>
          <ac:spMkLst>
            <pc:docMk/>
            <pc:sldMk cId="3543938677" sldId="316"/>
            <ac:spMk id="40" creationId="{B872135E-1D27-90CA-413D-E0D8664BC211}"/>
          </ac:spMkLst>
        </pc:spChg>
      </pc:sldChg>
      <pc:sldChg chg="addSp delSp modSp">
        <pc:chgData name="Ana Aragones" userId="a21d2e4d5d864ed4" providerId="Windows Live" clId="Web-{4FDC39E7-BC25-430F-8C86-2130BED66EC7}" dt="2022-05-08T10:28:10.031" v="31" actId="20577"/>
        <pc:sldMkLst>
          <pc:docMk/>
          <pc:sldMk cId="463395360" sldId="317"/>
        </pc:sldMkLst>
        <pc:spChg chg="add del mod">
          <ac:chgData name="Ana Aragones" userId="a21d2e4d5d864ed4" providerId="Windows Live" clId="Web-{4FDC39E7-BC25-430F-8C86-2130BED66EC7}" dt="2022-05-08T10:27:34.843" v="7"/>
          <ac:spMkLst>
            <pc:docMk/>
            <pc:sldMk cId="463395360" sldId="317"/>
            <ac:spMk id="35" creationId="{95C6706A-2118-D9DB-76E3-1FE448249CC2}"/>
          </ac:spMkLst>
        </pc:spChg>
        <pc:graphicFrameChg chg="modGraphic">
          <ac:chgData name="Ana Aragones" userId="a21d2e4d5d864ed4" providerId="Windows Live" clId="Web-{4FDC39E7-BC25-430F-8C86-2130BED66EC7}" dt="2022-05-08T10:28:10.031" v="31" actId="20577"/>
          <ac:graphicFrameMkLst>
            <pc:docMk/>
            <pc:sldMk cId="463395360" sldId="317"/>
            <ac:graphicFrameMk id="5" creationId="{9BA2A864-9E79-8AAD-7334-A6A5D47A32EB}"/>
          </ac:graphicFrameMkLst>
        </pc:graphicFrameChg>
      </pc:sldChg>
    </pc:docChg>
  </pc:docChgLst>
  <pc:docChgLst>
    <pc:chgData name="Guest User" providerId="Windows Live" clId="Web-{01A05A23-DDAC-44C1-9240-91761F517DCE}"/>
    <pc:docChg chg="modSld">
      <pc:chgData name="Guest User" userId="" providerId="Windows Live" clId="Web-{01A05A23-DDAC-44C1-9240-91761F517DCE}" dt="2022-05-07T19:33:35.118" v="95" actId="20577"/>
      <pc:docMkLst>
        <pc:docMk/>
      </pc:docMkLst>
      <pc:sldChg chg="addSp delSp modSp">
        <pc:chgData name="Guest User" userId="" providerId="Windows Live" clId="Web-{01A05A23-DDAC-44C1-9240-91761F517DCE}" dt="2022-05-07T19:33:35.118" v="95" actId="20577"/>
        <pc:sldMkLst>
          <pc:docMk/>
          <pc:sldMk cId="3543938677" sldId="316"/>
        </pc:sldMkLst>
        <pc:spChg chg="add mod">
          <ac:chgData name="Guest User" userId="" providerId="Windows Live" clId="Web-{01A05A23-DDAC-44C1-9240-91761F517DCE}" dt="2022-05-07T19:29:25.726" v="22" actId="20577"/>
          <ac:spMkLst>
            <pc:docMk/>
            <pc:sldMk cId="3543938677" sldId="316"/>
            <ac:spMk id="3" creationId="{BFCD258D-0A32-514E-5978-2CEC0938035E}"/>
          </ac:spMkLst>
        </pc:spChg>
        <pc:spChg chg="add del mod">
          <ac:chgData name="Guest User" userId="" providerId="Windows Live" clId="Web-{01A05A23-DDAC-44C1-9240-91761F517DCE}" dt="2022-05-07T19:29:17.335" v="10"/>
          <ac:spMkLst>
            <pc:docMk/>
            <pc:sldMk cId="3543938677" sldId="316"/>
            <ac:spMk id="5" creationId="{D12EAA86-8046-5BED-7505-CAF958AFC02F}"/>
          </ac:spMkLst>
        </pc:spChg>
        <pc:spChg chg="add mod">
          <ac:chgData name="Guest User" userId="" providerId="Windows Live" clId="Web-{01A05A23-DDAC-44C1-9240-91761F517DCE}" dt="2022-05-07T19:29:12.679" v="9" actId="20577"/>
          <ac:spMkLst>
            <pc:docMk/>
            <pc:sldMk cId="3543938677" sldId="316"/>
            <ac:spMk id="6" creationId="{D423C6F2-DAB7-264F-3AAB-0F317A078EFA}"/>
          </ac:spMkLst>
        </pc:spChg>
        <pc:spChg chg="add del">
          <ac:chgData name="Guest User" userId="" providerId="Windows Live" clId="Web-{01A05A23-DDAC-44C1-9240-91761F517DCE}" dt="2022-05-07T19:29:03.491" v="7"/>
          <ac:spMkLst>
            <pc:docMk/>
            <pc:sldMk cId="3543938677" sldId="316"/>
            <ac:spMk id="7" creationId="{C9BCD543-5215-5728-7CD9-5B4C225587CF}"/>
          </ac:spMkLst>
        </pc:spChg>
        <pc:spChg chg="add del">
          <ac:chgData name="Guest User" userId="" providerId="Windows Live" clId="Web-{01A05A23-DDAC-44C1-9240-91761F517DCE}" dt="2022-05-07T19:28:53.865" v="5"/>
          <ac:spMkLst>
            <pc:docMk/>
            <pc:sldMk cId="3543938677" sldId="316"/>
            <ac:spMk id="8" creationId="{9B468326-AEBC-1000-B183-E94F41A97FA3}"/>
          </ac:spMkLst>
        </pc:spChg>
        <pc:spChg chg="add mod">
          <ac:chgData name="Guest User" userId="" providerId="Windows Live" clId="Web-{01A05A23-DDAC-44C1-9240-91761F517DCE}" dt="2022-05-07T19:33:35.118" v="95" actId="20577"/>
          <ac:spMkLst>
            <pc:docMk/>
            <pc:sldMk cId="3543938677" sldId="316"/>
            <ac:spMk id="9" creationId="{23088EC3-96F8-D5AD-DCA2-4664691DD02B}"/>
          </ac:spMkLst>
        </pc:spChg>
      </pc:sldChg>
    </pc:docChg>
  </pc:docChgLst>
  <pc:docChgLst>
    <pc:chgData name="Guest User" providerId="Windows Live" clId="Web-{0831B4CC-77BC-4EF4-BB56-EA9D22F95BDF}"/>
    <pc:docChg chg="delSld modSld">
      <pc:chgData name="Guest User" userId="" providerId="Windows Live" clId="Web-{0831B4CC-77BC-4EF4-BB56-EA9D22F95BDF}" dt="2022-05-14T17:01:20.614" v="277" actId="1076"/>
      <pc:docMkLst>
        <pc:docMk/>
      </pc:docMkLst>
      <pc:sldChg chg="del">
        <pc:chgData name="Guest User" userId="" providerId="Windows Live" clId="Web-{0831B4CC-77BC-4EF4-BB56-EA9D22F95BDF}" dt="2022-05-14T17:00:39.676" v="275"/>
        <pc:sldMkLst>
          <pc:docMk/>
          <pc:sldMk cId="1119318852" sldId="321"/>
        </pc:sldMkLst>
      </pc:sldChg>
      <pc:sldChg chg="addSp modSp">
        <pc:chgData name="Guest User" userId="" providerId="Windows Live" clId="Web-{0831B4CC-77BC-4EF4-BB56-EA9D22F95BDF}" dt="2022-05-14T17:01:20.614" v="277" actId="1076"/>
        <pc:sldMkLst>
          <pc:docMk/>
          <pc:sldMk cId="2435874794" sldId="322"/>
        </pc:sldMkLst>
        <pc:spChg chg="mod">
          <ac:chgData name="Guest User" userId="" providerId="Windows Live" clId="Web-{0831B4CC-77BC-4EF4-BB56-EA9D22F95BDF}" dt="2022-05-14T17:00:27.301" v="274" actId="20577"/>
          <ac:spMkLst>
            <pc:docMk/>
            <pc:sldMk cId="2435874794" sldId="322"/>
            <ac:spMk id="2" creationId="{7826142B-3827-85D8-EED5-8E87384888D2}"/>
          </ac:spMkLst>
        </pc:spChg>
        <pc:spChg chg="mod">
          <ac:chgData name="Guest User" userId="" providerId="Windows Live" clId="Web-{0831B4CC-77BC-4EF4-BB56-EA9D22F95BDF}" dt="2022-05-14T16:59:31.159" v="272" actId="20577"/>
          <ac:spMkLst>
            <pc:docMk/>
            <pc:sldMk cId="2435874794" sldId="322"/>
            <ac:spMk id="6" creationId="{3A80B7A9-6BF0-40A9-D957-E015654F5D55}"/>
          </ac:spMkLst>
        </pc:spChg>
        <pc:spChg chg="mod">
          <ac:chgData name="Guest User" userId="" providerId="Windows Live" clId="Web-{0831B4CC-77BC-4EF4-BB56-EA9D22F95BDF}" dt="2022-05-14T16:48:45.525" v="138" actId="14100"/>
          <ac:spMkLst>
            <pc:docMk/>
            <pc:sldMk cId="2435874794" sldId="322"/>
            <ac:spMk id="7" creationId="{4F532AEA-4441-511B-8D16-81DFC76DD3B4}"/>
          </ac:spMkLst>
        </pc:spChg>
        <pc:spChg chg="mod">
          <ac:chgData name="Guest User" userId="" providerId="Windows Live" clId="Web-{0831B4CC-77BC-4EF4-BB56-EA9D22F95BDF}" dt="2022-05-14T16:50:40.448" v="145" actId="20577"/>
          <ac:spMkLst>
            <pc:docMk/>
            <pc:sldMk cId="2435874794" sldId="322"/>
            <ac:spMk id="8" creationId="{49EBDC20-23C6-E0E5-80FD-50B255A71EF0}"/>
          </ac:spMkLst>
        </pc:spChg>
        <pc:spChg chg="mod">
          <ac:chgData name="Guest User" userId="" providerId="Windows Live" clId="Web-{0831B4CC-77BC-4EF4-BB56-EA9D22F95BDF}" dt="2022-05-14T16:48:48.744" v="139" actId="1076"/>
          <ac:spMkLst>
            <pc:docMk/>
            <pc:sldMk cId="2435874794" sldId="322"/>
            <ac:spMk id="9" creationId="{6A637EDA-F1DB-1D11-A7AE-114BFD710117}"/>
          </ac:spMkLst>
        </pc:spChg>
        <pc:spChg chg="mod">
          <ac:chgData name="Guest User" userId="" providerId="Windows Live" clId="Web-{0831B4CC-77BC-4EF4-BB56-EA9D22F95BDF}" dt="2022-05-14T16:50:35.355" v="144" actId="20577"/>
          <ac:spMkLst>
            <pc:docMk/>
            <pc:sldMk cId="2435874794" sldId="322"/>
            <ac:spMk id="10" creationId="{FE874552-89CA-B8CF-6545-21922DCFD2AE}"/>
          </ac:spMkLst>
        </pc:spChg>
        <pc:spChg chg="add mod">
          <ac:chgData name="Guest User" userId="" providerId="Windows Live" clId="Web-{0831B4CC-77BC-4EF4-BB56-EA9D22F95BDF}" dt="2022-05-14T17:01:14.864" v="276" actId="1076"/>
          <ac:spMkLst>
            <pc:docMk/>
            <pc:sldMk cId="2435874794" sldId="322"/>
            <ac:spMk id="11" creationId="{0748D714-5CD0-A29B-C92E-9FF513EB982F}"/>
          </ac:spMkLst>
        </pc:spChg>
        <pc:spChg chg="add mod">
          <ac:chgData name="Guest User" userId="" providerId="Windows Live" clId="Web-{0831B4CC-77BC-4EF4-BB56-EA9D22F95BDF}" dt="2022-05-14T17:01:20.614" v="277" actId="1076"/>
          <ac:spMkLst>
            <pc:docMk/>
            <pc:sldMk cId="2435874794" sldId="322"/>
            <ac:spMk id="12" creationId="{D6946218-91B9-9E3D-1270-E9B5DC4D1FBB}"/>
          </ac:spMkLst>
        </pc:spChg>
      </pc:sldChg>
    </pc:docChg>
  </pc:docChgLst>
  <pc:docChgLst>
    <pc:chgData name="Guest User" providerId="Windows Live" clId="Web-{C784E79C-2968-48A3-9F96-8F23D0D40088}"/>
    <pc:docChg chg="delSld">
      <pc:chgData name="Guest User" userId="" providerId="Windows Live" clId="Web-{C784E79C-2968-48A3-9F96-8F23D0D40088}" dt="2022-04-24T13:56:32.099" v="0"/>
      <pc:docMkLst>
        <pc:docMk/>
      </pc:docMkLst>
      <pc:sldChg chg="del">
        <pc:chgData name="Guest User" userId="" providerId="Windows Live" clId="Web-{C784E79C-2968-48A3-9F96-8F23D0D40088}" dt="2022-04-24T13:56:32.099" v="0"/>
        <pc:sldMkLst>
          <pc:docMk/>
          <pc:sldMk cId="4074791694" sldId="262"/>
        </pc:sldMkLst>
      </pc:sldChg>
    </pc:docChg>
  </pc:docChgLst>
  <pc:docChgLst>
    <pc:chgData name="Guest User" providerId="Windows Live" clId="Web-{36DB6AB5-209F-4B46-83B0-238685244F85}"/>
    <pc:docChg chg="delSld modSld">
      <pc:chgData name="Guest User" userId="" providerId="Windows Live" clId="Web-{36DB6AB5-209F-4B46-83B0-238685244F85}" dt="2022-04-18T17:02:52.266" v="493" actId="14100"/>
      <pc:docMkLst>
        <pc:docMk/>
      </pc:docMkLst>
      <pc:sldChg chg="del">
        <pc:chgData name="Guest User" userId="" providerId="Windows Live" clId="Web-{36DB6AB5-209F-4B46-83B0-238685244F85}" dt="2022-04-18T17:00:21.867" v="486"/>
        <pc:sldMkLst>
          <pc:docMk/>
          <pc:sldMk cId="2908017980" sldId="257"/>
        </pc:sldMkLst>
      </pc:sldChg>
      <pc:sldChg chg="addSp delSp modSp">
        <pc:chgData name="Guest User" userId="" providerId="Windows Live" clId="Web-{36DB6AB5-209F-4B46-83B0-238685244F85}" dt="2022-04-18T17:02:52.266" v="493" actId="14100"/>
        <pc:sldMkLst>
          <pc:docMk/>
          <pc:sldMk cId="4123013922" sldId="259"/>
        </pc:sldMkLst>
        <pc:spChg chg="del mod">
          <ac:chgData name="Guest User" userId="" providerId="Windows Live" clId="Web-{36DB6AB5-209F-4B46-83B0-238685244F85}" dt="2022-04-18T16:21:01.597" v="60"/>
          <ac:spMkLst>
            <pc:docMk/>
            <pc:sldMk cId="4123013922" sldId="259"/>
            <ac:spMk id="4" creationId="{5085AE0E-8CC7-260F-CE7F-D2140AD49EE3}"/>
          </ac:spMkLst>
        </pc:spChg>
        <pc:spChg chg="mod">
          <ac:chgData name="Guest User" userId="" providerId="Windows Live" clId="Web-{36DB6AB5-209F-4B46-83B0-238685244F85}" dt="2022-04-18T16:58:34.532" v="485" actId="1076"/>
          <ac:spMkLst>
            <pc:docMk/>
            <pc:sldMk cId="4123013922" sldId="259"/>
            <ac:spMk id="5" creationId="{8149F21D-6819-4321-A2A7-35E8B10A443B}"/>
          </ac:spMkLst>
        </pc:spChg>
        <pc:spChg chg="add del mod">
          <ac:chgData name="Guest User" userId="" providerId="Windows Live" clId="Web-{36DB6AB5-209F-4B46-83B0-238685244F85}" dt="2022-04-18T16:58:34.516" v="483" actId="1076"/>
          <ac:spMkLst>
            <pc:docMk/>
            <pc:sldMk cId="4123013922" sldId="259"/>
            <ac:spMk id="6" creationId="{2B7BB278-5636-3981-5258-016C77B99B0F}"/>
          </ac:spMkLst>
        </pc:spChg>
        <pc:spChg chg="mod">
          <ac:chgData name="Guest User" userId="" providerId="Windows Live" clId="Web-{36DB6AB5-209F-4B46-83B0-238685244F85}" dt="2022-04-18T17:02:40.938" v="491" actId="1076"/>
          <ac:spMkLst>
            <pc:docMk/>
            <pc:sldMk cId="4123013922" sldId="259"/>
            <ac:spMk id="7" creationId="{7C7285CB-62B2-409B-9F57-A30269E13F73}"/>
          </ac:spMkLst>
        </pc:spChg>
        <pc:spChg chg="mod">
          <ac:chgData name="Guest User" userId="" providerId="Windows Live" clId="Web-{36DB6AB5-209F-4B46-83B0-238685244F85}" dt="2022-04-18T17:02:43.922" v="492" actId="14100"/>
          <ac:spMkLst>
            <pc:docMk/>
            <pc:sldMk cId="4123013922" sldId="259"/>
            <ac:spMk id="8" creationId="{D92B03F2-4E4E-4661-8463-E274A8584F2B}"/>
          </ac:spMkLst>
        </pc:spChg>
        <pc:spChg chg="add mod">
          <ac:chgData name="Guest User" userId="" providerId="Windows Live" clId="Web-{36DB6AB5-209F-4B46-83B0-238685244F85}" dt="2022-04-18T17:02:52.266" v="493" actId="14100"/>
          <ac:spMkLst>
            <pc:docMk/>
            <pc:sldMk cId="4123013922" sldId="259"/>
            <ac:spMk id="10" creationId="{16F84630-C0A1-347C-93A9-922C5A90FD4B}"/>
          </ac:spMkLst>
        </pc:spChg>
        <pc:spChg chg="mod">
          <ac:chgData name="Guest User" userId="" providerId="Windows Live" clId="Web-{36DB6AB5-209F-4B46-83B0-238685244F85}" dt="2022-04-18T16:48:18.010" v="389" actId="20577"/>
          <ac:spMkLst>
            <pc:docMk/>
            <pc:sldMk cId="4123013922" sldId="259"/>
            <ac:spMk id="11" creationId="{B005F104-DBC2-493F-8789-6C26F395ACFF}"/>
          </ac:spMkLst>
        </pc:spChg>
        <pc:spChg chg="add mod">
          <ac:chgData name="Guest User" userId="" providerId="Windows Live" clId="Web-{36DB6AB5-209F-4B46-83B0-238685244F85}" dt="2022-04-18T16:58:34.516" v="482" actId="1076"/>
          <ac:spMkLst>
            <pc:docMk/>
            <pc:sldMk cId="4123013922" sldId="259"/>
            <ac:spMk id="12" creationId="{36B955E2-4946-88CA-A471-FB0B862B5151}"/>
          </ac:spMkLst>
        </pc:spChg>
        <pc:spChg chg="add del mod">
          <ac:chgData name="Guest User" userId="" providerId="Windows Live" clId="Web-{36DB6AB5-209F-4B46-83B0-238685244F85}" dt="2022-04-18T16:52:10.430" v="425"/>
          <ac:spMkLst>
            <pc:docMk/>
            <pc:sldMk cId="4123013922" sldId="259"/>
            <ac:spMk id="13" creationId="{A3127103-2B99-B97C-563C-04516E6C5966}"/>
          </ac:spMkLst>
        </pc:spChg>
        <pc:spChg chg="add del mod">
          <ac:chgData name="Guest User" userId="" providerId="Windows Live" clId="Web-{36DB6AB5-209F-4B46-83B0-238685244F85}" dt="2022-04-18T16:57:23.074" v="475"/>
          <ac:spMkLst>
            <pc:docMk/>
            <pc:sldMk cId="4123013922" sldId="259"/>
            <ac:spMk id="15" creationId="{1CCA8349-9A59-BC7D-4720-54E97F812197}"/>
          </ac:spMkLst>
        </pc:spChg>
      </pc:sldChg>
    </pc:docChg>
  </pc:docChgLst>
  <pc:docChgLst>
    <pc:chgData name="Guest User" providerId="Windows Live" clId="Web-{AAE0FE91-9F0E-45F1-8E73-C046CE345D7A}"/>
    <pc:docChg chg="modSld">
      <pc:chgData name="Guest User" userId="" providerId="Windows Live" clId="Web-{AAE0FE91-9F0E-45F1-8E73-C046CE345D7A}" dt="2022-05-07T19:41:16.242" v="58" actId="20577"/>
      <pc:docMkLst>
        <pc:docMk/>
      </pc:docMkLst>
      <pc:sldChg chg="addSp delSp modSp">
        <pc:chgData name="Guest User" userId="" providerId="Windows Live" clId="Web-{AAE0FE91-9F0E-45F1-8E73-C046CE345D7A}" dt="2022-05-07T19:41:16.242" v="58" actId="20577"/>
        <pc:sldMkLst>
          <pc:docMk/>
          <pc:sldMk cId="3543938677" sldId="316"/>
        </pc:sldMkLst>
        <pc:spChg chg="mod">
          <ac:chgData name="Guest User" userId="" providerId="Windows Live" clId="Web-{AAE0FE91-9F0E-45F1-8E73-C046CE345D7A}" dt="2022-05-07T19:41:16.242" v="58" actId="20577"/>
          <ac:spMkLst>
            <pc:docMk/>
            <pc:sldMk cId="3543938677" sldId="316"/>
            <ac:spMk id="2" creationId="{B9750A8C-449B-AFA0-D53C-7F45A49C904A}"/>
          </ac:spMkLst>
        </pc:spChg>
        <pc:cxnChg chg="add del mod">
          <ac:chgData name="Guest User" userId="" providerId="Windows Live" clId="Web-{AAE0FE91-9F0E-45F1-8E73-C046CE345D7A}" dt="2022-05-07T19:38:17.810" v="29"/>
          <ac:cxnSpMkLst>
            <pc:docMk/>
            <pc:sldMk cId="3543938677" sldId="316"/>
            <ac:cxnSpMk id="5" creationId="{978D5AFD-008E-5B93-2AFD-FFA43393B599}"/>
          </ac:cxnSpMkLst>
        </pc:cxnChg>
      </pc:sldChg>
    </pc:docChg>
  </pc:docChgLst>
  <pc:docChgLst>
    <pc:chgData name="Nagarjuna Gottipati" userId="bd362cbb2a44c3e1" providerId="Windows Live" clId="Web-{E96874BF-635D-469B-B12C-AA9FEF35767E}"/>
    <pc:docChg chg="modSld">
      <pc:chgData name="Nagarjuna Gottipati" userId="bd362cbb2a44c3e1" providerId="Windows Live" clId="Web-{E96874BF-635D-469B-B12C-AA9FEF35767E}" dt="2022-05-14T20:31:01.380" v="154" actId="20577"/>
      <pc:docMkLst>
        <pc:docMk/>
      </pc:docMkLst>
      <pc:sldChg chg="modSp">
        <pc:chgData name="Nagarjuna Gottipati" userId="bd362cbb2a44c3e1" providerId="Windows Live" clId="Web-{E96874BF-635D-469B-B12C-AA9FEF35767E}" dt="2022-05-14T20:10:14.291" v="2" actId="1076"/>
        <pc:sldMkLst>
          <pc:docMk/>
          <pc:sldMk cId="3255938332" sldId="319"/>
        </pc:sldMkLst>
        <pc:picChg chg="mod">
          <ac:chgData name="Nagarjuna Gottipati" userId="bd362cbb2a44c3e1" providerId="Windows Live" clId="Web-{E96874BF-635D-469B-B12C-AA9FEF35767E}" dt="2022-05-14T20:10:14.291" v="2" actId="1076"/>
          <ac:picMkLst>
            <pc:docMk/>
            <pc:sldMk cId="3255938332" sldId="319"/>
            <ac:picMk id="6" creationId="{AD6634AD-DCE0-FF77-631A-9F36B40329F7}"/>
          </ac:picMkLst>
        </pc:picChg>
      </pc:sldChg>
      <pc:sldChg chg="addSp delSp modSp">
        <pc:chgData name="Nagarjuna Gottipati" userId="bd362cbb2a44c3e1" providerId="Windows Live" clId="Web-{E96874BF-635D-469B-B12C-AA9FEF35767E}" dt="2022-05-14T20:31:01.380" v="154" actId="20577"/>
        <pc:sldMkLst>
          <pc:docMk/>
          <pc:sldMk cId="2435874794" sldId="322"/>
        </pc:sldMkLst>
        <pc:spChg chg="mod">
          <ac:chgData name="Nagarjuna Gottipati" userId="bd362cbb2a44c3e1" providerId="Windows Live" clId="Web-{E96874BF-635D-469B-B12C-AA9FEF35767E}" dt="2022-05-14T20:25:33.826" v="91" actId="20577"/>
          <ac:spMkLst>
            <pc:docMk/>
            <pc:sldMk cId="2435874794" sldId="322"/>
            <ac:spMk id="6" creationId="{3A80B7A9-6BF0-40A9-D957-E015654F5D55}"/>
          </ac:spMkLst>
        </pc:spChg>
        <pc:spChg chg="mod">
          <ac:chgData name="Nagarjuna Gottipati" userId="bd362cbb2a44c3e1" providerId="Windows Live" clId="Web-{E96874BF-635D-469B-B12C-AA9FEF35767E}" dt="2022-05-14T20:17:38.503" v="57" actId="20577"/>
          <ac:spMkLst>
            <pc:docMk/>
            <pc:sldMk cId="2435874794" sldId="322"/>
            <ac:spMk id="8" creationId="{49EBDC20-23C6-E0E5-80FD-50B255A71EF0}"/>
          </ac:spMkLst>
        </pc:spChg>
        <pc:spChg chg="mod">
          <ac:chgData name="Nagarjuna Gottipati" userId="bd362cbb2a44c3e1" providerId="Windows Live" clId="Web-{E96874BF-635D-469B-B12C-AA9FEF35767E}" dt="2022-05-14T20:09:11.133" v="1" actId="1076"/>
          <ac:spMkLst>
            <pc:docMk/>
            <pc:sldMk cId="2435874794" sldId="322"/>
            <ac:spMk id="10" creationId="{FE874552-89CA-B8CF-6545-21922DCFD2AE}"/>
          </ac:spMkLst>
        </pc:spChg>
        <pc:spChg chg="add mod">
          <ac:chgData name="Nagarjuna Gottipati" userId="bd362cbb2a44c3e1" providerId="Windows Live" clId="Web-{E96874BF-635D-469B-B12C-AA9FEF35767E}" dt="2022-05-14T20:17:33.487" v="54" actId="1076"/>
          <ac:spMkLst>
            <pc:docMk/>
            <pc:sldMk cId="2435874794" sldId="322"/>
            <ac:spMk id="13" creationId="{371AC5B3-9418-8869-4D66-35FDE464B7D9}"/>
          </ac:spMkLst>
        </pc:spChg>
        <pc:spChg chg="add del mod">
          <ac:chgData name="Nagarjuna Gottipati" userId="bd362cbb2a44c3e1" providerId="Windows Live" clId="Web-{E96874BF-635D-469B-B12C-AA9FEF35767E}" dt="2022-05-14T20:16:07.579" v="26"/>
          <ac:spMkLst>
            <pc:docMk/>
            <pc:sldMk cId="2435874794" sldId="322"/>
            <ac:spMk id="14" creationId="{F42F6A23-46ED-DB2F-E3AA-899D2F63D43F}"/>
          </ac:spMkLst>
        </pc:spChg>
        <pc:spChg chg="add del">
          <ac:chgData name="Nagarjuna Gottipati" userId="bd362cbb2a44c3e1" providerId="Windows Live" clId="Web-{E96874BF-635D-469B-B12C-AA9FEF35767E}" dt="2022-05-14T20:16:29.174" v="31"/>
          <ac:spMkLst>
            <pc:docMk/>
            <pc:sldMk cId="2435874794" sldId="322"/>
            <ac:spMk id="15" creationId="{8639A954-CEC7-B093-E702-ED14CEBD8B9D}"/>
          </ac:spMkLst>
        </pc:spChg>
        <pc:spChg chg="add del mod">
          <ac:chgData name="Nagarjuna Gottipati" userId="bd362cbb2a44c3e1" providerId="Windows Live" clId="Web-{E96874BF-635D-469B-B12C-AA9FEF35767E}" dt="2022-05-14T20:17:36.081" v="55"/>
          <ac:spMkLst>
            <pc:docMk/>
            <pc:sldMk cId="2435874794" sldId="322"/>
            <ac:spMk id="16" creationId="{946FD0FF-EF6D-533B-2143-DC199DD2BCD5}"/>
          </ac:spMkLst>
        </pc:spChg>
        <pc:spChg chg="add del mod">
          <ac:chgData name="Nagarjuna Gottipati" userId="bd362cbb2a44c3e1" providerId="Windows Live" clId="Web-{E96874BF-635D-469B-B12C-AA9FEF35767E}" dt="2022-05-14T20:17:31.050" v="53"/>
          <ac:spMkLst>
            <pc:docMk/>
            <pc:sldMk cId="2435874794" sldId="322"/>
            <ac:spMk id="17" creationId="{9DCC7E0E-A880-D3EE-463A-8FFF9F9A4609}"/>
          </ac:spMkLst>
        </pc:spChg>
        <pc:spChg chg="add del">
          <ac:chgData name="Nagarjuna Gottipati" userId="bd362cbb2a44c3e1" providerId="Windows Live" clId="Web-{E96874BF-635D-469B-B12C-AA9FEF35767E}" dt="2022-05-14T20:17:11.581" v="44"/>
          <ac:spMkLst>
            <pc:docMk/>
            <pc:sldMk cId="2435874794" sldId="322"/>
            <ac:spMk id="18" creationId="{5533320F-B03F-1494-635E-BEDC055C3FD9}"/>
          </ac:spMkLst>
        </pc:spChg>
        <pc:spChg chg="add mod">
          <ac:chgData name="Nagarjuna Gottipati" userId="bd362cbb2a44c3e1" providerId="Windows Live" clId="Web-{E96874BF-635D-469B-B12C-AA9FEF35767E}" dt="2022-05-14T20:31:01.380" v="154" actId="20577"/>
          <ac:spMkLst>
            <pc:docMk/>
            <pc:sldMk cId="2435874794" sldId="322"/>
            <ac:spMk id="19" creationId="{968C08F9-2479-BD95-5231-F623038754D7}"/>
          </ac:spMkLst>
        </pc:spChg>
      </pc:sldChg>
    </pc:docChg>
  </pc:docChgLst>
  <pc:docChgLst>
    <pc:chgData name="Gayatri Dandawate" userId="e367800e3e82cfd8" providerId="LiveId" clId="{F991AA75-4DE5-4D29-AE69-AF191364B983}"/>
    <pc:docChg chg="undo custSel addSld modSld sldOrd">
      <pc:chgData name="Gayatri Dandawate" userId="e367800e3e82cfd8" providerId="LiveId" clId="{F991AA75-4DE5-4D29-AE69-AF191364B983}" dt="2022-05-13T16:25:45.254" v="1428"/>
      <pc:docMkLst>
        <pc:docMk/>
      </pc:docMkLst>
      <pc:sldChg chg="addSp delSp modSp new mod">
        <pc:chgData name="Gayatri Dandawate" userId="e367800e3e82cfd8" providerId="LiveId" clId="{F991AA75-4DE5-4D29-AE69-AF191364B983}" dt="2022-05-08T13:22:04.766" v="1340" actId="1076"/>
        <pc:sldMkLst>
          <pc:docMk/>
          <pc:sldMk cId="3543938677" sldId="316"/>
        </pc:sldMkLst>
        <pc:spChg chg="mod">
          <ac:chgData name="Gayatri Dandawate" userId="e367800e3e82cfd8" providerId="LiveId" clId="{F991AA75-4DE5-4D29-AE69-AF191364B983}" dt="2022-05-08T12:51:37.059" v="845" actId="20577"/>
          <ac:spMkLst>
            <pc:docMk/>
            <pc:sldMk cId="3543938677" sldId="316"/>
            <ac:spMk id="2" creationId="{B9750A8C-449B-AFA0-D53C-7F45A49C904A}"/>
          </ac:spMkLst>
        </pc:spChg>
        <pc:spChg chg="del">
          <ac:chgData name="Gayatri Dandawate" userId="e367800e3e82cfd8" providerId="LiveId" clId="{F991AA75-4DE5-4D29-AE69-AF191364B983}" dt="2022-05-07T08:53:19.356" v="1" actId="1032"/>
          <ac:spMkLst>
            <pc:docMk/>
            <pc:sldMk cId="3543938677" sldId="316"/>
            <ac:spMk id="3" creationId="{19B0231B-A3CC-ED3F-7D1F-1A16060A10C8}"/>
          </ac:spMkLst>
        </pc:spChg>
        <pc:spChg chg="add del mod">
          <ac:chgData name="Gayatri Dandawate" userId="e367800e3e82cfd8" providerId="LiveId" clId="{F991AA75-4DE5-4D29-AE69-AF191364B983}" dt="2022-05-07T18:39:27.766" v="182" actId="478"/>
          <ac:spMkLst>
            <pc:docMk/>
            <pc:sldMk cId="3543938677" sldId="316"/>
            <ac:spMk id="3" creationId="{E0117C53-E6F0-B0B6-E1CF-26FD95932085}"/>
          </ac:spMkLst>
        </pc:spChg>
        <pc:spChg chg="add del mod">
          <ac:chgData name="Gayatri Dandawate" userId="e367800e3e82cfd8" providerId="LiveId" clId="{F991AA75-4DE5-4D29-AE69-AF191364B983}" dt="2022-05-07T18:47:33.251" v="250" actId="478"/>
          <ac:spMkLst>
            <pc:docMk/>
            <pc:sldMk cId="3543938677" sldId="316"/>
            <ac:spMk id="6" creationId="{CBF7F8F3-403E-5E61-2399-4B16DCC73CCA}"/>
          </ac:spMkLst>
        </pc:spChg>
        <pc:spChg chg="del mod">
          <ac:chgData name="Gayatri Dandawate" userId="e367800e3e82cfd8" providerId="LiveId" clId="{F991AA75-4DE5-4D29-AE69-AF191364B983}" dt="2022-05-08T13:20:40.426" v="1339" actId="478"/>
          <ac:spMkLst>
            <pc:docMk/>
            <pc:sldMk cId="3543938677" sldId="316"/>
            <ac:spMk id="6" creationId="{D423C6F2-DAB7-264F-3AAB-0F317A078EFA}"/>
          </ac:spMkLst>
        </pc:spChg>
        <pc:spChg chg="add del mod">
          <ac:chgData name="Gayatri Dandawate" userId="e367800e3e82cfd8" providerId="LiveId" clId="{F991AA75-4DE5-4D29-AE69-AF191364B983}" dt="2022-05-07T18:47:30.331" v="249" actId="478"/>
          <ac:spMkLst>
            <pc:docMk/>
            <pc:sldMk cId="3543938677" sldId="316"/>
            <ac:spMk id="7" creationId="{65B3D5C9-9A7A-EDDC-3CA7-98A0786A7C7F}"/>
          </ac:spMkLst>
        </pc:spChg>
        <pc:spChg chg="add del mod">
          <ac:chgData name="Gayatri Dandawate" userId="e367800e3e82cfd8" providerId="LiveId" clId="{F991AA75-4DE5-4D29-AE69-AF191364B983}" dt="2022-05-08T13:10:51.869" v="1182" actId="478"/>
          <ac:spMkLst>
            <pc:docMk/>
            <pc:sldMk cId="3543938677" sldId="316"/>
            <ac:spMk id="7" creationId="{901590CB-B5E2-910C-960A-F2944CBC0E6D}"/>
          </ac:spMkLst>
        </pc:spChg>
        <pc:spChg chg="add del mod ord">
          <ac:chgData name="Gayatri Dandawate" userId="e367800e3e82cfd8" providerId="LiveId" clId="{F991AA75-4DE5-4D29-AE69-AF191364B983}" dt="2022-05-07T18:47:34.974" v="252" actId="478"/>
          <ac:spMkLst>
            <pc:docMk/>
            <pc:sldMk cId="3543938677" sldId="316"/>
            <ac:spMk id="8" creationId="{2F65473B-1A52-3383-8DB6-A77160FE1E1B}"/>
          </ac:spMkLst>
        </pc:spChg>
        <pc:spChg chg="mod">
          <ac:chgData name="Gayatri Dandawate" userId="e367800e3e82cfd8" providerId="LiveId" clId="{F991AA75-4DE5-4D29-AE69-AF191364B983}" dt="2022-05-08T13:03:23.087" v="901" actId="1076"/>
          <ac:spMkLst>
            <pc:docMk/>
            <pc:sldMk cId="3543938677" sldId="316"/>
            <ac:spMk id="9" creationId="{23088EC3-96F8-D5AD-DCA2-4664691DD02B}"/>
          </ac:spMkLst>
        </pc:spChg>
        <pc:spChg chg="add del mod">
          <ac:chgData name="Gayatri Dandawate" userId="e367800e3e82cfd8" providerId="LiveId" clId="{F991AA75-4DE5-4D29-AE69-AF191364B983}" dt="2022-05-07T18:47:33.896" v="251" actId="478"/>
          <ac:spMkLst>
            <pc:docMk/>
            <pc:sldMk cId="3543938677" sldId="316"/>
            <ac:spMk id="9" creationId="{277E27B2-C169-1A93-60BB-4DD83C671CB9}"/>
          </ac:spMkLst>
        </pc:spChg>
        <pc:spChg chg="add del mod ord">
          <ac:chgData name="Gayatri Dandawate" userId="e367800e3e82cfd8" providerId="LiveId" clId="{F991AA75-4DE5-4D29-AE69-AF191364B983}" dt="2022-05-07T18:49:11.354" v="271" actId="478"/>
          <ac:spMkLst>
            <pc:docMk/>
            <pc:sldMk cId="3543938677" sldId="316"/>
            <ac:spMk id="10" creationId="{61A3FCA2-98B3-98A3-9B2A-2E2F7B9DC1F5}"/>
          </ac:spMkLst>
        </pc:spChg>
        <pc:spChg chg="add del mod">
          <ac:chgData name="Gayatri Dandawate" userId="e367800e3e82cfd8" providerId="LiveId" clId="{F991AA75-4DE5-4D29-AE69-AF191364B983}" dt="2022-05-07T18:47:46.549" v="254" actId="478"/>
          <ac:spMkLst>
            <pc:docMk/>
            <pc:sldMk cId="3543938677" sldId="316"/>
            <ac:spMk id="11" creationId="{C707B464-6FCB-C31D-CB18-EEFC672BFE00}"/>
          </ac:spMkLst>
        </pc:spChg>
        <pc:spChg chg="add del">
          <ac:chgData name="Gayatri Dandawate" userId="e367800e3e82cfd8" providerId="LiveId" clId="{F991AA75-4DE5-4D29-AE69-AF191364B983}" dt="2022-05-07T18:48:14.294" v="256" actId="478"/>
          <ac:spMkLst>
            <pc:docMk/>
            <pc:sldMk cId="3543938677" sldId="316"/>
            <ac:spMk id="12" creationId="{32523A40-8E00-F725-2894-5D710B91276B}"/>
          </ac:spMkLst>
        </pc:spChg>
        <pc:spChg chg="add mod">
          <ac:chgData name="Gayatri Dandawate" userId="e367800e3e82cfd8" providerId="LiveId" clId="{F991AA75-4DE5-4D29-AE69-AF191364B983}" dt="2022-05-07T19:03:17.692" v="471" actId="1076"/>
          <ac:spMkLst>
            <pc:docMk/>
            <pc:sldMk cId="3543938677" sldId="316"/>
            <ac:spMk id="13" creationId="{25EE9695-C364-6FE2-633B-D157CD6BAFA4}"/>
          </ac:spMkLst>
        </pc:spChg>
        <pc:spChg chg="add mod">
          <ac:chgData name="Gayatri Dandawate" userId="e367800e3e82cfd8" providerId="LiveId" clId="{F991AA75-4DE5-4D29-AE69-AF191364B983}" dt="2022-05-08T13:18:36.971" v="1337" actId="1076"/>
          <ac:spMkLst>
            <pc:docMk/>
            <pc:sldMk cId="3543938677" sldId="316"/>
            <ac:spMk id="14" creationId="{A6A15337-9B82-BE4E-BE0D-E244854E3154}"/>
          </ac:spMkLst>
        </pc:spChg>
        <pc:spChg chg="add mod">
          <ac:chgData name="Gayatri Dandawate" userId="e367800e3e82cfd8" providerId="LiveId" clId="{F991AA75-4DE5-4D29-AE69-AF191364B983}" dt="2022-05-07T19:03:46.219" v="476" actId="1076"/>
          <ac:spMkLst>
            <pc:docMk/>
            <pc:sldMk cId="3543938677" sldId="316"/>
            <ac:spMk id="15" creationId="{21F9EE78-DCDF-9DCC-DF47-E384DEE262A0}"/>
          </ac:spMkLst>
        </pc:spChg>
        <pc:spChg chg="add mod">
          <ac:chgData name="Gayatri Dandawate" userId="e367800e3e82cfd8" providerId="LiveId" clId="{F991AA75-4DE5-4D29-AE69-AF191364B983}" dt="2022-05-07T19:03:54.546" v="477" actId="1076"/>
          <ac:spMkLst>
            <pc:docMk/>
            <pc:sldMk cId="3543938677" sldId="316"/>
            <ac:spMk id="16" creationId="{3130AA0B-32F9-B027-FBC5-CB2AEFB63C66}"/>
          </ac:spMkLst>
        </pc:spChg>
        <pc:spChg chg="add del mod">
          <ac:chgData name="Gayatri Dandawate" userId="e367800e3e82cfd8" providerId="LiveId" clId="{F991AA75-4DE5-4D29-AE69-AF191364B983}" dt="2022-05-07T18:56:26.592" v="388" actId="478"/>
          <ac:spMkLst>
            <pc:docMk/>
            <pc:sldMk cId="3543938677" sldId="316"/>
            <ac:spMk id="17" creationId="{C0833527-E5A8-34C2-6C03-5F97213C2481}"/>
          </ac:spMkLst>
        </pc:spChg>
        <pc:spChg chg="add del mod">
          <ac:chgData name="Gayatri Dandawate" userId="e367800e3e82cfd8" providerId="LiveId" clId="{F991AA75-4DE5-4D29-AE69-AF191364B983}" dt="2022-05-07T18:55:35.637" v="366" actId="478"/>
          <ac:spMkLst>
            <pc:docMk/>
            <pc:sldMk cId="3543938677" sldId="316"/>
            <ac:spMk id="18" creationId="{1763C8D6-92FE-4695-78A8-33C03D35B2A1}"/>
          </ac:spMkLst>
        </pc:spChg>
        <pc:spChg chg="add del mod">
          <ac:chgData name="Gayatri Dandawate" userId="e367800e3e82cfd8" providerId="LiveId" clId="{F991AA75-4DE5-4D29-AE69-AF191364B983}" dt="2022-05-07T18:49:37.984" v="284" actId="478"/>
          <ac:spMkLst>
            <pc:docMk/>
            <pc:sldMk cId="3543938677" sldId="316"/>
            <ac:spMk id="19" creationId="{FEF3C592-88DD-492D-9219-27EC88884CEB}"/>
          </ac:spMkLst>
        </pc:spChg>
        <pc:spChg chg="add del mod">
          <ac:chgData name="Gayatri Dandawate" userId="e367800e3e82cfd8" providerId="LiveId" clId="{F991AA75-4DE5-4D29-AE69-AF191364B983}" dt="2022-05-07T18:55:35.637" v="370"/>
          <ac:spMkLst>
            <pc:docMk/>
            <pc:sldMk cId="3543938677" sldId="316"/>
            <ac:spMk id="20" creationId="{3FA79A2B-8144-8586-C4A6-DE5F284EF790}"/>
          </ac:spMkLst>
        </pc:spChg>
        <pc:spChg chg="add del mod">
          <ac:chgData name="Gayatri Dandawate" userId="e367800e3e82cfd8" providerId="LiveId" clId="{F991AA75-4DE5-4D29-AE69-AF191364B983}" dt="2022-05-07T18:50:12.784" v="298"/>
          <ac:spMkLst>
            <pc:docMk/>
            <pc:sldMk cId="3543938677" sldId="316"/>
            <ac:spMk id="21" creationId="{16009258-7E7B-BC9F-8C94-13534FEFDFC6}"/>
          </ac:spMkLst>
        </pc:spChg>
        <pc:spChg chg="add del mod">
          <ac:chgData name="Gayatri Dandawate" userId="e367800e3e82cfd8" providerId="LiveId" clId="{F991AA75-4DE5-4D29-AE69-AF191364B983}" dt="2022-05-07T18:55:35.637" v="368"/>
          <ac:spMkLst>
            <pc:docMk/>
            <pc:sldMk cId="3543938677" sldId="316"/>
            <ac:spMk id="22" creationId="{9204D14B-34D1-2B18-D665-9A7A3C780047}"/>
          </ac:spMkLst>
        </pc:spChg>
        <pc:spChg chg="add mod">
          <ac:chgData name="Gayatri Dandawate" userId="e367800e3e82cfd8" providerId="LiveId" clId="{F991AA75-4DE5-4D29-AE69-AF191364B983}" dt="2022-05-07T19:03:29.955" v="474" actId="1076"/>
          <ac:spMkLst>
            <pc:docMk/>
            <pc:sldMk cId="3543938677" sldId="316"/>
            <ac:spMk id="23" creationId="{68A9EDBC-1913-0622-7E32-639149CD9375}"/>
          </ac:spMkLst>
        </pc:spChg>
        <pc:spChg chg="add mod">
          <ac:chgData name="Gayatri Dandawate" userId="e367800e3e82cfd8" providerId="LiveId" clId="{F991AA75-4DE5-4D29-AE69-AF191364B983}" dt="2022-05-08T13:18:36.971" v="1337" actId="1076"/>
          <ac:spMkLst>
            <pc:docMk/>
            <pc:sldMk cId="3543938677" sldId="316"/>
            <ac:spMk id="24" creationId="{B732AAC0-65F8-EA1E-4363-DFC21FE409E4}"/>
          </ac:spMkLst>
        </pc:spChg>
        <pc:spChg chg="add mod">
          <ac:chgData name="Gayatri Dandawate" userId="e367800e3e82cfd8" providerId="LiveId" clId="{F991AA75-4DE5-4D29-AE69-AF191364B983}" dt="2022-05-07T19:03:46.219" v="476" actId="1076"/>
          <ac:spMkLst>
            <pc:docMk/>
            <pc:sldMk cId="3543938677" sldId="316"/>
            <ac:spMk id="25" creationId="{490FD296-2469-7AEF-766D-F3C07C4B330E}"/>
          </ac:spMkLst>
        </pc:spChg>
        <pc:spChg chg="add mod">
          <ac:chgData name="Gayatri Dandawate" userId="e367800e3e82cfd8" providerId="LiveId" clId="{F991AA75-4DE5-4D29-AE69-AF191364B983}" dt="2022-05-07T19:03:54.546" v="477" actId="1076"/>
          <ac:spMkLst>
            <pc:docMk/>
            <pc:sldMk cId="3543938677" sldId="316"/>
            <ac:spMk id="26" creationId="{FEF63AC0-D129-23D1-A9E0-BFC26CAD40A1}"/>
          </ac:spMkLst>
        </pc:spChg>
        <pc:spChg chg="add mod">
          <ac:chgData name="Gayatri Dandawate" userId="e367800e3e82cfd8" providerId="LiveId" clId="{F991AA75-4DE5-4D29-AE69-AF191364B983}" dt="2022-05-07T18:57:29.854" v="407" actId="571"/>
          <ac:spMkLst>
            <pc:docMk/>
            <pc:sldMk cId="3543938677" sldId="316"/>
            <ac:spMk id="27" creationId="{2E740ECB-DE82-2964-153E-4C59CFF9FEBB}"/>
          </ac:spMkLst>
        </pc:spChg>
        <pc:spChg chg="add mod">
          <ac:chgData name="Gayatri Dandawate" userId="e367800e3e82cfd8" providerId="LiveId" clId="{F991AA75-4DE5-4D29-AE69-AF191364B983}" dt="2022-05-07T18:57:29.854" v="407" actId="571"/>
          <ac:spMkLst>
            <pc:docMk/>
            <pc:sldMk cId="3543938677" sldId="316"/>
            <ac:spMk id="28" creationId="{21E2751A-AB9B-B59A-EBD1-E13A2DFA9985}"/>
          </ac:spMkLst>
        </pc:spChg>
        <pc:spChg chg="add mod ord">
          <ac:chgData name="Gayatri Dandawate" userId="e367800e3e82cfd8" providerId="LiveId" clId="{F991AA75-4DE5-4D29-AE69-AF191364B983}" dt="2022-05-07T19:03:29.955" v="474" actId="1076"/>
          <ac:spMkLst>
            <pc:docMk/>
            <pc:sldMk cId="3543938677" sldId="316"/>
            <ac:spMk id="29" creationId="{A3A6EE10-8C0A-B633-D476-C578C943DF41}"/>
          </ac:spMkLst>
        </pc:spChg>
        <pc:spChg chg="add mod">
          <ac:chgData name="Gayatri Dandawate" userId="e367800e3e82cfd8" providerId="LiveId" clId="{F991AA75-4DE5-4D29-AE69-AF191364B983}" dt="2022-05-08T13:18:36.971" v="1337" actId="1076"/>
          <ac:spMkLst>
            <pc:docMk/>
            <pc:sldMk cId="3543938677" sldId="316"/>
            <ac:spMk id="30" creationId="{3F7EBC3E-BE12-E9DA-8D1E-9B6453C41FC7}"/>
          </ac:spMkLst>
        </pc:spChg>
        <pc:spChg chg="add mod">
          <ac:chgData name="Gayatri Dandawate" userId="e367800e3e82cfd8" providerId="LiveId" clId="{F991AA75-4DE5-4D29-AE69-AF191364B983}" dt="2022-05-08T13:22:04.766" v="1340" actId="1076"/>
          <ac:spMkLst>
            <pc:docMk/>
            <pc:sldMk cId="3543938677" sldId="316"/>
            <ac:spMk id="31" creationId="{E2EE4817-0E9B-EC8D-D1A2-64BE5155541A}"/>
          </ac:spMkLst>
        </pc:spChg>
        <pc:spChg chg="add mod">
          <ac:chgData name="Gayatri Dandawate" userId="e367800e3e82cfd8" providerId="LiveId" clId="{F991AA75-4DE5-4D29-AE69-AF191364B983}" dt="2022-05-07T19:03:57.820" v="478" actId="1076"/>
          <ac:spMkLst>
            <pc:docMk/>
            <pc:sldMk cId="3543938677" sldId="316"/>
            <ac:spMk id="32" creationId="{5F0EB017-7629-64E9-079D-238F2FBFAAE8}"/>
          </ac:spMkLst>
        </pc:spChg>
        <pc:spChg chg="add del mod">
          <ac:chgData name="Gayatri Dandawate" userId="e367800e3e82cfd8" providerId="LiveId" clId="{F991AA75-4DE5-4D29-AE69-AF191364B983}" dt="2022-05-07T19:03:24.343" v="473" actId="478"/>
          <ac:spMkLst>
            <pc:docMk/>
            <pc:sldMk cId="3543938677" sldId="316"/>
            <ac:spMk id="34" creationId="{12D14117-B68C-DBDB-466B-ED2296A9815A}"/>
          </ac:spMkLst>
        </pc:spChg>
        <pc:spChg chg="add del mod">
          <ac:chgData name="Gayatri Dandawate" userId="e367800e3e82cfd8" providerId="LiveId" clId="{F991AA75-4DE5-4D29-AE69-AF191364B983}" dt="2022-05-07T19:05:15.648" v="481"/>
          <ac:spMkLst>
            <pc:docMk/>
            <pc:sldMk cId="3543938677" sldId="316"/>
            <ac:spMk id="35" creationId="{5626B2C3-40E7-76DF-5E99-4895926D2798}"/>
          </ac:spMkLst>
        </pc:spChg>
        <pc:spChg chg="mod">
          <ac:chgData name="Gayatri Dandawate" userId="e367800e3e82cfd8" providerId="LiveId" clId="{F991AA75-4DE5-4D29-AE69-AF191364B983}" dt="2022-05-08T13:18:36.971" v="1337" actId="1076"/>
          <ac:spMkLst>
            <pc:docMk/>
            <pc:sldMk cId="3543938677" sldId="316"/>
            <ac:spMk id="35" creationId="{D8F973D1-2EE8-2548-76D9-E427868FA906}"/>
          </ac:spMkLst>
        </pc:spChg>
        <pc:spChg chg="add mod">
          <ac:chgData name="Gayatri Dandawate" userId="e367800e3e82cfd8" providerId="LiveId" clId="{F991AA75-4DE5-4D29-AE69-AF191364B983}" dt="2022-05-08T12:54:29.569" v="864" actId="1076"/>
          <ac:spMkLst>
            <pc:docMk/>
            <pc:sldMk cId="3543938677" sldId="316"/>
            <ac:spMk id="36" creationId="{89324CA4-6D03-7B14-BD1E-8DA696DA7E5C}"/>
          </ac:spMkLst>
        </pc:spChg>
        <pc:spChg chg="add mod">
          <ac:chgData name="Gayatri Dandawate" userId="e367800e3e82cfd8" providerId="LiveId" clId="{F991AA75-4DE5-4D29-AE69-AF191364B983}" dt="2022-05-08T13:18:36.971" v="1337" actId="1076"/>
          <ac:spMkLst>
            <pc:docMk/>
            <pc:sldMk cId="3543938677" sldId="316"/>
            <ac:spMk id="37" creationId="{7F0D92A4-5485-5BF2-3086-9E4769FC2703}"/>
          </ac:spMkLst>
        </pc:spChg>
        <pc:spChg chg="add mod">
          <ac:chgData name="Gayatri Dandawate" userId="e367800e3e82cfd8" providerId="LiveId" clId="{F991AA75-4DE5-4D29-AE69-AF191364B983}" dt="2022-05-07T19:18:43.383" v="583" actId="207"/>
          <ac:spMkLst>
            <pc:docMk/>
            <pc:sldMk cId="3543938677" sldId="316"/>
            <ac:spMk id="38" creationId="{4AA78C68-E0A7-6D5B-E0E9-B30FC3350413}"/>
          </ac:spMkLst>
        </pc:spChg>
        <pc:spChg chg="add mod">
          <ac:chgData name="Gayatri Dandawate" userId="e367800e3e82cfd8" providerId="LiveId" clId="{F991AA75-4DE5-4D29-AE69-AF191364B983}" dt="2022-05-07T19:18:52.322" v="584" actId="207"/>
          <ac:spMkLst>
            <pc:docMk/>
            <pc:sldMk cId="3543938677" sldId="316"/>
            <ac:spMk id="39" creationId="{B0EB1192-A410-717F-CD7D-62AC4BE19A66}"/>
          </ac:spMkLst>
        </pc:spChg>
        <pc:spChg chg="mod">
          <ac:chgData name="Gayatri Dandawate" userId="e367800e3e82cfd8" providerId="LiveId" clId="{F991AA75-4DE5-4D29-AE69-AF191364B983}" dt="2022-05-08T13:16:52.911" v="1333" actId="313"/>
          <ac:spMkLst>
            <pc:docMk/>
            <pc:sldMk cId="3543938677" sldId="316"/>
            <ac:spMk id="40" creationId="{B872135E-1D27-90CA-413D-E0D8664BC211}"/>
          </ac:spMkLst>
        </pc:spChg>
        <pc:spChg chg="mod">
          <ac:chgData name="Gayatri Dandawate" userId="e367800e3e82cfd8" providerId="LiveId" clId="{F991AA75-4DE5-4D29-AE69-AF191364B983}" dt="2022-05-07T19:17:26.499" v="571" actId="207"/>
          <ac:spMkLst>
            <pc:docMk/>
            <pc:sldMk cId="3543938677" sldId="316"/>
            <ac:spMk id="43" creationId="{B66C043C-D4F3-99A0-D078-85F254EB0111}"/>
          </ac:spMkLst>
        </pc:spChg>
        <pc:spChg chg="mod">
          <ac:chgData name="Gayatri Dandawate" userId="e367800e3e82cfd8" providerId="LiveId" clId="{F991AA75-4DE5-4D29-AE69-AF191364B983}" dt="2022-05-07T19:17:26.499" v="571" actId="207"/>
          <ac:spMkLst>
            <pc:docMk/>
            <pc:sldMk cId="3543938677" sldId="316"/>
            <ac:spMk id="44" creationId="{D4D19D79-5AAD-FE9B-8238-A9ED6AA7C71E}"/>
          </ac:spMkLst>
        </pc:spChg>
        <pc:spChg chg="mod">
          <ac:chgData name="Gayatri Dandawate" userId="e367800e3e82cfd8" providerId="LiveId" clId="{F991AA75-4DE5-4D29-AE69-AF191364B983}" dt="2022-05-07T19:17:26.499" v="571" actId="207"/>
          <ac:spMkLst>
            <pc:docMk/>
            <pc:sldMk cId="3543938677" sldId="316"/>
            <ac:spMk id="45" creationId="{DBB3DF59-71C8-0533-CE9B-333873881243}"/>
          </ac:spMkLst>
        </pc:spChg>
        <pc:spChg chg="mod">
          <ac:chgData name="Gayatri Dandawate" userId="e367800e3e82cfd8" providerId="LiveId" clId="{F991AA75-4DE5-4D29-AE69-AF191364B983}" dt="2022-05-07T19:17:26.499" v="571" actId="207"/>
          <ac:spMkLst>
            <pc:docMk/>
            <pc:sldMk cId="3543938677" sldId="316"/>
            <ac:spMk id="46" creationId="{C960207F-E686-B7CE-AB73-90A7B67F52BF}"/>
          </ac:spMkLst>
        </pc:spChg>
        <pc:spChg chg="mod">
          <ac:chgData name="Gayatri Dandawate" userId="e367800e3e82cfd8" providerId="LiveId" clId="{F991AA75-4DE5-4D29-AE69-AF191364B983}" dt="2022-05-07T19:17:26.499" v="571" actId="207"/>
          <ac:spMkLst>
            <pc:docMk/>
            <pc:sldMk cId="3543938677" sldId="316"/>
            <ac:spMk id="47" creationId="{A112B45B-C9A1-A9DE-5DF7-BC5C128D0A2A}"/>
          </ac:spMkLst>
        </pc:spChg>
        <pc:spChg chg="mod">
          <ac:chgData name="Gayatri Dandawate" userId="e367800e3e82cfd8" providerId="LiveId" clId="{F991AA75-4DE5-4D29-AE69-AF191364B983}" dt="2022-05-07T19:17:26.499" v="571" actId="207"/>
          <ac:spMkLst>
            <pc:docMk/>
            <pc:sldMk cId="3543938677" sldId="316"/>
            <ac:spMk id="48" creationId="{7054D7A9-1CB7-3CD2-9C02-F3AB5A129B06}"/>
          </ac:spMkLst>
        </pc:spChg>
        <pc:spChg chg="mod">
          <ac:chgData name="Gayatri Dandawate" userId="e367800e3e82cfd8" providerId="LiveId" clId="{F991AA75-4DE5-4D29-AE69-AF191364B983}" dt="2022-05-07T19:17:26.499" v="571" actId="207"/>
          <ac:spMkLst>
            <pc:docMk/>
            <pc:sldMk cId="3543938677" sldId="316"/>
            <ac:spMk id="49" creationId="{7F2DFF59-0FDB-984D-7084-254E3E2140B6}"/>
          </ac:spMkLst>
        </pc:spChg>
        <pc:spChg chg="add mod">
          <ac:chgData name="Gayatri Dandawate" userId="e367800e3e82cfd8" providerId="LiveId" clId="{F991AA75-4DE5-4D29-AE69-AF191364B983}" dt="2022-05-08T12:53:47.288" v="862" actId="20577"/>
          <ac:spMkLst>
            <pc:docMk/>
            <pc:sldMk cId="3543938677" sldId="316"/>
            <ac:spMk id="52" creationId="{04468564-9951-5B47-F1BC-D8465698DDD3}"/>
          </ac:spMkLst>
        </pc:spChg>
        <pc:grpChg chg="add del mod">
          <ac:chgData name="Gayatri Dandawate" userId="e367800e3e82cfd8" providerId="LiveId" clId="{F991AA75-4DE5-4D29-AE69-AF191364B983}" dt="2022-05-08T13:13:07.567" v="1241" actId="478"/>
          <ac:grpSpMkLst>
            <pc:docMk/>
            <pc:sldMk cId="3543938677" sldId="316"/>
            <ac:grpSpMk id="12" creationId="{84A5D164-506C-DA35-BFEC-8D36A93C8248}"/>
          </ac:grpSpMkLst>
        </pc:grpChg>
        <pc:grpChg chg="add mod">
          <ac:chgData name="Gayatri Dandawate" userId="e367800e3e82cfd8" providerId="LiveId" clId="{F991AA75-4DE5-4D29-AE69-AF191364B983}" dt="2022-05-07T19:18:03.967" v="579" actId="14100"/>
          <ac:grpSpMkLst>
            <pc:docMk/>
            <pc:sldMk cId="3543938677" sldId="316"/>
            <ac:grpSpMk id="42" creationId="{034959F4-0E37-1049-18AA-79D786FFBA83}"/>
          </ac:grpSpMkLst>
        </pc:grpChg>
        <pc:graphicFrameChg chg="add del mod modGraphic">
          <ac:chgData name="Gayatri Dandawate" userId="e367800e3e82cfd8" providerId="LiveId" clId="{F991AA75-4DE5-4D29-AE69-AF191364B983}" dt="2022-05-07T19:03:22.290" v="472" actId="478"/>
          <ac:graphicFrameMkLst>
            <pc:docMk/>
            <pc:sldMk cId="3543938677" sldId="316"/>
            <ac:graphicFrameMk id="5" creationId="{9BA2A864-9E79-8AAD-7334-A6A5D47A32EB}"/>
          </ac:graphicFrameMkLst>
        </pc:graphicFrameChg>
        <pc:picChg chg="add mod">
          <ac:chgData name="Gayatri Dandawate" userId="e367800e3e82cfd8" providerId="LiveId" clId="{F991AA75-4DE5-4D29-AE69-AF191364B983}" dt="2022-05-08T13:18:36.971" v="1337" actId="1076"/>
          <ac:picMkLst>
            <pc:docMk/>
            <pc:sldMk cId="3543938677" sldId="316"/>
            <ac:picMk id="41" creationId="{23D9DA7B-A4D9-1B97-7A11-5E486B167EFE}"/>
          </ac:picMkLst>
        </pc:picChg>
        <pc:picChg chg="add mod">
          <ac:chgData name="Gayatri Dandawate" userId="e367800e3e82cfd8" providerId="LiveId" clId="{F991AA75-4DE5-4D29-AE69-AF191364B983}" dt="2022-05-08T13:13:42.524" v="1242" actId="1076"/>
          <ac:picMkLst>
            <pc:docMk/>
            <pc:sldMk cId="3543938677" sldId="316"/>
            <ac:picMk id="51" creationId="{FD2567D3-D565-6936-B84C-6F2C088A0EA6}"/>
          </ac:picMkLst>
        </pc:picChg>
        <pc:cxnChg chg="add mod">
          <ac:chgData name="Gayatri Dandawate" userId="e367800e3e82cfd8" providerId="LiveId" clId="{F991AA75-4DE5-4D29-AE69-AF191364B983}" dt="2022-05-08T13:12:54.438" v="1235" actId="164"/>
          <ac:cxnSpMkLst>
            <pc:docMk/>
            <pc:sldMk cId="3543938677" sldId="316"/>
            <ac:cxnSpMk id="10" creationId="{E7D8DDD2-1C5A-97E0-93E4-9245D8DC1277}"/>
          </ac:cxnSpMkLst>
        </pc:cxnChg>
        <pc:cxnChg chg="add mod">
          <ac:chgData name="Gayatri Dandawate" userId="e367800e3e82cfd8" providerId="LiveId" clId="{F991AA75-4DE5-4D29-AE69-AF191364B983}" dt="2022-05-08T13:12:54.438" v="1235" actId="164"/>
          <ac:cxnSpMkLst>
            <pc:docMk/>
            <pc:sldMk cId="3543938677" sldId="316"/>
            <ac:cxnSpMk id="50" creationId="{620EE9AD-97F3-8320-D460-4734263CCA8D}"/>
          </ac:cxnSpMkLst>
        </pc:cxnChg>
      </pc:sldChg>
      <pc:sldChg chg="add mod ord modShow">
        <pc:chgData name="Gayatri Dandawate" userId="e367800e3e82cfd8" providerId="LiveId" clId="{F991AA75-4DE5-4D29-AE69-AF191364B983}" dt="2022-05-08T13:18:13.110" v="1336"/>
        <pc:sldMkLst>
          <pc:docMk/>
          <pc:sldMk cId="463395360" sldId="317"/>
        </pc:sldMkLst>
      </pc:sldChg>
      <pc:sldChg chg="addSp delSp modSp new mod ord">
        <pc:chgData name="Gayatri Dandawate" userId="e367800e3e82cfd8" providerId="LiveId" clId="{F991AA75-4DE5-4D29-AE69-AF191364B983}" dt="2022-05-13T16:20:57.698" v="1426"/>
        <pc:sldMkLst>
          <pc:docMk/>
          <pc:sldMk cId="4279298730" sldId="318"/>
        </pc:sldMkLst>
        <pc:spChg chg="del">
          <ac:chgData name="Gayatri Dandawate" userId="e367800e3e82cfd8" providerId="LiveId" clId="{F991AA75-4DE5-4D29-AE69-AF191364B983}" dt="2022-05-13T16:16:13.960" v="1350"/>
          <ac:spMkLst>
            <pc:docMk/>
            <pc:sldMk cId="4279298730" sldId="318"/>
            <ac:spMk id="2" creationId="{F22E8D3B-AD1B-7404-C2A7-6A1C01B3CC0A}"/>
          </ac:spMkLst>
        </pc:spChg>
        <pc:spChg chg="del">
          <ac:chgData name="Gayatri Dandawate" userId="e367800e3e82cfd8" providerId="LiveId" clId="{F991AA75-4DE5-4D29-AE69-AF191364B983}" dt="2022-05-13T16:16:12.200" v="1349"/>
          <ac:spMkLst>
            <pc:docMk/>
            <pc:sldMk cId="4279298730" sldId="318"/>
            <ac:spMk id="3" creationId="{A7A35687-33FF-3502-9E80-7469A586A943}"/>
          </ac:spMkLst>
        </pc:spChg>
        <pc:spChg chg="add mod">
          <ac:chgData name="Gayatri Dandawate" userId="e367800e3e82cfd8" providerId="LiveId" clId="{F991AA75-4DE5-4D29-AE69-AF191364B983}" dt="2022-05-13T16:16:12.200" v="1349"/>
          <ac:spMkLst>
            <pc:docMk/>
            <pc:sldMk cId="4279298730" sldId="318"/>
            <ac:spMk id="5" creationId="{3296B240-CB87-8FE0-B482-6C450FF4CB33}"/>
          </ac:spMkLst>
        </pc:spChg>
        <pc:spChg chg="add mod">
          <ac:chgData name="Gayatri Dandawate" userId="e367800e3e82cfd8" providerId="LiveId" clId="{F991AA75-4DE5-4D29-AE69-AF191364B983}" dt="2022-05-13T16:16:13.960" v="1350"/>
          <ac:spMkLst>
            <pc:docMk/>
            <pc:sldMk cId="4279298730" sldId="318"/>
            <ac:spMk id="6" creationId="{9059D59B-1A1E-9314-2271-3CFC810FC29A}"/>
          </ac:spMkLst>
        </pc:spChg>
        <pc:spChg chg="add">
          <ac:chgData name="Gayatri Dandawate" userId="e367800e3e82cfd8" providerId="LiveId" clId="{F991AA75-4DE5-4D29-AE69-AF191364B983}" dt="2022-05-13T16:16:23.174" v="1351"/>
          <ac:spMkLst>
            <pc:docMk/>
            <pc:sldMk cId="4279298730" sldId="318"/>
            <ac:spMk id="7" creationId="{CF17D15B-8CDC-DEE8-8806-D96A1C3DF94B}"/>
          </ac:spMkLst>
        </pc:spChg>
        <pc:picChg chg="add mod">
          <ac:chgData name="Gayatri Dandawate" userId="e367800e3e82cfd8" providerId="LiveId" clId="{F991AA75-4DE5-4D29-AE69-AF191364B983}" dt="2022-05-13T16:16:55.714" v="1354" actId="1076"/>
          <ac:picMkLst>
            <pc:docMk/>
            <pc:sldMk cId="4279298730" sldId="318"/>
            <ac:picMk id="9" creationId="{214E752D-E90F-8DF5-F575-8513D553854C}"/>
          </ac:picMkLst>
        </pc:picChg>
      </pc:sldChg>
      <pc:sldChg chg="addSp modSp add mod ord">
        <pc:chgData name="Gayatri Dandawate" userId="e367800e3e82cfd8" providerId="LiveId" clId="{F991AA75-4DE5-4D29-AE69-AF191364B983}" dt="2022-05-13T16:21:20.092" v="1427" actId="1076"/>
        <pc:sldMkLst>
          <pc:docMk/>
          <pc:sldMk cId="3255938332" sldId="319"/>
        </pc:sldMkLst>
        <pc:picChg chg="add mod">
          <ac:chgData name="Gayatri Dandawate" userId="e367800e3e82cfd8" providerId="LiveId" clId="{F991AA75-4DE5-4D29-AE69-AF191364B983}" dt="2022-05-13T16:21:20.092" v="1427" actId="1076"/>
          <ac:picMkLst>
            <pc:docMk/>
            <pc:sldMk cId="3255938332" sldId="319"/>
            <ac:picMk id="6" creationId="{AD6634AD-DCE0-FF77-631A-9F36B40329F7}"/>
          </ac:picMkLst>
        </pc:picChg>
      </pc:sldChg>
      <pc:sldChg chg="addSp delSp modSp add mod ord">
        <pc:chgData name="Gayatri Dandawate" userId="e367800e3e82cfd8" providerId="LiveId" clId="{F991AA75-4DE5-4D29-AE69-AF191364B983}" dt="2022-05-13T16:25:45.254" v="1428"/>
        <pc:sldMkLst>
          <pc:docMk/>
          <pc:sldMk cId="4005913040" sldId="320"/>
        </pc:sldMkLst>
        <pc:spChg chg="del">
          <ac:chgData name="Gayatri Dandawate" userId="e367800e3e82cfd8" providerId="LiveId" clId="{F991AA75-4DE5-4D29-AE69-AF191364B983}" dt="2022-05-13T16:17:36.669" v="1361" actId="1032"/>
          <ac:spMkLst>
            <pc:docMk/>
            <pc:sldMk cId="4005913040" sldId="320"/>
            <ac:spMk id="3" creationId="{A7A35687-33FF-3502-9E80-7469A586A943}"/>
          </ac:spMkLst>
        </pc:spChg>
        <pc:graphicFrameChg chg="add mod modGraphic">
          <ac:chgData name="Gayatri Dandawate" userId="e367800e3e82cfd8" providerId="LiveId" clId="{F991AA75-4DE5-4D29-AE69-AF191364B983}" dt="2022-05-13T16:25:45.254" v="1428"/>
          <ac:graphicFrameMkLst>
            <pc:docMk/>
            <pc:sldMk cId="4005913040" sldId="320"/>
            <ac:graphicFrameMk id="5" creationId="{9771219F-B57C-993D-B2B2-C4FC469A312B}"/>
          </ac:graphicFrameMkLst>
        </pc:graphicFrameChg>
        <pc:picChg chg="del">
          <ac:chgData name="Gayatri Dandawate" userId="e367800e3e82cfd8" providerId="LiveId" clId="{F991AA75-4DE5-4D29-AE69-AF191364B983}" dt="2022-05-13T16:15:22.945" v="1348" actId="478"/>
          <ac:picMkLst>
            <pc:docMk/>
            <pc:sldMk cId="4005913040" sldId="320"/>
            <ac:picMk id="6" creationId="{AD6634AD-DCE0-FF77-631A-9F36B40329F7}"/>
          </ac:picMkLst>
        </pc:picChg>
      </pc:sldChg>
    </pc:docChg>
  </pc:docChgLst>
  <pc:docChgLst>
    <pc:chgData name="Nagarjuna Gottipati" userId="bd362cbb2a44c3e1" providerId="Windows Live" clId="Web-{3451AAA7-B406-415A-8D95-894AEF5F904D}"/>
    <pc:docChg chg="modSld">
      <pc:chgData name="Nagarjuna Gottipati" userId="bd362cbb2a44c3e1" providerId="Windows Live" clId="Web-{3451AAA7-B406-415A-8D95-894AEF5F904D}" dt="2022-04-18T18:28:27.098" v="32" actId="14100"/>
      <pc:docMkLst>
        <pc:docMk/>
      </pc:docMkLst>
      <pc:sldChg chg="modSp">
        <pc:chgData name="Nagarjuna Gottipati" userId="bd362cbb2a44c3e1" providerId="Windows Live" clId="Web-{3451AAA7-B406-415A-8D95-894AEF5F904D}" dt="2022-04-18T18:28:27.098" v="32" actId="14100"/>
        <pc:sldMkLst>
          <pc:docMk/>
          <pc:sldMk cId="4074791694" sldId="262"/>
        </pc:sldMkLst>
        <pc:spChg chg="mod">
          <ac:chgData name="Nagarjuna Gottipati" userId="bd362cbb2a44c3e1" providerId="Windows Live" clId="Web-{3451AAA7-B406-415A-8D95-894AEF5F904D}" dt="2022-04-18T18:28:27.098" v="32" actId="14100"/>
          <ac:spMkLst>
            <pc:docMk/>
            <pc:sldMk cId="4074791694" sldId="262"/>
            <ac:spMk id="8" creationId="{D92B03F2-4E4E-4661-8463-E274A8584F2B}"/>
          </ac:spMkLst>
        </pc:spChg>
      </pc:sldChg>
    </pc:docChg>
  </pc:docChgLst>
  <pc:docChgLst>
    <pc:chgData name="Guest User" providerId="Windows Live" clId="Web-{971B8D12-B63B-4DF5-A0FE-408E02F19A32}"/>
    <pc:docChg chg="modSld">
      <pc:chgData name="Guest User" userId="" providerId="Windows Live" clId="Web-{971B8D12-B63B-4DF5-A0FE-408E02F19A32}" dt="2022-05-22T15:14:19.541" v="6" actId="1076"/>
      <pc:docMkLst>
        <pc:docMk/>
      </pc:docMkLst>
      <pc:sldChg chg="addSp modSp">
        <pc:chgData name="Guest User" userId="" providerId="Windows Live" clId="Web-{971B8D12-B63B-4DF5-A0FE-408E02F19A32}" dt="2022-05-22T15:14:19.541" v="6" actId="1076"/>
        <pc:sldMkLst>
          <pc:docMk/>
          <pc:sldMk cId="3487745615" sldId="339"/>
        </pc:sldMkLst>
        <pc:spChg chg="mod">
          <ac:chgData name="Guest User" userId="" providerId="Windows Live" clId="Web-{971B8D12-B63B-4DF5-A0FE-408E02F19A32}" dt="2022-05-22T15:09:59.737" v="0" actId="1076"/>
          <ac:spMkLst>
            <pc:docMk/>
            <pc:sldMk cId="3487745615" sldId="339"/>
            <ac:spMk id="47" creationId="{8B8E60FD-2193-52D0-D205-E4E41710B36C}"/>
          </ac:spMkLst>
        </pc:spChg>
        <pc:spChg chg="mod">
          <ac:chgData name="Guest User" userId="" providerId="Windows Live" clId="Web-{971B8D12-B63B-4DF5-A0FE-408E02F19A32}" dt="2022-05-22T15:14:12.369" v="4" actId="20577"/>
          <ac:spMkLst>
            <pc:docMk/>
            <pc:sldMk cId="3487745615" sldId="339"/>
            <ac:spMk id="1811" creationId="{00000000-0000-0000-0000-000000000000}"/>
          </ac:spMkLst>
        </pc:spChg>
        <pc:picChg chg="add mod">
          <ac:chgData name="Guest User" userId="" providerId="Windows Live" clId="Web-{971B8D12-B63B-4DF5-A0FE-408E02F19A32}" dt="2022-05-22T15:14:19.541" v="6" actId="1076"/>
          <ac:picMkLst>
            <pc:docMk/>
            <pc:sldMk cId="3487745615" sldId="339"/>
            <ac:picMk id="30" creationId="{7E08FCA4-C461-0C8C-BB09-8D3375D50A53}"/>
          </ac:picMkLst>
        </pc:picChg>
      </pc:sldChg>
    </pc:docChg>
  </pc:docChgLst>
  <pc:docChgLst>
    <pc:chgData name="Pragati Kainge" userId="6127136c50a5e028" providerId="Windows Live" clId="Web-{7E2C5336-9495-4A36-AEBB-8DCD35E27312}"/>
    <pc:docChg chg="delSld">
      <pc:chgData name="Pragati Kainge" userId="6127136c50a5e028" providerId="Windows Live" clId="Web-{7E2C5336-9495-4A36-AEBB-8DCD35E27312}" dt="2022-05-03T13:23:29.243" v="0"/>
      <pc:docMkLst>
        <pc:docMk/>
      </pc:docMkLst>
      <pc:sldChg chg="del">
        <pc:chgData name="Pragati Kainge" userId="6127136c50a5e028" providerId="Windows Live" clId="Web-{7E2C5336-9495-4A36-AEBB-8DCD35E27312}" dt="2022-05-03T13:23:29.243" v="0"/>
        <pc:sldMkLst>
          <pc:docMk/>
          <pc:sldMk cId="0" sldId="306"/>
        </pc:sldMkLst>
      </pc:sldChg>
    </pc:docChg>
  </pc:docChgLst>
  <pc:docChgLst>
    <pc:chgData name="Nagarjuna Gottipati" userId="bd362cbb2a44c3e1" providerId="Windows Live" clId="Web-{EF8E2B15-D2E7-491A-95A9-BD4B2B1B235E}"/>
    <pc:docChg chg="modSld">
      <pc:chgData name="Nagarjuna Gottipati" userId="bd362cbb2a44c3e1" providerId="Windows Live" clId="Web-{EF8E2B15-D2E7-491A-95A9-BD4B2B1B235E}" dt="2022-05-22T13:54:45.842" v="35" actId="20577"/>
      <pc:docMkLst>
        <pc:docMk/>
      </pc:docMkLst>
      <pc:sldChg chg="modSp">
        <pc:chgData name="Nagarjuna Gottipati" userId="bd362cbb2a44c3e1" providerId="Windows Live" clId="Web-{EF8E2B15-D2E7-491A-95A9-BD4B2B1B235E}" dt="2022-05-22T13:54:45.842" v="35" actId="20577"/>
        <pc:sldMkLst>
          <pc:docMk/>
          <pc:sldMk cId="1003861779" sldId="329"/>
        </pc:sldMkLst>
        <pc:spChg chg="mod">
          <ac:chgData name="Nagarjuna Gottipati" userId="bd362cbb2a44c3e1" providerId="Windows Live" clId="Web-{EF8E2B15-D2E7-491A-95A9-BD4B2B1B235E}" dt="2022-05-22T13:54:45.842" v="35" actId="20577"/>
          <ac:spMkLst>
            <pc:docMk/>
            <pc:sldMk cId="1003861779" sldId="329"/>
            <ac:spMk id="3" creationId="{456519A7-5E15-86F0-A0A0-7BD2D794BE9B}"/>
          </ac:spMkLst>
        </pc:spChg>
      </pc:sldChg>
    </pc:docChg>
  </pc:docChgLst>
  <pc:docChgLst>
    <pc:chgData name="Guest User" providerId="Windows Live" clId="Web-{C03F8C6A-1C02-497A-BAC5-89F7F5F1813B}"/>
    <pc:docChg chg="addSld modSld">
      <pc:chgData name="Guest User" userId="" providerId="Windows Live" clId="Web-{C03F8C6A-1C02-497A-BAC5-89F7F5F1813B}" dt="2022-04-18T07:13:43.411" v="28" actId="20577"/>
      <pc:docMkLst>
        <pc:docMk/>
      </pc:docMkLst>
      <pc:sldChg chg="modSp new">
        <pc:chgData name="Guest User" userId="" providerId="Windows Live" clId="Web-{C03F8C6A-1C02-497A-BAC5-89F7F5F1813B}" dt="2022-04-18T07:13:43.411" v="28" actId="20577"/>
        <pc:sldMkLst>
          <pc:docMk/>
          <pc:sldMk cId="2908017980" sldId="257"/>
        </pc:sldMkLst>
        <pc:spChg chg="mod">
          <ac:chgData name="Guest User" userId="" providerId="Windows Live" clId="Web-{C03F8C6A-1C02-497A-BAC5-89F7F5F1813B}" dt="2022-04-18T07:10:45.697" v="17" actId="20577"/>
          <ac:spMkLst>
            <pc:docMk/>
            <pc:sldMk cId="2908017980" sldId="257"/>
            <ac:spMk id="2" creationId="{E103C8E3-56CB-01CE-EF56-A39563DB1DB1}"/>
          </ac:spMkLst>
        </pc:spChg>
        <pc:spChg chg="mod">
          <ac:chgData name="Guest User" userId="" providerId="Windows Live" clId="Web-{C03F8C6A-1C02-497A-BAC5-89F7F5F1813B}" dt="2022-04-18T07:13:43.411" v="28" actId="20577"/>
          <ac:spMkLst>
            <pc:docMk/>
            <pc:sldMk cId="2908017980" sldId="257"/>
            <ac:spMk id="3" creationId="{39AECD8B-1113-7F20-CA17-69161E71184D}"/>
          </ac:spMkLst>
        </pc:spChg>
      </pc:sldChg>
    </pc:docChg>
  </pc:docChgLst>
  <pc:docChgLst>
    <pc:chgData name="Guest User" providerId="Windows Live" clId="Web-{5441FAA3-36D7-4830-97D7-6A99BAF28781}"/>
    <pc:docChg chg="modSld sldOrd">
      <pc:chgData name="Guest User" userId="" providerId="Windows Live" clId="Web-{5441FAA3-36D7-4830-97D7-6A99BAF28781}" dt="2022-05-22T15:03:32.617" v="3"/>
      <pc:docMkLst>
        <pc:docMk/>
      </pc:docMkLst>
      <pc:sldChg chg="modSp">
        <pc:chgData name="Guest User" userId="" providerId="Windows Live" clId="Web-{5441FAA3-36D7-4830-97D7-6A99BAF28781}" dt="2022-05-22T14:49:06.202" v="2" actId="1076"/>
        <pc:sldMkLst>
          <pc:docMk/>
          <pc:sldMk cId="3487745615" sldId="339"/>
        </pc:sldMkLst>
        <pc:spChg chg="mod">
          <ac:chgData name="Guest User" userId="" providerId="Windows Live" clId="Web-{5441FAA3-36D7-4830-97D7-6A99BAF28781}" dt="2022-05-22T14:49:06.202" v="2" actId="1076"/>
          <ac:spMkLst>
            <pc:docMk/>
            <pc:sldMk cId="3487745615" sldId="339"/>
            <ac:spMk id="1782" creationId="{00000000-0000-0000-0000-000000000000}"/>
          </ac:spMkLst>
        </pc:spChg>
      </pc:sldChg>
      <pc:sldChg chg="ord">
        <pc:chgData name="Guest User" userId="" providerId="Windows Live" clId="Web-{5441FAA3-36D7-4830-97D7-6A99BAF28781}" dt="2022-05-22T15:03:32.617" v="3"/>
        <pc:sldMkLst>
          <pc:docMk/>
          <pc:sldMk cId="771489191" sldId="349"/>
        </pc:sldMkLst>
      </pc:sldChg>
    </pc:docChg>
  </pc:docChgLst>
  <pc:docChgLst>
    <pc:chgData name="Guest User" providerId="Windows Live" clId="Web-{0CB0806B-1278-40B4-9870-CC9B9FDE8430}"/>
    <pc:docChg chg="modSld">
      <pc:chgData name="Guest User" userId="" providerId="Windows Live" clId="Web-{0CB0806B-1278-40B4-9870-CC9B9FDE8430}" dt="2022-04-17T09:32:17.375" v="0" actId="20577"/>
      <pc:docMkLst>
        <pc:docMk/>
      </pc:docMkLst>
      <pc:sldChg chg="modSp">
        <pc:chgData name="Guest User" userId="" providerId="Windows Live" clId="Web-{0CB0806B-1278-40B4-9870-CC9B9FDE8430}" dt="2022-04-17T09:32:17.375" v="0" actId="20577"/>
        <pc:sldMkLst>
          <pc:docMk/>
          <pc:sldMk cId="1786266674" sldId="256"/>
        </pc:sldMkLst>
        <pc:spChg chg="mod">
          <ac:chgData name="Guest User" userId="" providerId="Windows Live" clId="Web-{0CB0806B-1278-40B4-9870-CC9B9FDE8430}" dt="2022-04-17T09:32:17.375" v="0" actId="20577"/>
          <ac:spMkLst>
            <pc:docMk/>
            <pc:sldMk cId="1786266674" sldId="256"/>
            <ac:spMk id="3" creationId="{D8D1057B-7BF0-4886-91ED-2C465BFA2B42}"/>
          </ac:spMkLst>
        </pc:spChg>
      </pc:sldChg>
    </pc:docChg>
  </pc:docChgLst>
  <pc:docChgLst>
    <pc:chgData name="Pragati Kainge" userId="6127136c50a5e028" providerId="Windows Live" clId="Web-{0D5DA230-F9CF-431A-BFFD-B4EFF2414E30}"/>
    <pc:docChg chg="modSld">
      <pc:chgData name="Pragati Kainge" userId="6127136c50a5e028" providerId="Windows Live" clId="Web-{0D5DA230-F9CF-431A-BFFD-B4EFF2414E30}" dt="2022-04-18T16:24:02.256" v="265"/>
      <pc:docMkLst>
        <pc:docMk/>
      </pc:docMkLst>
      <pc:sldChg chg="addSp delSp modSp">
        <pc:chgData name="Pragati Kainge" userId="6127136c50a5e028" providerId="Windows Live" clId="Web-{0D5DA230-F9CF-431A-BFFD-B4EFF2414E30}" dt="2022-04-18T16:24:02.256" v="265"/>
        <pc:sldMkLst>
          <pc:docMk/>
          <pc:sldMk cId="59448212" sldId="260"/>
        </pc:sldMkLst>
        <pc:spChg chg="mod">
          <ac:chgData name="Pragati Kainge" userId="6127136c50a5e028" providerId="Windows Live" clId="Web-{0D5DA230-F9CF-431A-BFFD-B4EFF2414E30}" dt="2022-04-18T16:10:43.139" v="235" actId="20577"/>
          <ac:spMkLst>
            <pc:docMk/>
            <pc:sldMk cId="59448212" sldId="260"/>
            <ac:spMk id="2" creationId="{792AD3AA-6797-4608-A013-2E093DF38830}"/>
          </ac:spMkLst>
        </pc:spChg>
        <pc:spChg chg="add del mod">
          <ac:chgData name="Pragati Kainge" userId="6127136c50a5e028" providerId="Windows Live" clId="Web-{0D5DA230-F9CF-431A-BFFD-B4EFF2414E30}" dt="2022-04-18T15:43:42.248" v="28"/>
          <ac:spMkLst>
            <pc:docMk/>
            <pc:sldMk cId="59448212" sldId="260"/>
            <ac:spMk id="126" creationId="{3E161B6C-2B2E-9A99-4133-BA21122431EA}"/>
          </ac:spMkLst>
        </pc:spChg>
        <pc:spChg chg="add mod">
          <ac:chgData name="Pragati Kainge" userId="6127136c50a5e028" providerId="Windows Live" clId="Web-{0D5DA230-F9CF-431A-BFFD-B4EFF2414E30}" dt="2022-04-18T16:23:20.659" v="263" actId="20577"/>
          <ac:spMkLst>
            <pc:docMk/>
            <pc:sldMk cId="59448212" sldId="260"/>
            <ac:spMk id="1749" creationId="{463FE7BD-3043-5E40-6EE9-5FD914679E7D}"/>
          </ac:spMkLst>
        </pc:spChg>
        <pc:spChg chg="add del">
          <ac:chgData name="Pragati Kainge" userId="6127136c50a5e028" providerId="Windows Live" clId="Web-{0D5DA230-F9CF-431A-BFFD-B4EFF2414E30}" dt="2022-04-18T16:08:24.911" v="192"/>
          <ac:spMkLst>
            <pc:docMk/>
            <pc:sldMk cId="59448212" sldId="260"/>
            <ac:spMk id="1750" creationId="{7FC4EEA0-4DEB-A99E-16AD-48F8B13A3BA3}"/>
          </ac:spMkLst>
        </pc:spChg>
        <pc:spChg chg="add del">
          <ac:chgData name="Pragati Kainge" userId="6127136c50a5e028" providerId="Windows Live" clId="Web-{0D5DA230-F9CF-431A-BFFD-B4EFF2414E30}" dt="2022-04-18T16:08:23.817" v="191"/>
          <ac:spMkLst>
            <pc:docMk/>
            <pc:sldMk cId="59448212" sldId="260"/>
            <ac:spMk id="1751" creationId="{C717689B-786A-77ED-2AC8-00FF7E0A3212}"/>
          </ac:spMkLst>
        </pc:spChg>
        <pc:graphicFrameChg chg="add del mod modGraphic">
          <ac:chgData name="Pragati Kainge" userId="6127136c50a5e028" providerId="Windows Live" clId="Web-{0D5DA230-F9CF-431A-BFFD-B4EFF2414E30}" dt="2022-04-18T15:36:12.046" v="15"/>
          <ac:graphicFrameMkLst>
            <pc:docMk/>
            <pc:sldMk cId="59448212" sldId="260"/>
            <ac:graphicFrameMk id="3" creationId="{3979B6B5-48D6-7994-19E8-48729D5458AE}"/>
          </ac:graphicFrameMkLst>
        </pc:graphicFrameChg>
        <pc:graphicFrameChg chg="add mod modGraphic">
          <ac:chgData name="Pragati Kainge" userId="6127136c50a5e028" providerId="Windows Live" clId="Web-{0D5DA230-F9CF-431A-BFFD-B4EFF2414E30}" dt="2022-04-18T16:24:02.256" v="265"/>
          <ac:graphicFrameMkLst>
            <pc:docMk/>
            <pc:sldMk cId="59448212" sldId="260"/>
            <ac:graphicFrameMk id="32" creationId="{AB168EA7-2C0E-4C19-870E-E23970F1DBE6}"/>
          </ac:graphicFrameMkLst>
        </pc:graphicFrameChg>
        <pc:graphicFrameChg chg="add del mod modGraphic">
          <ac:chgData name="Pragati Kainge" userId="6127136c50a5e028" providerId="Windows Live" clId="Web-{0D5DA230-F9CF-431A-BFFD-B4EFF2414E30}" dt="2022-04-18T16:05:07.367" v="154"/>
          <ac:graphicFrameMkLst>
            <pc:docMk/>
            <pc:sldMk cId="59448212" sldId="260"/>
            <ac:graphicFrameMk id="1726" creationId="{647A3441-24CA-7C4A-783A-495A18F9D2AA}"/>
          </ac:graphicFrameMkLst>
        </pc:graphicFrameChg>
      </pc:sldChg>
    </pc:docChg>
  </pc:docChgLst>
  <pc:docChgLst>
    <pc:chgData name="Guest User" providerId="Windows Live" clId="Web-{8AA595FB-8682-4148-8D77-AB59ACB9CF99}"/>
    <pc:docChg chg="addSld delSld modSld">
      <pc:chgData name="Guest User" userId="" providerId="Windows Live" clId="Web-{8AA595FB-8682-4148-8D77-AB59ACB9CF99}" dt="2022-05-21T13:21:51.882" v="226" actId="20577"/>
      <pc:docMkLst>
        <pc:docMk/>
      </pc:docMkLst>
      <pc:sldChg chg="addSp delSp modSp del">
        <pc:chgData name="Guest User" userId="" providerId="Windows Live" clId="Web-{8AA595FB-8682-4148-8D77-AB59ACB9CF99}" dt="2022-05-21T09:35:27.334" v="20"/>
        <pc:sldMkLst>
          <pc:docMk/>
          <pc:sldMk cId="3676721264" sldId="338"/>
        </pc:sldMkLst>
        <pc:spChg chg="del">
          <ac:chgData name="Guest User" userId="" providerId="Windows Live" clId="Web-{8AA595FB-8682-4148-8D77-AB59ACB9CF99}" dt="2022-05-21T09:32:33.141" v="0"/>
          <ac:spMkLst>
            <pc:docMk/>
            <pc:sldMk cId="3676721264" sldId="338"/>
            <ac:spMk id="3" creationId="{5ED945C1-BB35-9C0A-8E70-97C81345A3A9}"/>
          </ac:spMkLst>
        </pc:spChg>
        <pc:spChg chg="add del mod">
          <ac:chgData name="Guest User" userId="" providerId="Windows Live" clId="Web-{8AA595FB-8682-4148-8D77-AB59ACB9CF99}" dt="2022-05-21T09:32:59.439" v="9"/>
          <ac:spMkLst>
            <pc:docMk/>
            <pc:sldMk cId="3676721264" sldId="338"/>
            <ac:spMk id="5" creationId="{31BC38CD-F93A-DA06-69FF-4C82475CDA2C}"/>
          </ac:spMkLst>
        </pc:spChg>
        <pc:spChg chg="add del mod">
          <ac:chgData name="Guest User" userId="" providerId="Windows Live" clId="Web-{8AA595FB-8682-4148-8D77-AB59ACB9CF99}" dt="2022-05-21T09:33:34.846" v="12"/>
          <ac:spMkLst>
            <pc:docMk/>
            <pc:sldMk cId="3676721264" sldId="338"/>
            <ac:spMk id="6" creationId="{7BBD4B23-03C4-83CA-AED1-EFD6B3646B8D}"/>
          </ac:spMkLst>
        </pc:spChg>
        <pc:spChg chg="add del">
          <ac:chgData name="Guest User" userId="" providerId="Windows Live" clId="Web-{8AA595FB-8682-4148-8D77-AB59ACB9CF99}" dt="2022-05-21T09:33:50.769" v="18"/>
          <ac:spMkLst>
            <pc:docMk/>
            <pc:sldMk cId="3676721264" sldId="338"/>
            <ac:spMk id="7" creationId="{46C55521-5F3C-6DB0-A5C9-231578D02D0B}"/>
          </ac:spMkLst>
        </pc:spChg>
        <pc:spChg chg="add del">
          <ac:chgData name="Guest User" userId="" providerId="Windows Live" clId="Web-{8AA595FB-8682-4148-8D77-AB59ACB9CF99}" dt="2022-05-21T09:33:50.769" v="17"/>
          <ac:spMkLst>
            <pc:docMk/>
            <pc:sldMk cId="3676721264" sldId="338"/>
            <ac:spMk id="8" creationId="{DFD9D3F6-2F02-7548-490E-F64831C2D905}"/>
          </ac:spMkLst>
        </pc:spChg>
        <pc:spChg chg="add del">
          <ac:chgData name="Guest User" userId="" providerId="Windows Live" clId="Web-{8AA595FB-8682-4148-8D77-AB59ACB9CF99}" dt="2022-05-21T09:33:50.769" v="16"/>
          <ac:spMkLst>
            <pc:docMk/>
            <pc:sldMk cId="3676721264" sldId="338"/>
            <ac:spMk id="9" creationId="{5AAB967C-BFF7-2351-60DF-26DA40F62148}"/>
          </ac:spMkLst>
        </pc:spChg>
      </pc:sldChg>
      <pc:sldChg chg="addSp modSp add">
        <pc:chgData name="Guest User" userId="" providerId="Windows Live" clId="Web-{8AA595FB-8682-4148-8D77-AB59ACB9CF99}" dt="2022-05-21T13:21:51.882" v="226" actId="20577"/>
        <pc:sldMkLst>
          <pc:docMk/>
          <pc:sldMk cId="3487745615" sldId="339"/>
        </pc:sldMkLst>
        <pc:spChg chg="add mod">
          <ac:chgData name="Guest User" userId="" providerId="Windows Live" clId="Web-{8AA595FB-8682-4148-8D77-AB59ACB9CF99}" dt="2022-05-21T09:44:32.227" v="63" actId="20577"/>
          <ac:spMkLst>
            <pc:docMk/>
            <pc:sldMk cId="3487745615" sldId="339"/>
            <ac:spMk id="3" creationId="{7623DD86-8790-DBFA-A6ED-1A3D92961117}"/>
          </ac:spMkLst>
        </pc:spChg>
        <pc:spChg chg="add mod">
          <ac:chgData name="Guest User" userId="" providerId="Windows Live" clId="Web-{8AA595FB-8682-4148-8D77-AB59ACB9CF99}" dt="2022-05-21T09:45:17.463" v="71" actId="1076"/>
          <ac:spMkLst>
            <pc:docMk/>
            <pc:sldMk cId="3487745615" sldId="339"/>
            <ac:spMk id="4" creationId="{DDDA6354-BE28-C4C2-ED25-AE2D46ABDE06}"/>
          </ac:spMkLst>
        </pc:spChg>
        <pc:spChg chg="add mod">
          <ac:chgData name="Guest User" userId="" providerId="Windows Live" clId="Web-{8AA595FB-8682-4148-8D77-AB59ACB9CF99}" dt="2022-05-21T11:29:48.592" v="182" actId="20577"/>
          <ac:spMkLst>
            <pc:docMk/>
            <pc:sldMk cId="3487745615" sldId="339"/>
            <ac:spMk id="5" creationId="{145CD89D-D5E6-9008-8D92-EDA5A981BE00}"/>
          </ac:spMkLst>
        </pc:spChg>
        <pc:spChg chg="mod">
          <ac:chgData name="Guest User" userId="" providerId="Windows Live" clId="Web-{8AA595FB-8682-4148-8D77-AB59ACB9CF99}" dt="2022-05-21T09:43:50.507" v="54" actId="20577"/>
          <ac:spMkLst>
            <pc:docMk/>
            <pc:sldMk cId="3487745615" sldId="339"/>
            <ac:spMk id="1782" creationId="{00000000-0000-0000-0000-000000000000}"/>
          </ac:spMkLst>
        </pc:spChg>
        <pc:spChg chg="mod">
          <ac:chgData name="Guest User" userId="" providerId="Windows Live" clId="Web-{8AA595FB-8682-4148-8D77-AB59ACB9CF99}" dt="2022-05-21T09:39:52.874" v="24" actId="20577"/>
          <ac:spMkLst>
            <pc:docMk/>
            <pc:sldMk cId="3487745615" sldId="339"/>
            <ac:spMk id="1783" creationId="{00000000-0000-0000-0000-000000000000}"/>
          </ac:spMkLst>
        </pc:spChg>
        <pc:spChg chg="mod">
          <ac:chgData name="Guest User" userId="" providerId="Windows Live" clId="Web-{8AA595FB-8682-4148-8D77-AB59ACB9CF99}" dt="2022-05-21T10:28:49.500" v="169" actId="20577"/>
          <ac:spMkLst>
            <pc:docMk/>
            <pc:sldMk cId="3487745615" sldId="339"/>
            <ac:spMk id="1791" creationId="{00000000-0000-0000-0000-000000000000}"/>
          </ac:spMkLst>
        </pc:spChg>
        <pc:spChg chg="mod">
          <ac:chgData name="Guest User" userId="" providerId="Windows Live" clId="Web-{8AA595FB-8682-4148-8D77-AB59ACB9CF99}" dt="2022-05-21T13:21:51.882" v="226" actId="20577"/>
          <ac:spMkLst>
            <pc:docMk/>
            <pc:sldMk cId="3487745615" sldId="339"/>
            <ac:spMk id="1793" creationId="{00000000-0000-0000-0000-000000000000}"/>
          </ac:spMkLst>
        </pc:spChg>
        <pc:spChg chg="mod">
          <ac:chgData name="Guest User" userId="" providerId="Windows Live" clId="Web-{8AA595FB-8682-4148-8D77-AB59ACB9CF99}" dt="2022-05-21T10:25:36.519" v="138" actId="20577"/>
          <ac:spMkLst>
            <pc:docMk/>
            <pc:sldMk cId="3487745615" sldId="339"/>
            <ac:spMk id="1795" creationId="{00000000-0000-0000-0000-000000000000}"/>
          </ac:spMkLst>
        </pc:spChg>
        <pc:spChg chg="mod">
          <ac:chgData name="Guest User" userId="" providerId="Windows Live" clId="Web-{8AA595FB-8682-4148-8D77-AB59ACB9CF99}" dt="2022-05-21T09:51:29.100" v="113" actId="1076"/>
          <ac:spMkLst>
            <pc:docMk/>
            <pc:sldMk cId="3487745615" sldId="339"/>
            <ac:spMk id="1821" creationId="{00000000-0000-0000-0000-000000000000}"/>
          </ac:spMkLst>
        </pc:spChg>
        <pc:cxnChg chg="add mod">
          <ac:chgData name="Guest User" userId="" providerId="Windows Live" clId="Web-{8AA595FB-8682-4148-8D77-AB59ACB9CF99}" dt="2022-05-21T09:51:06.005" v="110" actId="14100"/>
          <ac:cxnSpMkLst>
            <pc:docMk/>
            <pc:sldMk cId="3487745615" sldId="339"/>
            <ac:cxnSpMk id="2" creationId="{961A68B5-CC8A-E227-EFA5-6816C4EF4F44}"/>
          </ac:cxnSpMkLst>
        </pc:cxnChg>
        <pc:cxnChg chg="add mod">
          <ac:chgData name="Guest User" userId="" providerId="Windows Live" clId="Web-{8AA595FB-8682-4148-8D77-AB59ACB9CF99}" dt="2022-05-21T09:50:52.130" v="109" actId="1076"/>
          <ac:cxnSpMkLst>
            <pc:docMk/>
            <pc:sldMk cId="3487745615" sldId="339"/>
            <ac:cxnSpMk id="43" creationId="{CBA1EB89-603D-5DF1-5EBB-BD963D791917}"/>
          </ac:cxnSpMkLst>
        </pc:cxnChg>
        <pc:cxnChg chg="add mod">
          <ac:chgData name="Guest User" userId="" providerId="Windows Live" clId="Web-{8AA595FB-8682-4148-8D77-AB59ACB9CF99}" dt="2022-05-21T09:50:34.598" v="108" actId="1076"/>
          <ac:cxnSpMkLst>
            <pc:docMk/>
            <pc:sldMk cId="3487745615" sldId="339"/>
            <ac:cxnSpMk id="44" creationId="{393B9DA5-05B1-8552-8845-0A9E74771A0E}"/>
          </ac:cxnSpMkLst>
        </pc:cxnChg>
      </pc:sldChg>
      <pc:sldMasterChg chg="addSldLayout">
        <pc:chgData name="Guest User" userId="" providerId="Windows Live" clId="Web-{8AA595FB-8682-4148-8D77-AB59ACB9CF99}" dt="2022-05-21T09:35:18.771" v="19"/>
        <pc:sldMasterMkLst>
          <pc:docMk/>
          <pc:sldMasterMk cId="1430723348" sldId="2147483660"/>
        </pc:sldMasterMkLst>
        <pc:sldLayoutChg chg="add replId">
          <pc:chgData name="Guest User" userId="" providerId="Windows Live" clId="Web-{8AA595FB-8682-4148-8D77-AB59ACB9CF99}" dt="2022-05-21T09:35:18.771" v="19"/>
          <pc:sldLayoutMkLst>
            <pc:docMk/>
            <pc:sldMasterMk cId="1430723348" sldId="2147483660"/>
            <pc:sldLayoutMk cId="1249080717" sldId="2147483776"/>
          </pc:sldLayoutMkLst>
        </pc:sldLayoutChg>
      </pc:sldMasterChg>
    </pc:docChg>
  </pc:docChgLst>
  <pc:docChgLst>
    <pc:chgData name="Guest User" providerId="Windows Live" clId="Web-{3A13B974-2AA6-4ECC-BA9B-E06E60794909}"/>
    <pc:docChg chg="modSld">
      <pc:chgData name="Guest User" userId="" providerId="Windows Live" clId="Web-{3A13B974-2AA6-4ECC-BA9B-E06E60794909}" dt="2022-05-21T17:30:34.018" v="285" actId="20577"/>
      <pc:docMkLst>
        <pc:docMk/>
      </pc:docMkLst>
      <pc:sldChg chg="modSp">
        <pc:chgData name="Guest User" userId="" providerId="Windows Live" clId="Web-{3A13B974-2AA6-4ECC-BA9B-E06E60794909}" dt="2022-05-21T17:30:34.018" v="285" actId="20577"/>
        <pc:sldMkLst>
          <pc:docMk/>
          <pc:sldMk cId="3487745615" sldId="339"/>
        </pc:sldMkLst>
        <pc:spChg chg="mod">
          <ac:chgData name="Guest User" userId="" providerId="Windows Live" clId="Web-{3A13B974-2AA6-4ECC-BA9B-E06E60794909}" dt="2022-05-21T17:30:34.018" v="285" actId="20577"/>
          <ac:spMkLst>
            <pc:docMk/>
            <pc:sldMk cId="3487745615" sldId="339"/>
            <ac:spMk id="4" creationId="{DDDA6354-BE28-C4C2-ED25-AE2D46ABDE06}"/>
          </ac:spMkLst>
        </pc:spChg>
        <pc:spChg chg="mod">
          <ac:chgData name="Guest User" userId="" providerId="Windows Live" clId="Web-{3A13B974-2AA6-4ECC-BA9B-E06E60794909}" dt="2022-05-21T17:30:29.221" v="284" actId="20577"/>
          <ac:spMkLst>
            <pc:docMk/>
            <pc:sldMk cId="3487745615" sldId="339"/>
            <ac:spMk id="5" creationId="{145CD89D-D5E6-9008-8D92-EDA5A981BE00}"/>
          </ac:spMkLst>
        </pc:spChg>
        <pc:spChg chg="mod">
          <ac:chgData name="Guest User" userId="" providerId="Windows Live" clId="Web-{3A13B974-2AA6-4ECC-BA9B-E06E60794909}" dt="2022-05-21T17:29:40.939" v="280" actId="20577"/>
          <ac:spMkLst>
            <pc:docMk/>
            <pc:sldMk cId="3487745615" sldId="339"/>
            <ac:spMk id="1790" creationId="{00000000-0000-0000-0000-000000000000}"/>
          </ac:spMkLst>
        </pc:spChg>
        <pc:spChg chg="mod">
          <ac:chgData name="Guest User" userId="" providerId="Windows Live" clId="Web-{3A13B974-2AA6-4ECC-BA9B-E06E60794909}" dt="2022-05-21T13:51:14.862" v="163" actId="20577"/>
          <ac:spMkLst>
            <pc:docMk/>
            <pc:sldMk cId="3487745615" sldId="339"/>
            <ac:spMk id="1792" creationId="{00000000-0000-0000-0000-000000000000}"/>
          </ac:spMkLst>
        </pc:spChg>
        <pc:spChg chg="mod">
          <ac:chgData name="Guest User" userId="" providerId="Windows Live" clId="Web-{3A13B974-2AA6-4ECC-BA9B-E06E60794909}" dt="2022-05-21T13:29:12.928" v="69" actId="20577"/>
          <ac:spMkLst>
            <pc:docMk/>
            <pc:sldMk cId="3487745615" sldId="339"/>
            <ac:spMk id="1793" creationId="{00000000-0000-0000-0000-000000000000}"/>
          </ac:spMkLst>
        </pc:spChg>
        <pc:spChg chg="mod">
          <ac:chgData name="Guest User" userId="" providerId="Windows Live" clId="Web-{3A13B974-2AA6-4ECC-BA9B-E06E60794909}" dt="2022-05-21T17:26:06.933" v="246" actId="20577"/>
          <ac:spMkLst>
            <pc:docMk/>
            <pc:sldMk cId="3487745615" sldId="339"/>
            <ac:spMk id="1794" creationId="{00000000-0000-0000-0000-000000000000}"/>
          </ac:spMkLst>
        </pc:spChg>
        <pc:spChg chg="mod">
          <ac:chgData name="Guest User" userId="" providerId="Windows Live" clId="Web-{3A13B974-2AA6-4ECC-BA9B-E06E60794909}" dt="2022-05-21T17:09:32.112" v="227" actId="20577"/>
          <ac:spMkLst>
            <pc:docMk/>
            <pc:sldMk cId="3487745615" sldId="339"/>
            <ac:spMk id="1796" creationId="{00000000-0000-0000-0000-000000000000}"/>
          </ac:spMkLst>
        </pc:spChg>
        <pc:spChg chg="mod">
          <ac:chgData name="Guest User" userId="" providerId="Windows Live" clId="Web-{3A13B974-2AA6-4ECC-BA9B-E06E60794909}" dt="2022-05-21T13:52:34.551" v="183" actId="1076"/>
          <ac:spMkLst>
            <pc:docMk/>
            <pc:sldMk cId="3487745615" sldId="339"/>
            <ac:spMk id="1821" creationId="{00000000-0000-0000-0000-000000000000}"/>
          </ac:spMkLst>
        </pc:spChg>
        <pc:cxnChg chg="mod">
          <ac:chgData name="Guest User" userId="" providerId="Windows Live" clId="Web-{3A13B974-2AA6-4ECC-BA9B-E06E60794909}" dt="2022-05-21T17:30:14.439" v="283" actId="1076"/>
          <ac:cxnSpMkLst>
            <pc:docMk/>
            <pc:sldMk cId="3487745615" sldId="339"/>
            <ac:cxnSpMk id="2" creationId="{961A68B5-CC8A-E227-EFA5-6816C4EF4F44}"/>
          </ac:cxnSpMkLst>
        </pc:cxnChg>
        <pc:cxnChg chg="mod">
          <ac:chgData name="Guest User" userId="" providerId="Windows Live" clId="Web-{3A13B974-2AA6-4ECC-BA9B-E06E60794909}" dt="2022-05-21T17:29:56.564" v="281" actId="1076"/>
          <ac:cxnSpMkLst>
            <pc:docMk/>
            <pc:sldMk cId="3487745615" sldId="339"/>
            <ac:cxnSpMk id="43" creationId="{CBA1EB89-603D-5DF1-5EBB-BD963D791917}"/>
          </ac:cxnSpMkLst>
        </pc:cxnChg>
        <pc:cxnChg chg="mod">
          <ac:chgData name="Guest User" userId="" providerId="Windows Live" clId="Web-{3A13B974-2AA6-4ECC-BA9B-E06E60794909}" dt="2022-05-21T13:53:42.833" v="187" actId="1076"/>
          <ac:cxnSpMkLst>
            <pc:docMk/>
            <pc:sldMk cId="3487745615" sldId="339"/>
            <ac:cxnSpMk id="44" creationId="{393B9DA5-05B1-8552-8845-0A9E74771A0E}"/>
          </ac:cxnSpMkLst>
        </pc:cxnChg>
      </pc:sldChg>
    </pc:docChg>
  </pc:docChgLst>
  <pc:docChgLst>
    <pc:chgData name="Pragati Kainge" userId="6127136c50a5e028" providerId="Windows Live" clId="Web-{80B45798-CBCA-48CF-89A4-43678DBE1264}"/>
    <pc:docChg chg="modSld sldOrd">
      <pc:chgData name="Pragati Kainge" userId="6127136c50a5e028" providerId="Windows Live" clId="Web-{80B45798-CBCA-48CF-89A4-43678DBE1264}" dt="2022-05-03T12:36:10.560" v="17" actId="1076"/>
      <pc:docMkLst>
        <pc:docMk/>
      </pc:docMkLst>
      <pc:sldChg chg="modSp">
        <pc:chgData name="Pragati Kainge" userId="6127136c50a5e028" providerId="Windows Live" clId="Web-{80B45798-CBCA-48CF-89A4-43678DBE1264}" dt="2022-05-03T12:26:53.899" v="2" actId="1076"/>
        <pc:sldMkLst>
          <pc:docMk/>
          <pc:sldMk cId="2625811559" sldId="307"/>
        </pc:sldMkLst>
        <pc:picChg chg="mod">
          <ac:chgData name="Pragati Kainge" userId="6127136c50a5e028" providerId="Windows Live" clId="Web-{80B45798-CBCA-48CF-89A4-43678DBE1264}" dt="2022-05-03T12:26:53.899" v="2" actId="1076"/>
          <ac:picMkLst>
            <pc:docMk/>
            <pc:sldMk cId="2625811559" sldId="307"/>
            <ac:picMk id="2052" creationId="{9680C7C0-6BCB-7BE0-12C3-558275B52C84}"/>
          </ac:picMkLst>
        </pc:picChg>
      </pc:sldChg>
      <pc:sldChg chg="ord">
        <pc:chgData name="Pragati Kainge" userId="6127136c50a5e028" providerId="Windows Live" clId="Web-{80B45798-CBCA-48CF-89A4-43678DBE1264}" dt="2022-05-03T12:35:30.917" v="12"/>
        <pc:sldMkLst>
          <pc:docMk/>
          <pc:sldMk cId="1130695424" sldId="309"/>
        </pc:sldMkLst>
      </pc:sldChg>
      <pc:sldChg chg="addSp delSp modSp ord">
        <pc:chgData name="Pragati Kainge" userId="6127136c50a5e028" providerId="Windows Live" clId="Web-{80B45798-CBCA-48CF-89A4-43678DBE1264}" dt="2022-05-03T12:36:10.560" v="17" actId="1076"/>
        <pc:sldMkLst>
          <pc:docMk/>
          <pc:sldMk cId="1817837643" sldId="315"/>
        </pc:sldMkLst>
        <pc:spChg chg="add del">
          <ac:chgData name="Pragati Kainge" userId="6127136c50a5e028" providerId="Windows Live" clId="Web-{80B45798-CBCA-48CF-89A4-43678DBE1264}" dt="2022-05-03T12:34:55.914" v="7"/>
          <ac:spMkLst>
            <pc:docMk/>
            <pc:sldMk cId="1817837643" sldId="315"/>
            <ac:spMk id="3" creationId="{10911A5F-7EA8-F35E-9FB7-1BD4BD6EEACF}"/>
          </ac:spMkLst>
        </pc:spChg>
        <pc:spChg chg="add mod">
          <ac:chgData name="Pragati Kainge" userId="6127136c50a5e028" providerId="Windows Live" clId="Web-{80B45798-CBCA-48CF-89A4-43678DBE1264}" dt="2022-05-03T12:35:45.480" v="15" actId="1076"/>
          <ac:spMkLst>
            <pc:docMk/>
            <pc:sldMk cId="1817837643" sldId="315"/>
            <ac:spMk id="6" creationId="{EB0EFA70-8408-B9E0-59A7-3A12E01EB4FA}"/>
          </ac:spMkLst>
        </pc:spChg>
        <pc:picChg chg="add del mod ord">
          <ac:chgData name="Pragati Kainge" userId="6127136c50a5e028" providerId="Windows Live" clId="Web-{80B45798-CBCA-48CF-89A4-43678DBE1264}" dt="2022-05-03T12:34:55.914" v="7"/>
          <ac:picMkLst>
            <pc:docMk/>
            <pc:sldMk cId="1817837643" sldId="315"/>
            <ac:picMk id="5" creationId="{1ECA3625-2068-3150-6E20-366FC77793A4}"/>
          </ac:picMkLst>
        </pc:picChg>
        <pc:picChg chg="mod">
          <ac:chgData name="Pragati Kainge" userId="6127136c50a5e028" providerId="Windows Live" clId="Web-{80B45798-CBCA-48CF-89A4-43678DBE1264}" dt="2022-05-03T12:36:06.216" v="16" actId="1076"/>
          <ac:picMkLst>
            <pc:docMk/>
            <pc:sldMk cId="1817837643" sldId="315"/>
            <ac:picMk id="17" creationId="{7344607E-E39E-ABAA-9985-274B10D1E3E1}"/>
          </ac:picMkLst>
        </pc:picChg>
        <pc:picChg chg="mod">
          <ac:chgData name="Pragati Kainge" userId="6127136c50a5e028" providerId="Windows Live" clId="Web-{80B45798-CBCA-48CF-89A4-43678DBE1264}" dt="2022-05-03T12:36:10.560" v="17" actId="1076"/>
          <ac:picMkLst>
            <pc:docMk/>
            <pc:sldMk cId="1817837643" sldId="315"/>
            <ac:picMk id="20" creationId="{D27442C8-934F-D1AC-0682-D80ABF9C98A0}"/>
          </ac:picMkLst>
        </pc:picChg>
      </pc:sldChg>
    </pc:docChg>
  </pc:docChgLst>
  <pc:docChgLst>
    <pc:chgData name="Gayatri Dandawate" userId="e367800e3e82cfd8" providerId="LiveId" clId="{1FDD68AB-8507-4D09-89E6-A4F5EC99AB0E}"/>
    <pc:docChg chg="undo redo custSel addSld delSld modSld sldOrd">
      <pc:chgData name="Gayatri Dandawate" userId="e367800e3e82cfd8" providerId="LiveId" clId="{1FDD68AB-8507-4D09-89E6-A4F5EC99AB0E}" dt="2022-05-22T15:41:40.741" v="10461" actId="1076"/>
      <pc:docMkLst>
        <pc:docMk/>
      </pc:docMkLst>
      <pc:sldChg chg="addSp delSp modSp mod">
        <pc:chgData name="Gayatri Dandawate" userId="e367800e3e82cfd8" providerId="LiveId" clId="{1FDD68AB-8507-4D09-89E6-A4F5EC99AB0E}" dt="2022-05-22T12:58:27.801" v="8655" actId="1076"/>
        <pc:sldMkLst>
          <pc:docMk/>
          <pc:sldMk cId="1495496538" sldId="258"/>
        </pc:sldMkLst>
        <pc:spChg chg="add del mod">
          <ac:chgData name="Gayatri Dandawate" userId="e367800e3e82cfd8" providerId="LiveId" clId="{1FDD68AB-8507-4D09-89E6-A4F5EC99AB0E}" dt="2022-05-22T12:50:35.024" v="8593" actId="931"/>
          <ac:spMkLst>
            <pc:docMk/>
            <pc:sldMk cId="1495496538" sldId="258"/>
            <ac:spMk id="2" creationId="{7F9ECCDA-8208-4C33-0AC2-28701C168FEA}"/>
          </ac:spMkLst>
        </pc:spChg>
        <pc:spChg chg="mod">
          <ac:chgData name="Gayatri Dandawate" userId="e367800e3e82cfd8" providerId="LiveId" clId="{1FDD68AB-8507-4D09-89E6-A4F5EC99AB0E}" dt="2022-05-22T12:55:20.077" v="8622" actId="1076"/>
          <ac:spMkLst>
            <pc:docMk/>
            <pc:sldMk cId="1495496538" sldId="258"/>
            <ac:spMk id="3" creationId="{3D71C9CD-CAE8-4AC8-936D-333769D479E5}"/>
          </ac:spMkLst>
        </pc:spChg>
        <pc:spChg chg="mod">
          <ac:chgData name="Gayatri Dandawate" userId="e367800e3e82cfd8" providerId="LiveId" clId="{1FDD68AB-8507-4D09-89E6-A4F5EC99AB0E}" dt="2022-05-22T12:55:58.965" v="8628" actId="1076"/>
          <ac:spMkLst>
            <pc:docMk/>
            <pc:sldMk cId="1495496538" sldId="258"/>
            <ac:spMk id="4" creationId="{C6D24F99-E026-485A-96CD-AEC98137262A}"/>
          </ac:spMkLst>
        </pc:spChg>
        <pc:spChg chg="add del mod">
          <ac:chgData name="Gayatri Dandawate" userId="e367800e3e82cfd8" providerId="LiveId" clId="{1FDD68AB-8507-4D09-89E6-A4F5EC99AB0E}" dt="2022-05-22T12:51:27.084" v="8599" actId="931"/>
          <ac:spMkLst>
            <pc:docMk/>
            <pc:sldMk cId="1495496538" sldId="258"/>
            <ac:spMk id="10" creationId="{CD106364-8D6E-1850-9C1D-69905B69581A}"/>
          </ac:spMkLst>
        </pc:spChg>
        <pc:spChg chg="add del mod">
          <ac:chgData name="Gayatri Dandawate" userId="e367800e3e82cfd8" providerId="LiveId" clId="{1FDD68AB-8507-4D09-89E6-A4F5EC99AB0E}" dt="2022-05-22T12:53:41.099" v="8603"/>
          <ac:spMkLst>
            <pc:docMk/>
            <pc:sldMk cId="1495496538" sldId="258"/>
            <ac:spMk id="14" creationId="{64CDE2E7-E7C3-DE62-3381-E7E9CA72CF46}"/>
          </ac:spMkLst>
        </pc:spChg>
        <pc:spChg chg="add mod">
          <ac:chgData name="Gayatri Dandawate" userId="e367800e3e82cfd8" providerId="LiveId" clId="{1FDD68AB-8507-4D09-89E6-A4F5EC99AB0E}" dt="2022-05-22T12:54:11.759" v="8607" actId="478"/>
          <ac:spMkLst>
            <pc:docMk/>
            <pc:sldMk cId="1495496538" sldId="258"/>
            <ac:spMk id="15" creationId="{AF89C29E-4F30-0C4C-CB0B-993A81AB1F91}"/>
          </ac:spMkLst>
        </pc:spChg>
        <pc:spChg chg="add mod">
          <ac:chgData name="Gayatri Dandawate" userId="e367800e3e82cfd8" providerId="LiveId" clId="{1FDD68AB-8507-4D09-89E6-A4F5EC99AB0E}" dt="2022-05-22T12:58:27.801" v="8655" actId="1076"/>
          <ac:spMkLst>
            <pc:docMk/>
            <pc:sldMk cId="1495496538" sldId="258"/>
            <ac:spMk id="20" creationId="{CA779679-2439-9735-944C-0F5E37024379}"/>
          </ac:spMkLst>
        </pc:spChg>
        <pc:picChg chg="add mod">
          <ac:chgData name="Gayatri Dandawate" userId="e367800e3e82cfd8" providerId="LiveId" clId="{1FDD68AB-8507-4D09-89E6-A4F5EC99AB0E}" dt="2022-05-22T12:48:19.908" v="8567"/>
          <ac:picMkLst>
            <pc:docMk/>
            <pc:sldMk cId="1495496538" sldId="258"/>
            <ac:picMk id="5" creationId="{7F0BEBAA-15D5-845F-9ADF-2B70452A61BF}"/>
          </ac:picMkLst>
        </pc:picChg>
        <pc:picChg chg="del mod">
          <ac:chgData name="Gayatri Dandawate" userId="e367800e3e82cfd8" providerId="LiveId" clId="{1FDD68AB-8507-4D09-89E6-A4F5EC99AB0E}" dt="2022-05-22T12:49:25.452" v="8592" actId="478"/>
          <ac:picMkLst>
            <pc:docMk/>
            <pc:sldMk cId="1495496538" sldId="258"/>
            <ac:picMk id="6" creationId="{251CEBEB-5088-4E63-81A4-0DCEB5B45207}"/>
          </ac:picMkLst>
        </pc:picChg>
        <pc:picChg chg="add del mod">
          <ac:chgData name="Gayatri Dandawate" userId="e367800e3e82cfd8" providerId="LiveId" clId="{1FDD68AB-8507-4D09-89E6-A4F5EC99AB0E}" dt="2022-05-22T12:50:49.332" v="8594" actId="478"/>
          <ac:picMkLst>
            <pc:docMk/>
            <pc:sldMk cId="1495496538" sldId="258"/>
            <ac:picMk id="8" creationId="{679A6121-8550-8C10-2D93-B0561F832EA6}"/>
          </ac:picMkLst>
        </pc:picChg>
        <pc:picChg chg="add del mod">
          <ac:chgData name="Gayatri Dandawate" userId="e367800e3e82cfd8" providerId="LiveId" clId="{1FDD68AB-8507-4D09-89E6-A4F5EC99AB0E}" dt="2022-05-22T12:52:56.836" v="8602" actId="478"/>
          <ac:picMkLst>
            <pc:docMk/>
            <pc:sldMk cId="1495496538" sldId="258"/>
            <ac:picMk id="12" creationId="{E74987EA-465B-F9F0-0344-ED6DB823C7B5}"/>
          </ac:picMkLst>
        </pc:picChg>
        <pc:picChg chg="add del mod">
          <ac:chgData name="Gayatri Dandawate" userId="e367800e3e82cfd8" providerId="LiveId" clId="{1FDD68AB-8507-4D09-89E6-A4F5EC99AB0E}" dt="2022-05-22T12:49:25.452" v="8592" actId="478"/>
          <ac:picMkLst>
            <pc:docMk/>
            <pc:sldMk cId="1495496538" sldId="258"/>
            <ac:picMk id="1026" creationId="{A4AECD73-9E30-AB8F-76EF-018632026951}"/>
          </ac:picMkLst>
        </pc:picChg>
        <pc:picChg chg="add del mod">
          <ac:chgData name="Gayatri Dandawate" userId="e367800e3e82cfd8" providerId="LiveId" clId="{1FDD68AB-8507-4D09-89E6-A4F5EC99AB0E}" dt="2022-05-22T12:54:11.759" v="8607" actId="478"/>
          <ac:picMkLst>
            <pc:docMk/>
            <pc:sldMk cId="1495496538" sldId="258"/>
            <ac:picMk id="1028" creationId="{380A82F9-3F1A-1DAD-D4D7-80228DBEE950}"/>
          </ac:picMkLst>
        </pc:picChg>
        <pc:picChg chg="add mod">
          <ac:chgData name="Gayatri Dandawate" userId="e367800e3e82cfd8" providerId="LiveId" clId="{1FDD68AB-8507-4D09-89E6-A4F5EC99AB0E}" dt="2022-05-22T12:57:59.475" v="8650" actId="14100"/>
          <ac:picMkLst>
            <pc:docMk/>
            <pc:sldMk cId="1495496538" sldId="258"/>
            <ac:picMk id="1030" creationId="{EC1B4DD9-0DDF-C21B-7CAB-83D11761CD6B}"/>
          </ac:picMkLst>
        </pc:picChg>
      </pc:sldChg>
      <pc:sldChg chg="mod ord modShow">
        <pc:chgData name="Gayatri Dandawate" userId="e367800e3e82cfd8" providerId="LiveId" clId="{1FDD68AB-8507-4D09-89E6-A4F5EC99AB0E}" dt="2022-05-21T17:44:39.835" v="4404"/>
        <pc:sldMkLst>
          <pc:docMk/>
          <pc:sldMk cId="967924513" sldId="270"/>
        </pc:sldMkLst>
      </pc:sldChg>
      <pc:sldChg chg="addSp delSp modSp mod ord modShow">
        <pc:chgData name="Gayatri Dandawate" userId="e367800e3e82cfd8" providerId="LiveId" clId="{1FDD68AB-8507-4D09-89E6-A4F5EC99AB0E}" dt="2022-05-22T10:40:57.636" v="7771"/>
        <pc:sldMkLst>
          <pc:docMk/>
          <pc:sldMk cId="580258511" sldId="271"/>
        </pc:sldMkLst>
        <pc:spChg chg="mod">
          <ac:chgData name="Gayatri Dandawate" userId="e367800e3e82cfd8" providerId="LiveId" clId="{1FDD68AB-8507-4D09-89E6-A4F5EC99AB0E}" dt="2022-05-20T14:04:11.051" v="4201" actId="1076"/>
          <ac:spMkLst>
            <pc:docMk/>
            <pc:sldMk cId="580258511" sldId="271"/>
            <ac:spMk id="3" creationId="{7CDF1A21-1ACF-4D5E-82F9-CF975FF1849A}"/>
          </ac:spMkLst>
        </pc:spChg>
        <pc:spChg chg="mod">
          <ac:chgData name="Gayatri Dandawate" userId="e367800e3e82cfd8" providerId="LiveId" clId="{1FDD68AB-8507-4D09-89E6-A4F5EC99AB0E}" dt="2022-05-20T14:16:24.141" v="4244"/>
          <ac:spMkLst>
            <pc:docMk/>
            <pc:sldMk cId="580258511" sldId="271"/>
            <ac:spMk id="15" creationId="{BBA637C9-6F6B-26D8-81BB-F803FD9E044E}"/>
          </ac:spMkLst>
        </pc:spChg>
        <pc:spChg chg="mod">
          <ac:chgData name="Gayatri Dandawate" userId="e367800e3e82cfd8" providerId="LiveId" clId="{1FDD68AB-8507-4D09-89E6-A4F5EC99AB0E}" dt="2022-05-20T14:16:24.141" v="4244"/>
          <ac:spMkLst>
            <pc:docMk/>
            <pc:sldMk cId="580258511" sldId="271"/>
            <ac:spMk id="16" creationId="{9D292D7D-9405-90A9-EAE3-DB90FAD25CE6}"/>
          </ac:spMkLst>
        </pc:spChg>
        <pc:spChg chg="mod">
          <ac:chgData name="Gayatri Dandawate" userId="e367800e3e82cfd8" providerId="LiveId" clId="{1FDD68AB-8507-4D09-89E6-A4F5EC99AB0E}" dt="2022-05-20T14:16:24.141" v="4244"/>
          <ac:spMkLst>
            <pc:docMk/>
            <pc:sldMk cId="580258511" sldId="271"/>
            <ac:spMk id="17" creationId="{3BB628D0-856E-EBDE-C122-FFD5EAA8AD7F}"/>
          </ac:spMkLst>
        </pc:spChg>
        <pc:spChg chg="del">
          <ac:chgData name="Gayatri Dandawate" userId="e367800e3e82cfd8" providerId="LiveId" clId="{1FDD68AB-8507-4D09-89E6-A4F5EC99AB0E}" dt="2022-05-20T13:56:33.013" v="4182" actId="478"/>
          <ac:spMkLst>
            <pc:docMk/>
            <pc:sldMk cId="580258511" sldId="271"/>
            <ac:spMk id="18" creationId="{957FB757-3DAB-466E-B9D7-FD142FBE9980}"/>
          </ac:spMkLst>
        </pc:spChg>
        <pc:spChg chg="mod">
          <ac:chgData name="Gayatri Dandawate" userId="e367800e3e82cfd8" providerId="LiveId" clId="{1FDD68AB-8507-4D09-89E6-A4F5EC99AB0E}" dt="2022-05-20T14:16:24.141" v="4244"/>
          <ac:spMkLst>
            <pc:docMk/>
            <pc:sldMk cId="580258511" sldId="271"/>
            <ac:spMk id="19" creationId="{35DA6E92-3938-250E-9493-3D90377D1023}"/>
          </ac:spMkLst>
        </pc:spChg>
        <pc:spChg chg="mod">
          <ac:chgData name="Gayatri Dandawate" userId="e367800e3e82cfd8" providerId="LiveId" clId="{1FDD68AB-8507-4D09-89E6-A4F5EC99AB0E}" dt="2022-05-20T14:16:24.141" v="4244"/>
          <ac:spMkLst>
            <pc:docMk/>
            <pc:sldMk cId="580258511" sldId="271"/>
            <ac:spMk id="20" creationId="{72E588EE-63A1-23A6-A1B1-188FC8B34AF2}"/>
          </ac:spMkLst>
        </pc:spChg>
        <pc:spChg chg="mod">
          <ac:chgData name="Gayatri Dandawate" userId="e367800e3e82cfd8" providerId="LiveId" clId="{1FDD68AB-8507-4D09-89E6-A4F5EC99AB0E}" dt="2022-05-20T14:16:24.141" v="4244"/>
          <ac:spMkLst>
            <pc:docMk/>
            <pc:sldMk cId="580258511" sldId="271"/>
            <ac:spMk id="21" creationId="{FC2CB68D-66D8-7496-D3E9-F8DAEFDD1E56}"/>
          </ac:spMkLst>
        </pc:spChg>
        <pc:spChg chg="mod">
          <ac:chgData name="Gayatri Dandawate" userId="e367800e3e82cfd8" providerId="LiveId" clId="{1FDD68AB-8507-4D09-89E6-A4F5EC99AB0E}" dt="2022-05-20T14:16:24.141" v="4244"/>
          <ac:spMkLst>
            <pc:docMk/>
            <pc:sldMk cId="580258511" sldId="271"/>
            <ac:spMk id="22" creationId="{C18A041A-C8B3-4EF6-6AB3-A333C730614D}"/>
          </ac:spMkLst>
        </pc:spChg>
        <pc:spChg chg="mod">
          <ac:chgData name="Gayatri Dandawate" userId="e367800e3e82cfd8" providerId="LiveId" clId="{1FDD68AB-8507-4D09-89E6-A4F5EC99AB0E}" dt="2022-05-20T14:16:24.141" v="4244"/>
          <ac:spMkLst>
            <pc:docMk/>
            <pc:sldMk cId="580258511" sldId="271"/>
            <ac:spMk id="23" creationId="{550763BB-7C2C-A28A-4F45-7A453602C92D}"/>
          </ac:spMkLst>
        </pc:spChg>
        <pc:spChg chg="mod">
          <ac:chgData name="Gayatri Dandawate" userId="e367800e3e82cfd8" providerId="LiveId" clId="{1FDD68AB-8507-4D09-89E6-A4F5EC99AB0E}" dt="2022-05-20T14:16:24.141" v="4244"/>
          <ac:spMkLst>
            <pc:docMk/>
            <pc:sldMk cId="580258511" sldId="271"/>
            <ac:spMk id="24" creationId="{5D1C4C83-B0AF-CBAA-D58B-C6C28E6960FA}"/>
          </ac:spMkLst>
        </pc:spChg>
        <pc:spChg chg="mod">
          <ac:chgData name="Gayatri Dandawate" userId="e367800e3e82cfd8" providerId="LiveId" clId="{1FDD68AB-8507-4D09-89E6-A4F5EC99AB0E}" dt="2022-05-20T14:16:24.141" v="4244"/>
          <ac:spMkLst>
            <pc:docMk/>
            <pc:sldMk cId="580258511" sldId="271"/>
            <ac:spMk id="25" creationId="{ED513B02-D864-479F-D0AD-0597E6597E0C}"/>
          </ac:spMkLst>
        </pc:spChg>
        <pc:spChg chg="mod">
          <ac:chgData name="Gayatri Dandawate" userId="e367800e3e82cfd8" providerId="LiveId" clId="{1FDD68AB-8507-4D09-89E6-A4F5EC99AB0E}" dt="2022-05-20T14:16:24.141" v="4244"/>
          <ac:spMkLst>
            <pc:docMk/>
            <pc:sldMk cId="580258511" sldId="271"/>
            <ac:spMk id="26" creationId="{1F591C35-9E46-C464-3488-DA363D48BAF0}"/>
          </ac:spMkLst>
        </pc:spChg>
        <pc:spChg chg="mod">
          <ac:chgData name="Gayatri Dandawate" userId="e367800e3e82cfd8" providerId="LiveId" clId="{1FDD68AB-8507-4D09-89E6-A4F5EC99AB0E}" dt="2022-05-20T14:16:24.141" v="4244"/>
          <ac:spMkLst>
            <pc:docMk/>
            <pc:sldMk cId="580258511" sldId="271"/>
            <ac:spMk id="27" creationId="{7A46CD97-54AE-9D2D-BF7C-1C329532F0C8}"/>
          </ac:spMkLst>
        </pc:spChg>
        <pc:spChg chg="mod">
          <ac:chgData name="Gayatri Dandawate" userId="e367800e3e82cfd8" providerId="LiveId" clId="{1FDD68AB-8507-4D09-89E6-A4F5EC99AB0E}" dt="2022-05-20T14:16:24.141" v="4244"/>
          <ac:spMkLst>
            <pc:docMk/>
            <pc:sldMk cId="580258511" sldId="271"/>
            <ac:spMk id="28" creationId="{F8346B70-25D0-A281-3A73-1256BFD41FA5}"/>
          </ac:spMkLst>
        </pc:spChg>
        <pc:grpChg chg="add mod">
          <ac:chgData name="Gayatri Dandawate" userId="e367800e3e82cfd8" providerId="LiveId" clId="{1FDD68AB-8507-4D09-89E6-A4F5EC99AB0E}" dt="2022-05-20T14:16:26.625" v="4245" actId="1076"/>
          <ac:grpSpMkLst>
            <pc:docMk/>
            <pc:sldMk cId="580258511" sldId="271"/>
            <ac:grpSpMk id="12" creationId="{4FDA078E-E70B-E564-8094-5893CA855DCE}"/>
          </ac:grpSpMkLst>
        </pc:grpChg>
        <pc:grpChg chg="mod">
          <ac:chgData name="Gayatri Dandawate" userId="e367800e3e82cfd8" providerId="LiveId" clId="{1FDD68AB-8507-4D09-89E6-A4F5EC99AB0E}" dt="2022-05-20T14:16:10.728" v="4243" actId="1076"/>
          <ac:grpSpMkLst>
            <pc:docMk/>
            <pc:sldMk cId="580258511" sldId="271"/>
            <ac:grpSpMk id="14" creationId="{2F539A78-4133-4642-AD9A-28A1BFBEAE17}"/>
          </ac:grpSpMkLst>
        </pc:grpChg>
        <pc:graphicFrameChg chg="mod">
          <ac:chgData name="Gayatri Dandawate" userId="e367800e3e82cfd8" providerId="LiveId" clId="{1FDD68AB-8507-4D09-89E6-A4F5EC99AB0E}" dt="2022-05-20T14:03:48.497" v="4198" actId="478"/>
          <ac:graphicFrameMkLst>
            <pc:docMk/>
            <pc:sldMk cId="580258511" sldId="271"/>
            <ac:graphicFrameMk id="32" creationId="{AB168EA7-2C0E-4C19-870E-E23970F1DBE6}"/>
          </ac:graphicFrameMkLst>
        </pc:graphicFrameChg>
        <pc:picChg chg="del">
          <ac:chgData name="Gayatri Dandawate" userId="e367800e3e82cfd8" providerId="LiveId" clId="{1FDD68AB-8507-4D09-89E6-A4F5EC99AB0E}" dt="2022-05-20T13:56:27.036" v="4181" actId="478"/>
          <ac:picMkLst>
            <pc:docMk/>
            <pc:sldMk cId="580258511" sldId="271"/>
            <ac:picMk id="2050" creationId="{490FD993-1FDC-467E-9827-9B245190FA43}"/>
          </ac:picMkLst>
        </pc:picChg>
      </pc:sldChg>
      <pc:sldChg chg="addSp delSp modSp mod ord modShow">
        <pc:chgData name="Gayatri Dandawate" userId="e367800e3e82cfd8" providerId="LiveId" clId="{1FDD68AB-8507-4D09-89E6-A4F5EC99AB0E}" dt="2022-05-22T10:40:56.358" v="7769"/>
        <pc:sldMkLst>
          <pc:docMk/>
          <pc:sldMk cId="3541846188" sldId="272"/>
        </pc:sldMkLst>
        <pc:spChg chg="add del mod">
          <ac:chgData name="Gayatri Dandawate" userId="e367800e3e82cfd8" providerId="LiveId" clId="{1FDD68AB-8507-4D09-89E6-A4F5EC99AB0E}" dt="2022-05-20T14:04:33.801" v="4204" actId="478"/>
          <ac:spMkLst>
            <pc:docMk/>
            <pc:sldMk cId="3541846188" sldId="272"/>
            <ac:spMk id="5" creationId="{FA076293-EC8D-B980-4A1E-E26108B4C709}"/>
          </ac:spMkLst>
        </pc:spChg>
        <pc:spChg chg="del">
          <ac:chgData name="Gayatri Dandawate" userId="e367800e3e82cfd8" providerId="LiveId" clId="{1FDD68AB-8507-4D09-89E6-A4F5EC99AB0E}" dt="2022-05-20T14:15:43.509" v="4242" actId="478"/>
          <ac:spMkLst>
            <pc:docMk/>
            <pc:sldMk cId="3541846188" sldId="272"/>
            <ac:spMk id="7" creationId="{158C3F71-9993-43E4-891B-B6760355FB22}"/>
          </ac:spMkLst>
        </pc:spChg>
        <pc:spChg chg="add del mod">
          <ac:chgData name="Gayatri Dandawate" userId="e367800e3e82cfd8" providerId="LiveId" clId="{1FDD68AB-8507-4D09-89E6-A4F5EC99AB0E}" dt="2022-05-20T14:15:40.016" v="4241" actId="478"/>
          <ac:spMkLst>
            <pc:docMk/>
            <pc:sldMk cId="3541846188" sldId="272"/>
            <ac:spMk id="24" creationId="{787EBB6F-B2A5-84B5-FAF2-37BFA1EFE14A}"/>
          </ac:spMkLst>
        </pc:spChg>
        <pc:grpChg chg="mod">
          <ac:chgData name="Gayatri Dandawate" userId="e367800e3e82cfd8" providerId="LiveId" clId="{1FDD68AB-8507-4D09-89E6-A4F5EC99AB0E}" dt="2022-05-20T14:29:52.571" v="4251" actId="1076"/>
          <ac:grpSpMkLst>
            <pc:docMk/>
            <pc:sldMk cId="3541846188" sldId="272"/>
            <ac:grpSpMk id="8" creationId="{9FE685B6-8129-4AFE-9611-2615134FFB6E}"/>
          </ac:grpSpMkLst>
        </pc:grpChg>
        <pc:graphicFrameChg chg="add mod modGraphic">
          <ac:chgData name="Gayatri Dandawate" userId="e367800e3e82cfd8" providerId="LiveId" clId="{1FDD68AB-8507-4D09-89E6-A4F5EC99AB0E}" dt="2022-05-20T14:22:59.652" v="4249" actId="14100"/>
          <ac:graphicFrameMkLst>
            <pc:docMk/>
            <pc:sldMk cId="3541846188" sldId="272"/>
            <ac:graphicFrameMk id="25" creationId="{B31CB1B3-85C8-84A0-0223-FC6B1AB5394C}"/>
          </ac:graphicFrameMkLst>
        </pc:graphicFrameChg>
        <pc:picChg chg="add del mod">
          <ac:chgData name="Gayatri Dandawate" userId="e367800e3e82cfd8" providerId="LiveId" clId="{1FDD68AB-8507-4D09-89E6-A4F5EC99AB0E}" dt="2022-05-20T14:15:15.775" v="4240" actId="478"/>
          <ac:picMkLst>
            <pc:docMk/>
            <pc:sldMk cId="3541846188" sldId="272"/>
            <ac:picMk id="6" creationId="{EA871E2E-473F-446E-9EEC-B391AD81BBA6}"/>
          </ac:picMkLst>
        </pc:picChg>
      </pc:sldChg>
      <pc:sldChg chg="addSp delSp modSp mod">
        <pc:chgData name="Gayatri Dandawate" userId="e367800e3e82cfd8" providerId="LiveId" clId="{1FDD68AB-8507-4D09-89E6-A4F5EC99AB0E}" dt="2022-05-22T12:47:57.961" v="8566" actId="1076"/>
        <pc:sldMkLst>
          <pc:docMk/>
          <pc:sldMk cId="2337264766" sldId="273"/>
        </pc:sldMkLst>
        <pc:spChg chg="del">
          <ac:chgData name="Gayatri Dandawate" userId="e367800e3e82cfd8" providerId="LiveId" clId="{1FDD68AB-8507-4D09-89E6-A4F5EC99AB0E}" dt="2022-05-22T11:25:17.992" v="8060" actId="478"/>
          <ac:spMkLst>
            <pc:docMk/>
            <pc:sldMk cId="2337264766" sldId="273"/>
            <ac:spMk id="10" creationId="{39612585-BD69-41B1-9F52-0694904963C8}"/>
          </ac:spMkLst>
        </pc:spChg>
        <pc:spChg chg="add del mod">
          <ac:chgData name="Gayatri Dandawate" userId="e367800e3e82cfd8" providerId="LiveId" clId="{1FDD68AB-8507-4D09-89E6-A4F5EC99AB0E}" dt="2022-05-22T11:23:44.138" v="8050" actId="1076"/>
          <ac:spMkLst>
            <pc:docMk/>
            <pc:sldMk cId="2337264766" sldId="273"/>
            <ac:spMk id="11" creationId="{A6B61B91-F820-4C89-8C75-87A80FB0D684}"/>
          </ac:spMkLst>
        </pc:spChg>
        <pc:spChg chg="del mod">
          <ac:chgData name="Gayatri Dandawate" userId="e367800e3e82cfd8" providerId="LiveId" clId="{1FDD68AB-8507-4D09-89E6-A4F5EC99AB0E}" dt="2022-05-22T11:21:08.852" v="8035" actId="478"/>
          <ac:spMkLst>
            <pc:docMk/>
            <pc:sldMk cId="2337264766" sldId="273"/>
            <ac:spMk id="12" creationId="{A6B61B91-F820-4C89-8C75-87A80FB0D684}"/>
          </ac:spMkLst>
        </pc:spChg>
        <pc:spChg chg="mod">
          <ac:chgData name="Gayatri Dandawate" userId="e367800e3e82cfd8" providerId="LiveId" clId="{1FDD68AB-8507-4D09-89E6-A4F5EC99AB0E}" dt="2022-05-22T11:24:57.136" v="8056" actId="1076"/>
          <ac:spMkLst>
            <pc:docMk/>
            <pc:sldMk cId="2337264766" sldId="273"/>
            <ac:spMk id="13" creationId="{EEF75B03-E400-4938-B8C2-2061D81C234D}"/>
          </ac:spMkLst>
        </pc:spChg>
        <pc:spChg chg="del mod">
          <ac:chgData name="Gayatri Dandawate" userId="e367800e3e82cfd8" providerId="LiveId" clId="{1FDD68AB-8507-4D09-89E6-A4F5EC99AB0E}" dt="2022-05-22T11:20:41.813" v="8031" actId="478"/>
          <ac:spMkLst>
            <pc:docMk/>
            <pc:sldMk cId="2337264766" sldId="273"/>
            <ac:spMk id="14" creationId="{EEF75B03-E400-4938-B8C2-2061D81C234D}"/>
          </ac:spMkLst>
        </pc:spChg>
        <pc:spChg chg="del">
          <ac:chgData name="Gayatri Dandawate" userId="e367800e3e82cfd8" providerId="LiveId" clId="{1FDD68AB-8507-4D09-89E6-A4F5EC99AB0E}" dt="2022-05-22T11:20:14.928" v="8028" actId="478"/>
          <ac:spMkLst>
            <pc:docMk/>
            <pc:sldMk cId="2337264766" sldId="273"/>
            <ac:spMk id="15" creationId="{6D92F905-76EC-4623-BFE4-8CBAD3B71869}"/>
          </ac:spMkLst>
        </pc:spChg>
        <pc:spChg chg="del mod">
          <ac:chgData name="Gayatri Dandawate" userId="e367800e3e82cfd8" providerId="LiveId" clId="{1FDD68AB-8507-4D09-89E6-A4F5EC99AB0E}" dt="2022-05-22T11:04:56.290" v="7825" actId="478"/>
          <ac:spMkLst>
            <pc:docMk/>
            <pc:sldMk cId="2337264766" sldId="273"/>
            <ac:spMk id="16" creationId="{12C7EEA2-A47B-4786-ADE0-A860E674CA4A}"/>
          </ac:spMkLst>
        </pc:spChg>
        <pc:spChg chg="mod">
          <ac:chgData name="Gayatri Dandawate" userId="e367800e3e82cfd8" providerId="LiveId" clId="{1FDD68AB-8507-4D09-89E6-A4F5EC99AB0E}" dt="2022-05-22T11:24:24.997" v="8054" actId="1076"/>
          <ac:spMkLst>
            <pc:docMk/>
            <pc:sldMk cId="2337264766" sldId="273"/>
            <ac:spMk id="17" creationId="{FAA83787-7864-4763-8801-81283393CCF2}"/>
          </ac:spMkLst>
        </pc:spChg>
        <pc:spChg chg="mod">
          <ac:chgData name="Gayatri Dandawate" userId="e367800e3e82cfd8" providerId="LiveId" clId="{1FDD68AB-8507-4D09-89E6-A4F5EC99AB0E}" dt="2022-05-22T11:25:41.307" v="8062" actId="14100"/>
          <ac:spMkLst>
            <pc:docMk/>
            <pc:sldMk cId="2337264766" sldId="273"/>
            <ac:spMk id="18" creationId="{6D92F905-76EC-4623-BFE4-8CBAD3B71869}"/>
          </ac:spMkLst>
        </pc:spChg>
        <pc:spChg chg="mod">
          <ac:chgData name="Gayatri Dandawate" userId="e367800e3e82cfd8" providerId="LiveId" clId="{1FDD68AB-8507-4D09-89E6-A4F5EC99AB0E}" dt="2022-05-22T11:23:10.085" v="8047" actId="1076"/>
          <ac:spMkLst>
            <pc:docMk/>
            <pc:sldMk cId="2337264766" sldId="273"/>
            <ac:spMk id="19" creationId="{0BF7A390-6DE8-47B1-89C1-4C9DC15E3EC0}"/>
          </ac:spMkLst>
        </pc:spChg>
        <pc:spChg chg="del">
          <ac:chgData name="Gayatri Dandawate" userId="e367800e3e82cfd8" providerId="LiveId" clId="{1FDD68AB-8507-4D09-89E6-A4F5EC99AB0E}" dt="2022-05-22T11:25:22.729" v="8061" actId="478"/>
          <ac:spMkLst>
            <pc:docMk/>
            <pc:sldMk cId="2337264766" sldId="273"/>
            <ac:spMk id="20" creationId="{4DDC7BDF-93D8-4C26-8F62-49273DD6CCD3}"/>
          </ac:spMkLst>
        </pc:spChg>
        <pc:spChg chg="del mod">
          <ac:chgData name="Gayatri Dandawate" userId="e367800e3e82cfd8" providerId="LiveId" clId="{1FDD68AB-8507-4D09-89E6-A4F5EC99AB0E}" dt="2022-05-22T11:05:00.092" v="7826" actId="478"/>
          <ac:spMkLst>
            <pc:docMk/>
            <pc:sldMk cId="2337264766" sldId="273"/>
            <ac:spMk id="21" creationId="{44E0F261-2EF8-4D8A-B3FE-4B0EA93D2131}"/>
          </ac:spMkLst>
        </pc:spChg>
        <pc:spChg chg="mod">
          <ac:chgData name="Gayatri Dandawate" userId="e367800e3e82cfd8" providerId="LiveId" clId="{1FDD68AB-8507-4D09-89E6-A4F5EC99AB0E}" dt="2022-05-22T12:47:57.961" v="8566" actId="1076"/>
          <ac:spMkLst>
            <pc:docMk/>
            <pc:sldMk cId="2337264766" sldId="273"/>
            <ac:spMk id="23" creationId="{EF611B76-F73D-4EA1-A00C-E54B566E1FE1}"/>
          </ac:spMkLst>
        </pc:spChg>
        <pc:spChg chg="mod">
          <ac:chgData name="Gayatri Dandawate" userId="e367800e3e82cfd8" providerId="LiveId" clId="{1FDD68AB-8507-4D09-89E6-A4F5EC99AB0E}" dt="2022-05-22T11:25:05.729" v="8057" actId="1076"/>
          <ac:spMkLst>
            <pc:docMk/>
            <pc:sldMk cId="2337264766" sldId="273"/>
            <ac:spMk id="24" creationId="{A5DBED30-4C6E-4229-A9E8-EF99032DE6C7}"/>
          </ac:spMkLst>
        </pc:spChg>
        <pc:spChg chg="mod">
          <ac:chgData name="Gayatri Dandawate" userId="e367800e3e82cfd8" providerId="LiveId" clId="{1FDD68AB-8507-4D09-89E6-A4F5EC99AB0E}" dt="2022-05-22T11:18:37.928" v="8015" actId="20577"/>
          <ac:spMkLst>
            <pc:docMk/>
            <pc:sldMk cId="2337264766" sldId="273"/>
            <ac:spMk id="25" creationId="{435288E2-438D-4718-8DCA-7653C051D7DE}"/>
          </ac:spMkLst>
        </pc:spChg>
        <pc:spChg chg="mod">
          <ac:chgData name="Gayatri Dandawate" userId="e367800e3e82cfd8" providerId="LiveId" clId="{1FDD68AB-8507-4D09-89E6-A4F5EC99AB0E}" dt="2022-05-22T11:26:12.261" v="8066" actId="1076"/>
          <ac:spMkLst>
            <pc:docMk/>
            <pc:sldMk cId="2337264766" sldId="273"/>
            <ac:spMk id="26" creationId="{339F993D-12BE-4737-A407-D8E3E878AB71}"/>
          </ac:spMkLst>
        </pc:spChg>
        <pc:spChg chg="del mod">
          <ac:chgData name="Gayatri Dandawate" userId="e367800e3e82cfd8" providerId="LiveId" clId="{1FDD68AB-8507-4D09-89E6-A4F5EC99AB0E}" dt="2022-05-22T11:05:02.451" v="7827" actId="478"/>
          <ac:spMkLst>
            <pc:docMk/>
            <pc:sldMk cId="2337264766" sldId="273"/>
            <ac:spMk id="27" creationId="{91E489FD-9538-4CD9-BEF9-B7166642DED3}"/>
          </ac:spMkLst>
        </pc:spChg>
        <pc:spChg chg="mod">
          <ac:chgData name="Gayatri Dandawate" userId="e367800e3e82cfd8" providerId="LiveId" clId="{1FDD68AB-8507-4D09-89E6-A4F5EC99AB0E}" dt="2022-05-22T11:24:19.139" v="8053" actId="1076"/>
          <ac:spMkLst>
            <pc:docMk/>
            <pc:sldMk cId="2337264766" sldId="273"/>
            <ac:spMk id="28" creationId="{7EE14555-64CE-48C8-87BF-41915EF6740B}"/>
          </ac:spMkLst>
        </pc:spChg>
        <pc:spChg chg="del">
          <ac:chgData name="Gayatri Dandawate" userId="e367800e3e82cfd8" providerId="LiveId" clId="{1FDD68AB-8507-4D09-89E6-A4F5EC99AB0E}" dt="2022-05-22T11:22:25.766" v="8041" actId="478"/>
          <ac:spMkLst>
            <pc:docMk/>
            <pc:sldMk cId="2337264766" sldId="273"/>
            <ac:spMk id="29" creationId="{FAA83787-7864-4763-8801-81283393CCF2}"/>
          </ac:spMkLst>
        </pc:spChg>
        <pc:spChg chg="del mod">
          <ac:chgData name="Gayatri Dandawate" userId="e367800e3e82cfd8" providerId="LiveId" clId="{1FDD68AB-8507-4D09-89E6-A4F5EC99AB0E}" dt="2022-05-22T11:23:01.530" v="8046" actId="478"/>
          <ac:spMkLst>
            <pc:docMk/>
            <pc:sldMk cId="2337264766" sldId="273"/>
            <ac:spMk id="30" creationId="{0BF7A390-6DE8-47B1-89C1-4C9DC15E3EC0}"/>
          </ac:spMkLst>
        </pc:spChg>
        <pc:spChg chg="mod">
          <ac:chgData name="Gayatri Dandawate" userId="e367800e3e82cfd8" providerId="LiveId" clId="{1FDD68AB-8507-4D09-89E6-A4F5EC99AB0E}" dt="2022-05-22T11:26:15.837" v="8067" actId="1076"/>
          <ac:spMkLst>
            <pc:docMk/>
            <pc:sldMk cId="2337264766" sldId="273"/>
            <ac:spMk id="32" creationId="{01C6DB28-EA81-46D5-BBAA-18590E7DB3B6}"/>
          </ac:spMkLst>
        </pc:spChg>
        <pc:spChg chg="mod">
          <ac:chgData name="Gayatri Dandawate" userId="e367800e3e82cfd8" providerId="LiveId" clId="{1FDD68AB-8507-4D09-89E6-A4F5EC99AB0E}" dt="2022-05-22T11:05:49.246" v="7842" actId="1076"/>
          <ac:spMkLst>
            <pc:docMk/>
            <pc:sldMk cId="2337264766" sldId="273"/>
            <ac:spMk id="33" creationId="{1AA226EC-E395-4884-A080-6B94602AF426}"/>
          </ac:spMkLst>
        </pc:spChg>
        <pc:spChg chg="mod">
          <ac:chgData name="Gayatri Dandawate" userId="e367800e3e82cfd8" providerId="LiveId" clId="{1FDD68AB-8507-4D09-89E6-A4F5EC99AB0E}" dt="2022-05-22T11:26:20.258" v="8068" actId="1076"/>
          <ac:spMkLst>
            <pc:docMk/>
            <pc:sldMk cId="2337264766" sldId="273"/>
            <ac:spMk id="34" creationId="{D8096564-E6A8-4546-B1AB-FAE2DB7DF68E}"/>
          </ac:spMkLst>
        </pc:spChg>
        <pc:spChg chg="mod">
          <ac:chgData name="Gayatri Dandawate" userId="e367800e3e82cfd8" providerId="LiveId" clId="{1FDD68AB-8507-4D09-89E6-A4F5EC99AB0E}" dt="2022-05-22T11:14:32.076" v="7868" actId="14100"/>
          <ac:spMkLst>
            <pc:docMk/>
            <pc:sldMk cId="2337264766" sldId="273"/>
            <ac:spMk id="35" creationId="{A09DDFA8-51D2-4CDD-BD95-EF6FF35CD4B8}"/>
          </ac:spMkLst>
        </pc:spChg>
        <pc:spChg chg="mod">
          <ac:chgData name="Gayatri Dandawate" userId="e367800e3e82cfd8" providerId="LiveId" clId="{1FDD68AB-8507-4D09-89E6-A4F5EC99AB0E}" dt="2022-05-22T11:26:04.667" v="8065" actId="1076"/>
          <ac:spMkLst>
            <pc:docMk/>
            <pc:sldMk cId="2337264766" sldId="273"/>
            <ac:spMk id="37" creationId="{F4F06F81-F971-4027-9089-BD658165126B}"/>
          </ac:spMkLst>
        </pc:spChg>
        <pc:spChg chg="mod">
          <ac:chgData name="Gayatri Dandawate" userId="e367800e3e82cfd8" providerId="LiveId" clId="{1FDD68AB-8507-4D09-89E6-A4F5EC99AB0E}" dt="2022-05-22T11:22:34.737" v="8043" actId="108"/>
          <ac:spMkLst>
            <pc:docMk/>
            <pc:sldMk cId="2337264766" sldId="273"/>
            <ac:spMk id="38" creationId="{DA8A39D7-9C22-42B0-A53D-D6C4D3EB57C2}"/>
          </ac:spMkLst>
        </pc:spChg>
        <pc:spChg chg="del mod">
          <ac:chgData name="Gayatri Dandawate" userId="e367800e3e82cfd8" providerId="LiveId" clId="{1FDD68AB-8507-4D09-89E6-A4F5EC99AB0E}" dt="2022-05-22T11:05:11.477" v="7833" actId="478"/>
          <ac:spMkLst>
            <pc:docMk/>
            <pc:sldMk cId="2337264766" sldId="273"/>
            <ac:spMk id="40" creationId="{F60D5A3D-5234-462A-A0CA-7F921784B830}"/>
          </ac:spMkLst>
        </pc:spChg>
        <pc:spChg chg="del mod">
          <ac:chgData name="Gayatri Dandawate" userId="e367800e3e82cfd8" providerId="LiveId" clId="{1FDD68AB-8507-4D09-89E6-A4F5EC99AB0E}" dt="2022-05-20T14:41:25.732" v="4280" actId="478"/>
          <ac:spMkLst>
            <pc:docMk/>
            <pc:sldMk cId="2337264766" sldId="273"/>
            <ac:spMk id="41" creationId="{EF611B76-F73D-4EA1-A00C-E54B566E1FE1}"/>
          </ac:spMkLst>
        </pc:spChg>
        <pc:spChg chg="del mod">
          <ac:chgData name="Gayatri Dandawate" userId="e367800e3e82cfd8" providerId="LiveId" clId="{1FDD68AB-8507-4D09-89E6-A4F5EC99AB0E}" dt="2022-05-22T11:05:15.304" v="7835" actId="478"/>
          <ac:spMkLst>
            <pc:docMk/>
            <pc:sldMk cId="2337264766" sldId="273"/>
            <ac:spMk id="42" creationId="{A5DBED30-4C6E-4229-A9E8-EF99032DE6C7}"/>
          </ac:spMkLst>
        </pc:spChg>
        <pc:spChg chg="del mod">
          <ac:chgData name="Gayatri Dandawate" userId="e367800e3e82cfd8" providerId="LiveId" clId="{1FDD68AB-8507-4D09-89E6-A4F5EC99AB0E}" dt="2022-05-20T14:42:01.748" v="4285" actId="478"/>
          <ac:spMkLst>
            <pc:docMk/>
            <pc:sldMk cId="2337264766" sldId="273"/>
            <ac:spMk id="44" creationId="{435288E2-438D-4718-8DCA-7653C051D7DE}"/>
          </ac:spMkLst>
        </pc:spChg>
        <pc:spChg chg="del mod">
          <ac:chgData name="Gayatri Dandawate" userId="e367800e3e82cfd8" providerId="LiveId" clId="{1FDD68AB-8507-4D09-89E6-A4F5EC99AB0E}" dt="2022-05-22T11:05:03.916" v="7828" actId="478"/>
          <ac:spMkLst>
            <pc:docMk/>
            <pc:sldMk cId="2337264766" sldId="273"/>
            <ac:spMk id="45" creationId="{339F993D-12BE-4737-A407-D8E3E878AB71}"/>
          </ac:spMkLst>
        </pc:spChg>
        <pc:spChg chg="del mod">
          <ac:chgData name="Gayatri Dandawate" userId="e367800e3e82cfd8" providerId="LiveId" clId="{1FDD68AB-8507-4D09-89E6-A4F5EC99AB0E}" dt="2022-05-20T14:44:31.633" v="4373" actId="478"/>
          <ac:spMkLst>
            <pc:docMk/>
            <pc:sldMk cId="2337264766" sldId="273"/>
            <ac:spMk id="48" creationId="{7EE14555-64CE-48C8-87BF-41915EF6740B}"/>
          </ac:spMkLst>
        </pc:spChg>
        <pc:spChg chg="del mod">
          <ac:chgData name="Gayatri Dandawate" userId="e367800e3e82cfd8" providerId="LiveId" clId="{1FDD68AB-8507-4D09-89E6-A4F5EC99AB0E}" dt="2022-05-22T11:05:06.379" v="7830" actId="478"/>
          <ac:spMkLst>
            <pc:docMk/>
            <pc:sldMk cId="2337264766" sldId="273"/>
            <ac:spMk id="51" creationId="{01C6DB28-EA81-46D5-BBAA-18590E7DB3B6}"/>
          </ac:spMkLst>
        </pc:spChg>
        <pc:spChg chg="del mod">
          <ac:chgData name="Gayatri Dandawate" userId="e367800e3e82cfd8" providerId="LiveId" clId="{1FDD68AB-8507-4D09-89E6-A4F5EC99AB0E}" dt="2022-05-20T14:45:00.088" v="4381" actId="478"/>
          <ac:spMkLst>
            <pc:docMk/>
            <pc:sldMk cId="2337264766" sldId="273"/>
            <ac:spMk id="52" creationId="{1AA226EC-E395-4884-A080-6B94602AF426}"/>
          </ac:spMkLst>
        </pc:spChg>
        <pc:spChg chg="del mod">
          <ac:chgData name="Gayatri Dandawate" userId="e367800e3e82cfd8" providerId="LiveId" clId="{1FDD68AB-8507-4D09-89E6-A4F5EC99AB0E}" dt="2022-05-20T14:41:00.099" v="4266" actId="478"/>
          <ac:spMkLst>
            <pc:docMk/>
            <pc:sldMk cId="2337264766" sldId="273"/>
            <ac:spMk id="55" creationId="{A09DDFA8-51D2-4CDD-BD95-EF6FF35CD4B8}"/>
          </ac:spMkLst>
        </pc:spChg>
        <pc:spChg chg="del mod">
          <ac:chgData name="Gayatri Dandawate" userId="e367800e3e82cfd8" providerId="LiveId" clId="{1FDD68AB-8507-4D09-89E6-A4F5EC99AB0E}" dt="2022-05-22T11:05:18.073" v="7836" actId="478"/>
          <ac:spMkLst>
            <pc:docMk/>
            <pc:sldMk cId="2337264766" sldId="273"/>
            <ac:spMk id="57" creationId="{F4F06F81-F971-4027-9089-BD658165126B}"/>
          </ac:spMkLst>
        </pc:spChg>
        <pc:spChg chg="mod">
          <ac:chgData name="Gayatri Dandawate" userId="e367800e3e82cfd8" providerId="LiveId" clId="{1FDD68AB-8507-4D09-89E6-A4F5EC99AB0E}" dt="2022-05-22T11:13:36.965" v="7867" actId="1076"/>
          <ac:spMkLst>
            <pc:docMk/>
            <pc:sldMk cId="2337264766" sldId="273"/>
            <ac:spMk id="60" creationId="{91E489FD-9538-4CD9-BEF9-B7166642DED3}"/>
          </ac:spMkLst>
        </pc:spChg>
        <pc:spChg chg="del">
          <ac:chgData name="Gayatri Dandawate" userId="e367800e3e82cfd8" providerId="LiveId" clId="{1FDD68AB-8507-4D09-89E6-A4F5EC99AB0E}" dt="2022-05-20T14:42:40.468" v="4320" actId="478"/>
          <ac:spMkLst>
            <pc:docMk/>
            <pc:sldMk cId="2337264766" sldId="273"/>
            <ac:spMk id="61" creationId="{DA8A39D7-9C22-42B0-A53D-D6C4D3EB57C2}"/>
          </ac:spMkLst>
        </pc:spChg>
        <pc:grpChg chg="mod">
          <ac:chgData name="Gayatri Dandawate" userId="e367800e3e82cfd8" providerId="LiveId" clId="{1FDD68AB-8507-4D09-89E6-A4F5EC99AB0E}" dt="2022-05-22T11:27:34.692" v="8080" actId="1076"/>
          <ac:grpSpMkLst>
            <pc:docMk/>
            <pc:sldMk cId="2337264766" sldId="273"/>
            <ac:grpSpMk id="7" creationId="{DB9415FA-10A5-4DD8-9698-35E7E254E84F}"/>
          </ac:grpSpMkLst>
        </pc:grpChg>
        <pc:grpChg chg="mod">
          <ac:chgData name="Gayatri Dandawate" userId="e367800e3e82cfd8" providerId="LiveId" clId="{1FDD68AB-8507-4D09-89E6-A4F5EC99AB0E}" dt="2022-05-22T11:27:34.692" v="8080" actId="1076"/>
          <ac:grpSpMkLst>
            <pc:docMk/>
            <pc:sldMk cId="2337264766" sldId="273"/>
            <ac:grpSpMk id="79" creationId="{B9440B70-8A8B-46A1-8191-63F3FE40FC30}"/>
          </ac:grpSpMkLst>
        </pc:grpChg>
        <pc:picChg chg="del mod">
          <ac:chgData name="Gayatri Dandawate" userId="e367800e3e82cfd8" providerId="LiveId" clId="{1FDD68AB-8507-4D09-89E6-A4F5EC99AB0E}" dt="2022-05-22T11:05:07.442" v="7831" actId="478"/>
          <ac:picMkLst>
            <pc:docMk/>
            <pc:sldMk cId="2337264766" sldId="273"/>
            <ac:picMk id="31" creationId="{E1C1381A-856E-4B6B-889B-819E6DB7F5A4}"/>
          </ac:picMkLst>
        </pc:picChg>
        <pc:picChg chg="del mod">
          <ac:chgData name="Gayatri Dandawate" userId="e367800e3e82cfd8" providerId="LiveId" clId="{1FDD68AB-8507-4D09-89E6-A4F5EC99AB0E}" dt="2022-05-22T11:05:09.559" v="7832" actId="478"/>
          <ac:picMkLst>
            <pc:docMk/>
            <pc:sldMk cId="2337264766" sldId="273"/>
            <ac:picMk id="39" creationId="{B8549919-39F6-4E3F-9A15-A75E6EE09AD5}"/>
          </ac:picMkLst>
        </pc:picChg>
        <pc:picChg chg="add mod">
          <ac:chgData name="Gayatri Dandawate" userId="e367800e3e82cfd8" providerId="LiveId" clId="{1FDD68AB-8507-4D09-89E6-A4F5EC99AB0E}" dt="2022-05-22T12:38:22.200" v="8491"/>
          <ac:picMkLst>
            <pc:docMk/>
            <pc:sldMk cId="2337264766" sldId="273"/>
            <ac:picMk id="39" creationId="{C2D5F22D-5A05-F141-7989-8C5C7284B925}"/>
          </ac:picMkLst>
        </pc:picChg>
        <pc:picChg chg="del mod">
          <ac:chgData name="Gayatri Dandawate" userId="e367800e3e82cfd8" providerId="LiveId" clId="{1FDD68AB-8507-4D09-89E6-A4F5EC99AB0E}" dt="2022-05-22T11:05:31.303" v="7838" actId="478"/>
          <ac:picMkLst>
            <pc:docMk/>
            <pc:sldMk cId="2337264766" sldId="273"/>
            <ac:picMk id="47" creationId="{6CE5F4E1-3FF0-459D-BCBB-0C6E39D7F501}"/>
          </ac:picMkLst>
        </pc:picChg>
        <pc:picChg chg="del mod">
          <ac:chgData name="Gayatri Dandawate" userId="e367800e3e82cfd8" providerId="LiveId" clId="{1FDD68AB-8507-4D09-89E6-A4F5EC99AB0E}" dt="2022-05-22T11:05:34.237" v="7839" actId="478"/>
          <ac:picMkLst>
            <pc:docMk/>
            <pc:sldMk cId="2337264766" sldId="273"/>
            <ac:picMk id="53" creationId="{3B5167B2-E09B-497C-8384-67D17140B3EF}"/>
          </ac:picMkLst>
        </pc:picChg>
        <pc:picChg chg="del mod">
          <ac:chgData name="Gayatri Dandawate" userId="e367800e3e82cfd8" providerId="LiveId" clId="{1FDD68AB-8507-4D09-89E6-A4F5EC99AB0E}" dt="2022-05-22T11:05:12.672" v="7834" actId="478"/>
          <ac:picMkLst>
            <pc:docMk/>
            <pc:sldMk cId="2337264766" sldId="273"/>
            <ac:picMk id="56" creationId="{5E216E14-0ADF-43B4-9697-418E9E7B2B3E}"/>
          </ac:picMkLst>
        </pc:picChg>
        <pc:picChg chg="mod">
          <ac:chgData name="Gayatri Dandawate" userId="e367800e3e82cfd8" providerId="LiveId" clId="{1FDD68AB-8507-4D09-89E6-A4F5EC99AB0E}" dt="2022-05-22T11:18:49.614" v="8017" actId="1076"/>
          <ac:picMkLst>
            <pc:docMk/>
            <pc:sldMk cId="2337264766" sldId="273"/>
            <ac:picMk id="64" creationId="{B8549919-39F6-4E3F-9A15-A75E6EE09AD5}"/>
          </ac:picMkLst>
        </pc:picChg>
        <pc:picChg chg="mod">
          <ac:chgData name="Gayatri Dandawate" userId="e367800e3e82cfd8" providerId="LiveId" clId="{1FDD68AB-8507-4D09-89E6-A4F5EC99AB0E}" dt="2022-05-22T11:27:34.692" v="8080" actId="1076"/>
          <ac:picMkLst>
            <pc:docMk/>
            <pc:sldMk cId="2337264766" sldId="273"/>
            <ac:picMk id="65" creationId="{39CC9074-25ED-4E5A-AF82-636E6CA237AE}"/>
          </ac:picMkLst>
        </pc:picChg>
        <pc:picChg chg="mod">
          <ac:chgData name="Gayatri Dandawate" userId="e367800e3e82cfd8" providerId="LiveId" clId="{1FDD68AB-8507-4D09-89E6-A4F5EC99AB0E}" dt="2022-05-22T11:19:03.980" v="8021" actId="1076"/>
          <ac:picMkLst>
            <pc:docMk/>
            <pc:sldMk cId="2337264766" sldId="273"/>
            <ac:picMk id="70" creationId="{6CE5F4E1-3FF0-459D-BCBB-0C6E39D7F501}"/>
          </ac:picMkLst>
        </pc:picChg>
        <pc:picChg chg="mod">
          <ac:chgData name="Gayatri Dandawate" userId="e367800e3e82cfd8" providerId="LiveId" clId="{1FDD68AB-8507-4D09-89E6-A4F5EC99AB0E}" dt="2022-05-22T11:18:45.420" v="8016" actId="1076"/>
          <ac:picMkLst>
            <pc:docMk/>
            <pc:sldMk cId="2337264766" sldId="273"/>
            <ac:picMk id="76" creationId="{3B5167B2-E09B-497C-8384-67D17140B3EF}"/>
          </ac:picMkLst>
        </pc:picChg>
        <pc:picChg chg="mod">
          <ac:chgData name="Gayatri Dandawate" userId="e367800e3e82cfd8" providerId="LiveId" clId="{1FDD68AB-8507-4D09-89E6-A4F5EC99AB0E}" dt="2022-05-22T11:18:52.545" v="8019" actId="1076"/>
          <ac:picMkLst>
            <pc:docMk/>
            <pc:sldMk cId="2337264766" sldId="273"/>
            <ac:picMk id="78" creationId="{5E216E14-0ADF-43B4-9697-418E9E7B2B3E}"/>
          </ac:picMkLst>
        </pc:picChg>
        <pc:cxnChg chg="del mod">
          <ac:chgData name="Gayatri Dandawate" userId="e367800e3e82cfd8" providerId="LiveId" clId="{1FDD68AB-8507-4D09-89E6-A4F5EC99AB0E}" dt="2022-05-22T11:04:51.853" v="7822" actId="478"/>
          <ac:cxnSpMkLst>
            <pc:docMk/>
            <pc:sldMk cId="2337264766" sldId="273"/>
            <ac:cxnSpMk id="3" creationId="{F9671554-1EBA-498E-B05A-F365A9C7AC77}"/>
          </ac:cxnSpMkLst>
        </pc:cxnChg>
        <pc:cxnChg chg="del mod">
          <ac:chgData name="Gayatri Dandawate" userId="e367800e3e82cfd8" providerId="LiveId" clId="{1FDD68AB-8507-4D09-89E6-A4F5EC99AB0E}" dt="2022-05-22T11:04:53.223" v="7823" actId="478"/>
          <ac:cxnSpMkLst>
            <pc:docMk/>
            <pc:sldMk cId="2337264766" sldId="273"/>
            <ac:cxnSpMk id="5" creationId="{E28EE42A-FAAA-4D0A-A955-BAF412A17CB8}"/>
          </ac:cxnSpMkLst>
        </pc:cxnChg>
        <pc:cxnChg chg="del mod">
          <ac:chgData name="Gayatri Dandawate" userId="e367800e3e82cfd8" providerId="LiveId" clId="{1FDD68AB-8507-4D09-89E6-A4F5EC99AB0E}" dt="2022-05-22T11:04:50.424" v="7821" actId="478"/>
          <ac:cxnSpMkLst>
            <pc:docMk/>
            <pc:sldMk cId="2337264766" sldId="273"/>
            <ac:cxnSpMk id="6" creationId="{5425B21D-32C4-46FA-AC99-B36D30EA0E20}"/>
          </ac:cxnSpMkLst>
        </pc:cxnChg>
        <pc:cxnChg chg="add del mod">
          <ac:chgData name="Gayatri Dandawate" userId="e367800e3e82cfd8" providerId="LiveId" clId="{1FDD68AB-8507-4D09-89E6-A4F5EC99AB0E}" dt="2022-05-22T11:04:20.507" v="7818" actId="478"/>
          <ac:cxnSpMkLst>
            <pc:docMk/>
            <pc:sldMk cId="2337264766" sldId="273"/>
            <ac:cxnSpMk id="61" creationId="{727D1550-42E6-3465-2533-B9B52D601882}"/>
          </ac:cxnSpMkLst>
        </pc:cxnChg>
        <pc:cxnChg chg="add mod">
          <ac:chgData name="Gayatri Dandawate" userId="e367800e3e82cfd8" providerId="LiveId" clId="{1FDD68AB-8507-4D09-89E6-A4F5EC99AB0E}" dt="2022-05-22T11:05:27.064" v="7837"/>
          <ac:cxnSpMkLst>
            <pc:docMk/>
            <pc:sldMk cId="2337264766" sldId="273"/>
            <ac:cxnSpMk id="63" creationId="{DACBE5B7-378F-F6A1-2ECB-A6643B56D06E}"/>
          </ac:cxnSpMkLst>
        </pc:cxnChg>
      </pc:sldChg>
      <pc:sldChg chg="addSp modSp del mod">
        <pc:chgData name="Gayatri Dandawate" userId="e367800e3e82cfd8" providerId="LiveId" clId="{1FDD68AB-8507-4D09-89E6-A4F5EC99AB0E}" dt="2022-05-20T13:53:47.541" v="4162" actId="2696"/>
        <pc:sldMkLst>
          <pc:docMk/>
          <pc:sldMk cId="3367767937" sldId="274"/>
        </pc:sldMkLst>
        <pc:spChg chg="add mod">
          <ac:chgData name="Gayatri Dandawate" userId="e367800e3e82cfd8" providerId="LiveId" clId="{1FDD68AB-8507-4D09-89E6-A4F5EC99AB0E}" dt="2022-05-18T18:44:11.466" v="2952" actId="5793"/>
          <ac:spMkLst>
            <pc:docMk/>
            <pc:sldMk cId="3367767937" sldId="274"/>
            <ac:spMk id="3" creationId="{381AFBE8-D079-64A9-D59F-182A2E829697}"/>
          </ac:spMkLst>
        </pc:spChg>
        <pc:spChg chg="mod">
          <ac:chgData name="Gayatri Dandawate" userId="e367800e3e82cfd8" providerId="LiveId" clId="{1FDD68AB-8507-4D09-89E6-A4F5EC99AB0E}" dt="2022-05-20T13:03:41.893" v="3587" actId="1076"/>
          <ac:spMkLst>
            <pc:docMk/>
            <pc:sldMk cId="3367767937" sldId="274"/>
            <ac:spMk id="9" creationId="{16E02F4B-9B86-4C53-96BA-6E968B713690}"/>
          </ac:spMkLst>
        </pc:spChg>
        <pc:grpChg chg="mod">
          <ac:chgData name="Gayatri Dandawate" userId="e367800e3e82cfd8" providerId="LiveId" clId="{1FDD68AB-8507-4D09-89E6-A4F5EC99AB0E}" dt="2022-05-20T13:52:34.363" v="4152" actId="1076"/>
          <ac:grpSpMkLst>
            <pc:docMk/>
            <pc:sldMk cId="3367767937" sldId="274"/>
            <ac:grpSpMk id="6" creationId="{EF1F1A44-BB6C-4F51-9FA0-B24506B43B73}"/>
          </ac:grpSpMkLst>
        </pc:grpChg>
        <pc:picChg chg="mod">
          <ac:chgData name="Gayatri Dandawate" userId="e367800e3e82cfd8" providerId="LiveId" clId="{1FDD68AB-8507-4D09-89E6-A4F5EC99AB0E}" dt="2022-05-20T13:20:43.736" v="3847" actId="1076"/>
          <ac:picMkLst>
            <pc:docMk/>
            <pc:sldMk cId="3367767937" sldId="274"/>
            <ac:picMk id="14" creationId="{36FC4ED8-99B1-44CC-8899-320297AB2D1E}"/>
          </ac:picMkLst>
        </pc:picChg>
      </pc:sldChg>
      <pc:sldChg chg="addSp delSp modSp mod">
        <pc:chgData name="Gayatri Dandawate" userId="e367800e3e82cfd8" providerId="LiveId" clId="{1FDD68AB-8507-4D09-89E6-A4F5EC99AB0E}" dt="2022-05-22T14:14:57.541" v="9229" actId="20577"/>
        <pc:sldMkLst>
          <pc:docMk/>
          <pc:sldMk cId="2625811559" sldId="307"/>
        </pc:sldMkLst>
        <pc:spChg chg="add del mod">
          <ac:chgData name="Gayatri Dandawate" userId="e367800e3e82cfd8" providerId="LiveId" clId="{1FDD68AB-8507-4D09-89E6-A4F5EC99AB0E}" dt="2022-05-22T11:37:25.132" v="8221"/>
          <ac:spMkLst>
            <pc:docMk/>
            <pc:sldMk cId="2625811559" sldId="307"/>
            <ac:spMk id="3" creationId="{DD88795F-450D-668D-B031-D2E1BE7A2E85}"/>
          </ac:spMkLst>
        </pc:spChg>
        <pc:spChg chg="add mod">
          <ac:chgData name="Gayatri Dandawate" userId="e367800e3e82cfd8" providerId="LiveId" clId="{1FDD68AB-8507-4D09-89E6-A4F5EC99AB0E}" dt="2022-05-22T14:12:02.023" v="9209" actId="1076"/>
          <ac:spMkLst>
            <pc:docMk/>
            <pc:sldMk cId="2625811559" sldId="307"/>
            <ac:spMk id="7" creationId="{25FF83A8-B8FA-06F2-E7C0-02F0F6212A16}"/>
          </ac:spMkLst>
        </pc:spChg>
        <pc:spChg chg="mod">
          <ac:chgData name="Gayatri Dandawate" userId="e367800e3e82cfd8" providerId="LiveId" clId="{1FDD68AB-8507-4D09-89E6-A4F5EC99AB0E}" dt="2022-05-22T14:14:57.541" v="9229" actId="20577"/>
          <ac:spMkLst>
            <pc:docMk/>
            <pc:sldMk cId="2625811559" sldId="307"/>
            <ac:spMk id="8" creationId="{C4B19E98-EB2B-1423-7965-8BC95B5092A6}"/>
          </ac:spMkLst>
        </pc:spChg>
        <pc:spChg chg="mod">
          <ac:chgData name="Gayatri Dandawate" userId="e367800e3e82cfd8" providerId="LiveId" clId="{1FDD68AB-8507-4D09-89E6-A4F5EC99AB0E}" dt="2022-05-22T12:05:19.542" v="8481" actId="1582"/>
          <ac:spMkLst>
            <pc:docMk/>
            <pc:sldMk cId="2625811559" sldId="307"/>
            <ac:spMk id="9" creationId="{33C57F63-577F-F83C-DFD3-501F76C98FE0}"/>
          </ac:spMkLst>
        </pc:spChg>
        <pc:spChg chg="mod">
          <ac:chgData name="Gayatri Dandawate" userId="e367800e3e82cfd8" providerId="LiveId" clId="{1FDD68AB-8507-4D09-89E6-A4F5EC99AB0E}" dt="2022-05-22T14:12:18.714" v="9213" actId="108"/>
          <ac:spMkLst>
            <pc:docMk/>
            <pc:sldMk cId="2625811559" sldId="307"/>
            <ac:spMk id="10" creationId="{03A57014-9741-40FF-F5EA-EEB13F5AE425}"/>
          </ac:spMkLst>
        </pc:spChg>
        <pc:spChg chg="mod">
          <ac:chgData name="Gayatri Dandawate" userId="e367800e3e82cfd8" providerId="LiveId" clId="{1FDD68AB-8507-4D09-89E6-A4F5EC99AB0E}" dt="2022-05-22T12:05:19.542" v="8481" actId="1582"/>
          <ac:spMkLst>
            <pc:docMk/>
            <pc:sldMk cId="2625811559" sldId="307"/>
            <ac:spMk id="11" creationId="{AA13DDFE-90CC-4BA9-4517-5AD012479297}"/>
          </ac:spMkLst>
        </pc:spChg>
        <pc:spChg chg="mod">
          <ac:chgData name="Gayatri Dandawate" userId="e367800e3e82cfd8" providerId="LiveId" clId="{1FDD68AB-8507-4D09-89E6-A4F5EC99AB0E}" dt="2022-05-22T11:38:23.977" v="8228" actId="1076"/>
          <ac:spMkLst>
            <pc:docMk/>
            <pc:sldMk cId="2625811559" sldId="307"/>
            <ac:spMk id="23" creationId="{6716F57D-D1D6-EA2F-CABC-9E11A9DFC089}"/>
          </ac:spMkLst>
        </pc:spChg>
        <pc:spChg chg="mod">
          <ac:chgData name="Gayatri Dandawate" userId="e367800e3e82cfd8" providerId="LiveId" clId="{1FDD68AB-8507-4D09-89E6-A4F5EC99AB0E}" dt="2022-05-22T11:38:23.977" v="8228" actId="1076"/>
          <ac:spMkLst>
            <pc:docMk/>
            <pc:sldMk cId="2625811559" sldId="307"/>
            <ac:spMk id="25" creationId="{F2484BCA-EA3D-08A3-A995-829341A592CB}"/>
          </ac:spMkLst>
        </pc:spChg>
        <pc:spChg chg="mod">
          <ac:chgData name="Gayatri Dandawate" userId="e367800e3e82cfd8" providerId="LiveId" clId="{1FDD68AB-8507-4D09-89E6-A4F5EC99AB0E}" dt="2022-05-22T11:38:23.977" v="8228" actId="1076"/>
          <ac:spMkLst>
            <pc:docMk/>
            <pc:sldMk cId="2625811559" sldId="307"/>
            <ac:spMk id="26" creationId="{BE43F685-EB94-AB3E-16B9-6F6BDEFD6501}"/>
          </ac:spMkLst>
        </pc:spChg>
        <pc:spChg chg="mod">
          <ac:chgData name="Gayatri Dandawate" userId="e367800e3e82cfd8" providerId="LiveId" clId="{1FDD68AB-8507-4D09-89E6-A4F5EC99AB0E}" dt="2022-05-22T14:12:25.515" v="9214" actId="404"/>
          <ac:spMkLst>
            <pc:docMk/>
            <pc:sldMk cId="2625811559" sldId="307"/>
            <ac:spMk id="27" creationId="{F88023F6-D9CB-DDB0-0D34-A9FED7FCCBDA}"/>
          </ac:spMkLst>
        </pc:spChg>
        <pc:spChg chg="mod">
          <ac:chgData name="Gayatri Dandawate" userId="e367800e3e82cfd8" providerId="LiveId" clId="{1FDD68AB-8507-4D09-89E6-A4F5EC99AB0E}" dt="2022-05-22T14:12:28.862" v="9215" actId="404"/>
          <ac:spMkLst>
            <pc:docMk/>
            <pc:sldMk cId="2625811559" sldId="307"/>
            <ac:spMk id="28" creationId="{2B3270E5-83ED-0CCD-EECD-F01937329957}"/>
          </ac:spMkLst>
        </pc:spChg>
        <pc:spChg chg="mod">
          <ac:chgData name="Gayatri Dandawate" userId="e367800e3e82cfd8" providerId="LiveId" clId="{1FDD68AB-8507-4D09-89E6-A4F5EC99AB0E}" dt="2022-05-22T11:38:23.977" v="8228" actId="1076"/>
          <ac:spMkLst>
            <pc:docMk/>
            <pc:sldMk cId="2625811559" sldId="307"/>
            <ac:spMk id="29" creationId="{B6E44BE7-DDFC-A224-E9C0-779E2735C2A7}"/>
          </ac:spMkLst>
        </pc:spChg>
        <pc:spChg chg="mod">
          <ac:chgData name="Gayatri Dandawate" userId="e367800e3e82cfd8" providerId="LiveId" clId="{1FDD68AB-8507-4D09-89E6-A4F5EC99AB0E}" dt="2022-05-22T14:12:53.522" v="9216" actId="404"/>
          <ac:spMkLst>
            <pc:docMk/>
            <pc:sldMk cId="2625811559" sldId="307"/>
            <ac:spMk id="30" creationId="{6D9E73F1-37CE-D601-79EF-54FBDE215B33}"/>
          </ac:spMkLst>
        </pc:spChg>
        <pc:spChg chg="mod">
          <ac:chgData name="Gayatri Dandawate" userId="e367800e3e82cfd8" providerId="LiveId" clId="{1FDD68AB-8507-4D09-89E6-A4F5EC99AB0E}" dt="2022-05-22T14:12:56.764" v="9217" actId="404"/>
          <ac:spMkLst>
            <pc:docMk/>
            <pc:sldMk cId="2625811559" sldId="307"/>
            <ac:spMk id="38" creationId="{ADAA64D6-6F4A-A003-CBFF-3B23D4C475A3}"/>
          </ac:spMkLst>
        </pc:spChg>
        <pc:spChg chg="mod">
          <ac:chgData name="Gayatri Dandawate" userId="e367800e3e82cfd8" providerId="LiveId" clId="{1FDD68AB-8507-4D09-89E6-A4F5EC99AB0E}" dt="2022-05-22T11:38:23.977" v="8228" actId="1076"/>
          <ac:spMkLst>
            <pc:docMk/>
            <pc:sldMk cId="2625811559" sldId="307"/>
            <ac:spMk id="44" creationId="{AB91F02F-9B3A-663A-44DF-70DC2F80E598}"/>
          </ac:spMkLst>
        </pc:spChg>
        <pc:spChg chg="mod">
          <ac:chgData name="Gayatri Dandawate" userId="e367800e3e82cfd8" providerId="LiveId" clId="{1FDD68AB-8507-4D09-89E6-A4F5EC99AB0E}" dt="2022-05-22T14:14:21.009" v="9225" actId="1076"/>
          <ac:spMkLst>
            <pc:docMk/>
            <pc:sldMk cId="2625811559" sldId="307"/>
            <ac:spMk id="47" creationId="{8AC54764-4B6B-EA0D-BB6F-327C5224EA07}"/>
          </ac:spMkLst>
        </pc:spChg>
        <pc:spChg chg="mod">
          <ac:chgData name="Gayatri Dandawate" userId="e367800e3e82cfd8" providerId="LiveId" clId="{1FDD68AB-8507-4D09-89E6-A4F5EC99AB0E}" dt="2022-05-22T11:38:23.977" v="8228" actId="1076"/>
          <ac:spMkLst>
            <pc:docMk/>
            <pc:sldMk cId="2625811559" sldId="307"/>
            <ac:spMk id="48" creationId="{457E461B-04B6-201A-5157-965A5C69B3D8}"/>
          </ac:spMkLst>
        </pc:spChg>
        <pc:spChg chg="mod">
          <ac:chgData name="Gayatri Dandawate" userId="e367800e3e82cfd8" providerId="LiveId" clId="{1FDD68AB-8507-4D09-89E6-A4F5EC99AB0E}" dt="2022-05-22T14:14:29.427" v="9226" actId="1076"/>
          <ac:spMkLst>
            <pc:docMk/>
            <pc:sldMk cId="2625811559" sldId="307"/>
            <ac:spMk id="49" creationId="{341595F3-24EC-D689-4ADE-458FF65BDE99}"/>
          </ac:spMkLst>
        </pc:spChg>
        <pc:spChg chg="mod">
          <ac:chgData name="Gayatri Dandawate" userId="e367800e3e82cfd8" providerId="LiveId" clId="{1FDD68AB-8507-4D09-89E6-A4F5EC99AB0E}" dt="2022-05-22T11:38:23.977" v="8228" actId="1076"/>
          <ac:spMkLst>
            <pc:docMk/>
            <pc:sldMk cId="2625811559" sldId="307"/>
            <ac:spMk id="52" creationId="{76F3467E-AFC1-4E6D-C4C4-18A45D393AE2}"/>
          </ac:spMkLst>
        </pc:spChg>
        <pc:spChg chg="mod">
          <ac:chgData name="Gayatri Dandawate" userId="e367800e3e82cfd8" providerId="LiveId" clId="{1FDD68AB-8507-4D09-89E6-A4F5EC99AB0E}" dt="2022-05-22T11:38:23.977" v="8228" actId="1076"/>
          <ac:spMkLst>
            <pc:docMk/>
            <pc:sldMk cId="2625811559" sldId="307"/>
            <ac:spMk id="53" creationId="{45E6A39B-07C4-02F7-5EC4-D0AEC2C53DDE}"/>
          </ac:spMkLst>
        </pc:spChg>
        <pc:spChg chg="mod">
          <ac:chgData name="Gayatri Dandawate" userId="e367800e3e82cfd8" providerId="LiveId" clId="{1FDD68AB-8507-4D09-89E6-A4F5EC99AB0E}" dt="2022-05-22T11:34:32.817" v="8207" actId="1076"/>
          <ac:spMkLst>
            <pc:docMk/>
            <pc:sldMk cId="2625811559" sldId="307"/>
            <ac:spMk id="55" creationId="{C020468D-2EB6-1380-0C6C-B94DD4F94976}"/>
          </ac:spMkLst>
        </pc:spChg>
        <pc:spChg chg="mod">
          <ac:chgData name="Gayatri Dandawate" userId="e367800e3e82cfd8" providerId="LiveId" clId="{1FDD68AB-8507-4D09-89E6-A4F5EC99AB0E}" dt="2022-05-22T11:38:23.977" v="8228" actId="1076"/>
          <ac:spMkLst>
            <pc:docMk/>
            <pc:sldMk cId="2625811559" sldId="307"/>
            <ac:spMk id="58" creationId="{71BC83D5-9EE9-A7A6-4A12-34910D13051B}"/>
          </ac:spMkLst>
        </pc:spChg>
        <pc:spChg chg="mod">
          <ac:chgData name="Gayatri Dandawate" userId="e367800e3e82cfd8" providerId="LiveId" clId="{1FDD68AB-8507-4D09-89E6-A4F5EC99AB0E}" dt="2022-05-22T11:38:23.977" v="8228" actId="1076"/>
          <ac:spMkLst>
            <pc:docMk/>
            <pc:sldMk cId="2625811559" sldId="307"/>
            <ac:spMk id="60" creationId="{37E908EB-863E-234C-4988-8150D42E852B}"/>
          </ac:spMkLst>
        </pc:spChg>
        <pc:spChg chg="mod">
          <ac:chgData name="Gayatri Dandawate" userId="e367800e3e82cfd8" providerId="LiveId" clId="{1FDD68AB-8507-4D09-89E6-A4F5EC99AB0E}" dt="2022-05-22T14:13:29.901" v="9224" actId="207"/>
          <ac:spMkLst>
            <pc:docMk/>
            <pc:sldMk cId="2625811559" sldId="307"/>
            <ac:spMk id="61" creationId="{A8A64AFE-6866-5290-963D-6607166F4445}"/>
          </ac:spMkLst>
        </pc:spChg>
        <pc:spChg chg="mod">
          <ac:chgData name="Gayatri Dandawate" userId="e367800e3e82cfd8" providerId="LiveId" clId="{1FDD68AB-8507-4D09-89E6-A4F5EC99AB0E}" dt="2022-05-22T14:13:00.088" v="9218" actId="404"/>
          <ac:spMkLst>
            <pc:docMk/>
            <pc:sldMk cId="2625811559" sldId="307"/>
            <ac:spMk id="62" creationId="{80EE28FD-6F8A-E003-F202-B4922F72EDFE}"/>
          </ac:spMkLst>
        </pc:spChg>
        <pc:spChg chg="add mod">
          <ac:chgData name="Gayatri Dandawate" userId="e367800e3e82cfd8" providerId="LiveId" clId="{1FDD68AB-8507-4D09-89E6-A4F5EC99AB0E}" dt="2022-05-22T14:12:05.754" v="9210" actId="1076"/>
          <ac:spMkLst>
            <pc:docMk/>
            <pc:sldMk cId="2625811559" sldId="307"/>
            <ac:spMk id="64" creationId="{F986A3AF-3066-5CD2-9359-267FEE3068A9}"/>
          </ac:spMkLst>
        </pc:spChg>
        <pc:grpChg chg="mod">
          <ac:chgData name="Gayatri Dandawate" userId="e367800e3e82cfd8" providerId="LiveId" clId="{1FDD68AB-8507-4D09-89E6-A4F5EC99AB0E}" dt="2022-05-22T12:04:58.992" v="8480" actId="1076"/>
          <ac:grpSpMkLst>
            <pc:docMk/>
            <pc:sldMk cId="2625811559" sldId="307"/>
            <ac:grpSpMk id="6" creationId="{7B195585-3BD0-D1A8-0545-C6A31CCD6243}"/>
          </ac:grpSpMkLst>
        </pc:grpChg>
        <pc:picChg chg="mod">
          <ac:chgData name="Gayatri Dandawate" userId="e367800e3e82cfd8" providerId="LiveId" clId="{1FDD68AB-8507-4D09-89E6-A4F5EC99AB0E}" dt="2022-05-22T11:38:23.977" v="8228" actId="1076"/>
          <ac:picMkLst>
            <pc:docMk/>
            <pc:sldMk cId="2625811559" sldId="307"/>
            <ac:picMk id="22" creationId="{2852BC8F-7120-99F1-7058-1F93835727BC}"/>
          </ac:picMkLst>
        </pc:picChg>
        <pc:picChg chg="mod">
          <ac:chgData name="Gayatri Dandawate" userId="e367800e3e82cfd8" providerId="LiveId" clId="{1FDD68AB-8507-4D09-89E6-A4F5EC99AB0E}" dt="2022-05-22T11:38:23.977" v="8228" actId="1076"/>
          <ac:picMkLst>
            <pc:docMk/>
            <pc:sldMk cId="2625811559" sldId="307"/>
            <ac:picMk id="32" creationId="{30342414-6C7F-B062-119B-722029F2D475}"/>
          </ac:picMkLst>
        </pc:picChg>
        <pc:picChg chg="mod">
          <ac:chgData name="Gayatri Dandawate" userId="e367800e3e82cfd8" providerId="LiveId" clId="{1FDD68AB-8507-4D09-89E6-A4F5EC99AB0E}" dt="2022-05-22T11:38:23.977" v="8228" actId="1076"/>
          <ac:picMkLst>
            <pc:docMk/>
            <pc:sldMk cId="2625811559" sldId="307"/>
            <ac:picMk id="34" creationId="{CB516200-74BE-AB65-7408-30FFCA4D2DCF}"/>
          </ac:picMkLst>
        </pc:picChg>
        <pc:picChg chg="mod">
          <ac:chgData name="Gayatri Dandawate" userId="e367800e3e82cfd8" providerId="LiveId" clId="{1FDD68AB-8507-4D09-89E6-A4F5EC99AB0E}" dt="2022-05-22T11:38:23.977" v="8228" actId="1076"/>
          <ac:picMkLst>
            <pc:docMk/>
            <pc:sldMk cId="2625811559" sldId="307"/>
            <ac:picMk id="41" creationId="{C57AF9C7-931B-7458-9CAC-20873DCE5BE5}"/>
          </ac:picMkLst>
        </pc:picChg>
        <pc:picChg chg="mod">
          <ac:chgData name="Gayatri Dandawate" userId="e367800e3e82cfd8" providerId="LiveId" clId="{1FDD68AB-8507-4D09-89E6-A4F5EC99AB0E}" dt="2022-05-22T11:38:23.977" v="8228" actId="1076"/>
          <ac:picMkLst>
            <pc:docMk/>
            <pc:sldMk cId="2625811559" sldId="307"/>
            <ac:picMk id="42" creationId="{A08B40A8-9A57-8AB0-0BE7-611A8A79569B}"/>
          </ac:picMkLst>
        </pc:picChg>
        <pc:picChg chg="mod">
          <ac:chgData name="Gayatri Dandawate" userId="e367800e3e82cfd8" providerId="LiveId" clId="{1FDD68AB-8507-4D09-89E6-A4F5EC99AB0E}" dt="2022-05-22T11:38:23.977" v="8228" actId="1076"/>
          <ac:picMkLst>
            <pc:docMk/>
            <pc:sldMk cId="2625811559" sldId="307"/>
            <ac:picMk id="43" creationId="{184E2186-F64B-4467-F538-B515FE34D84B}"/>
          </ac:picMkLst>
        </pc:picChg>
        <pc:picChg chg="mod">
          <ac:chgData name="Gayatri Dandawate" userId="e367800e3e82cfd8" providerId="LiveId" clId="{1FDD68AB-8507-4D09-89E6-A4F5EC99AB0E}" dt="2022-05-22T11:38:23.977" v="8228" actId="1076"/>
          <ac:picMkLst>
            <pc:docMk/>
            <pc:sldMk cId="2625811559" sldId="307"/>
            <ac:picMk id="45" creationId="{1FDE3E52-5A10-58A2-C638-82AF0B77DE13}"/>
          </ac:picMkLst>
        </pc:picChg>
        <pc:picChg chg="mod">
          <ac:chgData name="Gayatri Dandawate" userId="e367800e3e82cfd8" providerId="LiveId" clId="{1FDD68AB-8507-4D09-89E6-A4F5EC99AB0E}" dt="2022-05-22T11:38:23.977" v="8228" actId="1076"/>
          <ac:picMkLst>
            <pc:docMk/>
            <pc:sldMk cId="2625811559" sldId="307"/>
            <ac:picMk id="46" creationId="{98B3EF5A-53E9-7E05-B9D0-AD036FF16A37}"/>
          </ac:picMkLst>
        </pc:picChg>
        <pc:picChg chg="mod">
          <ac:chgData name="Gayatri Dandawate" userId="e367800e3e82cfd8" providerId="LiveId" clId="{1FDD68AB-8507-4D09-89E6-A4F5EC99AB0E}" dt="2022-05-22T11:38:23.977" v="8228" actId="1076"/>
          <ac:picMkLst>
            <pc:docMk/>
            <pc:sldMk cId="2625811559" sldId="307"/>
            <ac:picMk id="50" creationId="{F3E1DAF8-A37F-AE7D-F897-F2C7FAF4BB9C}"/>
          </ac:picMkLst>
        </pc:picChg>
        <pc:picChg chg="mod">
          <ac:chgData name="Gayatri Dandawate" userId="e367800e3e82cfd8" providerId="LiveId" clId="{1FDD68AB-8507-4D09-89E6-A4F5EC99AB0E}" dt="2022-05-22T11:38:23.977" v="8228" actId="1076"/>
          <ac:picMkLst>
            <pc:docMk/>
            <pc:sldMk cId="2625811559" sldId="307"/>
            <ac:picMk id="51" creationId="{925BCFB1-FF5F-37C7-A297-0E2E02B3E3CF}"/>
          </ac:picMkLst>
        </pc:picChg>
        <pc:picChg chg="mod">
          <ac:chgData name="Gayatri Dandawate" userId="e367800e3e82cfd8" providerId="LiveId" clId="{1FDD68AB-8507-4D09-89E6-A4F5EC99AB0E}" dt="2022-05-22T11:38:23.977" v="8228" actId="1076"/>
          <ac:picMkLst>
            <pc:docMk/>
            <pc:sldMk cId="2625811559" sldId="307"/>
            <ac:picMk id="57" creationId="{6394343D-B4A1-D009-466C-83DDC901883F}"/>
          </ac:picMkLst>
        </pc:picChg>
        <pc:picChg chg="mod">
          <ac:chgData name="Gayatri Dandawate" userId="e367800e3e82cfd8" providerId="LiveId" clId="{1FDD68AB-8507-4D09-89E6-A4F5EC99AB0E}" dt="2022-05-22T11:38:23.977" v="8228" actId="1076"/>
          <ac:picMkLst>
            <pc:docMk/>
            <pc:sldMk cId="2625811559" sldId="307"/>
            <ac:picMk id="59" creationId="{9D7E1FFE-D352-FD73-87A9-3A03C64840E5}"/>
          </ac:picMkLst>
        </pc:picChg>
        <pc:picChg chg="add mod">
          <ac:chgData name="Gayatri Dandawate" userId="e367800e3e82cfd8" providerId="LiveId" clId="{1FDD68AB-8507-4D09-89E6-A4F5EC99AB0E}" dt="2022-05-22T12:38:36.601" v="8496"/>
          <ac:picMkLst>
            <pc:docMk/>
            <pc:sldMk cId="2625811559" sldId="307"/>
            <ac:picMk id="65" creationId="{7CDE9606-BCEC-64D4-9BF2-45C8EB730319}"/>
          </ac:picMkLst>
        </pc:picChg>
        <pc:picChg chg="mod">
          <ac:chgData name="Gayatri Dandawate" userId="e367800e3e82cfd8" providerId="LiveId" clId="{1FDD68AB-8507-4D09-89E6-A4F5EC99AB0E}" dt="2022-05-22T13:34:31.500" v="8823" actId="1076"/>
          <ac:picMkLst>
            <pc:docMk/>
            <pc:sldMk cId="2625811559" sldId="307"/>
            <ac:picMk id="2052" creationId="{9680C7C0-6BCB-7BE0-12C3-558275B52C84}"/>
          </ac:picMkLst>
        </pc:picChg>
        <pc:cxnChg chg="mod">
          <ac:chgData name="Gayatri Dandawate" userId="e367800e3e82cfd8" providerId="LiveId" clId="{1FDD68AB-8507-4D09-89E6-A4F5EC99AB0E}" dt="2022-05-22T11:38:23.977" v="8228" actId="1076"/>
          <ac:cxnSpMkLst>
            <pc:docMk/>
            <pc:sldMk cId="2625811559" sldId="307"/>
            <ac:cxnSpMk id="5" creationId="{D1B681BF-86FD-482B-F7BD-2ADBCAF8377E}"/>
          </ac:cxnSpMkLst>
        </pc:cxnChg>
        <pc:cxnChg chg="mod">
          <ac:chgData name="Gayatri Dandawate" userId="e367800e3e82cfd8" providerId="LiveId" clId="{1FDD68AB-8507-4D09-89E6-A4F5EC99AB0E}" dt="2022-05-22T11:38:23.977" v="8228" actId="1076"/>
          <ac:cxnSpMkLst>
            <pc:docMk/>
            <pc:sldMk cId="2625811559" sldId="307"/>
            <ac:cxnSpMk id="54" creationId="{FC32CED3-46D6-8681-B807-91BE7D6F96CD}"/>
          </ac:cxnSpMkLst>
        </pc:cxnChg>
        <pc:cxnChg chg="add mod">
          <ac:chgData name="Gayatri Dandawate" userId="e367800e3e82cfd8" providerId="LiveId" clId="{1FDD68AB-8507-4D09-89E6-A4F5EC99AB0E}" dt="2022-05-22T11:34:41.869" v="8208" actId="1076"/>
          <ac:cxnSpMkLst>
            <pc:docMk/>
            <pc:sldMk cId="2625811559" sldId="307"/>
            <ac:cxnSpMk id="63" creationId="{CE030E50-7219-9D91-97F0-B7CA44D1407E}"/>
          </ac:cxnSpMkLst>
        </pc:cxnChg>
        <pc:cxnChg chg="mod">
          <ac:chgData name="Gayatri Dandawate" userId="e367800e3e82cfd8" providerId="LiveId" clId="{1FDD68AB-8507-4D09-89E6-A4F5EC99AB0E}" dt="2022-05-22T11:38:23.977" v="8228" actId="1076"/>
          <ac:cxnSpMkLst>
            <pc:docMk/>
            <pc:sldMk cId="2625811559" sldId="307"/>
            <ac:cxnSpMk id="67" creationId="{607653AD-FD73-E139-B428-A16E0232F22D}"/>
          </ac:cxnSpMkLst>
        </pc:cxnChg>
        <pc:cxnChg chg="mod">
          <ac:chgData name="Gayatri Dandawate" userId="e367800e3e82cfd8" providerId="LiveId" clId="{1FDD68AB-8507-4D09-89E6-A4F5EC99AB0E}" dt="2022-05-22T11:38:23.977" v="8228" actId="1076"/>
          <ac:cxnSpMkLst>
            <pc:docMk/>
            <pc:sldMk cId="2625811559" sldId="307"/>
            <ac:cxnSpMk id="68" creationId="{F7DE8506-D7C7-9F9D-111E-1C063F019179}"/>
          </ac:cxnSpMkLst>
        </pc:cxnChg>
        <pc:cxnChg chg="mod">
          <ac:chgData name="Gayatri Dandawate" userId="e367800e3e82cfd8" providerId="LiveId" clId="{1FDD68AB-8507-4D09-89E6-A4F5EC99AB0E}" dt="2022-05-22T11:38:23.977" v="8228" actId="1076"/>
          <ac:cxnSpMkLst>
            <pc:docMk/>
            <pc:sldMk cId="2625811559" sldId="307"/>
            <ac:cxnSpMk id="69" creationId="{86B1E719-5AFD-EFE8-FA9C-4B606A8C17D2}"/>
          </ac:cxnSpMkLst>
        </pc:cxnChg>
        <pc:cxnChg chg="mod">
          <ac:chgData name="Gayatri Dandawate" userId="e367800e3e82cfd8" providerId="LiveId" clId="{1FDD68AB-8507-4D09-89E6-A4F5EC99AB0E}" dt="2022-05-22T11:38:23.977" v="8228" actId="1076"/>
          <ac:cxnSpMkLst>
            <pc:docMk/>
            <pc:sldMk cId="2625811559" sldId="307"/>
            <ac:cxnSpMk id="70" creationId="{D5F61DE7-8E2A-9302-F95F-599598C369CB}"/>
          </ac:cxnSpMkLst>
        </pc:cxnChg>
        <pc:cxnChg chg="mod">
          <ac:chgData name="Gayatri Dandawate" userId="e367800e3e82cfd8" providerId="LiveId" clId="{1FDD68AB-8507-4D09-89E6-A4F5EC99AB0E}" dt="2022-05-22T11:38:23.977" v="8228" actId="1076"/>
          <ac:cxnSpMkLst>
            <pc:docMk/>
            <pc:sldMk cId="2625811559" sldId="307"/>
            <ac:cxnSpMk id="71" creationId="{5567036D-059A-73DF-B0B8-3B06CBC49414}"/>
          </ac:cxnSpMkLst>
        </pc:cxnChg>
        <pc:cxnChg chg="mod">
          <ac:chgData name="Gayatri Dandawate" userId="e367800e3e82cfd8" providerId="LiveId" clId="{1FDD68AB-8507-4D09-89E6-A4F5EC99AB0E}" dt="2022-05-22T11:38:23.977" v="8228" actId="1076"/>
          <ac:cxnSpMkLst>
            <pc:docMk/>
            <pc:sldMk cId="2625811559" sldId="307"/>
            <ac:cxnSpMk id="72" creationId="{D6F543E6-96AF-7252-BA9B-0BB09D54CD80}"/>
          </ac:cxnSpMkLst>
        </pc:cxnChg>
      </pc:sldChg>
      <pc:sldChg chg="addSp modSp mod">
        <pc:chgData name="Gayatri Dandawate" userId="e367800e3e82cfd8" providerId="LiveId" clId="{1FDD68AB-8507-4D09-89E6-A4F5EC99AB0E}" dt="2022-05-18T18:54:40.892" v="3158" actId="1076"/>
        <pc:sldMkLst>
          <pc:docMk/>
          <pc:sldMk cId="362585833" sldId="311"/>
        </pc:sldMkLst>
        <pc:spChg chg="add mod">
          <ac:chgData name="Gayatri Dandawate" userId="e367800e3e82cfd8" providerId="LiveId" clId="{1FDD68AB-8507-4D09-89E6-A4F5EC99AB0E}" dt="2022-05-18T18:54:01.403" v="3129" actId="20577"/>
          <ac:spMkLst>
            <pc:docMk/>
            <pc:sldMk cId="362585833" sldId="311"/>
            <ac:spMk id="2" creationId="{A999D40A-5C8C-8D26-29BF-FD5B6AF04281}"/>
          </ac:spMkLst>
        </pc:spChg>
        <pc:spChg chg="add mod">
          <ac:chgData name="Gayatri Dandawate" userId="e367800e3e82cfd8" providerId="LiveId" clId="{1FDD68AB-8507-4D09-89E6-A4F5EC99AB0E}" dt="2022-05-18T18:54:16.884" v="3143" actId="20577"/>
          <ac:spMkLst>
            <pc:docMk/>
            <pc:sldMk cId="362585833" sldId="311"/>
            <ac:spMk id="5" creationId="{A29D3007-86B9-494A-F27A-2E7029CB6F8A}"/>
          </ac:spMkLst>
        </pc:spChg>
        <pc:spChg chg="add mod">
          <ac:chgData name="Gayatri Dandawate" userId="e367800e3e82cfd8" providerId="LiveId" clId="{1FDD68AB-8507-4D09-89E6-A4F5EC99AB0E}" dt="2022-05-18T18:54:40.892" v="3158" actId="1076"/>
          <ac:spMkLst>
            <pc:docMk/>
            <pc:sldMk cId="362585833" sldId="311"/>
            <ac:spMk id="15" creationId="{5DD071A1-3C93-54E9-0C5C-6E89168C4C51}"/>
          </ac:spMkLst>
        </pc:spChg>
        <pc:spChg chg="add mod">
          <ac:chgData name="Gayatri Dandawate" userId="e367800e3e82cfd8" providerId="LiveId" clId="{1FDD68AB-8507-4D09-89E6-A4F5EC99AB0E}" dt="2022-05-18T18:53:55.458" v="3124" actId="1076"/>
          <ac:spMkLst>
            <pc:docMk/>
            <pc:sldMk cId="362585833" sldId="311"/>
            <ac:spMk id="20" creationId="{D577D4AD-1DFF-10F8-7E5C-862220F976E6}"/>
          </ac:spMkLst>
        </pc:spChg>
        <pc:cxnChg chg="add mod">
          <ac:chgData name="Gayatri Dandawate" userId="e367800e3e82cfd8" providerId="LiveId" clId="{1FDD68AB-8507-4D09-89E6-A4F5EC99AB0E}" dt="2022-05-18T18:54:24.495" v="3146" actId="14100"/>
          <ac:cxnSpMkLst>
            <pc:docMk/>
            <pc:sldMk cId="362585833" sldId="311"/>
            <ac:cxnSpMk id="7" creationId="{D2E891DD-4703-F9FF-DE8F-D07F1BF3EA3D}"/>
          </ac:cxnSpMkLst>
        </pc:cxnChg>
      </pc:sldChg>
      <pc:sldChg chg="addSp modSp mod">
        <pc:chgData name="Gayatri Dandawate" userId="e367800e3e82cfd8" providerId="LiveId" clId="{1FDD68AB-8507-4D09-89E6-A4F5EC99AB0E}" dt="2022-05-22T14:03:22.062" v="9151" actId="1076"/>
        <pc:sldMkLst>
          <pc:docMk/>
          <pc:sldMk cId="3540170904" sldId="312"/>
        </pc:sldMkLst>
        <pc:spChg chg="mod">
          <ac:chgData name="Gayatri Dandawate" userId="e367800e3e82cfd8" providerId="LiveId" clId="{1FDD68AB-8507-4D09-89E6-A4F5EC99AB0E}" dt="2022-05-22T13:58:02.935" v="9028" actId="20577"/>
          <ac:spMkLst>
            <pc:docMk/>
            <pc:sldMk cId="3540170904" sldId="312"/>
            <ac:spMk id="9" creationId="{22ADEDAE-A4B1-5875-04E5-270F3EE3D29B}"/>
          </ac:spMkLst>
        </pc:spChg>
        <pc:spChg chg="mod">
          <ac:chgData name="Gayatri Dandawate" userId="e367800e3e82cfd8" providerId="LiveId" clId="{1FDD68AB-8507-4D09-89E6-A4F5EC99AB0E}" dt="2022-05-22T14:03:14.597" v="9150" actId="1076"/>
          <ac:spMkLst>
            <pc:docMk/>
            <pc:sldMk cId="3540170904" sldId="312"/>
            <ac:spMk id="11" creationId="{2BDF709C-13C1-A086-D1E6-AB9A7DFD4055}"/>
          </ac:spMkLst>
        </pc:spChg>
        <pc:spChg chg="mod">
          <ac:chgData name="Gayatri Dandawate" userId="e367800e3e82cfd8" providerId="LiveId" clId="{1FDD68AB-8507-4D09-89E6-A4F5EC99AB0E}" dt="2022-05-22T14:03:22.062" v="9151" actId="1076"/>
          <ac:spMkLst>
            <pc:docMk/>
            <pc:sldMk cId="3540170904" sldId="312"/>
            <ac:spMk id="21" creationId="{285696E6-7130-9524-10FF-C62DE05D1241}"/>
          </ac:spMkLst>
        </pc:spChg>
        <pc:spChg chg="mod">
          <ac:chgData name="Gayatri Dandawate" userId="e367800e3e82cfd8" providerId="LiveId" clId="{1FDD68AB-8507-4D09-89E6-A4F5EC99AB0E}" dt="2022-05-22T13:58:41.275" v="9029" actId="1076"/>
          <ac:spMkLst>
            <pc:docMk/>
            <pc:sldMk cId="3540170904" sldId="312"/>
            <ac:spMk id="25" creationId="{CA21B842-2161-4AC1-C05B-3D49737E0135}"/>
          </ac:spMkLst>
        </pc:spChg>
        <pc:spChg chg="mod">
          <ac:chgData name="Gayatri Dandawate" userId="e367800e3e82cfd8" providerId="LiveId" clId="{1FDD68AB-8507-4D09-89E6-A4F5EC99AB0E}" dt="2022-05-22T13:59:54.516" v="9069" actId="20577"/>
          <ac:spMkLst>
            <pc:docMk/>
            <pc:sldMk cId="3540170904" sldId="312"/>
            <ac:spMk id="29" creationId="{45FB4C11-5BBA-4622-807A-249F2464D287}"/>
          </ac:spMkLst>
        </pc:spChg>
        <pc:spChg chg="mod">
          <ac:chgData name="Gayatri Dandawate" userId="e367800e3e82cfd8" providerId="LiveId" clId="{1FDD68AB-8507-4D09-89E6-A4F5EC99AB0E}" dt="2022-05-22T13:59:41.274" v="9054" actId="20577"/>
          <ac:spMkLst>
            <pc:docMk/>
            <pc:sldMk cId="3540170904" sldId="312"/>
            <ac:spMk id="38" creationId="{35663B77-12BA-571C-513B-3619DECBA4E1}"/>
          </ac:spMkLst>
        </pc:spChg>
        <pc:picChg chg="add mod">
          <ac:chgData name="Gayatri Dandawate" userId="e367800e3e82cfd8" providerId="LiveId" clId="{1FDD68AB-8507-4D09-89E6-A4F5EC99AB0E}" dt="2022-05-22T12:38:28.190" v="8493"/>
          <ac:picMkLst>
            <pc:docMk/>
            <pc:sldMk cId="3540170904" sldId="312"/>
            <ac:picMk id="34" creationId="{DB8B5C7C-FED0-D753-DB24-7078B7F21A86}"/>
          </ac:picMkLst>
        </pc:picChg>
        <pc:cxnChg chg="add mod">
          <ac:chgData name="Gayatri Dandawate" userId="e367800e3e82cfd8" providerId="LiveId" clId="{1FDD68AB-8507-4D09-89E6-A4F5EC99AB0E}" dt="2022-05-22T11:03:40.723" v="7808"/>
          <ac:cxnSpMkLst>
            <pc:docMk/>
            <pc:sldMk cId="3540170904" sldId="312"/>
            <ac:cxnSpMk id="32" creationId="{0CBBFF37-17F9-915D-CC61-EE2C5A24C328}"/>
          </ac:cxnSpMkLst>
        </pc:cxnChg>
      </pc:sldChg>
      <pc:sldChg chg="addSp delSp modSp mod ord modShow">
        <pc:chgData name="Gayatri Dandawate" userId="e367800e3e82cfd8" providerId="LiveId" clId="{1FDD68AB-8507-4D09-89E6-A4F5EC99AB0E}" dt="2022-05-22T08:06:12.498" v="6308"/>
        <pc:sldMkLst>
          <pc:docMk/>
          <pc:sldMk cId="1817837643" sldId="315"/>
        </pc:sldMkLst>
        <pc:spChg chg="add mod">
          <ac:chgData name="Gayatri Dandawate" userId="e367800e3e82cfd8" providerId="LiveId" clId="{1FDD68AB-8507-4D09-89E6-A4F5EC99AB0E}" dt="2022-05-18T18:58:32.036" v="3203" actId="20577"/>
          <ac:spMkLst>
            <pc:docMk/>
            <pc:sldMk cId="1817837643" sldId="315"/>
            <ac:spMk id="10" creationId="{D5AD7AAF-F386-E0AF-8AC5-40B312FC4F50}"/>
          </ac:spMkLst>
        </pc:spChg>
        <pc:cxnChg chg="add del mod">
          <ac:chgData name="Gayatri Dandawate" userId="e367800e3e82cfd8" providerId="LiveId" clId="{1FDD68AB-8507-4D09-89E6-A4F5EC99AB0E}" dt="2022-05-18T18:58:14.803" v="3163" actId="478"/>
          <ac:cxnSpMkLst>
            <pc:docMk/>
            <pc:sldMk cId="1817837643" sldId="315"/>
            <ac:cxnSpMk id="7" creationId="{DA1A47A6-1430-306C-DD00-E65E5000863A}"/>
          </ac:cxnSpMkLst>
        </pc:cxnChg>
        <pc:cxnChg chg="add del mod">
          <ac:chgData name="Gayatri Dandawate" userId="e367800e3e82cfd8" providerId="LiveId" clId="{1FDD68AB-8507-4D09-89E6-A4F5EC99AB0E}" dt="2022-05-18T18:58:17.127" v="3164" actId="478"/>
          <ac:cxnSpMkLst>
            <pc:docMk/>
            <pc:sldMk cId="1817837643" sldId="315"/>
            <ac:cxnSpMk id="25" creationId="{A91BD2D0-B266-35D5-1C20-0A34927C026A}"/>
          </ac:cxnSpMkLst>
        </pc:cxnChg>
      </pc:sldChg>
      <pc:sldChg chg="addSp delSp modSp mod">
        <pc:chgData name="Gayatri Dandawate" userId="e367800e3e82cfd8" providerId="LiveId" clId="{1FDD68AB-8507-4D09-89E6-A4F5EC99AB0E}" dt="2022-05-22T13:34:46.968" v="8825" actId="1076"/>
        <pc:sldMkLst>
          <pc:docMk/>
          <pc:sldMk cId="3543938677" sldId="316"/>
        </pc:sldMkLst>
        <pc:spChg chg="add del mod">
          <ac:chgData name="Gayatri Dandawate" userId="e367800e3e82cfd8" providerId="LiveId" clId="{1FDD68AB-8507-4D09-89E6-A4F5EC99AB0E}" dt="2022-05-22T09:49:23.672" v="7410" actId="478"/>
          <ac:spMkLst>
            <pc:docMk/>
            <pc:sldMk cId="3543938677" sldId="316"/>
            <ac:spMk id="6" creationId="{E841D7ED-5A9E-6E4E-D048-EA5FE8EC06FC}"/>
          </ac:spMkLst>
        </pc:spChg>
        <pc:spChg chg="mod">
          <ac:chgData name="Gayatri Dandawate" userId="e367800e3e82cfd8" providerId="LiveId" clId="{1FDD68AB-8507-4D09-89E6-A4F5EC99AB0E}" dt="2022-05-22T11:39:42.254" v="8251" actId="1076"/>
          <ac:spMkLst>
            <pc:docMk/>
            <pc:sldMk cId="3543938677" sldId="316"/>
            <ac:spMk id="9" creationId="{23088EC3-96F8-D5AD-DCA2-4664691DD02B}"/>
          </ac:spMkLst>
        </pc:spChg>
        <pc:spChg chg="add mod">
          <ac:chgData name="Gayatri Dandawate" userId="e367800e3e82cfd8" providerId="LiveId" clId="{1FDD68AB-8507-4D09-89E6-A4F5EC99AB0E}" dt="2022-05-20T12:54:34.963" v="3553" actId="1076"/>
          <ac:spMkLst>
            <pc:docMk/>
            <pc:sldMk cId="3543938677" sldId="316"/>
            <ac:spMk id="10" creationId="{8542C9C4-B5AB-06DC-C279-068BE857250E}"/>
          </ac:spMkLst>
        </pc:spChg>
        <pc:spChg chg="mod">
          <ac:chgData name="Gayatri Dandawate" userId="e367800e3e82cfd8" providerId="LiveId" clId="{1FDD68AB-8507-4D09-89E6-A4F5EC99AB0E}" dt="2022-05-22T12:05:45.969" v="8483" actId="1582"/>
          <ac:spMkLst>
            <pc:docMk/>
            <pc:sldMk cId="3543938677" sldId="316"/>
            <ac:spMk id="13" creationId="{25EE9695-C364-6FE2-633B-D157CD6BAFA4}"/>
          </ac:spMkLst>
        </pc:spChg>
        <pc:spChg chg="mod">
          <ac:chgData name="Gayatri Dandawate" userId="e367800e3e82cfd8" providerId="LiveId" clId="{1FDD68AB-8507-4D09-89E6-A4F5EC99AB0E}" dt="2022-05-22T12:06:00.825" v="8484" actId="1582"/>
          <ac:spMkLst>
            <pc:docMk/>
            <pc:sldMk cId="3543938677" sldId="316"/>
            <ac:spMk id="14" creationId="{A6A15337-9B82-BE4E-BE0D-E244854E3154}"/>
          </ac:spMkLst>
        </pc:spChg>
        <pc:spChg chg="mod">
          <ac:chgData name="Gayatri Dandawate" userId="e367800e3e82cfd8" providerId="LiveId" clId="{1FDD68AB-8507-4D09-89E6-A4F5EC99AB0E}" dt="2022-05-22T12:06:07.933" v="8485" actId="1582"/>
          <ac:spMkLst>
            <pc:docMk/>
            <pc:sldMk cId="3543938677" sldId="316"/>
            <ac:spMk id="15" creationId="{21F9EE78-DCDF-9DCC-DF47-E384DEE262A0}"/>
          </ac:spMkLst>
        </pc:spChg>
        <pc:spChg chg="mod">
          <ac:chgData name="Gayatri Dandawate" userId="e367800e3e82cfd8" providerId="LiveId" clId="{1FDD68AB-8507-4D09-89E6-A4F5EC99AB0E}" dt="2022-05-22T12:06:12.724" v="8486" actId="1582"/>
          <ac:spMkLst>
            <pc:docMk/>
            <pc:sldMk cId="3543938677" sldId="316"/>
            <ac:spMk id="16" creationId="{3130AA0B-32F9-B027-FBC5-CB2AEFB63C66}"/>
          </ac:spMkLst>
        </pc:spChg>
        <pc:spChg chg="mod">
          <ac:chgData name="Gayatri Dandawate" userId="e367800e3e82cfd8" providerId="LiveId" clId="{1FDD68AB-8507-4D09-89E6-A4F5EC99AB0E}" dt="2022-05-22T13:34:42.117" v="8824" actId="1076"/>
          <ac:spMkLst>
            <pc:docMk/>
            <pc:sldMk cId="3543938677" sldId="316"/>
            <ac:spMk id="35" creationId="{D8F973D1-2EE8-2548-76D9-E427868FA906}"/>
          </ac:spMkLst>
        </pc:spChg>
        <pc:spChg chg="mod">
          <ac:chgData name="Gayatri Dandawate" userId="e367800e3e82cfd8" providerId="LiveId" clId="{1FDD68AB-8507-4D09-89E6-A4F5EC99AB0E}" dt="2022-05-22T13:34:46.968" v="8825" actId="1076"/>
          <ac:spMkLst>
            <pc:docMk/>
            <pc:sldMk cId="3543938677" sldId="316"/>
            <ac:spMk id="40" creationId="{B872135E-1D27-90CA-413D-E0D8664BC211}"/>
          </ac:spMkLst>
        </pc:spChg>
        <pc:picChg chg="del mod">
          <ac:chgData name="Gayatri Dandawate" userId="e367800e3e82cfd8" providerId="LiveId" clId="{1FDD68AB-8507-4D09-89E6-A4F5EC99AB0E}" dt="2022-05-22T09:49:42.272" v="7414" actId="478"/>
          <ac:picMkLst>
            <pc:docMk/>
            <pc:sldMk cId="3543938677" sldId="316"/>
            <ac:picMk id="7" creationId="{6AD40DFA-259A-3FA4-C729-848BFF9600B5}"/>
          </ac:picMkLst>
        </pc:picChg>
        <pc:picChg chg="mod">
          <ac:chgData name="Gayatri Dandawate" userId="e367800e3e82cfd8" providerId="LiveId" clId="{1FDD68AB-8507-4D09-89E6-A4F5EC99AB0E}" dt="2022-05-22T11:40:22.413" v="8256" actId="1076"/>
          <ac:picMkLst>
            <pc:docMk/>
            <pc:sldMk cId="3543938677" sldId="316"/>
            <ac:picMk id="11" creationId="{05C3AECE-7FF3-ACB5-C780-F7F3CE22903C}"/>
          </ac:picMkLst>
        </pc:picChg>
        <pc:picChg chg="add mod">
          <ac:chgData name="Gayatri Dandawate" userId="e367800e3e82cfd8" providerId="LiveId" clId="{1FDD68AB-8507-4D09-89E6-A4F5EC99AB0E}" dt="2022-05-22T12:38:39.918" v="8497"/>
          <ac:picMkLst>
            <pc:docMk/>
            <pc:sldMk cId="3543938677" sldId="316"/>
            <ac:picMk id="51" creationId="{8B637866-F9FA-0C6C-4551-22E5021700A1}"/>
          </ac:picMkLst>
        </pc:picChg>
        <pc:cxnChg chg="add mod">
          <ac:chgData name="Gayatri Dandawate" userId="e367800e3e82cfd8" providerId="LiveId" clId="{1FDD68AB-8507-4D09-89E6-A4F5EC99AB0E}" dt="2022-05-22T11:03:52.665" v="7812"/>
          <ac:cxnSpMkLst>
            <pc:docMk/>
            <pc:sldMk cId="3543938677" sldId="316"/>
            <ac:cxnSpMk id="50" creationId="{BD59780B-BF37-5887-3C75-045CBFCE5B4C}"/>
          </ac:cxnSpMkLst>
        </pc:cxnChg>
      </pc:sldChg>
      <pc:sldChg chg="mod modShow">
        <pc:chgData name="Gayatri Dandawate" userId="e367800e3e82cfd8" providerId="LiveId" clId="{1FDD68AB-8507-4D09-89E6-A4F5EC99AB0E}" dt="2022-05-15T11:06:05.133" v="2209" actId="729"/>
        <pc:sldMkLst>
          <pc:docMk/>
          <pc:sldMk cId="4279298730" sldId="318"/>
        </pc:sldMkLst>
      </pc:sldChg>
      <pc:sldChg chg="mod ord modShow">
        <pc:chgData name="Gayatri Dandawate" userId="e367800e3e82cfd8" providerId="LiveId" clId="{1FDD68AB-8507-4D09-89E6-A4F5EC99AB0E}" dt="2022-05-15T10:58:43.946" v="2203"/>
        <pc:sldMkLst>
          <pc:docMk/>
          <pc:sldMk cId="3255938332" sldId="319"/>
        </pc:sldMkLst>
      </pc:sldChg>
      <pc:sldChg chg="addSp delSp modSp mod ord modShow">
        <pc:chgData name="Gayatri Dandawate" userId="e367800e3e82cfd8" providerId="LiveId" clId="{1FDD68AB-8507-4D09-89E6-A4F5EC99AB0E}" dt="2022-05-15T10:48:46.135" v="2118"/>
        <pc:sldMkLst>
          <pc:docMk/>
          <pc:sldMk cId="4005913040" sldId="320"/>
        </pc:sldMkLst>
        <pc:graphicFrameChg chg="add del modGraphic">
          <ac:chgData name="Gayatri Dandawate" userId="e367800e3e82cfd8" providerId="LiveId" clId="{1FDD68AB-8507-4D09-89E6-A4F5EC99AB0E}" dt="2022-05-15T08:09:31.131" v="14" actId="478"/>
          <ac:graphicFrameMkLst>
            <pc:docMk/>
            <pc:sldMk cId="4005913040" sldId="320"/>
            <ac:graphicFrameMk id="6" creationId="{B4BB0024-9E97-75F1-F927-469D11374F7B}"/>
          </ac:graphicFrameMkLst>
        </pc:graphicFrameChg>
      </pc:sldChg>
      <pc:sldChg chg="addSp delSp modSp mod ord modShow">
        <pc:chgData name="Gayatri Dandawate" userId="e367800e3e82cfd8" providerId="LiveId" clId="{1FDD68AB-8507-4D09-89E6-A4F5EC99AB0E}" dt="2022-05-22T15:34:08.329" v="10388" actId="1076"/>
        <pc:sldMkLst>
          <pc:docMk/>
          <pc:sldMk cId="4166792286" sldId="323"/>
        </pc:sldMkLst>
        <pc:spChg chg="del mod">
          <ac:chgData name="Gayatri Dandawate" userId="e367800e3e82cfd8" providerId="LiveId" clId="{1FDD68AB-8507-4D09-89E6-A4F5EC99AB0E}" dt="2022-05-22T14:31:31.420" v="9353" actId="478"/>
          <ac:spMkLst>
            <pc:docMk/>
            <pc:sldMk cId="4166792286" sldId="323"/>
            <ac:spMk id="2" creationId="{8D60160B-2E50-1BA9-4BE9-4196D3023E84}"/>
          </ac:spMkLst>
        </pc:spChg>
        <pc:spChg chg="add mod">
          <ac:chgData name="Gayatri Dandawate" userId="e367800e3e82cfd8" providerId="LiveId" clId="{1FDD68AB-8507-4D09-89E6-A4F5EC99AB0E}" dt="2022-05-22T14:34:48.684" v="9390" actId="1076"/>
          <ac:spMkLst>
            <pc:docMk/>
            <pc:sldMk cId="4166792286" sldId="323"/>
            <ac:spMk id="3" creationId="{E23DEA34-9A73-3DBF-E10E-D33359572C9F}"/>
          </ac:spMkLst>
        </pc:spChg>
        <pc:spChg chg="mod">
          <ac:chgData name="Gayatri Dandawate" userId="e367800e3e82cfd8" providerId="LiveId" clId="{1FDD68AB-8507-4D09-89E6-A4F5EC99AB0E}" dt="2022-05-22T14:34:48.684" v="9390" actId="1076"/>
          <ac:spMkLst>
            <pc:docMk/>
            <pc:sldMk cId="4166792286" sldId="323"/>
            <ac:spMk id="5" creationId="{B85E6735-AA24-D191-AA2B-CF146753AD6A}"/>
          </ac:spMkLst>
        </pc:spChg>
        <pc:spChg chg="add del mod">
          <ac:chgData name="Gayatri Dandawate" userId="e367800e3e82cfd8" providerId="LiveId" clId="{1FDD68AB-8507-4D09-89E6-A4F5EC99AB0E}" dt="2022-05-15T09:47:17.631" v="989" actId="478"/>
          <ac:spMkLst>
            <pc:docMk/>
            <pc:sldMk cId="4166792286" sldId="323"/>
            <ac:spMk id="7" creationId="{6B84B447-46C0-6D9E-F62F-3A9A2E935E67}"/>
          </ac:spMkLst>
        </pc:spChg>
        <pc:spChg chg="add mod">
          <ac:chgData name="Gayatri Dandawate" userId="e367800e3e82cfd8" providerId="LiveId" clId="{1FDD68AB-8507-4D09-89E6-A4F5EC99AB0E}" dt="2022-05-22T14:34:52.938" v="9391" actId="1076"/>
          <ac:spMkLst>
            <pc:docMk/>
            <pc:sldMk cId="4166792286" sldId="323"/>
            <ac:spMk id="9" creationId="{82926A4C-6C38-3867-83B3-D9FBA6349625}"/>
          </ac:spMkLst>
        </pc:spChg>
        <pc:spChg chg="add mod">
          <ac:chgData name="Gayatri Dandawate" userId="e367800e3e82cfd8" providerId="LiveId" clId="{1FDD68AB-8507-4D09-89E6-A4F5EC99AB0E}" dt="2022-05-22T14:34:48.684" v="9390" actId="1076"/>
          <ac:spMkLst>
            <pc:docMk/>
            <pc:sldMk cId="4166792286" sldId="323"/>
            <ac:spMk id="11" creationId="{B74100C0-AA8F-1432-E071-D9FCD82FB09F}"/>
          </ac:spMkLst>
        </pc:spChg>
        <pc:spChg chg="add del mod">
          <ac:chgData name="Gayatri Dandawate" userId="e367800e3e82cfd8" providerId="LiveId" clId="{1FDD68AB-8507-4D09-89E6-A4F5EC99AB0E}" dt="2022-05-22T14:31:33.156" v="9354" actId="478"/>
          <ac:spMkLst>
            <pc:docMk/>
            <pc:sldMk cId="4166792286" sldId="323"/>
            <ac:spMk id="13" creationId="{BF22CB65-CDB0-67A3-3021-BB96B8A7AE95}"/>
          </ac:spMkLst>
        </pc:spChg>
        <pc:spChg chg="add mod">
          <ac:chgData name="Gayatri Dandawate" userId="e367800e3e82cfd8" providerId="LiveId" clId="{1FDD68AB-8507-4D09-89E6-A4F5EC99AB0E}" dt="2022-05-22T14:32:04.850" v="9357" actId="1076"/>
          <ac:spMkLst>
            <pc:docMk/>
            <pc:sldMk cId="4166792286" sldId="323"/>
            <ac:spMk id="28" creationId="{BA63EF91-4821-F3BC-B0F5-1363D5C29E63}"/>
          </ac:spMkLst>
        </pc:spChg>
        <pc:spChg chg="add mod">
          <ac:chgData name="Gayatri Dandawate" userId="e367800e3e82cfd8" providerId="LiveId" clId="{1FDD68AB-8507-4D09-89E6-A4F5EC99AB0E}" dt="2022-05-22T14:32:04.850" v="9357" actId="1076"/>
          <ac:spMkLst>
            <pc:docMk/>
            <pc:sldMk cId="4166792286" sldId="323"/>
            <ac:spMk id="34" creationId="{27AA943A-00BD-D176-C0C7-18B2CF8FB841}"/>
          </ac:spMkLst>
        </pc:spChg>
        <pc:spChg chg="del">
          <ac:chgData name="Gayatri Dandawate" userId="e367800e3e82cfd8" providerId="LiveId" clId="{1FDD68AB-8507-4D09-89E6-A4F5EC99AB0E}" dt="2022-05-15T09:34:41.424" v="820" actId="478"/>
          <ac:spMkLst>
            <pc:docMk/>
            <pc:sldMk cId="4166792286" sldId="323"/>
            <ac:spMk id="34" creationId="{DCA5DF7A-78F8-1AD0-3A4A-707206E182A6}"/>
          </ac:spMkLst>
        </pc:spChg>
        <pc:spChg chg="add mod">
          <ac:chgData name="Gayatri Dandawate" userId="e367800e3e82cfd8" providerId="LiveId" clId="{1FDD68AB-8507-4D09-89E6-A4F5EC99AB0E}" dt="2022-05-22T14:32:04.850" v="9357" actId="1076"/>
          <ac:spMkLst>
            <pc:docMk/>
            <pc:sldMk cId="4166792286" sldId="323"/>
            <ac:spMk id="35" creationId="{5D5102F9-E0B5-9ACA-A0CE-2140BFF803D7}"/>
          </ac:spMkLst>
        </pc:spChg>
        <pc:spChg chg="del mod">
          <ac:chgData name="Gayatri Dandawate" userId="e367800e3e82cfd8" providerId="LiveId" clId="{1FDD68AB-8507-4D09-89E6-A4F5EC99AB0E}" dt="2022-05-15T09:34:43.210" v="822" actId="478"/>
          <ac:spMkLst>
            <pc:docMk/>
            <pc:sldMk cId="4166792286" sldId="323"/>
            <ac:spMk id="35" creationId="{D5B26B21-86ED-ACCE-9B3D-B2145CDA0E27}"/>
          </ac:spMkLst>
        </pc:spChg>
        <pc:spChg chg="add mod">
          <ac:chgData name="Gayatri Dandawate" userId="e367800e3e82cfd8" providerId="LiveId" clId="{1FDD68AB-8507-4D09-89E6-A4F5EC99AB0E}" dt="2022-05-22T14:32:04.850" v="9357" actId="1076"/>
          <ac:spMkLst>
            <pc:docMk/>
            <pc:sldMk cId="4166792286" sldId="323"/>
            <ac:spMk id="36" creationId="{52FD7C04-47A5-1B4D-236F-00EB5B4B0EE8}"/>
          </ac:spMkLst>
        </pc:spChg>
        <pc:spChg chg="del">
          <ac:chgData name="Gayatri Dandawate" userId="e367800e3e82cfd8" providerId="LiveId" clId="{1FDD68AB-8507-4D09-89E6-A4F5EC99AB0E}" dt="2022-05-15T09:34:44.430" v="823" actId="478"/>
          <ac:spMkLst>
            <pc:docMk/>
            <pc:sldMk cId="4166792286" sldId="323"/>
            <ac:spMk id="36" creationId="{665828C6-4937-DE71-78E3-192971C4E77D}"/>
          </ac:spMkLst>
        </pc:spChg>
        <pc:spChg chg="del">
          <ac:chgData name="Gayatri Dandawate" userId="e367800e3e82cfd8" providerId="LiveId" clId="{1FDD68AB-8507-4D09-89E6-A4F5EC99AB0E}" dt="2022-05-15T09:34:47.205" v="824" actId="478"/>
          <ac:spMkLst>
            <pc:docMk/>
            <pc:sldMk cId="4166792286" sldId="323"/>
            <ac:spMk id="37" creationId="{5B23390F-8E0B-807E-A762-CF05D91949FF}"/>
          </ac:spMkLst>
        </pc:spChg>
        <pc:spChg chg="add mod">
          <ac:chgData name="Gayatri Dandawate" userId="e367800e3e82cfd8" providerId="LiveId" clId="{1FDD68AB-8507-4D09-89E6-A4F5EC99AB0E}" dt="2022-05-22T14:32:04.850" v="9357" actId="1076"/>
          <ac:spMkLst>
            <pc:docMk/>
            <pc:sldMk cId="4166792286" sldId="323"/>
            <ac:spMk id="37" creationId="{F3602551-F3B8-070C-F07C-551682A02900}"/>
          </ac:spMkLst>
        </pc:spChg>
        <pc:spChg chg="del">
          <ac:chgData name="Gayatri Dandawate" userId="e367800e3e82cfd8" providerId="LiveId" clId="{1FDD68AB-8507-4D09-89E6-A4F5EC99AB0E}" dt="2022-05-15T09:34:48.147" v="825" actId="478"/>
          <ac:spMkLst>
            <pc:docMk/>
            <pc:sldMk cId="4166792286" sldId="323"/>
            <ac:spMk id="38" creationId="{596CF788-ED01-BE02-FB80-B12056303396}"/>
          </ac:spMkLst>
        </pc:spChg>
        <pc:spChg chg="del">
          <ac:chgData name="Gayatri Dandawate" userId="e367800e3e82cfd8" providerId="LiveId" clId="{1FDD68AB-8507-4D09-89E6-A4F5EC99AB0E}" dt="2022-05-15T09:34:49.646" v="826" actId="478"/>
          <ac:spMkLst>
            <pc:docMk/>
            <pc:sldMk cId="4166792286" sldId="323"/>
            <ac:spMk id="39" creationId="{AC03B69F-2DF3-25B8-1773-AB8494E6884F}"/>
          </ac:spMkLst>
        </pc:spChg>
        <pc:spChg chg="add mod">
          <ac:chgData name="Gayatri Dandawate" userId="e367800e3e82cfd8" providerId="LiveId" clId="{1FDD68AB-8507-4D09-89E6-A4F5EC99AB0E}" dt="2022-05-22T14:34:48.684" v="9390" actId="1076"/>
          <ac:spMkLst>
            <pc:docMk/>
            <pc:sldMk cId="4166792286" sldId="323"/>
            <ac:spMk id="41" creationId="{FA15FA83-C4F4-34F9-998A-C61FA6476F76}"/>
          </ac:spMkLst>
        </pc:spChg>
        <pc:spChg chg="add mod">
          <ac:chgData name="Gayatri Dandawate" userId="e367800e3e82cfd8" providerId="LiveId" clId="{1FDD68AB-8507-4D09-89E6-A4F5EC99AB0E}" dt="2022-05-22T14:34:36.582" v="9389" actId="1076"/>
          <ac:spMkLst>
            <pc:docMk/>
            <pc:sldMk cId="4166792286" sldId="323"/>
            <ac:spMk id="44" creationId="{5D3FDE19-515C-B13F-57E0-915D4E390585}"/>
          </ac:spMkLst>
        </pc:spChg>
        <pc:spChg chg="add mod">
          <ac:chgData name="Gayatri Dandawate" userId="e367800e3e82cfd8" providerId="LiveId" clId="{1FDD68AB-8507-4D09-89E6-A4F5EC99AB0E}" dt="2022-05-22T15:34:08.329" v="10388" actId="1076"/>
          <ac:spMkLst>
            <pc:docMk/>
            <pc:sldMk cId="4166792286" sldId="323"/>
            <ac:spMk id="47" creationId="{A369ECFB-E7F9-DA8A-415C-024042129DB2}"/>
          </ac:spMkLst>
        </pc:spChg>
        <pc:picChg chg="add del mod">
          <ac:chgData name="Gayatri Dandawate" userId="e367800e3e82cfd8" providerId="LiveId" clId="{1FDD68AB-8507-4D09-89E6-A4F5EC99AB0E}" dt="2022-05-15T09:43:13.057" v="959" actId="478"/>
          <ac:picMkLst>
            <pc:docMk/>
            <pc:sldMk cId="4166792286" sldId="323"/>
            <ac:picMk id="14" creationId="{148ACDCD-A2B5-C19B-74DF-FA620429D13C}"/>
          </ac:picMkLst>
        </pc:picChg>
        <pc:picChg chg="mod">
          <ac:chgData name="Gayatri Dandawate" userId="e367800e3e82cfd8" providerId="LiveId" clId="{1FDD68AB-8507-4D09-89E6-A4F5EC99AB0E}" dt="2022-05-22T14:34:48.684" v="9390" actId="1076"/>
          <ac:picMkLst>
            <pc:docMk/>
            <pc:sldMk cId="4166792286" sldId="323"/>
            <ac:picMk id="20" creationId="{53CE7AC7-A67F-9B3B-1F52-5F5D3C6692FD}"/>
          </ac:picMkLst>
        </pc:picChg>
        <pc:picChg chg="mod modCrop">
          <ac:chgData name="Gayatri Dandawate" userId="e367800e3e82cfd8" providerId="LiveId" clId="{1FDD68AB-8507-4D09-89E6-A4F5EC99AB0E}" dt="2022-05-22T14:34:48.684" v="9390" actId="1076"/>
          <ac:picMkLst>
            <pc:docMk/>
            <pc:sldMk cId="4166792286" sldId="323"/>
            <ac:picMk id="21" creationId="{0C8F80E3-169B-1806-6509-BDDC4B16BE76}"/>
          </ac:picMkLst>
        </pc:picChg>
        <pc:picChg chg="mod">
          <ac:chgData name="Gayatri Dandawate" userId="e367800e3e82cfd8" providerId="LiveId" clId="{1FDD68AB-8507-4D09-89E6-A4F5EC99AB0E}" dt="2022-05-22T14:34:48.684" v="9390" actId="1076"/>
          <ac:picMkLst>
            <pc:docMk/>
            <pc:sldMk cId="4166792286" sldId="323"/>
            <ac:picMk id="22" creationId="{5B0510B3-7463-2B72-59ED-DBCCEE1D3077}"/>
          </ac:picMkLst>
        </pc:picChg>
        <pc:picChg chg="mod modCrop">
          <ac:chgData name="Gayatri Dandawate" userId="e367800e3e82cfd8" providerId="LiveId" clId="{1FDD68AB-8507-4D09-89E6-A4F5EC99AB0E}" dt="2022-05-22T14:34:48.684" v="9390" actId="1076"/>
          <ac:picMkLst>
            <pc:docMk/>
            <pc:sldMk cId="4166792286" sldId="323"/>
            <ac:picMk id="23" creationId="{B0A1EAA2-D1A5-F775-9492-AA7915D1EB40}"/>
          </ac:picMkLst>
        </pc:picChg>
        <pc:picChg chg="mod">
          <ac:chgData name="Gayatri Dandawate" userId="e367800e3e82cfd8" providerId="LiveId" clId="{1FDD68AB-8507-4D09-89E6-A4F5EC99AB0E}" dt="2022-05-22T14:34:48.684" v="9390" actId="1076"/>
          <ac:picMkLst>
            <pc:docMk/>
            <pc:sldMk cId="4166792286" sldId="323"/>
            <ac:picMk id="24" creationId="{7F27A341-7BD3-7DD0-EAB5-9BD11D0596F3}"/>
          </ac:picMkLst>
        </pc:picChg>
        <pc:picChg chg="mod">
          <ac:chgData name="Gayatri Dandawate" userId="e367800e3e82cfd8" providerId="LiveId" clId="{1FDD68AB-8507-4D09-89E6-A4F5EC99AB0E}" dt="2022-05-22T14:34:48.684" v="9390" actId="1076"/>
          <ac:picMkLst>
            <pc:docMk/>
            <pc:sldMk cId="4166792286" sldId="323"/>
            <ac:picMk id="25" creationId="{2AA208CB-7EF8-EFAB-D2CC-DFADF82D5946}"/>
          </ac:picMkLst>
        </pc:picChg>
        <pc:picChg chg="mod">
          <ac:chgData name="Gayatri Dandawate" userId="e367800e3e82cfd8" providerId="LiveId" clId="{1FDD68AB-8507-4D09-89E6-A4F5EC99AB0E}" dt="2022-05-22T14:34:48.684" v="9390" actId="1076"/>
          <ac:picMkLst>
            <pc:docMk/>
            <pc:sldMk cId="4166792286" sldId="323"/>
            <ac:picMk id="26" creationId="{B00A0C60-1DE3-EB39-56F9-C3453FFDBB49}"/>
          </ac:picMkLst>
        </pc:picChg>
        <pc:picChg chg="mod modCrop">
          <ac:chgData name="Gayatri Dandawate" userId="e367800e3e82cfd8" providerId="LiveId" clId="{1FDD68AB-8507-4D09-89E6-A4F5EC99AB0E}" dt="2022-05-22T14:34:48.684" v="9390" actId="1076"/>
          <ac:picMkLst>
            <pc:docMk/>
            <pc:sldMk cId="4166792286" sldId="323"/>
            <ac:picMk id="29" creationId="{20035F5D-27C4-36CD-9880-911D1AE71A0A}"/>
          </ac:picMkLst>
        </pc:picChg>
        <pc:picChg chg="mod">
          <ac:chgData name="Gayatri Dandawate" userId="e367800e3e82cfd8" providerId="LiveId" clId="{1FDD68AB-8507-4D09-89E6-A4F5EC99AB0E}" dt="2022-05-22T14:34:48.684" v="9390" actId="1076"/>
          <ac:picMkLst>
            <pc:docMk/>
            <pc:sldMk cId="4166792286" sldId="323"/>
            <ac:picMk id="30" creationId="{2DB567EE-ECCB-C1D5-161C-1E6ECFED28CF}"/>
          </ac:picMkLst>
        </pc:picChg>
        <pc:picChg chg="mod modCrop">
          <ac:chgData name="Gayatri Dandawate" userId="e367800e3e82cfd8" providerId="LiveId" clId="{1FDD68AB-8507-4D09-89E6-A4F5EC99AB0E}" dt="2022-05-22T14:34:48.684" v="9390" actId="1076"/>
          <ac:picMkLst>
            <pc:docMk/>
            <pc:sldMk cId="4166792286" sldId="323"/>
            <ac:picMk id="31" creationId="{036CB0F4-C4A9-1CBA-2579-1A2E73BABC78}"/>
          </ac:picMkLst>
        </pc:picChg>
        <pc:picChg chg="mod">
          <ac:chgData name="Gayatri Dandawate" userId="e367800e3e82cfd8" providerId="LiveId" clId="{1FDD68AB-8507-4D09-89E6-A4F5EC99AB0E}" dt="2022-05-22T14:34:48.684" v="9390" actId="1076"/>
          <ac:picMkLst>
            <pc:docMk/>
            <pc:sldMk cId="4166792286" sldId="323"/>
            <ac:picMk id="32" creationId="{5C997F7D-EEA4-FA1F-EE28-B623DAACFB47}"/>
          </ac:picMkLst>
        </pc:picChg>
        <pc:picChg chg="mod">
          <ac:chgData name="Gayatri Dandawate" userId="e367800e3e82cfd8" providerId="LiveId" clId="{1FDD68AB-8507-4D09-89E6-A4F5EC99AB0E}" dt="2022-05-22T14:34:48.684" v="9390" actId="1076"/>
          <ac:picMkLst>
            <pc:docMk/>
            <pc:sldMk cId="4166792286" sldId="323"/>
            <ac:picMk id="33" creationId="{6841A45F-34A9-9329-10E1-7D2D3366CB5D}"/>
          </ac:picMkLst>
        </pc:picChg>
        <pc:picChg chg="add mod">
          <ac:chgData name="Gayatri Dandawate" userId="e367800e3e82cfd8" providerId="LiveId" clId="{1FDD68AB-8507-4D09-89E6-A4F5EC99AB0E}" dt="2022-05-22T14:32:04.850" v="9357" actId="1076"/>
          <ac:picMkLst>
            <pc:docMk/>
            <pc:sldMk cId="4166792286" sldId="323"/>
            <ac:picMk id="38" creationId="{9EA5E6CA-D988-8541-351E-43D64E6F13FF}"/>
          </ac:picMkLst>
        </pc:picChg>
        <pc:picChg chg="add mod">
          <ac:chgData name="Gayatri Dandawate" userId="e367800e3e82cfd8" providerId="LiveId" clId="{1FDD68AB-8507-4D09-89E6-A4F5EC99AB0E}" dt="2022-05-22T14:32:04.850" v="9357" actId="1076"/>
          <ac:picMkLst>
            <pc:docMk/>
            <pc:sldMk cId="4166792286" sldId="323"/>
            <ac:picMk id="39" creationId="{ECC387FB-336C-5405-44AA-5EE3C912F4A6}"/>
          </ac:picMkLst>
        </pc:picChg>
        <pc:picChg chg="add del mod">
          <ac:chgData name="Gayatri Dandawate" userId="e367800e3e82cfd8" providerId="LiveId" clId="{1FDD68AB-8507-4D09-89E6-A4F5EC99AB0E}" dt="2022-05-15T09:44:48.544" v="983" actId="478"/>
          <ac:picMkLst>
            <pc:docMk/>
            <pc:sldMk cId="4166792286" sldId="323"/>
            <ac:picMk id="40" creationId="{5C8FF37E-9D12-53EE-8217-FFB961482519}"/>
          </ac:picMkLst>
        </pc:picChg>
        <pc:picChg chg="add mod">
          <ac:chgData name="Gayatri Dandawate" userId="e367800e3e82cfd8" providerId="LiveId" clId="{1FDD68AB-8507-4D09-89E6-A4F5EC99AB0E}" dt="2022-05-22T14:32:04.850" v="9357" actId="1076"/>
          <ac:picMkLst>
            <pc:docMk/>
            <pc:sldMk cId="4166792286" sldId="323"/>
            <ac:picMk id="40" creationId="{A0F75498-7ACB-FFEB-FE7C-2E5A98FF6F75}"/>
          </ac:picMkLst>
        </pc:picChg>
        <pc:picChg chg="add mod">
          <ac:chgData name="Gayatri Dandawate" userId="e367800e3e82cfd8" providerId="LiveId" clId="{1FDD68AB-8507-4D09-89E6-A4F5EC99AB0E}" dt="2022-05-22T14:32:04.850" v="9357" actId="1076"/>
          <ac:picMkLst>
            <pc:docMk/>
            <pc:sldMk cId="4166792286" sldId="323"/>
            <ac:picMk id="42" creationId="{F69FF75D-318D-A5CF-F1A3-680A896531BD}"/>
          </ac:picMkLst>
        </pc:picChg>
        <pc:picChg chg="add mod">
          <ac:chgData name="Gayatri Dandawate" userId="e367800e3e82cfd8" providerId="LiveId" clId="{1FDD68AB-8507-4D09-89E6-A4F5EC99AB0E}" dt="2022-05-22T14:32:04.850" v="9357" actId="1076"/>
          <ac:picMkLst>
            <pc:docMk/>
            <pc:sldMk cId="4166792286" sldId="323"/>
            <ac:picMk id="43" creationId="{BCFF11E0-DC23-C6FA-6534-7A25E022A086}"/>
          </ac:picMkLst>
        </pc:picChg>
        <pc:picChg chg="add mod">
          <ac:chgData name="Gayatri Dandawate" userId="e367800e3e82cfd8" providerId="LiveId" clId="{1FDD68AB-8507-4D09-89E6-A4F5EC99AB0E}" dt="2022-05-22T14:31:33.844" v="9355"/>
          <ac:picMkLst>
            <pc:docMk/>
            <pc:sldMk cId="4166792286" sldId="323"/>
            <ac:picMk id="45" creationId="{4737405E-859A-FF71-86FC-26EC481E1B84}"/>
          </ac:picMkLst>
        </pc:picChg>
        <pc:cxnChg chg="mod">
          <ac:chgData name="Gayatri Dandawate" userId="e367800e3e82cfd8" providerId="LiveId" clId="{1FDD68AB-8507-4D09-89E6-A4F5EC99AB0E}" dt="2022-05-22T14:34:48.684" v="9390" actId="1076"/>
          <ac:cxnSpMkLst>
            <pc:docMk/>
            <pc:sldMk cId="4166792286" sldId="323"/>
            <ac:cxnSpMk id="6" creationId="{687C94D6-85FF-F5DE-BDBA-28FD6F66D402}"/>
          </ac:cxnSpMkLst>
        </pc:cxnChg>
        <pc:cxnChg chg="mod">
          <ac:chgData name="Gayatri Dandawate" userId="e367800e3e82cfd8" providerId="LiveId" clId="{1FDD68AB-8507-4D09-89E6-A4F5EC99AB0E}" dt="2022-05-22T14:34:48.684" v="9390" actId="1076"/>
          <ac:cxnSpMkLst>
            <pc:docMk/>
            <pc:sldMk cId="4166792286" sldId="323"/>
            <ac:cxnSpMk id="8" creationId="{9B7382F8-8F5C-2CA1-326E-BB958345E4E2}"/>
          </ac:cxnSpMkLst>
        </pc:cxnChg>
        <pc:cxnChg chg="mod">
          <ac:chgData name="Gayatri Dandawate" userId="e367800e3e82cfd8" providerId="LiveId" clId="{1FDD68AB-8507-4D09-89E6-A4F5EC99AB0E}" dt="2022-05-22T14:34:48.684" v="9390" actId="1076"/>
          <ac:cxnSpMkLst>
            <pc:docMk/>
            <pc:sldMk cId="4166792286" sldId="323"/>
            <ac:cxnSpMk id="10" creationId="{B7114791-B27A-721E-A2B7-0DC0D11C1463}"/>
          </ac:cxnSpMkLst>
        </pc:cxnChg>
        <pc:cxnChg chg="mod">
          <ac:chgData name="Gayatri Dandawate" userId="e367800e3e82cfd8" providerId="LiveId" clId="{1FDD68AB-8507-4D09-89E6-A4F5EC99AB0E}" dt="2022-05-22T14:34:48.684" v="9390" actId="1076"/>
          <ac:cxnSpMkLst>
            <pc:docMk/>
            <pc:sldMk cId="4166792286" sldId="323"/>
            <ac:cxnSpMk id="12" creationId="{39F5E295-22DB-9443-5845-957928E058D8}"/>
          </ac:cxnSpMkLst>
        </pc:cxnChg>
        <pc:cxnChg chg="add mod">
          <ac:chgData name="Gayatri Dandawate" userId="e367800e3e82cfd8" providerId="LiveId" clId="{1FDD68AB-8507-4D09-89E6-A4F5EC99AB0E}" dt="2022-05-22T11:04:02.315" v="7816"/>
          <ac:cxnSpMkLst>
            <pc:docMk/>
            <pc:sldMk cId="4166792286" sldId="323"/>
            <ac:cxnSpMk id="27" creationId="{321CC9DC-837A-77E9-C666-05C705B875CA}"/>
          </ac:cxnSpMkLst>
        </pc:cxnChg>
        <pc:cxnChg chg="add del mod">
          <ac:chgData name="Gayatri Dandawate" userId="e367800e3e82cfd8" providerId="LiveId" clId="{1FDD68AB-8507-4D09-89E6-A4F5EC99AB0E}" dt="2022-05-22T14:34:33.155" v="9387" actId="478"/>
          <ac:cxnSpMkLst>
            <pc:docMk/>
            <pc:sldMk cId="4166792286" sldId="323"/>
            <ac:cxnSpMk id="46" creationId="{71467947-87E5-1E8C-7535-7DD627C4BA98}"/>
          </ac:cxnSpMkLst>
        </pc:cxnChg>
      </pc:sldChg>
      <pc:sldChg chg="addSp delSp modSp add mod ord">
        <pc:chgData name="Gayatri Dandawate" userId="e367800e3e82cfd8" providerId="LiveId" clId="{1FDD68AB-8507-4D09-89E6-A4F5EC99AB0E}" dt="2022-05-22T08:06:29.030" v="6310"/>
        <pc:sldMkLst>
          <pc:docMk/>
          <pc:sldMk cId="732877967" sldId="324"/>
        </pc:sldMkLst>
        <pc:spChg chg="mod">
          <ac:chgData name="Gayatri Dandawate" userId="e367800e3e82cfd8" providerId="LiveId" clId="{1FDD68AB-8507-4D09-89E6-A4F5EC99AB0E}" dt="2022-05-15T11:16:55.370" v="2720" actId="20577"/>
          <ac:spMkLst>
            <pc:docMk/>
            <pc:sldMk cId="732877967" sldId="324"/>
            <ac:spMk id="2" creationId="{F22E8D3B-AD1B-7404-C2A7-6A1C01B3CC0A}"/>
          </ac:spMkLst>
        </pc:spChg>
        <pc:spChg chg="del">
          <ac:chgData name="Gayatri Dandawate" userId="e367800e3e82cfd8" providerId="LiveId" clId="{1FDD68AB-8507-4D09-89E6-A4F5EC99AB0E}" dt="2022-05-15T08:08:01.616" v="2" actId="478"/>
          <ac:spMkLst>
            <pc:docMk/>
            <pc:sldMk cId="732877967" sldId="324"/>
            <ac:spMk id="3" creationId="{5106A92B-488E-0B92-829F-9A90DC65A6DC}"/>
          </ac:spMkLst>
        </pc:spChg>
        <pc:spChg chg="add mod">
          <ac:chgData name="Gayatri Dandawate" userId="e367800e3e82cfd8" providerId="LiveId" clId="{1FDD68AB-8507-4D09-89E6-A4F5EC99AB0E}" dt="2022-05-18T19:00:31.484" v="3225" actId="207"/>
          <ac:spMkLst>
            <pc:docMk/>
            <pc:sldMk cId="732877967" sldId="324"/>
            <ac:spMk id="3" creationId="{8A4AA232-8AB1-69A7-35DC-4EB26CEA7588}"/>
          </ac:spMkLst>
        </pc:spChg>
        <pc:spChg chg="add del mod">
          <ac:chgData name="Gayatri Dandawate" userId="e367800e3e82cfd8" providerId="LiveId" clId="{1FDD68AB-8507-4D09-89E6-A4F5EC99AB0E}" dt="2022-05-21T17:48:40.492" v="4447" actId="478"/>
          <ac:spMkLst>
            <pc:docMk/>
            <pc:sldMk cId="732877967" sldId="324"/>
            <ac:spMk id="5" creationId="{0F56CD9D-4A04-D7A1-1338-6A6B48DD50D8}"/>
          </ac:spMkLst>
        </pc:spChg>
        <pc:spChg chg="add del mod">
          <ac:chgData name="Gayatri Dandawate" userId="e367800e3e82cfd8" providerId="LiveId" clId="{1FDD68AB-8507-4D09-89E6-A4F5EC99AB0E}" dt="2022-05-15T08:09:01.557" v="7" actId="1032"/>
          <ac:spMkLst>
            <pc:docMk/>
            <pc:sldMk cId="732877967" sldId="324"/>
            <ac:spMk id="8" creationId="{70F73021-1D0A-5A32-81F1-6A16946F454E}"/>
          </ac:spMkLst>
        </pc:spChg>
        <pc:spChg chg="add mod">
          <ac:chgData name="Gayatri Dandawate" userId="e367800e3e82cfd8" providerId="LiveId" clId="{1FDD68AB-8507-4D09-89E6-A4F5EC99AB0E}" dt="2022-05-15T09:10:13.929" v="642" actId="1076"/>
          <ac:spMkLst>
            <pc:docMk/>
            <pc:sldMk cId="732877967" sldId="324"/>
            <ac:spMk id="10" creationId="{BEAF5DA1-9AF6-D76A-5577-FD14487EFD4B}"/>
          </ac:spMkLst>
        </pc:spChg>
        <pc:spChg chg="add mod">
          <ac:chgData name="Gayatri Dandawate" userId="e367800e3e82cfd8" providerId="LiveId" clId="{1FDD68AB-8507-4D09-89E6-A4F5EC99AB0E}" dt="2022-05-15T08:32:14.600" v="460" actId="1076"/>
          <ac:spMkLst>
            <pc:docMk/>
            <pc:sldMk cId="732877967" sldId="324"/>
            <ac:spMk id="11" creationId="{A27D6B39-0A4B-0818-D588-175E34B3154A}"/>
          </ac:spMkLst>
        </pc:spChg>
        <pc:spChg chg="del mod topLvl">
          <ac:chgData name="Gayatri Dandawate" userId="e367800e3e82cfd8" providerId="LiveId" clId="{1FDD68AB-8507-4D09-89E6-A4F5EC99AB0E}" dt="2022-05-15T08:43:54.022" v="575" actId="478"/>
          <ac:spMkLst>
            <pc:docMk/>
            <pc:sldMk cId="732877967" sldId="324"/>
            <ac:spMk id="14" creationId="{EE1AEF83-826F-D3A9-2D12-187A2B614B2C}"/>
          </ac:spMkLst>
        </pc:spChg>
        <pc:spChg chg="del mod">
          <ac:chgData name="Gayatri Dandawate" userId="e367800e3e82cfd8" providerId="LiveId" clId="{1FDD68AB-8507-4D09-89E6-A4F5EC99AB0E}" dt="2022-05-15T08:31:18.325" v="453" actId="478"/>
          <ac:spMkLst>
            <pc:docMk/>
            <pc:sldMk cId="732877967" sldId="324"/>
            <ac:spMk id="15" creationId="{44964ED6-57F1-8BA5-5045-17DCF4C810AF}"/>
          </ac:spMkLst>
        </pc:spChg>
        <pc:spChg chg="del mod topLvl">
          <ac:chgData name="Gayatri Dandawate" userId="e367800e3e82cfd8" providerId="LiveId" clId="{1FDD68AB-8507-4D09-89E6-A4F5EC99AB0E}" dt="2022-05-15T08:41:49.558" v="568" actId="478"/>
          <ac:spMkLst>
            <pc:docMk/>
            <pc:sldMk cId="732877967" sldId="324"/>
            <ac:spMk id="16" creationId="{1FF20225-E7DC-9EA2-038B-F89D0E2E6135}"/>
          </ac:spMkLst>
        </pc:spChg>
        <pc:spChg chg="del mod topLvl">
          <ac:chgData name="Gayatri Dandawate" userId="e367800e3e82cfd8" providerId="LiveId" clId="{1FDD68AB-8507-4D09-89E6-A4F5EC99AB0E}" dt="2022-05-15T08:42:42.997" v="572" actId="478"/>
          <ac:spMkLst>
            <pc:docMk/>
            <pc:sldMk cId="732877967" sldId="324"/>
            <ac:spMk id="17" creationId="{BE6A0199-AF49-AC57-5B0F-CB32D26E424A}"/>
          </ac:spMkLst>
        </pc:spChg>
        <pc:spChg chg="del mod">
          <ac:chgData name="Gayatri Dandawate" userId="e367800e3e82cfd8" providerId="LiveId" clId="{1FDD68AB-8507-4D09-89E6-A4F5EC99AB0E}" dt="2022-05-15T08:31:32.710" v="454" actId="478"/>
          <ac:spMkLst>
            <pc:docMk/>
            <pc:sldMk cId="732877967" sldId="324"/>
            <ac:spMk id="18" creationId="{A034122A-809C-A606-6BA4-8145C8958421}"/>
          </ac:spMkLst>
        </pc:spChg>
        <pc:spChg chg="del mod">
          <ac:chgData name="Gayatri Dandawate" userId="e367800e3e82cfd8" providerId="LiveId" clId="{1FDD68AB-8507-4D09-89E6-A4F5EC99AB0E}" dt="2022-05-15T08:31:16.078" v="452" actId="478"/>
          <ac:spMkLst>
            <pc:docMk/>
            <pc:sldMk cId="732877967" sldId="324"/>
            <ac:spMk id="19" creationId="{8D27D337-6884-EC23-2C0D-8E74BDD5DFAF}"/>
          </ac:spMkLst>
        </pc:spChg>
        <pc:spChg chg="del mod">
          <ac:chgData name="Gayatri Dandawate" userId="e367800e3e82cfd8" providerId="LiveId" clId="{1FDD68AB-8507-4D09-89E6-A4F5EC99AB0E}" dt="2022-05-15T08:31:14.385" v="451" actId="478"/>
          <ac:spMkLst>
            <pc:docMk/>
            <pc:sldMk cId="732877967" sldId="324"/>
            <ac:spMk id="20" creationId="{287815BC-243E-DE2F-530A-8D31480BCFC8}"/>
          </ac:spMkLst>
        </pc:spChg>
        <pc:spChg chg="mod topLvl">
          <ac:chgData name="Gayatri Dandawate" userId="e367800e3e82cfd8" providerId="LiveId" clId="{1FDD68AB-8507-4D09-89E6-A4F5EC99AB0E}" dt="2022-05-15T10:28:32.207" v="1677" actId="1076"/>
          <ac:spMkLst>
            <pc:docMk/>
            <pc:sldMk cId="732877967" sldId="324"/>
            <ac:spMk id="21" creationId="{B191DE2F-F22E-C990-C937-3083927F86CD}"/>
          </ac:spMkLst>
        </pc:spChg>
        <pc:spChg chg="mod topLvl">
          <ac:chgData name="Gayatri Dandawate" userId="e367800e3e82cfd8" providerId="LiveId" clId="{1FDD68AB-8507-4D09-89E6-A4F5EC99AB0E}" dt="2022-05-15T10:28:32.207" v="1677" actId="1076"/>
          <ac:spMkLst>
            <pc:docMk/>
            <pc:sldMk cId="732877967" sldId="324"/>
            <ac:spMk id="22" creationId="{00A64590-2489-1709-13C4-F85B25917405}"/>
          </ac:spMkLst>
        </pc:spChg>
        <pc:spChg chg="mod topLvl">
          <ac:chgData name="Gayatri Dandawate" userId="e367800e3e82cfd8" providerId="LiveId" clId="{1FDD68AB-8507-4D09-89E6-A4F5EC99AB0E}" dt="2022-05-15T10:28:32.207" v="1677" actId="1076"/>
          <ac:spMkLst>
            <pc:docMk/>
            <pc:sldMk cId="732877967" sldId="324"/>
            <ac:spMk id="23" creationId="{E8BA40BA-185A-08AA-DB00-ADE915589BD2}"/>
          </ac:spMkLst>
        </pc:spChg>
        <pc:spChg chg="mod topLvl">
          <ac:chgData name="Gayatri Dandawate" userId="e367800e3e82cfd8" providerId="LiveId" clId="{1FDD68AB-8507-4D09-89E6-A4F5EC99AB0E}" dt="2022-05-15T10:28:32.207" v="1677" actId="1076"/>
          <ac:spMkLst>
            <pc:docMk/>
            <pc:sldMk cId="732877967" sldId="324"/>
            <ac:spMk id="24" creationId="{5FF4FBE1-D2F1-AEDD-23FD-423991D24838}"/>
          </ac:spMkLst>
        </pc:spChg>
        <pc:spChg chg="del mod topLvl">
          <ac:chgData name="Gayatri Dandawate" userId="e367800e3e82cfd8" providerId="LiveId" clId="{1FDD68AB-8507-4D09-89E6-A4F5EC99AB0E}" dt="2022-05-15T09:20:07.269" v="681" actId="478"/>
          <ac:spMkLst>
            <pc:docMk/>
            <pc:sldMk cId="732877967" sldId="324"/>
            <ac:spMk id="25" creationId="{2E7D3CC2-0C2C-6E11-8DBF-61BE2534BDA1}"/>
          </ac:spMkLst>
        </pc:spChg>
        <pc:spChg chg="del mod topLvl">
          <ac:chgData name="Gayatri Dandawate" userId="e367800e3e82cfd8" providerId="LiveId" clId="{1FDD68AB-8507-4D09-89E6-A4F5EC99AB0E}" dt="2022-05-15T09:20:08.918" v="683" actId="478"/>
          <ac:spMkLst>
            <pc:docMk/>
            <pc:sldMk cId="732877967" sldId="324"/>
            <ac:spMk id="26" creationId="{6DA5B124-59C8-6D53-5343-2CFCFF764138}"/>
          </ac:spMkLst>
        </pc:spChg>
        <pc:spChg chg="mod topLvl">
          <ac:chgData name="Gayatri Dandawate" userId="e367800e3e82cfd8" providerId="LiveId" clId="{1FDD68AB-8507-4D09-89E6-A4F5EC99AB0E}" dt="2022-05-15T10:28:57.399" v="1679" actId="1076"/>
          <ac:spMkLst>
            <pc:docMk/>
            <pc:sldMk cId="732877967" sldId="324"/>
            <ac:spMk id="27" creationId="{75B96475-931A-E9D9-889E-D3B4924D789D}"/>
          </ac:spMkLst>
        </pc:spChg>
        <pc:spChg chg="mod topLvl">
          <ac:chgData name="Gayatri Dandawate" userId="e367800e3e82cfd8" providerId="LiveId" clId="{1FDD68AB-8507-4D09-89E6-A4F5EC99AB0E}" dt="2022-05-15T10:28:57.399" v="1679" actId="1076"/>
          <ac:spMkLst>
            <pc:docMk/>
            <pc:sldMk cId="732877967" sldId="324"/>
            <ac:spMk id="28" creationId="{11E162EC-7D0D-9C23-4112-2C89F376BE41}"/>
          </ac:spMkLst>
        </pc:spChg>
        <pc:spChg chg="del mod topLvl">
          <ac:chgData name="Gayatri Dandawate" userId="e367800e3e82cfd8" providerId="LiveId" clId="{1FDD68AB-8507-4D09-89E6-A4F5EC99AB0E}" dt="2022-05-15T08:48:50.905" v="611" actId="478"/>
          <ac:spMkLst>
            <pc:docMk/>
            <pc:sldMk cId="732877967" sldId="324"/>
            <ac:spMk id="29" creationId="{5C3D8F35-4713-9DB2-62F3-F7131EA4DD39}"/>
          </ac:spMkLst>
        </pc:spChg>
        <pc:spChg chg="del mod topLvl">
          <ac:chgData name="Gayatri Dandawate" userId="e367800e3e82cfd8" providerId="LiveId" clId="{1FDD68AB-8507-4D09-89E6-A4F5EC99AB0E}" dt="2022-05-15T08:48:51.641" v="612" actId="478"/>
          <ac:spMkLst>
            <pc:docMk/>
            <pc:sldMk cId="732877967" sldId="324"/>
            <ac:spMk id="30" creationId="{26C7C8DC-1C08-B391-F738-37B22D5DD364}"/>
          </ac:spMkLst>
        </pc:spChg>
        <pc:spChg chg="add mod">
          <ac:chgData name="Gayatri Dandawate" userId="e367800e3e82cfd8" providerId="LiveId" clId="{1FDD68AB-8507-4D09-89E6-A4F5EC99AB0E}" dt="2022-05-15T10:29:19.740" v="1685" actId="1076"/>
          <ac:spMkLst>
            <pc:docMk/>
            <pc:sldMk cId="732877967" sldId="324"/>
            <ac:spMk id="36" creationId="{39459E5C-3D7C-CB23-4618-6CD53C327725}"/>
          </ac:spMkLst>
        </pc:spChg>
        <pc:spChg chg="add mod">
          <ac:chgData name="Gayatri Dandawate" userId="e367800e3e82cfd8" providerId="LiveId" clId="{1FDD68AB-8507-4D09-89E6-A4F5EC99AB0E}" dt="2022-05-15T10:28:32.207" v="1677" actId="1076"/>
          <ac:spMkLst>
            <pc:docMk/>
            <pc:sldMk cId="732877967" sldId="324"/>
            <ac:spMk id="37" creationId="{D4EA7ED8-580A-37F2-2418-AB2DF7BBE5E6}"/>
          </ac:spMkLst>
        </pc:spChg>
        <pc:spChg chg="add mod">
          <ac:chgData name="Gayatri Dandawate" userId="e367800e3e82cfd8" providerId="LiveId" clId="{1FDD68AB-8507-4D09-89E6-A4F5EC99AB0E}" dt="2022-05-15T11:28:11.707" v="2931" actId="1076"/>
          <ac:spMkLst>
            <pc:docMk/>
            <pc:sldMk cId="732877967" sldId="324"/>
            <ac:spMk id="38" creationId="{CCE500A8-B39A-9118-A450-01A49FD73B88}"/>
          </ac:spMkLst>
        </pc:spChg>
        <pc:spChg chg="add mod">
          <ac:chgData name="Gayatri Dandawate" userId="e367800e3e82cfd8" providerId="LiveId" clId="{1FDD68AB-8507-4D09-89E6-A4F5EC99AB0E}" dt="2022-05-15T10:29:14.798" v="1684" actId="1076"/>
          <ac:spMkLst>
            <pc:docMk/>
            <pc:sldMk cId="732877967" sldId="324"/>
            <ac:spMk id="39" creationId="{46BBE0A0-5C25-6D9E-1850-AAEAB66D1E12}"/>
          </ac:spMkLst>
        </pc:spChg>
        <pc:spChg chg="add del mod">
          <ac:chgData name="Gayatri Dandawate" userId="e367800e3e82cfd8" providerId="LiveId" clId="{1FDD68AB-8507-4D09-89E6-A4F5EC99AB0E}" dt="2022-05-15T10:16:46.094" v="1447" actId="478"/>
          <ac:spMkLst>
            <pc:docMk/>
            <pc:sldMk cId="732877967" sldId="324"/>
            <ac:spMk id="40" creationId="{BF72974F-85F6-F9D8-B4E6-3C5141DC6ACE}"/>
          </ac:spMkLst>
        </pc:spChg>
        <pc:spChg chg="add del mod">
          <ac:chgData name="Gayatri Dandawate" userId="e367800e3e82cfd8" providerId="LiveId" clId="{1FDD68AB-8507-4D09-89E6-A4F5EC99AB0E}" dt="2022-05-15T10:12:26.685" v="1372" actId="478"/>
          <ac:spMkLst>
            <pc:docMk/>
            <pc:sldMk cId="732877967" sldId="324"/>
            <ac:spMk id="41" creationId="{EC997046-CE2D-5EF4-41E5-2CC0504DC627}"/>
          </ac:spMkLst>
        </pc:spChg>
        <pc:spChg chg="add del mod">
          <ac:chgData name="Gayatri Dandawate" userId="e367800e3e82cfd8" providerId="LiveId" clId="{1FDD68AB-8507-4D09-89E6-A4F5EC99AB0E}" dt="2022-05-15T09:20:08.247" v="682" actId="478"/>
          <ac:spMkLst>
            <pc:docMk/>
            <pc:sldMk cId="732877967" sldId="324"/>
            <ac:spMk id="44" creationId="{E3EE9F2D-D6E5-BABA-D7AA-C12B12C8A625}"/>
          </ac:spMkLst>
        </pc:spChg>
        <pc:spChg chg="add mod">
          <ac:chgData name="Gayatri Dandawate" userId="e367800e3e82cfd8" providerId="LiveId" clId="{1FDD68AB-8507-4D09-89E6-A4F5EC99AB0E}" dt="2022-05-15T10:28:32.207" v="1677" actId="1076"/>
          <ac:spMkLst>
            <pc:docMk/>
            <pc:sldMk cId="732877967" sldId="324"/>
            <ac:spMk id="45" creationId="{8ED57C6B-83FE-098B-300A-6B2E60432EF0}"/>
          </ac:spMkLst>
        </pc:spChg>
        <pc:spChg chg="add mod">
          <ac:chgData name="Gayatri Dandawate" userId="e367800e3e82cfd8" providerId="LiveId" clId="{1FDD68AB-8507-4D09-89E6-A4F5EC99AB0E}" dt="2022-05-15T11:28:07.717" v="2930" actId="1076"/>
          <ac:spMkLst>
            <pc:docMk/>
            <pc:sldMk cId="732877967" sldId="324"/>
            <ac:spMk id="48" creationId="{B4F293EC-3DEC-FBFB-6832-3B69E8FD437C}"/>
          </ac:spMkLst>
        </pc:spChg>
        <pc:spChg chg="add del mod">
          <ac:chgData name="Gayatri Dandawate" userId="e367800e3e82cfd8" providerId="LiveId" clId="{1FDD68AB-8507-4D09-89E6-A4F5EC99AB0E}" dt="2022-05-15T09:25:30.258" v="701" actId="478"/>
          <ac:spMkLst>
            <pc:docMk/>
            <pc:sldMk cId="732877967" sldId="324"/>
            <ac:spMk id="61" creationId="{32AC4C3F-9A2B-360C-4102-A65E86476BB2}"/>
          </ac:spMkLst>
        </pc:spChg>
        <pc:spChg chg="add mod">
          <ac:chgData name="Gayatri Dandawate" userId="e367800e3e82cfd8" providerId="LiveId" clId="{1FDD68AB-8507-4D09-89E6-A4F5EC99AB0E}" dt="2022-05-15T10:28:32.207" v="1677" actId="1076"/>
          <ac:spMkLst>
            <pc:docMk/>
            <pc:sldMk cId="732877967" sldId="324"/>
            <ac:spMk id="63" creationId="{63140A09-A53C-F164-6815-BDF33F10F7F7}"/>
          </ac:spMkLst>
        </pc:spChg>
        <pc:spChg chg="add mod">
          <ac:chgData name="Gayatri Dandawate" userId="e367800e3e82cfd8" providerId="LiveId" clId="{1FDD68AB-8507-4D09-89E6-A4F5EC99AB0E}" dt="2022-05-15T10:28:32.207" v="1677" actId="1076"/>
          <ac:spMkLst>
            <pc:docMk/>
            <pc:sldMk cId="732877967" sldId="324"/>
            <ac:spMk id="64" creationId="{04C788EA-0F79-CF59-6D5A-624C19660E08}"/>
          </ac:spMkLst>
        </pc:spChg>
        <pc:spChg chg="add mod">
          <ac:chgData name="Gayatri Dandawate" userId="e367800e3e82cfd8" providerId="LiveId" clId="{1FDD68AB-8507-4D09-89E6-A4F5EC99AB0E}" dt="2022-05-15T10:28:32.207" v="1677" actId="1076"/>
          <ac:spMkLst>
            <pc:docMk/>
            <pc:sldMk cId="732877967" sldId="324"/>
            <ac:spMk id="65" creationId="{F306AEF1-892B-5639-BCF9-E3AC3135E35D}"/>
          </ac:spMkLst>
        </pc:spChg>
        <pc:spChg chg="add mod">
          <ac:chgData name="Gayatri Dandawate" userId="e367800e3e82cfd8" providerId="LiveId" clId="{1FDD68AB-8507-4D09-89E6-A4F5EC99AB0E}" dt="2022-05-15T11:27:59.163" v="2928" actId="1076"/>
          <ac:spMkLst>
            <pc:docMk/>
            <pc:sldMk cId="732877967" sldId="324"/>
            <ac:spMk id="66" creationId="{9BD78405-7D10-FC09-F2FA-16DB34C2635A}"/>
          </ac:spMkLst>
        </pc:spChg>
        <pc:spChg chg="add mod">
          <ac:chgData name="Gayatri Dandawate" userId="e367800e3e82cfd8" providerId="LiveId" clId="{1FDD68AB-8507-4D09-89E6-A4F5EC99AB0E}" dt="2022-05-15T10:28:32.207" v="1677" actId="1076"/>
          <ac:spMkLst>
            <pc:docMk/>
            <pc:sldMk cId="732877967" sldId="324"/>
            <ac:spMk id="67" creationId="{8A500B32-97D6-34F4-B94C-0F7ACD6EAE39}"/>
          </ac:spMkLst>
        </pc:spChg>
        <pc:spChg chg="add mod">
          <ac:chgData name="Gayatri Dandawate" userId="e367800e3e82cfd8" providerId="LiveId" clId="{1FDD68AB-8507-4D09-89E6-A4F5EC99AB0E}" dt="2022-05-15T10:28:32.207" v="1677" actId="1076"/>
          <ac:spMkLst>
            <pc:docMk/>
            <pc:sldMk cId="732877967" sldId="324"/>
            <ac:spMk id="68" creationId="{1C4BBE3C-B8FE-9E84-47FA-73C87C555BEA}"/>
          </ac:spMkLst>
        </pc:spChg>
        <pc:spChg chg="add mod">
          <ac:chgData name="Gayatri Dandawate" userId="e367800e3e82cfd8" providerId="LiveId" clId="{1FDD68AB-8507-4D09-89E6-A4F5EC99AB0E}" dt="2022-05-15T10:28:32.207" v="1677" actId="1076"/>
          <ac:spMkLst>
            <pc:docMk/>
            <pc:sldMk cId="732877967" sldId="324"/>
            <ac:spMk id="69" creationId="{7A8E5BFF-CB7D-7B17-4A23-200AD266A33F}"/>
          </ac:spMkLst>
        </pc:spChg>
        <pc:spChg chg="add mod">
          <ac:chgData name="Gayatri Dandawate" userId="e367800e3e82cfd8" providerId="LiveId" clId="{1FDD68AB-8507-4D09-89E6-A4F5EC99AB0E}" dt="2022-05-15T11:28:04.087" v="2929" actId="1076"/>
          <ac:spMkLst>
            <pc:docMk/>
            <pc:sldMk cId="732877967" sldId="324"/>
            <ac:spMk id="70" creationId="{2D196A7B-7772-5240-1B0D-E8529B55DD9B}"/>
          </ac:spMkLst>
        </pc:spChg>
        <pc:spChg chg="add mod">
          <ac:chgData name="Gayatri Dandawate" userId="e367800e3e82cfd8" providerId="LiveId" clId="{1FDD68AB-8507-4D09-89E6-A4F5EC99AB0E}" dt="2022-05-15T10:28:32.207" v="1677" actId="1076"/>
          <ac:spMkLst>
            <pc:docMk/>
            <pc:sldMk cId="732877967" sldId="324"/>
            <ac:spMk id="71" creationId="{D375EAE6-6935-69A2-FFA9-5EC59BCF1D91}"/>
          </ac:spMkLst>
        </pc:spChg>
        <pc:spChg chg="add mod">
          <ac:chgData name="Gayatri Dandawate" userId="e367800e3e82cfd8" providerId="LiveId" clId="{1FDD68AB-8507-4D09-89E6-A4F5EC99AB0E}" dt="2022-05-15T10:28:32.207" v="1677" actId="1076"/>
          <ac:spMkLst>
            <pc:docMk/>
            <pc:sldMk cId="732877967" sldId="324"/>
            <ac:spMk id="72" creationId="{C3D2D0FE-C6CD-BCCF-CAA4-3138018D739E}"/>
          </ac:spMkLst>
        </pc:spChg>
        <pc:spChg chg="add mod">
          <ac:chgData name="Gayatri Dandawate" userId="e367800e3e82cfd8" providerId="LiveId" clId="{1FDD68AB-8507-4D09-89E6-A4F5EC99AB0E}" dt="2022-05-15T10:30:22.470" v="1690" actId="14100"/>
          <ac:spMkLst>
            <pc:docMk/>
            <pc:sldMk cId="732877967" sldId="324"/>
            <ac:spMk id="73" creationId="{84F9228F-B5A5-C9CA-158B-F51B80FFA25D}"/>
          </ac:spMkLst>
        </pc:spChg>
        <pc:spChg chg="add mod">
          <ac:chgData name="Gayatri Dandawate" userId="e367800e3e82cfd8" providerId="LiveId" clId="{1FDD68AB-8507-4D09-89E6-A4F5EC99AB0E}" dt="2022-05-15T10:28:32.207" v="1677" actId="1076"/>
          <ac:spMkLst>
            <pc:docMk/>
            <pc:sldMk cId="732877967" sldId="324"/>
            <ac:spMk id="74" creationId="{E4198C2F-5D2A-B059-71E0-CEC7656B7509}"/>
          </ac:spMkLst>
        </pc:spChg>
        <pc:spChg chg="add del mod">
          <ac:chgData name="Gayatri Dandawate" userId="e367800e3e82cfd8" providerId="LiveId" clId="{1FDD68AB-8507-4D09-89E6-A4F5EC99AB0E}" dt="2022-05-15T10:20:01.742" v="1480" actId="478"/>
          <ac:spMkLst>
            <pc:docMk/>
            <pc:sldMk cId="732877967" sldId="324"/>
            <ac:spMk id="75" creationId="{C3BF0D86-DBBA-75D7-2E38-3CF2990D61F9}"/>
          </ac:spMkLst>
        </pc:spChg>
        <pc:spChg chg="add del mod">
          <ac:chgData name="Gayatri Dandawate" userId="e367800e3e82cfd8" providerId="LiveId" clId="{1FDD68AB-8507-4D09-89E6-A4F5EC99AB0E}" dt="2022-05-15T10:20:00.511" v="1478" actId="478"/>
          <ac:spMkLst>
            <pc:docMk/>
            <pc:sldMk cId="732877967" sldId="324"/>
            <ac:spMk id="76" creationId="{B52DBACC-261C-05F7-A0F0-92EECC04EC66}"/>
          </ac:spMkLst>
        </pc:spChg>
        <pc:spChg chg="add del mod">
          <ac:chgData name="Gayatri Dandawate" userId="e367800e3e82cfd8" providerId="LiveId" clId="{1FDD68AB-8507-4D09-89E6-A4F5EC99AB0E}" dt="2022-05-15T10:20:01.263" v="1479" actId="478"/>
          <ac:spMkLst>
            <pc:docMk/>
            <pc:sldMk cId="732877967" sldId="324"/>
            <ac:spMk id="77" creationId="{C7244CF3-A831-99DE-D6F1-BC2B74850B75}"/>
          </ac:spMkLst>
        </pc:spChg>
        <pc:spChg chg="add mod">
          <ac:chgData name="Gayatri Dandawate" userId="e367800e3e82cfd8" providerId="LiveId" clId="{1FDD68AB-8507-4D09-89E6-A4F5EC99AB0E}" dt="2022-05-15T10:28:32.207" v="1677" actId="1076"/>
          <ac:spMkLst>
            <pc:docMk/>
            <pc:sldMk cId="732877967" sldId="324"/>
            <ac:spMk id="91" creationId="{719CC4BB-33CD-58D1-D5CB-EBEFD687CE27}"/>
          </ac:spMkLst>
        </pc:spChg>
        <pc:spChg chg="add mod">
          <ac:chgData name="Gayatri Dandawate" userId="e367800e3e82cfd8" providerId="LiveId" clId="{1FDD68AB-8507-4D09-89E6-A4F5EC99AB0E}" dt="2022-05-15T10:28:32.207" v="1677" actId="1076"/>
          <ac:spMkLst>
            <pc:docMk/>
            <pc:sldMk cId="732877967" sldId="324"/>
            <ac:spMk id="92" creationId="{3186FEA7-E8AF-D73E-08D6-CE573711A434}"/>
          </ac:spMkLst>
        </pc:spChg>
        <pc:spChg chg="add mod">
          <ac:chgData name="Gayatri Dandawate" userId="e367800e3e82cfd8" providerId="LiveId" clId="{1FDD68AB-8507-4D09-89E6-A4F5EC99AB0E}" dt="2022-05-15T10:28:32.207" v="1677" actId="1076"/>
          <ac:spMkLst>
            <pc:docMk/>
            <pc:sldMk cId="732877967" sldId="324"/>
            <ac:spMk id="93" creationId="{80ED95F6-2330-DA67-F2E7-9416D332F784}"/>
          </ac:spMkLst>
        </pc:spChg>
        <pc:grpChg chg="del mod">
          <ac:chgData name="Gayatri Dandawate" userId="e367800e3e82cfd8" providerId="LiveId" clId="{1FDD68AB-8507-4D09-89E6-A4F5EC99AB0E}" dt="2022-05-15T08:35:16.430" v="475" actId="165"/>
          <ac:grpSpMkLst>
            <pc:docMk/>
            <pc:sldMk cId="732877967" sldId="324"/>
            <ac:grpSpMk id="13" creationId="{41E679E6-58DB-355D-FBDF-1A5E78FE226C}"/>
          </ac:grpSpMkLst>
        </pc:grpChg>
        <pc:graphicFrameChg chg="del mod">
          <ac:chgData name="Gayatri Dandawate" userId="e367800e3e82cfd8" providerId="LiveId" clId="{1FDD68AB-8507-4D09-89E6-A4F5EC99AB0E}" dt="2022-05-15T08:08:42.677" v="6" actId="478"/>
          <ac:graphicFrameMkLst>
            <pc:docMk/>
            <pc:sldMk cId="732877967" sldId="324"/>
            <ac:graphicFrameMk id="5" creationId="{9771219F-B57C-993D-B2B2-C4FC469A312B}"/>
          </ac:graphicFrameMkLst>
        </pc:graphicFrameChg>
        <pc:graphicFrameChg chg="del">
          <ac:chgData name="Gayatri Dandawate" userId="e367800e3e82cfd8" providerId="LiveId" clId="{1FDD68AB-8507-4D09-89E6-A4F5EC99AB0E}" dt="2022-05-15T08:08:34.882" v="4" actId="478"/>
          <ac:graphicFrameMkLst>
            <pc:docMk/>
            <pc:sldMk cId="732877967" sldId="324"/>
            <ac:graphicFrameMk id="6" creationId="{B4BB0024-9E97-75F1-F927-469D11374F7B}"/>
          </ac:graphicFrameMkLst>
        </pc:graphicFrameChg>
        <pc:graphicFrameChg chg="add mod modGraphic">
          <ac:chgData name="Gayatri Dandawate" userId="e367800e3e82cfd8" providerId="LiveId" clId="{1FDD68AB-8507-4D09-89E6-A4F5EC99AB0E}" dt="2022-05-15T10:28:04.228" v="1672" actId="207"/>
          <ac:graphicFrameMkLst>
            <pc:docMk/>
            <pc:sldMk cId="732877967" sldId="324"/>
            <ac:graphicFrameMk id="9" creationId="{BD7FBA7E-E91D-2CB2-95CE-1D6B01E4C16C}"/>
          </ac:graphicFrameMkLst>
        </pc:graphicFrameChg>
        <pc:graphicFrameChg chg="add del modGraphic">
          <ac:chgData name="Gayatri Dandawate" userId="e367800e3e82cfd8" providerId="LiveId" clId="{1FDD68AB-8507-4D09-89E6-A4F5EC99AB0E}" dt="2022-05-15T08:31:12.037" v="450" actId="18245"/>
          <ac:graphicFrameMkLst>
            <pc:docMk/>
            <pc:sldMk cId="732877967" sldId="324"/>
            <ac:graphicFrameMk id="12" creationId="{D7B30E0C-21ED-AC4D-39B3-11304C225FE7}"/>
          </ac:graphicFrameMkLst>
        </pc:graphicFrameChg>
        <pc:picChg chg="add del mod">
          <ac:chgData name="Gayatri Dandawate" userId="e367800e3e82cfd8" providerId="LiveId" clId="{1FDD68AB-8507-4D09-89E6-A4F5EC99AB0E}" dt="2022-05-15T08:47:09.073" v="610" actId="478"/>
          <ac:picMkLst>
            <pc:docMk/>
            <pc:sldMk cId="732877967" sldId="324"/>
            <ac:picMk id="47" creationId="{752F41A3-BCA1-1C3E-B045-1DA665F08523}"/>
          </ac:picMkLst>
        </pc:picChg>
        <pc:picChg chg="add del mod">
          <ac:chgData name="Gayatri Dandawate" userId="e367800e3e82cfd8" providerId="LiveId" clId="{1FDD68AB-8507-4D09-89E6-A4F5EC99AB0E}" dt="2022-05-15T09:16:45.925" v="673" actId="478"/>
          <ac:picMkLst>
            <pc:docMk/>
            <pc:sldMk cId="732877967" sldId="324"/>
            <ac:picMk id="52" creationId="{915C8440-9A03-2624-BE9A-8C5DBA84D3E9}"/>
          </ac:picMkLst>
        </pc:picChg>
        <pc:picChg chg="add del mod">
          <ac:chgData name="Gayatri Dandawate" userId="e367800e3e82cfd8" providerId="LiveId" clId="{1FDD68AB-8507-4D09-89E6-A4F5EC99AB0E}" dt="2022-05-15T10:28:22.092" v="1676" actId="478"/>
          <ac:picMkLst>
            <pc:docMk/>
            <pc:sldMk cId="732877967" sldId="324"/>
            <ac:picMk id="95" creationId="{1194D9E1-F0ED-3644-790C-C3DAD76739A0}"/>
          </ac:picMkLst>
        </pc:picChg>
        <pc:cxnChg chg="add del mod">
          <ac:chgData name="Gayatri Dandawate" userId="e367800e3e82cfd8" providerId="LiveId" clId="{1FDD68AB-8507-4D09-89E6-A4F5EC99AB0E}" dt="2022-05-15T10:08:15.837" v="1349" actId="478"/>
          <ac:cxnSpMkLst>
            <pc:docMk/>
            <pc:sldMk cId="732877967" sldId="324"/>
            <ac:cxnSpMk id="32" creationId="{7451F304-FD63-0541-A915-C95A6C94D5D4}"/>
          </ac:cxnSpMkLst>
        </pc:cxnChg>
        <pc:cxnChg chg="add del mod">
          <ac:chgData name="Gayatri Dandawate" userId="e367800e3e82cfd8" providerId="LiveId" clId="{1FDD68AB-8507-4D09-89E6-A4F5EC99AB0E}" dt="2022-05-15T08:42:11.082" v="570" actId="478"/>
          <ac:cxnSpMkLst>
            <pc:docMk/>
            <pc:sldMk cId="732877967" sldId="324"/>
            <ac:cxnSpMk id="43" creationId="{F9707BC2-A709-98CF-9EAC-8A0BC4A869D8}"/>
          </ac:cxnSpMkLst>
        </pc:cxnChg>
        <pc:cxnChg chg="add del mod">
          <ac:chgData name="Gayatri Dandawate" userId="e367800e3e82cfd8" providerId="LiveId" clId="{1FDD68AB-8507-4D09-89E6-A4F5EC99AB0E}" dt="2022-05-15T09:13:30.966" v="644" actId="478"/>
          <ac:cxnSpMkLst>
            <pc:docMk/>
            <pc:sldMk cId="732877967" sldId="324"/>
            <ac:cxnSpMk id="50" creationId="{10E8D0CC-32A9-7A88-A2F9-1019EABB68A4}"/>
          </ac:cxnSpMkLst>
        </pc:cxnChg>
        <pc:cxnChg chg="add del mod">
          <ac:chgData name="Gayatri Dandawate" userId="e367800e3e82cfd8" providerId="LiveId" clId="{1FDD68AB-8507-4D09-89E6-A4F5EC99AB0E}" dt="2022-05-15T10:13:09.502" v="1380" actId="478"/>
          <ac:cxnSpMkLst>
            <pc:docMk/>
            <pc:sldMk cId="732877967" sldId="324"/>
            <ac:cxnSpMk id="54" creationId="{74529965-3AC1-6AA7-4AB8-E38918BCDEAE}"/>
          </ac:cxnSpMkLst>
        </pc:cxnChg>
        <pc:cxnChg chg="add del mod">
          <ac:chgData name="Gayatri Dandawate" userId="e367800e3e82cfd8" providerId="LiveId" clId="{1FDD68AB-8507-4D09-89E6-A4F5EC99AB0E}" dt="2022-05-15T10:12:48.660" v="1376" actId="478"/>
          <ac:cxnSpMkLst>
            <pc:docMk/>
            <pc:sldMk cId="732877967" sldId="324"/>
            <ac:cxnSpMk id="56" creationId="{23EAA00F-DA67-F2E3-5FDB-F5E7ED01CD2C}"/>
          </ac:cxnSpMkLst>
        </pc:cxnChg>
        <pc:cxnChg chg="add del mod">
          <ac:chgData name="Gayatri Dandawate" userId="e367800e3e82cfd8" providerId="LiveId" clId="{1FDD68AB-8507-4D09-89E6-A4F5EC99AB0E}" dt="2022-05-15T10:20:29.887" v="1483" actId="478"/>
          <ac:cxnSpMkLst>
            <pc:docMk/>
            <pc:sldMk cId="732877967" sldId="324"/>
            <ac:cxnSpMk id="79" creationId="{8643F3FC-8796-BF9B-5D5A-93EBC4B55D72}"/>
          </ac:cxnSpMkLst>
        </pc:cxnChg>
        <pc:cxnChg chg="add mod">
          <ac:chgData name="Gayatri Dandawate" userId="e367800e3e82cfd8" providerId="LiveId" clId="{1FDD68AB-8507-4D09-89E6-A4F5EC99AB0E}" dt="2022-05-15T10:29:52.606" v="1689" actId="14100"/>
          <ac:cxnSpMkLst>
            <pc:docMk/>
            <pc:sldMk cId="732877967" sldId="324"/>
            <ac:cxnSpMk id="81" creationId="{F30682C1-BDA8-F7D4-CEB9-2537B3217334}"/>
          </ac:cxnSpMkLst>
        </pc:cxnChg>
        <pc:cxnChg chg="add mod">
          <ac:chgData name="Gayatri Dandawate" userId="e367800e3e82cfd8" providerId="LiveId" clId="{1FDD68AB-8507-4D09-89E6-A4F5EC99AB0E}" dt="2022-05-15T10:29:09.957" v="1682" actId="14100"/>
          <ac:cxnSpMkLst>
            <pc:docMk/>
            <pc:sldMk cId="732877967" sldId="324"/>
            <ac:cxnSpMk id="83" creationId="{4B38FA34-5A54-5FB4-3368-801C63575AE5}"/>
          </ac:cxnSpMkLst>
        </pc:cxnChg>
        <pc:cxnChg chg="add mod">
          <ac:chgData name="Gayatri Dandawate" userId="e367800e3e82cfd8" providerId="LiveId" clId="{1FDD68AB-8507-4D09-89E6-A4F5EC99AB0E}" dt="2022-05-15T10:28:32.207" v="1677" actId="1076"/>
          <ac:cxnSpMkLst>
            <pc:docMk/>
            <pc:sldMk cId="732877967" sldId="324"/>
            <ac:cxnSpMk id="85" creationId="{5AF28954-6DFD-FCD3-EA2E-38953A06A372}"/>
          </ac:cxnSpMkLst>
        </pc:cxnChg>
        <pc:cxnChg chg="add mod">
          <ac:chgData name="Gayatri Dandawate" userId="e367800e3e82cfd8" providerId="LiveId" clId="{1FDD68AB-8507-4D09-89E6-A4F5EC99AB0E}" dt="2022-05-15T10:28:32.207" v="1677" actId="1076"/>
          <ac:cxnSpMkLst>
            <pc:docMk/>
            <pc:sldMk cId="732877967" sldId="324"/>
            <ac:cxnSpMk id="87" creationId="{2F6A8D05-E49C-E308-9CD7-A9B0F88373F9}"/>
          </ac:cxnSpMkLst>
        </pc:cxnChg>
        <pc:cxnChg chg="add mod">
          <ac:chgData name="Gayatri Dandawate" userId="e367800e3e82cfd8" providerId="LiveId" clId="{1FDD68AB-8507-4D09-89E6-A4F5EC99AB0E}" dt="2022-05-15T10:28:32.207" v="1677" actId="1076"/>
          <ac:cxnSpMkLst>
            <pc:docMk/>
            <pc:sldMk cId="732877967" sldId="324"/>
            <ac:cxnSpMk id="90" creationId="{A9603FAB-FEB3-D244-93A6-9FB51F34C926}"/>
          </ac:cxnSpMkLst>
        </pc:cxnChg>
        <pc:cxnChg chg="add">
          <ac:chgData name="Gayatri Dandawate" userId="e367800e3e82cfd8" providerId="LiveId" clId="{1FDD68AB-8507-4D09-89E6-A4F5EC99AB0E}" dt="2022-05-15T10:29:27.789" v="1686" actId="11529"/>
          <ac:cxnSpMkLst>
            <pc:docMk/>
            <pc:sldMk cId="732877967" sldId="324"/>
            <ac:cxnSpMk id="100" creationId="{94266D0D-3E82-7AB7-7759-538E3B428CB4}"/>
          </ac:cxnSpMkLst>
        </pc:cxnChg>
      </pc:sldChg>
      <pc:sldChg chg="add mod ord modShow">
        <pc:chgData name="Gayatri Dandawate" userId="e367800e3e82cfd8" providerId="LiveId" clId="{1FDD68AB-8507-4D09-89E6-A4F5EC99AB0E}" dt="2022-05-15T10:58:38.156" v="2200"/>
        <pc:sldMkLst>
          <pc:docMk/>
          <pc:sldMk cId="2722318925" sldId="325"/>
        </pc:sldMkLst>
      </pc:sldChg>
      <pc:sldChg chg="mod ord modShow">
        <pc:chgData name="Gayatri Dandawate" userId="e367800e3e82cfd8" providerId="LiveId" clId="{1FDD68AB-8507-4D09-89E6-A4F5EC99AB0E}" dt="2022-05-15T10:58:47.658" v="2206"/>
        <pc:sldMkLst>
          <pc:docMk/>
          <pc:sldMk cId="422579374" sldId="326"/>
        </pc:sldMkLst>
      </pc:sldChg>
      <pc:sldChg chg="addSp delSp modSp add mod ord">
        <pc:chgData name="Gayatri Dandawate" userId="e367800e3e82cfd8" providerId="LiveId" clId="{1FDD68AB-8507-4D09-89E6-A4F5EC99AB0E}" dt="2022-05-15T10:04:21.414" v="1348" actId="20577"/>
        <pc:sldMkLst>
          <pc:docMk/>
          <pc:sldMk cId="3871129379" sldId="326"/>
        </pc:sldMkLst>
        <pc:spChg chg="del">
          <ac:chgData name="Gayatri Dandawate" userId="e367800e3e82cfd8" providerId="LiveId" clId="{1FDD68AB-8507-4D09-89E6-A4F5EC99AB0E}" dt="2022-05-15T09:56:47.874" v="1194" actId="478"/>
          <ac:spMkLst>
            <pc:docMk/>
            <pc:sldMk cId="3871129379" sldId="326"/>
            <ac:spMk id="3" creationId="{E5B604D9-5C4F-AC22-1EBD-9219D4F43BA6}"/>
          </ac:spMkLst>
        </pc:spChg>
        <pc:spChg chg="del">
          <ac:chgData name="Gayatri Dandawate" userId="e367800e3e82cfd8" providerId="LiveId" clId="{1FDD68AB-8507-4D09-89E6-A4F5EC99AB0E}" dt="2022-05-15T09:53:21.548" v="1156" actId="478"/>
          <ac:spMkLst>
            <pc:docMk/>
            <pc:sldMk cId="3871129379" sldId="326"/>
            <ac:spMk id="5" creationId="{D2640034-C8E1-2BD2-441A-0C472A38222F}"/>
          </ac:spMkLst>
        </pc:spChg>
        <pc:spChg chg="del">
          <ac:chgData name="Gayatri Dandawate" userId="e367800e3e82cfd8" providerId="LiveId" clId="{1FDD68AB-8507-4D09-89E6-A4F5EC99AB0E}" dt="2022-05-15T09:53:23.097" v="1157" actId="478"/>
          <ac:spMkLst>
            <pc:docMk/>
            <pc:sldMk cId="3871129379" sldId="326"/>
            <ac:spMk id="6" creationId="{3A80B7A9-6BF0-40A9-D957-E015654F5D55}"/>
          </ac:spMkLst>
        </pc:spChg>
        <pc:spChg chg="del">
          <ac:chgData name="Gayatri Dandawate" userId="e367800e3e82cfd8" providerId="LiveId" clId="{1FDD68AB-8507-4D09-89E6-A4F5EC99AB0E}" dt="2022-05-15T09:53:29.980" v="1162" actId="478"/>
          <ac:spMkLst>
            <pc:docMk/>
            <pc:sldMk cId="3871129379" sldId="326"/>
            <ac:spMk id="7" creationId="{4F532AEA-4441-511B-8D16-81DFC76DD3B4}"/>
          </ac:spMkLst>
        </pc:spChg>
        <pc:spChg chg="del mod">
          <ac:chgData name="Gayatri Dandawate" userId="e367800e3e82cfd8" providerId="LiveId" clId="{1FDD68AB-8507-4D09-89E6-A4F5EC99AB0E}" dt="2022-05-15T09:53:31.451" v="1164" actId="478"/>
          <ac:spMkLst>
            <pc:docMk/>
            <pc:sldMk cId="3871129379" sldId="326"/>
            <ac:spMk id="8" creationId="{49EBDC20-23C6-E0E5-80FD-50B255A71EF0}"/>
          </ac:spMkLst>
        </pc:spChg>
        <pc:spChg chg="del">
          <ac:chgData name="Gayatri Dandawate" userId="e367800e3e82cfd8" providerId="LiveId" clId="{1FDD68AB-8507-4D09-89E6-A4F5EC99AB0E}" dt="2022-05-15T09:53:28.070" v="1159" actId="478"/>
          <ac:spMkLst>
            <pc:docMk/>
            <pc:sldMk cId="3871129379" sldId="326"/>
            <ac:spMk id="9" creationId="{6A637EDA-F1DB-1D11-A7AE-114BFD710117}"/>
          </ac:spMkLst>
        </pc:spChg>
        <pc:spChg chg="del mod">
          <ac:chgData name="Gayatri Dandawate" userId="e367800e3e82cfd8" providerId="LiveId" clId="{1FDD68AB-8507-4D09-89E6-A4F5EC99AB0E}" dt="2022-05-15T09:53:29.511" v="1161" actId="478"/>
          <ac:spMkLst>
            <pc:docMk/>
            <pc:sldMk cId="3871129379" sldId="326"/>
            <ac:spMk id="10" creationId="{FE874552-89CA-B8CF-6545-21922DCFD2AE}"/>
          </ac:spMkLst>
        </pc:spChg>
        <pc:spChg chg="del">
          <ac:chgData name="Gayatri Dandawate" userId="e367800e3e82cfd8" providerId="LiveId" clId="{1FDD68AB-8507-4D09-89E6-A4F5EC99AB0E}" dt="2022-05-15T09:53:32.418" v="1165" actId="478"/>
          <ac:spMkLst>
            <pc:docMk/>
            <pc:sldMk cId="3871129379" sldId="326"/>
            <ac:spMk id="11" creationId="{0748D714-5CD0-A29B-C92E-9FF513EB982F}"/>
          </ac:spMkLst>
        </pc:spChg>
        <pc:spChg chg="del mod">
          <ac:chgData name="Gayatri Dandawate" userId="e367800e3e82cfd8" providerId="LiveId" clId="{1FDD68AB-8507-4D09-89E6-A4F5EC99AB0E}" dt="2022-05-15T09:53:33.723" v="1167" actId="478"/>
          <ac:spMkLst>
            <pc:docMk/>
            <pc:sldMk cId="3871129379" sldId="326"/>
            <ac:spMk id="12" creationId="{D6946218-91B9-9E3D-1270-E9B5DC4D1FBB}"/>
          </ac:spMkLst>
        </pc:spChg>
        <pc:spChg chg="del">
          <ac:chgData name="Gayatri Dandawate" userId="e367800e3e82cfd8" providerId="LiveId" clId="{1FDD68AB-8507-4D09-89E6-A4F5EC99AB0E}" dt="2022-05-15T09:53:34.326" v="1168" actId="478"/>
          <ac:spMkLst>
            <pc:docMk/>
            <pc:sldMk cId="3871129379" sldId="326"/>
            <ac:spMk id="13" creationId="{371AC5B3-9418-8869-4D66-35FDE464B7D9}"/>
          </ac:spMkLst>
        </pc:spChg>
        <pc:spChg chg="del mod topLvl">
          <ac:chgData name="Gayatri Dandawate" userId="e367800e3e82cfd8" providerId="LiveId" clId="{1FDD68AB-8507-4D09-89E6-A4F5EC99AB0E}" dt="2022-05-15T09:56:52.711" v="1198" actId="478"/>
          <ac:spMkLst>
            <pc:docMk/>
            <pc:sldMk cId="3871129379" sldId="326"/>
            <ac:spMk id="18" creationId="{EBC586C6-E9B4-31B5-8FF2-EDE13046EE30}"/>
          </ac:spMkLst>
        </pc:spChg>
        <pc:spChg chg="del mod">
          <ac:chgData name="Gayatri Dandawate" userId="e367800e3e82cfd8" providerId="LiveId" clId="{1FDD68AB-8507-4D09-89E6-A4F5EC99AB0E}" dt="2022-05-15T09:53:36.462" v="1171" actId="478"/>
          <ac:spMkLst>
            <pc:docMk/>
            <pc:sldMk cId="3871129379" sldId="326"/>
            <ac:spMk id="19" creationId="{968C08F9-2479-BD95-5231-F623038754D7}"/>
          </ac:spMkLst>
        </pc:spChg>
        <pc:spChg chg="mod topLvl">
          <ac:chgData name="Gayatri Dandawate" userId="e367800e3e82cfd8" providerId="LiveId" clId="{1FDD68AB-8507-4D09-89E6-A4F5EC99AB0E}" dt="2022-05-15T09:56:24.341" v="1179" actId="165"/>
          <ac:spMkLst>
            <pc:docMk/>
            <pc:sldMk cId="3871129379" sldId="326"/>
            <ac:spMk id="20" creationId="{9604A219-043C-308C-2B32-47CBD7E94694}"/>
          </ac:spMkLst>
        </pc:spChg>
        <pc:spChg chg="del mod topLvl">
          <ac:chgData name="Gayatri Dandawate" userId="e367800e3e82cfd8" providerId="LiveId" clId="{1FDD68AB-8507-4D09-89E6-A4F5EC99AB0E}" dt="2022-05-15T09:56:52.031" v="1197" actId="478"/>
          <ac:spMkLst>
            <pc:docMk/>
            <pc:sldMk cId="3871129379" sldId="326"/>
            <ac:spMk id="21" creationId="{87FBE7B6-B9AC-BCAB-1F16-E0CADFED8D47}"/>
          </ac:spMkLst>
        </pc:spChg>
        <pc:spChg chg="del mod topLvl">
          <ac:chgData name="Gayatri Dandawate" userId="e367800e3e82cfd8" providerId="LiveId" clId="{1FDD68AB-8507-4D09-89E6-A4F5EC99AB0E}" dt="2022-05-15T09:56:53.479" v="1199" actId="478"/>
          <ac:spMkLst>
            <pc:docMk/>
            <pc:sldMk cId="3871129379" sldId="326"/>
            <ac:spMk id="22" creationId="{1CB6F40E-D6DA-4267-8EF7-5004B67D7686}"/>
          </ac:spMkLst>
        </pc:spChg>
        <pc:spChg chg="mod topLvl">
          <ac:chgData name="Gayatri Dandawate" userId="e367800e3e82cfd8" providerId="LiveId" clId="{1FDD68AB-8507-4D09-89E6-A4F5EC99AB0E}" dt="2022-05-15T09:56:24.341" v="1179" actId="165"/>
          <ac:spMkLst>
            <pc:docMk/>
            <pc:sldMk cId="3871129379" sldId="326"/>
            <ac:spMk id="23" creationId="{F6A28D55-77DE-E095-DAAC-F396D6A22586}"/>
          </ac:spMkLst>
        </pc:spChg>
        <pc:spChg chg="del mod topLvl">
          <ac:chgData name="Gayatri Dandawate" userId="e367800e3e82cfd8" providerId="LiveId" clId="{1FDD68AB-8507-4D09-89E6-A4F5EC99AB0E}" dt="2022-05-15T09:56:51.225" v="1196" actId="478"/>
          <ac:spMkLst>
            <pc:docMk/>
            <pc:sldMk cId="3871129379" sldId="326"/>
            <ac:spMk id="24" creationId="{F88121D4-9510-7B44-5A46-639CE7D92D7A}"/>
          </ac:spMkLst>
        </pc:spChg>
        <pc:spChg chg="del mod topLvl">
          <ac:chgData name="Gayatri Dandawate" userId="e367800e3e82cfd8" providerId="LiveId" clId="{1FDD68AB-8507-4D09-89E6-A4F5EC99AB0E}" dt="2022-05-15T09:56:54.219" v="1201" actId="478"/>
          <ac:spMkLst>
            <pc:docMk/>
            <pc:sldMk cId="3871129379" sldId="326"/>
            <ac:spMk id="25" creationId="{3B586088-F35E-4285-23AC-CB30200E6FC4}"/>
          </ac:spMkLst>
        </pc:spChg>
        <pc:spChg chg="mod topLvl">
          <ac:chgData name="Gayatri Dandawate" userId="e367800e3e82cfd8" providerId="LiveId" clId="{1FDD68AB-8507-4D09-89E6-A4F5EC99AB0E}" dt="2022-05-15T09:56:24.341" v="1179" actId="165"/>
          <ac:spMkLst>
            <pc:docMk/>
            <pc:sldMk cId="3871129379" sldId="326"/>
            <ac:spMk id="26" creationId="{85E855F9-1E33-F12D-B367-8D79EF43569F}"/>
          </ac:spMkLst>
        </pc:spChg>
        <pc:spChg chg="add del mod">
          <ac:chgData name="Gayatri Dandawate" userId="e367800e3e82cfd8" providerId="LiveId" clId="{1FDD68AB-8507-4D09-89E6-A4F5EC99AB0E}" dt="2022-05-15T09:56:49.594" v="1195" actId="478"/>
          <ac:spMkLst>
            <pc:docMk/>
            <pc:sldMk cId="3871129379" sldId="326"/>
            <ac:spMk id="28" creationId="{DF364EAA-AEE6-FC3E-A675-F245B5F14712}"/>
          </ac:spMkLst>
        </pc:spChg>
        <pc:spChg chg="add del mod">
          <ac:chgData name="Gayatri Dandawate" userId="e367800e3e82cfd8" providerId="LiveId" clId="{1FDD68AB-8507-4D09-89E6-A4F5EC99AB0E}" dt="2022-05-15T09:57:31.392" v="1207" actId="478"/>
          <ac:spMkLst>
            <pc:docMk/>
            <pc:sldMk cId="3871129379" sldId="326"/>
            <ac:spMk id="29" creationId="{F5857CEB-FC3F-64ED-58B6-A88DD320140E}"/>
          </ac:spMkLst>
        </pc:spChg>
        <pc:spChg chg="add mod">
          <ac:chgData name="Gayatri Dandawate" userId="e367800e3e82cfd8" providerId="LiveId" clId="{1FDD68AB-8507-4D09-89E6-A4F5EC99AB0E}" dt="2022-05-15T09:59:08.134" v="1223" actId="1582"/>
          <ac:spMkLst>
            <pc:docMk/>
            <pc:sldMk cId="3871129379" sldId="326"/>
            <ac:spMk id="30" creationId="{A51869D5-2262-CFB3-CECB-4FED937A0097}"/>
          </ac:spMkLst>
        </pc:spChg>
        <pc:spChg chg="add mod">
          <ac:chgData name="Gayatri Dandawate" userId="e367800e3e82cfd8" providerId="LiveId" clId="{1FDD68AB-8507-4D09-89E6-A4F5EC99AB0E}" dt="2022-05-15T10:01:43.195" v="1285" actId="1076"/>
          <ac:spMkLst>
            <pc:docMk/>
            <pc:sldMk cId="3871129379" sldId="326"/>
            <ac:spMk id="31" creationId="{6B14D7D5-DD42-F696-5822-6B5E39FACBB1}"/>
          </ac:spMkLst>
        </pc:spChg>
        <pc:spChg chg="add del mod">
          <ac:chgData name="Gayatri Dandawate" userId="e367800e3e82cfd8" providerId="LiveId" clId="{1FDD68AB-8507-4D09-89E6-A4F5EC99AB0E}" dt="2022-05-15T09:59:28.484" v="1227" actId="478"/>
          <ac:spMkLst>
            <pc:docMk/>
            <pc:sldMk cId="3871129379" sldId="326"/>
            <ac:spMk id="32" creationId="{365E57E3-D61C-5E8E-99B4-B096F2E27756}"/>
          </ac:spMkLst>
        </pc:spChg>
        <pc:spChg chg="add del mod ord">
          <ac:chgData name="Gayatri Dandawate" userId="e367800e3e82cfd8" providerId="LiveId" clId="{1FDD68AB-8507-4D09-89E6-A4F5EC99AB0E}" dt="2022-05-15T10:00:07.593" v="1232" actId="478"/>
          <ac:spMkLst>
            <pc:docMk/>
            <pc:sldMk cId="3871129379" sldId="326"/>
            <ac:spMk id="33" creationId="{1E55BEE1-8C7A-F6DB-EA5E-00D568B65B53}"/>
          </ac:spMkLst>
        </pc:spChg>
        <pc:spChg chg="add mod">
          <ac:chgData name="Gayatri Dandawate" userId="e367800e3e82cfd8" providerId="LiveId" clId="{1FDD68AB-8507-4D09-89E6-A4F5EC99AB0E}" dt="2022-05-15T10:01:00.394" v="1280" actId="113"/>
          <ac:spMkLst>
            <pc:docMk/>
            <pc:sldMk cId="3871129379" sldId="326"/>
            <ac:spMk id="35" creationId="{D2CB54A4-975B-0B78-C440-74FC3E14A09B}"/>
          </ac:spMkLst>
        </pc:spChg>
        <pc:spChg chg="add mod">
          <ac:chgData name="Gayatri Dandawate" userId="e367800e3e82cfd8" providerId="LiveId" clId="{1FDD68AB-8507-4D09-89E6-A4F5EC99AB0E}" dt="2022-05-15T10:01:52.774" v="1287" actId="1076"/>
          <ac:spMkLst>
            <pc:docMk/>
            <pc:sldMk cId="3871129379" sldId="326"/>
            <ac:spMk id="38" creationId="{6C267217-AE9C-52A6-6FBD-02BEC7E2CD04}"/>
          </ac:spMkLst>
        </pc:spChg>
        <pc:spChg chg="add mod">
          <ac:chgData name="Gayatri Dandawate" userId="e367800e3e82cfd8" providerId="LiveId" clId="{1FDD68AB-8507-4D09-89E6-A4F5EC99AB0E}" dt="2022-05-15T10:04:15.615" v="1343" actId="20577"/>
          <ac:spMkLst>
            <pc:docMk/>
            <pc:sldMk cId="3871129379" sldId="326"/>
            <ac:spMk id="39" creationId="{DD7A183B-7738-F2FE-D618-DEB63D15BCF8}"/>
          </ac:spMkLst>
        </pc:spChg>
        <pc:spChg chg="add mod">
          <ac:chgData name="Gayatri Dandawate" userId="e367800e3e82cfd8" providerId="LiveId" clId="{1FDD68AB-8507-4D09-89E6-A4F5EC99AB0E}" dt="2022-05-15T10:04:21.414" v="1348" actId="20577"/>
          <ac:spMkLst>
            <pc:docMk/>
            <pc:sldMk cId="3871129379" sldId="326"/>
            <ac:spMk id="40" creationId="{FA5D9776-5EE9-3596-B4CA-035A756084D1}"/>
          </ac:spMkLst>
        </pc:spChg>
        <pc:grpChg chg="del mod">
          <ac:chgData name="Gayatri Dandawate" userId="e367800e3e82cfd8" providerId="LiveId" clId="{1FDD68AB-8507-4D09-89E6-A4F5EC99AB0E}" dt="2022-05-15T09:56:24.341" v="1179" actId="165"/>
          <ac:grpSpMkLst>
            <pc:docMk/>
            <pc:sldMk cId="3871129379" sldId="326"/>
            <ac:grpSpMk id="17" creationId="{92622281-0829-64E9-DC0D-E6B3847489DE}"/>
          </ac:grpSpMkLst>
        </pc:grpChg>
        <pc:graphicFrameChg chg="add del modGraphic">
          <ac:chgData name="Gayatri Dandawate" userId="e367800e3e82cfd8" providerId="LiveId" clId="{1FDD68AB-8507-4D09-89E6-A4F5EC99AB0E}" dt="2022-05-15T09:54:18.498" v="1173" actId="1032"/>
          <ac:graphicFrameMkLst>
            <pc:docMk/>
            <pc:sldMk cId="3871129379" sldId="326"/>
            <ac:graphicFrameMk id="14" creationId="{2F778DA3-0E92-188B-2B9E-4F409C6EB8A0}"/>
          </ac:graphicFrameMkLst>
        </pc:graphicFrameChg>
        <pc:graphicFrameChg chg="add del modGraphic">
          <ac:chgData name="Gayatri Dandawate" userId="e367800e3e82cfd8" providerId="LiveId" clId="{1FDD68AB-8507-4D09-89E6-A4F5EC99AB0E}" dt="2022-05-15T09:55:18.803" v="1175" actId="478"/>
          <ac:graphicFrameMkLst>
            <pc:docMk/>
            <pc:sldMk cId="3871129379" sldId="326"/>
            <ac:graphicFrameMk id="15" creationId="{8C97A00C-B318-EBCD-544C-314FB1981F7A}"/>
          </ac:graphicFrameMkLst>
        </pc:graphicFrameChg>
        <pc:graphicFrameChg chg="add del modGraphic">
          <ac:chgData name="Gayatri Dandawate" userId="e367800e3e82cfd8" providerId="LiveId" clId="{1FDD68AB-8507-4D09-89E6-A4F5EC99AB0E}" dt="2022-05-15T09:55:58.967" v="1177" actId="18245"/>
          <ac:graphicFrameMkLst>
            <pc:docMk/>
            <pc:sldMk cId="3871129379" sldId="326"/>
            <ac:graphicFrameMk id="16" creationId="{A59AC9BC-3B1D-6C9A-D93B-AA8C39257C82}"/>
          </ac:graphicFrameMkLst>
        </pc:graphicFrameChg>
        <pc:picChg chg="add del mod">
          <ac:chgData name="Gayatri Dandawate" userId="e367800e3e82cfd8" providerId="LiveId" clId="{1FDD68AB-8507-4D09-89E6-A4F5EC99AB0E}" dt="2022-05-15T10:01:36.291" v="1283" actId="478"/>
          <ac:picMkLst>
            <pc:docMk/>
            <pc:sldMk cId="3871129379" sldId="326"/>
            <ac:picMk id="37" creationId="{1CBCDBAB-5FF0-887E-3EE6-153BEE4208B3}"/>
          </ac:picMkLst>
        </pc:picChg>
      </pc:sldChg>
      <pc:sldChg chg="addSp delSp modSp mod ord modShow">
        <pc:chgData name="Gayatri Dandawate" userId="e367800e3e82cfd8" providerId="LiveId" clId="{1FDD68AB-8507-4D09-89E6-A4F5EC99AB0E}" dt="2022-05-22T14:35:00.982" v="9394"/>
        <pc:sldMkLst>
          <pc:docMk/>
          <pc:sldMk cId="3871129379" sldId="327"/>
        </pc:sldMkLst>
        <pc:spChg chg="mod">
          <ac:chgData name="Gayatri Dandawate" userId="e367800e3e82cfd8" providerId="LiveId" clId="{1FDD68AB-8507-4D09-89E6-A4F5EC99AB0E}" dt="2022-05-22T11:51:06.300" v="8328" actId="20577"/>
          <ac:spMkLst>
            <pc:docMk/>
            <pc:sldMk cId="3871129379" sldId="327"/>
            <ac:spMk id="2" creationId="{7826142B-3827-85D8-EED5-8E87384888D2}"/>
          </ac:spMkLst>
        </pc:spChg>
        <pc:spChg chg="mod">
          <ac:chgData name="Gayatri Dandawate" userId="e367800e3e82cfd8" providerId="LiveId" clId="{1FDD68AB-8507-4D09-89E6-A4F5EC99AB0E}" dt="2022-05-22T11:58:22.569" v="8413" actId="1582"/>
          <ac:spMkLst>
            <pc:docMk/>
            <pc:sldMk cId="3871129379" sldId="327"/>
            <ac:spMk id="13" creationId="{E3D26473-73A2-3BDA-41F5-E1663BEFE99B}"/>
          </ac:spMkLst>
        </pc:spChg>
        <pc:spChg chg="mod">
          <ac:chgData name="Gayatri Dandawate" userId="e367800e3e82cfd8" providerId="LiveId" clId="{1FDD68AB-8507-4D09-89E6-A4F5EC99AB0E}" dt="2022-05-22T11:54:43.154" v="8370" actId="1076"/>
          <ac:spMkLst>
            <pc:docMk/>
            <pc:sldMk cId="3871129379" sldId="327"/>
            <ac:spMk id="15" creationId="{FD9F85E5-F390-5EC9-D1D5-3A2C8A42CA4B}"/>
          </ac:spMkLst>
        </pc:spChg>
        <pc:spChg chg="mod">
          <ac:chgData name="Gayatri Dandawate" userId="e367800e3e82cfd8" providerId="LiveId" clId="{1FDD68AB-8507-4D09-89E6-A4F5EC99AB0E}" dt="2022-05-22T11:50:14.120" v="8305" actId="1076"/>
          <ac:spMkLst>
            <pc:docMk/>
            <pc:sldMk cId="3871129379" sldId="327"/>
            <ac:spMk id="16" creationId="{795305C3-63BA-1067-454C-0134619EC654}"/>
          </ac:spMkLst>
        </pc:spChg>
        <pc:spChg chg="del">
          <ac:chgData name="Gayatri Dandawate" userId="e367800e3e82cfd8" providerId="LiveId" clId="{1FDD68AB-8507-4D09-89E6-A4F5EC99AB0E}" dt="2022-05-15T10:33:03.062" v="1805" actId="478"/>
          <ac:spMkLst>
            <pc:docMk/>
            <pc:sldMk cId="3871129379" sldId="327"/>
            <ac:spMk id="17" creationId="{E2B6B480-4ADB-DA2D-1D01-3852BF04C16C}"/>
          </ac:spMkLst>
        </pc:spChg>
        <pc:spChg chg="del mod">
          <ac:chgData name="Gayatri Dandawate" userId="e367800e3e82cfd8" providerId="LiveId" clId="{1FDD68AB-8507-4D09-89E6-A4F5EC99AB0E}" dt="2022-05-15T10:33:06.468" v="1808" actId="478"/>
          <ac:spMkLst>
            <pc:docMk/>
            <pc:sldMk cId="3871129379" sldId="327"/>
            <ac:spMk id="19" creationId="{87F93BEA-844A-52AB-C1BC-063B15E889AF}"/>
          </ac:spMkLst>
        </pc:spChg>
        <pc:spChg chg="del mod">
          <ac:chgData name="Gayatri Dandawate" userId="e367800e3e82cfd8" providerId="LiveId" clId="{1FDD68AB-8507-4D09-89E6-A4F5EC99AB0E}" dt="2022-05-22T11:50:45.739" v="8309" actId="478"/>
          <ac:spMkLst>
            <pc:docMk/>
            <pc:sldMk cId="3871129379" sldId="327"/>
            <ac:spMk id="20" creationId="{9604A219-043C-308C-2B32-47CBD7E94694}"/>
          </ac:spMkLst>
        </pc:spChg>
        <pc:spChg chg="del">
          <ac:chgData name="Gayatri Dandawate" userId="e367800e3e82cfd8" providerId="LiveId" clId="{1FDD68AB-8507-4D09-89E6-A4F5EC99AB0E}" dt="2022-05-15T10:33:04.267" v="1806" actId="478"/>
          <ac:spMkLst>
            <pc:docMk/>
            <pc:sldMk cId="3871129379" sldId="327"/>
            <ac:spMk id="22" creationId="{75596011-E365-E475-C54D-6BD19601DC9E}"/>
          </ac:spMkLst>
        </pc:spChg>
        <pc:spChg chg="mod">
          <ac:chgData name="Gayatri Dandawate" userId="e367800e3e82cfd8" providerId="LiveId" clId="{1FDD68AB-8507-4D09-89E6-A4F5EC99AB0E}" dt="2022-05-15T11:21:35.706" v="2879" actId="1076"/>
          <ac:spMkLst>
            <pc:docMk/>
            <pc:sldMk cId="3871129379" sldId="327"/>
            <ac:spMk id="23" creationId="{F6A28D55-77DE-E095-DAAC-F396D6A22586}"/>
          </ac:spMkLst>
        </pc:spChg>
        <pc:spChg chg="mod">
          <ac:chgData name="Gayatri Dandawate" userId="e367800e3e82cfd8" providerId="LiveId" clId="{1FDD68AB-8507-4D09-89E6-A4F5EC99AB0E}" dt="2022-05-22T11:58:22.569" v="8413" actId="1582"/>
          <ac:spMkLst>
            <pc:docMk/>
            <pc:sldMk cId="3871129379" sldId="327"/>
            <ac:spMk id="24" creationId="{9B2BAA4B-4811-0A6A-BAB1-6D55DF0031B7}"/>
          </ac:spMkLst>
        </pc:spChg>
        <pc:spChg chg="del mod">
          <ac:chgData name="Gayatri Dandawate" userId="e367800e3e82cfd8" providerId="LiveId" clId="{1FDD68AB-8507-4D09-89E6-A4F5EC99AB0E}" dt="2022-05-22T11:50:49.682" v="8311" actId="478"/>
          <ac:spMkLst>
            <pc:docMk/>
            <pc:sldMk cId="3871129379" sldId="327"/>
            <ac:spMk id="26" creationId="{85E855F9-1E33-F12D-B367-8D79EF43569F}"/>
          </ac:spMkLst>
        </pc:spChg>
        <pc:spChg chg="add del mod">
          <ac:chgData name="Gayatri Dandawate" userId="e367800e3e82cfd8" providerId="LiveId" clId="{1FDD68AB-8507-4D09-89E6-A4F5EC99AB0E}" dt="2022-05-22T14:25:59.614" v="9312" actId="478"/>
          <ac:spMkLst>
            <pc:docMk/>
            <pc:sldMk cId="3871129379" sldId="327"/>
            <ac:spMk id="30" creationId="{A51869D5-2262-CFB3-CECB-4FED937A0097}"/>
          </ac:spMkLst>
        </pc:spChg>
        <pc:spChg chg="mod">
          <ac:chgData name="Gayatri Dandawate" userId="e367800e3e82cfd8" providerId="LiveId" clId="{1FDD68AB-8507-4D09-89E6-A4F5EC99AB0E}" dt="2022-05-22T11:53:49.533" v="8361" actId="1076"/>
          <ac:spMkLst>
            <pc:docMk/>
            <pc:sldMk cId="3871129379" sldId="327"/>
            <ac:spMk id="31" creationId="{6B14D7D5-DD42-F696-5822-6B5E39FACBB1}"/>
          </ac:spMkLst>
        </pc:spChg>
        <pc:spChg chg="add mod">
          <ac:chgData name="Gayatri Dandawate" userId="e367800e3e82cfd8" providerId="LiveId" clId="{1FDD68AB-8507-4D09-89E6-A4F5EC99AB0E}" dt="2022-05-22T13:03:54.858" v="8681" actId="404"/>
          <ac:spMkLst>
            <pc:docMk/>
            <pc:sldMk cId="3871129379" sldId="327"/>
            <ac:spMk id="32" creationId="{523E669F-D416-E331-3E66-D53FC6187DD0}"/>
          </ac:spMkLst>
        </pc:spChg>
        <pc:spChg chg="add mod">
          <ac:chgData name="Gayatri Dandawate" userId="e367800e3e82cfd8" providerId="LiveId" clId="{1FDD68AB-8507-4D09-89E6-A4F5EC99AB0E}" dt="2022-05-22T11:51:32.594" v="8331" actId="571"/>
          <ac:spMkLst>
            <pc:docMk/>
            <pc:sldMk cId="3871129379" sldId="327"/>
            <ac:spMk id="33" creationId="{0E4E4AFB-44C3-D8DC-5FED-D15D441BD2A0}"/>
          </ac:spMkLst>
        </pc:spChg>
        <pc:spChg chg="mod">
          <ac:chgData name="Gayatri Dandawate" userId="e367800e3e82cfd8" providerId="LiveId" clId="{1FDD68AB-8507-4D09-89E6-A4F5EC99AB0E}" dt="2022-05-22T14:25:59.079" v="9311" actId="1076"/>
          <ac:spMkLst>
            <pc:docMk/>
            <pc:sldMk cId="3871129379" sldId="327"/>
            <ac:spMk id="35" creationId="{D2CB54A4-975B-0B78-C440-74FC3E14A09B}"/>
          </ac:spMkLst>
        </pc:spChg>
        <pc:spChg chg="add mod">
          <ac:chgData name="Gayatri Dandawate" userId="e367800e3e82cfd8" providerId="LiveId" clId="{1FDD68AB-8507-4D09-89E6-A4F5EC99AB0E}" dt="2022-05-22T13:03:57.708" v="8682" actId="404"/>
          <ac:spMkLst>
            <pc:docMk/>
            <pc:sldMk cId="3871129379" sldId="327"/>
            <ac:spMk id="37" creationId="{AF0CC371-490B-B381-4597-BD7FF65EC035}"/>
          </ac:spMkLst>
        </pc:spChg>
        <pc:spChg chg="mod">
          <ac:chgData name="Gayatri Dandawate" userId="e367800e3e82cfd8" providerId="LiveId" clId="{1FDD68AB-8507-4D09-89E6-A4F5EC99AB0E}" dt="2022-05-22T11:58:22.569" v="8413" actId="1582"/>
          <ac:spMkLst>
            <pc:docMk/>
            <pc:sldMk cId="3871129379" sldId="327"/>
            <ac:spMk id="38" creationId="{6C267217-AE9C-52A6-6FBD-02BEC7E2CD04}"/>
          </ac:spMkLst>
        </pc:spChg>
        <pc:spChg chg="mod">
          <ac:chgData name="Gayatri Dandawate" userId="e367800e3e82cfd8" providerId="LiveId" clId="{1FDD68AB-8507-4D09-89E6-A4F5EC99AB0E}" dt="2022-05-22T11:50:14.120" v="8305" actId="1076"/>
          <ac:spMkLst>
            <pc:docMk/>
            <pc:sldMk cId="3871129379" sldId="327"/>
            <ac:spMk id="39" creationId="{DD7A183B-7738-F2FE-D618-DEB63D15BCF8}"/>
          </ac:spMkLst>
        </pc:spChg>
        <pc:spChg chg="mod">
          <ac:chgData name="Gayatri Dandawate" userId="e367800e3e82cfd8" providerId="LiveId" clId="{1FDD68AB-8507-4D09-89E6-A4F5EC99AB0E}" dt="2022-05-22T11:53:54.123" v="8362" actId="1076"/>
          <ac:spMkLst>
            <pc:docMk/>
            <pc:sldMk cId="3871129379" sldId="327"/>
            <ac:spMk id="40" creationId="{FA5D9776-5EE9-3596-B4CA-035A756084D1}"/>
          </ac:spMkLst>
        </pc:spChg>
        <pc:spChg chg="add mod">
          <ac:chgData name="Gayatri Dandawate" userId="e367800e3e82cfd8" providerId="LiveId" clId="{1FDD68AB-8507-4D09-89E6-A4F5EC99AB0E}" dt="2022-05-22T11:50:14.120" v="8305" actId="1076"/>
          <ac:spMkLst>
            <pc:docMk/>
            <pc:sldMk cId="3871129379" sldId="327"/>
            <ac:spMk id="41" creationId="{9A08D109-F723-4C53-97A7-C32FAF62D9F8}"/>
          </ac:spMkLst>
        </pc:spChg>
        <pc:spChg chg="add mod">
          <ac:chgData name="Gayatri Dandawate" userId="e367800e3e82cfd8" providerId="LiveId" clId="{1FDD68AB-8507-4D09-89E6-A4F5EC99AB0E}" dt="2022-05-22T11:54:39.663" v="8369" actId="1076"/>
          <ac:spMkLst>
            <pc:docMk/>
            <pc:sldMk cId="3871129379" sldId="327"/>
            <ac:spMk id="42" creationId="{B3B4D49D-36F4-15CB-D029-6117FD4641E3}"/>
          </ac:spMkLst>
        </pc:spChg>
        <pc:spChg chg="add mod">
          <ac:chgData name="Gayatri Dandawate" userId="e367800e3e82cfd8" providerId="LiveId" clId="{1FDD68AB-8507-4D09-89E6-A4F5EC99AB0E}" dt="2022-05-22T11:58:22.569" v="8413" actId="1582"/>
          <ac:spMkLst>
            <pc:docMk/>
            <pc:sldMk cId="3871129379" sldId="327"/>
            <ac:spMk id="43" creationId="{C149596C-05C0-D1BE-EE75-F0F450322256}"/>
          </ac:spMkLst>
        </pc:spChg>
        <pc:spChg chg="add mod">
          <ac:chgData name="Gayatri Dandawate" userId="e367800e3e82cfd8" providerId="LiveId" clId="{1FDD68AB-8507-4D09-89E6-A4F5EC99AB0E}" dt="2022-05-22T11:50:14.120" v="8305" actId="1076"/>
          <ac:spMkLst>
            <pc:docMk/>
            <pc:sldMk cId="3871129379" sldId="327"/>
            <ac:spMk id="44" creationId="{9CDE23B5-074B-DD93-1C58-EDF43D7E64D7}"/>
          </ac:spMkLst>
        </pc:spChg>
        <pc:spChg chg="add mod">
          <ac:chgData name="Gayatri Dandawate" userId="e367800e3e82cfd8" providerId="LiveId" clId="{1FDD68AB-8507-4D09-89E6-A4F5EC99AB0E}" dt="2022-05-22T11:54:28.123" v="8367" actId="1076"/>
          <ac:spMkLst>
            <pc:docMk/>
            <pc:sldMk cId="3871129379" sldId="327"/>
            <ac:spMk id="45" creationId="{AB5F8C7F-5F5D-6AFB-9B31-681A87D2ADAB}"/>
          </ac:spMkLst>
        </pc:spChg>
        <pc:spChg chg="add mod">
          <ac:chgData name="Gayatri Dandawate" userId="e367800e3e82cfd8" providerId="LiveId" clId="{1FDD68AB-8507-4D09-89E6-A4F5EC99AB0E}" dt="2022-05-22T13:03:59.876" v="8683" actId="404"/>
          <ac:spMkLst>
            <pc:docMk/>
            <pc:sldMk cId="3871129379" sldId="327"/>
            <ac:spMk id="48" creationId="{5BB55ACE-7820-65F2-7AC7-5666CA5676C4}"/>
          </ac:spMkLst>
        </pc:spChg>
        <pc:spChg chg="add mod">
          <ac:chgData name="Gayatri Dandawate" userId="e367800e3e82cfd8" providerId="LiveId" clId="{1FDD68AB-8507-4D09-89E6-A4F5EC99AB0E}" dt="2022-05-22T13:04:12.508" v="8685" actId="1076"/>
          <ac:spMkLst>
            <pc:docMk/>
            <pc:sldMk cId="3871129379" sldId="327"/>
            <ac:spMk id="52" creationId="{5990916C-9621-2FEC-6270-A653D0AB1A95}"/>
          </ac:spMkLst>
        </pc:spChg>
        <pc:picChg chg="add mod">
          <ac:chgData name="Gayatri Dandawate" userId="e367800e3e82cfd8" providerId="LiveId" clId="{1FDD68AB-8507-4D09-89E6-A4F5EC99AB0E}" dt="2022-05-22T11:52:03.123" v="8340" actId="1076"/>
          <ac:picMkLst>
            <pc:docMk/>
            <pc:sldMk cId="3871129379" sldId="327"/>
            <ac:picMk id="34" creationId="{74A95B60-AC79-9F25-C028-AB5B53458739}"/>
          </ac:picMkLst>
        </pc:picChg>
        <pc:picChg chg="add mod">
          <ac:chgData name="Gayatri Dandawate" userId="e367800e3e82cfd8" providerId="LiveId" clId="{1FDD68AB-8507-4D09-89E6-A4F5EC99AB0E}" dt="2022-05-22T11:51:57.730" v="8337" actId="1076"/>
          <ac:picMkLst>
            <pc:docMk/>
            <pc:sldMk cId="3871129379" sldId="327"/>
            <ac:picMk id="36" creationId="{444128D5-8ACC-E414-EF84-260DE103DE5A}"/>
          </ac:picMkLst>
        </pc:picChg>
        <pc:picChg chg="add mod">
          <ac:chgData name="Gayatri Dandawate" userId="e367800e3e82cfd8" providerId="LiveId" clId="{1FDD68AB-8507-4D09-89E6-A4F5EC99AB0E}" dt="2022-05-22T11:56:01.314" v="8387" actId="1076"/>
          <ac:picMkLst>
            <pc:docMk/>
            <pc:sldMk cId="3871129379" sldId="327"/>
            <ac:picMk id="46" creationId="{CDA0F414-8BC9-C30F-8BE8-96A8B046CA6E}"/>
          </ac:picMkLst>
        </pc:picChg>
        <pc:picChg chg="add del mod">
          <ac:chgData name="Gayatri Dandawate" userId="e367800e3e82cfd8" providerId="LiveId" clId="{1FDD68AB-8507-4D09-89E6-A4F5EC99AB0E}" dt="2022-05-15T11:14:00.634" v="2675" actId="478"/>
          <ac:picMkLst>
            <pc:docMk/>
            <pc:sldMk cId="3871129379" sldId="327"/>
            <ac:picMk id="47" creationId="{0CB80280-CD2A-D6AE-C119-CAA1869AFDA2}"/>
          </ac:picMkLst>
        </pc:picChg>
        <pc:picChg chg="add mod">
          <ac:chgData name="Gayatri Dandawate" userId="e367800e3e82cfd8" providerId="LiveId" clId="{1FDD68AB-8507-4D09-89E6-A4F5EC99AB0E}" dt="2022-05-22T11:55:58.057" v="8386" actId="1076"/>
          <ac:picMkLst>
            <pc:docMk/>
            <pc:sldMk cId="3871129379" sldId="327"/>
            <ac:picMk id="47" creationId="{C754D2CF-A4EE-EA3E-8F04-14A89FCD9774}"/>
          </ac:picMkLst>
        </pc:picChg>
        <pc:picChg chg="add del mod">
          <ac:chgData name="Gayatri Dandawate" userId="e367800e3e82cfd8" providerId="LiveId" clId="{1FDD68AB-8507-4D09-89E6-A4F5EC99AB0E}" dt="2022-05-15T11:16:18.016" v="2698" actId="478"/>
          <ac:picMkLst>
            <pc:docMk/>
            <pc:sldMk cId="3871129379" sldId="327"/>
            <ac:picMk id="49" creationId="{674E0954-D4FA-C392-FE69-A9F978F890A1}"/>
          </ac:picMkLst>
        </pc:picChg>
        <pc:picChg chg="add mod">
          <ac:chgData name="Gayatri Dandawate" userId="e367800e3e82cfd8" providerId="LiveId" clId="{1FDD68AB-8507-4D09-89E6-A4F5EC99AB0E}" dt="2022-05-22T11:56:07.909" v="8388" actId="1076"/>
          <ac:picMkLst>
            <pc:docMk/>
            <pc:sldMk cId="3871129379" sldId="327"/>
            <ac:picMk id="49" creationId="{A0E4DFC7-37EE-8121-E950-D593CBA6A125}"/>
          </ac:picMkLst>
        </pc:picChg>
        <pc:picChg chg="add mod">
          <ac:chgData name="Gayatri Dandawate" userId="e367800e3e82cfd8" providerId="LiveId" clId="{1FDD68AB-8507-4D09-89E6-A4F5EC99AB0E}" dt="2022-05-22T11:56:07.909" v="8388" actId="1076"/>
          <ac:picMkLst>
            <pc:docMk/>
            <pc:sldMk cId="3871129379" sldId="327"/>
            <ac:picMk id="50" creationId="{4926D86E-094A-C480-C8B3-9171E99B3E47}"/>
          </ac:picMkLst>
        </pc:picChg>
        <pc:picChg chg="add mod">
          <ac:chgData name="Gayatri Dandawate" userId="e367800e3e82cfd8" providerId="LiveId" clId="{1FDD68AB-8507-4D09-89E6-A4F5EC99AB0E}" dt="2022-05-22T14:25:57.732" v="9310" actId="1076"/>
          <ac:picMkLst>
            <pc:docMk/>
            <pc:sldMk cId="3871129379" sldId="327"/>
            <ac:picMk id="51" creationId="{7960EB0B-DC27-8049-8A7B-5071B8D9F7FB}"/>
          </ac:picMkLst>
        </pc:picChg>
        <pc:picChg chg="add mod">
          <ac:chgData name="Gayatri Dandawate" userId="e367800e3e82cfd8" providerId="LiveId" clId="{1FDD68AB-8507-4D09-89E6-A4F5EC99AB0E}" dt="2022-05-22T11:58:42.727" v="8416" actId="1076"/>
          <ac:picMkLst>
            <pc:docMk/>
            <pc:sldMk cId="3871129379" sldId="327"/>
            <ac:picMk id="53" creationId="{02A3523B-2BA6-DD44-A88A-6B49726DE05D}"/>
          </ac:picMkLst>
        </pc:picChg>
        <pc:picChg chg="add mod">
          <ac:chgData name="Gayatri Dandawate" userId="e367800e3e82cfd8" providerId="LiveId" clId="{1FDD68AB-8507-4D09-89E6-A4F5EC99AB0E}" dt="2022-05-22T14:26:11.938" v="9313" actId="1076"/>
          <ac:picMkLst>
            <pc:docMk/>
            <pc:sldMk cId="3871129379" sldId="327"/>
            <ac:picMk id="54" creationId="{FE2640DA-AA06-4F65-29A8-DA953298457F}"/>
          </ac:picMkLst>
        </pc:picChg>
        <pc:picChg chg="add mod">
          <ac:chgData name="Gayatri Dandawate" userId="e367800e3e82cfd8" providerId="LiveId" clId="{1FDD68AB-8507-4D09-89E6-A4F5EC99AB0E}" dt="2022-05-22T11:58:42.727" v="8416" actId="1076"/>
          <ac:picMkLst>
            <pc:docMk/>
            <pc:sldMk cId="3871129379" sldId="327"/>
            <ac:picMk id="55" creationId="{FAD538B7-3C58-16A7-D2D8-BCECDB5FA320}"/>
          </ac:picMkLst>
        </pc:picChg>
        <pc:picChg chg="add mod">
          <ac:chgData name="Gayatri Dandawate" userId="e367800e3e82cfd8" providerId="LiveId" clId="{1FDD68AB-8507-4D09-89E6-A4F5EC99AB0E}" dt="2022-05-22T11:57:58.245" v="8411" actId="14100"/>
          <ac:picMkLst>
            <pc:docMk/>
            <pc:sldMk cId="3871129379" sldId="327"/>
            <ac:picMk id="56" creationId="{D9212687-0027-D728-4E7B-FE8052A0E851}"/>
          </ac:picMkLst>
        </pc:picChg>
        <pc:picChg chg="add mod">
          <ac:chgData name="Gayatri Dandawate" userId="e367800e3e82cfd8" providerId="LiveId" clId="{1FDD68AB-8507-4D09-89E6-A4F5EC99AB0E}" dt="2022-05-22T11:58:42.727" v="8416" actId="1076"/>
          <ac:picMkLst>
            <pc:docMk/>
            <pc:sldMk cId="3871129379" sldId="327"/>
            <ac:picMk id="57" creationId="{72C3256B-74E5-2073-D305-017CBC75E1C8}"/>
          </ac:picMkLst>
        </pc:picChg>
        <pc:picChg chg="add mod">
          <ac:chgData name="Gayatri Dandawate" userId="e367800e3e82cfd8" providerId="LiveId" clId="{1FDD68AB-8507-4D09-89E6-A4F5EC99AB0E}" dt="2022-05-22T12:39:02.142" v="8501"/>
          <ac:picMkLst>
            <pc:docMk/>
            <pc:sldMk cId="3871129379" sldId="327"/>
            <ac:picMk id="58" creationId="{195959DF-8900-DBC4-32E4-7E2D794679A2}"/>
          </ac:picMkLst>
        </pc:picChg>
        <pc:picChg chg="add mod">
          <ac:chgData name="Gayatri Dandawate" userId="e367800e3e82cfd8" providerId="LiveId" clId="{1FDD68AB-8507-4D09-89E6-A4F5EC99AB0E}" dt="2022-05-22T11:58:42.727" v="8416" actId="1076"/>
          <ac:picMkLst>
            <pc:docMk/>
            <pc:sldMk cId="3871129379" sldId="327"/>
            <ac:picMk id="59" creationId="{05287260-224F-EF80-3C9B-12B8C5A2B852}"/>
          </ac:picMkLst>
        </pc:picChg>
        <pc:cxnChg chg="add del">
          <ac:chgData name="Gayatri Dandawate" userId="e367800e3e82cfd8" providerId="LiveId" clId="{1FDD68AB-8507-4D09-89E6-A4F5EC99AB0E}" dt="2022-05-22T11:50:26.347" v="8307" actId="478"/>
          <ac:cxnSpMkLst>
            <pc:docMk/>
            <pc:sldMk cId="3871129379" sldId="327"/>
            <ac:cxnSpMk id="5" creationId="{2079D7BA-5A8E-F511-7C31-DAE089DF70D1}"/>
          </ac:cxnSpMkLst>
        </pc:cxnChg>
        <pc:cxnChg chg="add mod">
          <ac:chgData name="Gayatri Dandawate" userId="e367800e3e82cfd8" providerId="LiveId" clId="{1FDD68AB-8507-4D09-89E6-A4F5EC99AB0E}" dt="2022-05-22T14:27:16.105" v="9323" actId="1076"/>
          <ac:cxnSpMkLst>
            <pc:docMk/>
            <pc:sldMk cId="3871129379" sldId="327"/>
            <ac:cxnSpMk id="5" creationId="{589EF35D-6BC5-2E45-D249-005C2D607B63}"/>
          </ac:cxnSpMkLst>
        </pc:cxnChg>
        <pc:cxnChg chg="add del mod">
          <ac:chgData name="Gayatri Dandawate" userId="e367800e3e82cfd8" providerId="LiveId" clId="{1FDD68AB-8507-4D09-89E6-A4F5EC99AB0E}" dt="2022-05-22T11:56:52.858" v="8397" actId="478"/>
          <ac:cxnSpMkLst>
            <pc:docMk/>
            <pc:sldMk cId="3871129379" sldId="327"/>
            <ac:cxnSpMk id="7" creationId="{3B16B94B-5DE7-BEC8-2691-930476A0195A}"/>
          </ac:cxnSpMkLst>
        </pc:cxnChg>
        <pc:cxnChg chg="add mod">
          <ac:chgData name="Gayatri Dandawate" userId="e367800e3e82cfd8" providerId="LiveId" clId="{1FDD68AB-8507-4D09-89E6-A4F5EC99AB0E}" dt="2022-05-22T14:27:39.634" v="9328" actId="693"/>
          <ac:cxnSpMkLst>
            <pc:docMk/>
            <pc:sldMk cId="3871129379" sldId="327"/>
            <ac:cxnSpMk id="9" creationId="{68C49D6D-84E3-C306-C446-EF62B0B8EFA1}"/>
          </ac:cxnSpMkLst>
        </pc:cxnChg>
        <pc:cxnChg chg="add mod">
          <ac:chgData name="Gayatri Dandawate" userId="e367800e3e82cfd8" providerId="LiveId" clId="{1FDD68AB-8507-4D09-89E6-A4F5EC99AB0E}" dt="2022-05-22T11:03:59.804" v="7815"/>
          <ac:cxnSpMkLst>
            <pc:docMk/>
            <pc:sldMk cId="3871129379" sldId="327"/>
            <ac:cxnSpMk id="27" creationId="{EFA17AD0-7498-EB75-8357-2EFD2E5CEF70}"/>
          </ac:cxnSpMkLst>
        </pc:cxnChg>
        <pc:cxnChg chg="add mod">
          <ac:chgData name="Gayatri Dandawate" userId="e367800e3e82cfd8" providerId="LiveId" clId="{1FDD68AB-8507-4D09-89E6-A4F5EC99AB0E}" dt="2022-05-22T14:27:00.173" v="9319" actId="1076"/>
          <ac:cxnSpMkLst>
            <pc:docMk/>
            <pc:sldMk cId="3871129379" sldId="327"/>
            <ac:cxnSpMk id="61" creationId="{2806D470-80EF-896F-DC09-5F120810BAB7}"/>
          </ac:cxnSpMkLst>
        </pc:cxnChg>
        <pc:cxnChg chg="add mod">
          <ac:chgData name="Gayatri Dandawate" userId="e367800e3e82cfd8" providerId="LiveId" clId="{1FDD68AB-8507-4D09-89E6-A4F5EC99AB0E}" dt="2022-05-22T14:27:24.529" v="9325" actId="1076"/>
          <ac:cxnSpMkLst>
            <pc:docMk/>
            <pc:sldMk cId="3871129379" sldId="327"/>
            <ac:cxnSpMk id="62" creationId="{5DD70546-25D3-51DF-CBC6-DE2F0D19110B}"/>
          </ac:cxnSpMkLst>
        </pc:cxnChg>
      </pc:sldChg>
      <pc:sldChg chg="addSp delSp modSp new mod ord modShow addCm delCm">
        <pc:chgData name="Gayatri Dandawate" userId="e367800e3e82cfd8" providerId="LiveId" clId="{1FDD68AB-8507-4D09-89E6-A4F5EC99AB0E}" dt="2022-05-22T15:38:38.108" v="10435"/>
        <pc:sldMkLst>
          <pc:docMk/>
          <pc:sldMk cId="3214887796" sldId="328"/>
        </pc:sldMkLst>
        <pc:spChg chg="mod">
          <ac:chgData name="Gayatri Dandawate" userId="e367800e3e82cfd8" providerId="LiveId" clId="{1FDD68AB-8507-4D09-89E6-A4F5EC99AB0E}" dt="2022-05-22T13:36:53.293" v="8835" actId="20577"/>
          <ac:spMkLst>
            <pc:docMk/>
            <pc:sldMk cId="3214887796" sldId="328"/>
            <ac:spMk id="2" creationId="{F8EC3C5F-6FDD-DBCF-A4E0-92E639054F75}"/>
          </ac:spMkLst>
        </pc:spChg>
        <pc:spChg chg="add del mod">
          <ac:chgData name="Gayatri Dandawate" userId="e367800e3e82cfd8" providerId="LiveId" clId="{1FDD68AB-8507-4D09-89E6-A4F5EC99AB0E}" dt="2022-05-21T18:02:23.456" v="4465" actId="478"/>
          <ac:spMkLst>
            <pc:docMk/>
            <pc:sldMk cId="3214887796" sldId="328"/>
            <ac:spMk id="3" creationId="{00289B0A-1D01-53C2-AA75-CAE911752056}"/>
          </ac:spMkLst>
        </pc:spChg>
        <pc:spChg chg="del mod">
          <ac:chgData name="Gayatri Dandawate" userId="e367800e3e82cfd8" providerId="LiveId" clId="{1FDD68AB-8507-4D09-89E6-A4F5EC99AB0E}" dt="2022-05-20T13:03:54.933" v="3590" actId="21"/>
          <ac:spMkLst>
            <pc:docMk/>
            <pc:sldMk cId="3214887796" sldId="328"/>
            <ac:spMk id="3" creationId="{3E6DF693-DE89-155D-6AD8-2FC284A79D6E}"/>
          </ac:spMkLst>
        </pc:spChg>
        <pc:spChg chg="mod">
          <ac:chgData name="Gayatri Dandawate" userId="e367800e3e82cfd8" providerId="LiveId" clId="{1FDD68AB-8507-4D09-89E6-A4F5EC99AB0E}" dt="2022-05-22T11:02:34.854" v="7798" actId="1076"/>
          <ac:spMkLst>
            <pc:docMk/>
            <pc:sldMk cId="3214887796" sldId="328"/>
            <ac:spMk id="4" creationId="{93372146-16ED-18D6-93CA-0EC5D71BA6FD}"/>
          </ac:spMkLst>
        </pc:spChg>
        <pc:spChg chg="add del">
          <ac:chgData name="Gayatri Dandawate" userId="e367800e3e82cfd8" providerId="LiveId" clId="{1FDD68AB-8507-4D09-89E6-A4F5EC99AB0E}" dt="2022-05-21T18:02:59.546" v="4467" actId="478"/>
          <ac:spMkLst>
            <pc:docMk/>
            <pc:sldMk cId="3214887796" sldId="328"/>
            <ac:spMk id="5" creationId="{C1AA23FE-F650-BD69-68E7-A9C045A5D942}"/>
          </ac:spMkLst>
        </pc:spChg>
        <pc:spChg chg="add del mod">
          <ac:chgData name="Gayatri Dandawate" userId="e367800e3e82cfd8" providerId="LiveId" clId="{1FDD68AB-8507-4D09-89E6-A4F5EC99AB0E}" dt="2022-05-20T13:49:23.866" v="4122" actId="478"/>
          <ac:spMkLst>
            <pc:docMk/>
            <pc:sldMk cId="3214887796" sldId="328"/>
            <ac:spMk id="5" creationId="{FBF8B702-8305-0633-31F2-0779D3820E7E}"/>
          </ac:spMkLst>
        </pc:spChg>
        <pc:spChg chg="add del mod">
          <ac:chgData name="Gayatri Dandawate" userId="e367800e3e82cfd8" providerId="LiveId" clId="{1FDD68AB-8507-4D09-89E6-A4F5EC99AB0E}" dt="2022-05-21T18:03:41.748" v="4515" actId="478"/>
          <ac:spMkLst>
            <pc:docMk/>
            <pc:sldMk cId="3214887796" sldId="328"/>
            <ac:spMk id="6" creationId="{838C4A4B-B417-F8D8-5375-737AFC9C4829}"/>
          </ac:spMkLst>
        </pc:spChg>
        <pc:spChg chg="add del mod">
          <ac:chgData name="Gayatri Dandawate" userId="e367800e3e82cfd8" providerId="LiveId" clId="{1FDD68AB-8507-4D09-89E6-A4F5EC99AB0E}" dt="2022-05-20T13:05:01.731" v="3591" actId="1032"/>
          <ac:spMkLst>
            <pc:docMk/>
            <pc:sldMk cId="3214887796" sldId="328"/>
            <ac:spMk id="7" creationId="{0A098E80-6066-B2E0-14F3-F93EE0E41F42}"/>
          </ac:spMkLst>
        </pc:spChg>
        <pc:spChg chg="del mod topLvl">
          <ac:chgData name="Gayatri Dandawate" userId="e367800e3e82cfd8" providerId="LiveId" clId="{1FDD68AB-8507-4D09-89E6-A4F5EC99AB0E}" dt="2022-05-21T17:43:05.806" v="4401" actId="478"/>
          <ac:spMkLst>
            <pc:docMk/>
            <pc:sldMk cId="3214887796" sldId="328"/>
            <ac:spMk id="12" creationId="{E9B0EF86-3F25-2934-6081-F107CFE887BF}"/>
          </ac:spMkLst>
        </pc:spChg>
        <pc:spChg chg="del mod topLvl">
          <ac:chgData name="Gayatri Dandawate" userId="e367800e3e82cfd8" providerId="LiveId" clId="{1FDD68AB-8507-4D09-89E6-A4F5EC99AB0E}" dt="2022-05-21T17:43:05.806" v="4401" actId="478"/>
          <ac:spMkLst>
            <pc:docMk/>
            <pc:sldMk cId="3214887796" sldId="328"/>
            <ac:spMk id="13" creationId="{95FBA2B1-C193-2046-6311-B7C0A8F9D2E8}"/>
          </ac:spMkLst>
        </pc:spChg>
        <pc:spChg chg="del mod topLvl">
          <ac:chgData name="Gayatri Dandawate" userId="e367800e3e82cfd8" providerId="LiveId" clId="{1FDD68AB-8507-4D09-89E6-A4F5EC99AB0E}" dt="2022-05-21T17:43:05.806" v="4401" actId="478"/>
          <ac:spMkLst>
            <pc:docMk/>
            <pc:sldMk cId="3214887796" sldId="328"/>
            <ac:spMk id="14" creationId="{B556855C-42A4-2154-07EC-66B27F6F8BE0}"/>
          </ac:spMkLst>
        </pc:spChg>
        <pc:spChg chg="del mod topLvl">
          <ac:chgData name="Gayatri Dandawate" userId="e367800e3e82cfd8" providerId="LiveId" clId="{1FDD68AB-8507-4D09-89E6-A4F5EC99AB0E}" dt="2022-05-21T17:43:05.806" v="4401" actId="478"/>
          <ac:spMkLst>
            <pc:docMk/>
            <pc:sldMk cId="3214887796" sldId="328"/>
            <ac:spMk id="15" creationId="{707DA977-3B92-B3A7-A98D-282ABA2939B3}"/>
          </ac:spMkLst>
        </pc:spChg>
        <pc:spChg chg="del mod topLvl">
          <ac:chgData name="Gayatri Dandawate" userId="e367800e3e82cfd8" providerId="LiveId" clId="{1FDD68AB-8507-4D09-89E6-A4F5EC99AB0E}" dt="2022-05-20T13:10:17.192" v="3751" actId="478"/>
          <ac:spMkLst>
            <pc:docMk/>
            <pc:sldMk cId="3214887796" sldId="328"/>
            <ac:spMk id="16" creationId="{144F2B1A-E098-F7E1-1350-264AF7D24445}"/>
          </ac:spMkLst>
        </pc:spChg>
        <pc:spChg chg="del mod topLvl">
          <ac:chgData name="Gayatri Dandawate" userId="e367800e3e82cfd8" providerId="LiveId" clId="{1FDD68AB-8507-4D09-89E6-A4F5EC99AB0E}" dt="2022-05-21T17:43:05.806" v="4401" actId="478"/>
          <ac:spMkLst>
            <pc:docMk/>
            <pc:sldMk cId="3214887796" sldId="328"/>
            <ac:spMk id="17" creationId="{9A683C6A-9D5B-C118-C8F9-25818788BA19}"/>
          </ac:spMkLst>
        </pc:spChg>
        <pc:spChg chg="add del mod">
          <ac:chgData name="Gayatri Dandawate" userId="e367800e3e82cfd8" providerId="LiveId" clId="{1FDD68AB-8507-4D09-89E6-A4F5EC99AB0E}" dt="2022-05-21T18:05:37.618" v="4531" actId="478"/>
          <ac:spMkLst>
            <pc:docMk/>
            <pc:sldMk cId="3214887796" sldId="328"/>
            <ac:spMk id="18" creationId="{C199556E-27E8-BC5F-782C-1E9057B4A9F2}"/>
          </ac:spMkLst>
        </pc:spChg>
        <pc:spChg chg="del mod">
          <ac:chgData name="Gayatri Dandawate" userId="e367800e3e82cfd8" providerId="LiveId" clId="{1FDD68AB-8507-4D09-89E6-A4F5EC99AB0E}" dt="2022-05-20T13:09:24.865" v="3745" actId="478"/>
          <ac:spMkLst>
            <pc:docMk/>
            <pc:sldMk cId="3214887796" sldId="328"/>
            <ac:spMk id="18" creationId="{E8A0A0AE-99C6-8303-3C6F-34404CE04B88}"/>
          </ac:spMkLst>
        </pc:spChg>
        <pc:spChg chg="add del mod">
          <ac:chgData name="Gayatri Dandawate" userId="e367800e3e82cfd8" providerId="LiveId" clId="{1FDD68AB-8507-4D09-89E6-A4F5EC99AB0E}" dt="2022-05-21T17:43:05.806" v="4401" actId="478"/>
          <ac:spMkLst>
            <pc:docMk/>
            <pc:sldMk cId="3214887796" sldId="328"/>
            <ac:spMk id="19" creationId="{C834111A-3C16-B53A-F601-C33862D29D4C}"/>
          </ac:spMkLst>
        </pc:spChg>
        <pc:spChg chg="add del mod">
          <ac:chgData name="Gayatri Dandawate" userId="e367800e3e82cfd8" providerId="LiveId" clId="{1FDD68AB-8507-4D09-89E6-A4F5EC99AB0E}" dt="2022-05-21T18:06:00.097" v="4538" actId="478"/>
          <ac:spMkLst>
            <pc:docMk/>
            <pc:sldMk cId="3214887796" sldId="328"/>
            <ac:spMk id="20" creationId="{0E6330C8-C49B-971D-ED87-7841A9926C83}"/>
          </ac:spMkLst>
        </pc:spChg>
        <pc:spChg chg="mod">
          <ac:chgData name="Gayatri Dandawate" userId="e367800e3e82cfd8" providerId="LiveId" clId="{1FDD68AB-8507-4D09-89E6-A4F5EC99AB0E}" dt="2022-05-20T13:08:59.739" v="3742"/>
          <ac:spMkLst>
            <pc:docMk/>
            <pc:sldMk cId="3214887796" sldId="328"/>
            <ac:spMk id="21" creationId="{31B5FE95-621A-48BD-8DB4-934F3E2BE95B}"/>
          </ac:spMkLst>
        </pc:spChg>
        <pc:spChg chg="add del mod">
          <ac:chgData name="Gayatri Dandawate" userId="e367800e3e82cfd8" providerId="LiveId" clId="{1FDD68AB-8507-4D09-89E6-A4F5EC99AB0E}" dt="2022-05-21T18:11:07.156" v="4569" actId="478"/>
          <ac:spMkLst>
            <pc:docMk/>
            <pc:sldMk cId="3214887796" sldId="328"/>
            <ac:spMk id="21" creationId="{F90526BD-3237-1BB4-9E7F-E43DF784B972}"/>
          </ac:spMkLst>
        </pc:spChg>
        <pc:spChg chg="mod">
          <ac:chgData name="Gayatri Dandawate" userId="e367800e3e82cfd8" providerId="LiveId" clId="{1FDD68AB-8507-4D09-89E6-A4F5EC99AB0E}" dt="2022-05-20T13:08:59.739" v="3742"/>
          <ac:spMkLst>
            <pc:docMk/>
            <pc:sldMk cId="3214887796" sldId="328"/>
            <ac:spMk id="22" creationId="{3D352B58-F328-D5ED-20FB-9938CF779031}"/>
          </ac:spMkLst>
        </pc:spChg>
        <pc:spChg chg="mod">
          <ac:chgData name="Gayatri Dandawate" userId="e367800e3e82cfd8" providerId="LiveId" clId="{1FDD68AB-8507-4D09-89E6-A4F5EC99AB0E}" dt="2022-05-20T13:08:59.739" v="3742"/>
          <ac:spMkLst>
            <pc:docMk/>
            <pc:sldMk cId="3214887796" sldId="328"/>
            <ac:spMk id="23" creationId="{19AC6D0C-E861-255F-4C1B-24589DF1CD72}"/>
          </ac:spMkLst>
        </pc:spChg>
        <pc:spChg chg="add del mod">
          <ac:chgData name="Gayatri Dandawate" userId="e367800e3e82cfd8" providerId="LiveId" clId="{1FDD68AB-8507-4D09-89E6-A4F5EC99AB0E}" dt="2022-05-21T18:11:16.204" v="4574" actId="478"/>
          <ac:spMkLst>
            <pc:docMk/>
            <pc:sldMk cId="3214887796" sldId="328"/>
            <ac:spMk id="23" creationId="{70083206-3663-D5C3-C550-7A90CD9D47C8}"/>
          </ac:spMkLst>
        </pc:spChg>
        <pc:spChg chg="mod">
          <ac:chgData name="Gayatri Dandawate" userId="e367800e3e82cfd8" providerId="LiveId" clId="{1FDD68AB-8507-4D09-89E6-A4F5EC99AB0E}" dt="2022-05-20T13:08:59.739" v="3742"/>
          <ac:spMkLst>
            <pc:docMk/>
            <pc:sldMk cId="3214887796" sldId="328"/>
            <ac:spMk id="24" creationId="{4F962935-878D-5EC2-2986-C6F7D1399C68}"/>
          </ac:spMkLst>
        </pc:spChg>
        <pc:spChg chg="mod">
          <ac:chgData name="Gayatri Dandawate" userId="e367800e3e82cfd8" providerId="LiveId" clId="{1FDD68AB-8507-4D09-89E6-A4F5EC99AB0E}" dt="2022-05-20T13:08:59.739" v="3742"/>
          <ac:spMkLst>
            <pc:docMk/>
            <pc:sldMk cId="3214887796" sldId="328"/>
            <ac:spMk id="25" creationId="{881656A8-9733-CC67-BCDA-34855832878C}"/>
          </ac:spMkLst>
        </pc:spChg>
        <pc:spChg chg="add mod">
          <ac:chgData name="Gayatri Dandawate" userId="e367800e3e82cfd8" providerId="LiveId" clId="{1FDD68AB-8507-4D09-89E6-A4F5EC99AB0E}" dt="2022-05-22T11:02:34.854" v="7798" actId="1076"/>
          <ac:spMkLst>
            <pc:docMk/>
            <pc:sldMk cId="3214887796" sldId="328"/>
            <ac:spMk id="26" creationId="{3E09353B-8B1E-CB17-F9F8-7D4BD9D58377}"/>
          </ac:spMkLst>
        </pc:spChg>
        <pc:spChg chg="mod">
          <ac:chgData name="Gayatri Dandawate" userId="e367800e3e82cfd8" providerId="LiveId" clId="{1FDD68AB-8507-4D09-89E6-A4F5EC99AB0E}" dt="2022-05-20T13:08:59.739" v="3742"/>
          <ac:spMkLst>
            <pc:docMk/>
            <pc:sldMk cId="3214887796" sldId="328"/>
            <ac:spMk id="26" creationId="{7E3BAD0B-7E0C-D495-8B8C-B8FA4E14E715}"/>
          </ac:spMkLst>
        </pc:spChg>
        <pc:spChg chg="mod">
          <ac:chgData name="Gayatri Dandawate" userId="e367800e3e82cfd8" providerId="LiveId" clId="{1FDD68AB-8507-4D09-89E6-A4F5EC99AB0E}" dt="2022-05-20T13:08:59.739" v="3742"/>
          <ac:spMkLst>
            <pc:docMk/>
            <pc:sldMk cId="3214887796" sldId="328"/>
            <ac:spMk id="27" creationId="{C14AB01B-EFDC-070D-3836-D91BF7878F76}"/>
          </ac:spMkLst>
        </pc:spChg>
        <pc:spChg chg="add del mod">
          <ac:chgData name="Gayatri Dandawate" userId="e367800e3e82cfd8" providerId="LiveId" clId="{1FDD68AB-8507-4D09-89E6-A4F5EC99AB0E}" dt="2022-05-20T13:09:04.886" v="3743"/>
          <ac:spMkLst>
            <pc:docMk/>
            <pc:sldMk cId="3214887796" sldId="328"/>
            <ac:spMk id="28" creationId="{EB726A2B-571F-9484-3131-4A7E0990E033}"/>
          </ac:spMkLst>
        </pc:spChg>
        <pc:spChg chg="mod">
          <ac:chgData name="Gayatri Dandawate" userId="e367800e3e82cfd8" providerId="LiveId" clId="{1FDD68AB-8507-4D09-89E6-A4F5EC99AB0E}" dt="2022-05-20T13:09:36.235" v="3746"/>
          <ac:spMkLst>
            <pc:docMk/>
            <pc:sldMk cId="3214887796" sldId="328"/>
            <ac:spMk id="30" creationId="{774F9703-541B-C761-F27B-D07CD5CF9073}"/>
          </ac:spMkLst>
        </pc:spChg>
        <pc:spChg chg="mod">
          <ac:chgData name="Gayatri Dandawate" userId="e367800e3e82cfd8" providerId="LiveId" clId="{1FDD68AB-8507-4D09-89E6-A4F5EC99AB0E}" dt="2022-05-20T13:09:36.235" v="3746"/>
          <ac:spMkLst>
            <pc:docMk/>
            <pc:sldMk cId="3214887796" sldId="328"/>
            <ac:spMk id="31" creationId="{4CACED3C-22E1-8798-C342-2FA853C04943}"/>
          </ac:spMkLst>
        </pc:spChg>
        <pc:spChg chg="mod">
          <ac:chgData name="Gayatri Dandawate" userId="e367800e3e82cfd8" providerId="LiveId" clId="{1FDD68AB-8507-4D09-89E6-A4F5EC99AB0E}" dt="2022-05-20T13:09:36.235" v="3746"/>
          <ac:spMkLst>
            <pc:docMk/>
            <pc:sldMk cId="3214887796" sldId="328"/>
            <ac:spMk id="32" creationId="{C3575EB5-CAC1-ACAF-2844-2C7FD0B395B1}"/>
          </ac:spMkLst>
        </pc:spChg>
        <pc:spChg chg="mod">
          <ac:chgData name="Gayatri Dandawate" userId="e367800e3e82cfd8" providerId="LiveId" clId="{1FDD68AB-8507-4D09-89E6-A4F5EC99AB0E}" dt="2022-05-20T13:09:36.235" v="3746"/>
          <ac:spMkLst>
            <pc:docMk/>
            <pc:sldMk cId="3214887796" sldId="328"/>
            <ac:spMk id="33" creationId="{21D4B302-E126-4D8F-05FC-8C4DCC87862D}"/>
          </ac:spMkLst>
        </pc:spChg>
        <pc:spChg chg="add mod">
          <ac:chgData name="Gayatri Dandawate" userId="e367800e3e82cfd8" providerId="LiveId" clId="{1FDD68AB-8507-4D09-89E6-A4F5EC99AB0E}" dt="2022-05-22T13:39:20.867" v="8854" actId="1076"/>
          <ac:spMkLst>
            <pc:docMk/>
            <pc:sldMk cId="3214887796" sldId="328"/>
            <ac:spMk id="33" creationId="{A93AAD2A-B96D-EDBE-933B-5CACADEEE863}"/>
          </ac:spMkLst>
        </pc:spChg>
        <pc:spChg chg="mod">
          <ac:chgData name="Gayatri Dandawate" userId="e367800e3e82cfd8" providerId="LiveId" clId="{1FDD68AB-8507-4D09-89E6-A4F5EC99AB0E}" dt="2022-05-20T13:09:36.235" v="3746"/>
          <ac:spMkLst>
            <pc:docMk/>
            <pc:sldMk cId="3214887796" sldId="328"/>
            <ac:spMk id="34" creationId="{A36F576B-78AE-0BCB-4D51-CE67DC943914}"/>
          </ac:spMkLst>
        </pc:spChg>
        <pc:spChg chg="mod">
          <ac:chgData name="Gayatri Dandawate" userId="e367800e3e82cfd8" providerId="LiveId" clId="{1FDD68AB-8507-4D09-89E6-A4F5EC99AB0E}" dt="2022-05-20T13:09:36.235" v="3746"/>
          <ac:spMkLst>
            <pc:docMk/>
            <pc:sldMk cId="3214887796" sldId="328"/>
            <ac:spMk id="35" creationId="{05CBD720-33A1-1E9D-5742-84430E436156}"/>
          </ac:spMkLst>
        </pc:spChg>
        <pc:spChg chg="mod">
          <ac:chgData name="Gayatri Dandawate" userId="e367800e3e82cfd8" providerId="LiveId" clId="{1FDD68AB-8507-4D09-89E6-A4F5EC99AB0E}" dt="2022-05-20T13:09:36.235" v="3746"/>
          <ac:spMkLst>
            <pc:docMk/>
            <pc:sldMk cId="3214887796" sldId="328"/>
            <ac:spMk id="36" creationId="{B4855216-08FC-2519-F364-73002A29AC33}"/>
          </ac:spMkLst>
        </pc:spChg>
        <pc:spChg chg="add del mod">
          <ac:chgData name="Gayatri Dandawate" userId="e367800e3e82cfd8" providerId="LiveId" clId="{1FDD68AB-8507-4D09-89E6-A4F5EC99AB0E}" dt="2022-05-20T13:09:38.502" v="3747"/>
          <ac:spMkLst>
            <pc:docMk/>
            <pc:sldMk cId="3214887796" sldId="328"/>
            <ac:spMk id="37" creationId="{05EAB052-09F6-57F4-73C1-CDF727076429}"/>
          </ac:spMkLst>
        </pc:spChg>
        <pc:spChg chg="add del mod">
          <ac:chgData name="Gayatri Dandawate" userId="e367800e3e82cfd8" providerId="LiveId" clId="{1FDD68AB-8507-4D09-89E6-A4F5EC99AB0E}" dt="2022-05-21T17:43:05.806" v="4401" actId="478"/>
          <ac:spMkLst>
            <pc:docMk/>
            <pc:sldMk cId="3214887796" sldId="328"/>
            <ac:spMk id="38" creationId="{EC696FE3-54F2-B9DE-6784-C867F3A31848}"/>
          </ac:spMkLst>
        </pc:spChg>
        <pc:spChg chg="add del mod">
          <ac:chgData name="Gayatri Dandawate" userId="e367800e3e82cfd8" providerId="LiveId" clId="{1FDD68AB-8507-4D09-89E6-A4F5EC99AB0E}" dt="2022-05-21T17:43:05.806" v="4401" actId="478"/>
          <ac:spMkLst>
            <pc:docMk/>
            <pc:sldMk cId="3214887796" sldId="328"/>
            <ac:spMk id="39" creationId="{4E25E188-3D47-49F0-4270-EB3416ADF5DF}"/>
          </ac:spMkLst>
        </pc:spChg>
        <pc:spChg chg="add del mod">
          <ac:chgData name="Gayatri Dandawate" userId="e367800e3e82cfd8" providerId="LiveId" clId="{1FDD68AB-8507-4D09-89E6-A4F5EC99AB0E}" dt="2022-05-21T17:43:05.806" v="4401" actId="478"/>
          <ac:spMkLst>
            <pc:docMk/>
            <pc:sldMk cId="3214887796" sldId="328"/>
            <ac:spMk id="40" creationId="{0C2A72D8-BD94-F17E-403F-83DD313085DB}"/>
          </ac:spMkLst>
        </pc:spChg>
        <pc:spChg chg="add del mod">
          <ac:chgData name="Gayatri Dandawate" userId="e367800e3e82cfd8" providerId="LiveId" clId="{1FDD68AB-8507-4D09-89E6-A4F5EC99AB0E}" dt="2022-05-21T17:43:05.806" v="4401" actId="478"/>
          <ac:spMkLst>
            <pc:docMk/>
            <pc:sldMk cId="3214887796" sldId="328"/>
            <ac:spMk id="41" creationId="{C20BCE91-6194-6FD1-3D22-3C5545ABC385}"/>
          </ac:spMkLst>
        </pc:spChg>
        <pc:spChg chg="mod">
          <ac:chgData name="Gayatri Dandawate" userId="e367800e3e82cfd8" providerId="LiveId" clId="{1FDD68AB-8507-4D09-89E6-A4F5EC99AB0E}" dt="2022-05-22T11:02:34.854" v="7798" actId="1076"/>
          <ac:spMkLst>
            <pc:docMk/>
            <pc:sldMk cId="3214887796" sldId="328"/>
            <ac:spMk id="42" creationId="{769B63FA-2A48-E7AF-1478-9EF91D26231C}"/>
          </ac:spMkLst>
        </pc:spChg>
        <pc:spChg chg="mod">
          <ac:chgData name="Gayatri Dandawate" userId="e367800e3e82cfd8" providerId="LiveId" clId="{1FDD68AB-8507-4D09-89E6-A4F5EC99AB0E}" dt="2022-05-22T11:02:34.854" v="7798" actId="1076"/>
          <ac:spMkLst>
            <pc:docMk/>
            <pc:sldMk cId="3214887796" sldId="328"/>
            <ac:spMk id="43" creationId="{82C79C7E-8076-5A09-5109-F584396F6814}"/>
          </ac:spMkLst>
        </pc:spChg>
        <pc:spChg chg="mod">
          <ac:chgData name="Gayatri Dandawate" userId="e367800e3e82cfd8" providerId="LiveId" clId="{1FDD68AB-8507-4D09-89E6-A4F5EC99AB0E}" dt="2022-05-22T11:02:34.854" v="7798" actId="1076"/>
          <ac:spMkLst>
            <pc:docMk/>
            <pc:sldMk cId="3214887796" sldId="328"/>
            <ac:spMk id="44" creationId="{0B9E5036-430D-BFCE-7FBA-B85420A7536C}"/>
          </ac:spMkLst>
        </pc:spChg>
        <pc:spChg chg="add mod">
          <ac:chgData name="Gayatri Dandawate" userId="e367800e3e82cfd8" providerId="LiveId" clId="{1FDD68AB-8507-4D09-89E6-A4F5EC99AB0E}" dt="2022-05-22T11:02:34.854" v="7798" actId="1076"/>
          <ac:spMkLst>
            <pc:docMk/>
            <pc:sldMk cId="3214887796" sldId="328"/>
            <ac:spMk id="46" creationId="{38ED419D-6808-2243-DBDA-63D55C1FDA89}"/>
          </ac:spMkLst>
        </pc:spChg>
        <pc:spChg chg="add del mod">
          <ac:chgData name="Gayatri Dandawate" userId="e367800e3e82cfd8" providerId="LiveId" clId="{1FDD68AB-8507-4D09-89E6-A4F5EC99AB0E}" dt="2022-05-20T13:30:05.137" v="3912" actId="478"/>
          <ac:spMkLst>
            <pc:docMk/>
            <pc:sldMk cId="3214887796" sldId="328"/>
            <ac:spMk id="46" creationId="{7A911EC6-5AE5-87BB-A1C6-ED7892177DA0}"/>
          </ac:spMkLst>
        </pc:spChg>
        <pc:spChg chg="add mod">
          <ac:chgData name="Gayatri Dandawate" userId="e367800e3e82cfd8" providerId="LiveId" clId="{1FDD68AB-8507-4D09-89E6-A4F5EC99AB0E}" dt="2022-05-22T12:42:29.445" v="8524" actId="1076"/>
          <ac:spMkLst>
            <pc:docMk/>
            <pc:sldMk cId="3214887796" sldId="328"/>
            <ac:spMk id="47" creationId="{4376A65A-DAFC-CC39-DD6B-E0FCB393E1FF}"/>
          </ac:spMkLst>
        </pc:spChg>
        <pc:spChg chg="add del mod">
          <ac:chgData name="Gayatri Dandawate" userId="e367800e3e82cfd8" providerId="LiveId" clId="{1FDD68AB-8507-4D09-89E6-A4F5EC99AB0E}" dt="2022-05-20T13:31:02.503" v="3919" actId="478"/>
          <ac:spMkLst>
            <pc:docMk/>
            <pc:sldMk cId="3214887796" sldId="328"/>
            <ac:spMk id="47" creationId="{60B70BA4-4272-E481-318A-B571A46278EB}"/>
          </ac:spMkLst>
        </pc:spChg>
        <pc:spChg chg="add mod">
          <ac:chgData name="Gayatri Dandawate" userId="e367800e3e82cfd8" providerId="LiveId" clId="{1FDD68AB-8507-4D09-89E6-A4F5EC99AB0E}" dt="2022-05-22T11:02:34.854" v="7798" actId="1076"/>
          <ac:spMkLst>
            <pc:docMk/>
            <pc:sldMk cId="3214887796" sldId="328"/>
            <ac:spMk id="48" creationId="{4E9BFA27-55EA-DA2D-C4C5-C1211C0953EE}"/>
          </ac:spMkLst>
        </pc:spChg>
        <pc:spChg chg="add del mod">
          <ac:chgData name="Gayatri Dandawate" userId="e367800e3e82cfd8" providerId="LiveId" clId="{1FDD68AB-8507-4D09-89E6-A4F5EC99AB0E}" dt="2022-05-20T13:30:58.906" v="3918" actId="478"/>
          <ac:spMkLst>
            <pc:docMk/>
            <pc:sldMk cId="3214887796" sldId="328"/>
            <ac:spMk id="48" creationId="{9EEBC518-A92A-10D5-7CC7-53941C852A51}"/>
          </ac:spMkLst>
        </pc:spChg>
        <pc:spChg chg="add del mod">
          <ac:chgData name="Gayatri Dandawate" userId="e367800e3e82cfd8" providerId="LiveId" clId="{1FDD68AB-8507-4D09-89E6-A4F5EC99AB0E}" dt="2022-05-21T17:43:05.806" v="4401" actId="478"/>
          <ac:spMkLst>
            <pc:docMk/>
            <pc:sldMk cId="3214887796" sldId="328"/>
            <ac:spMk id="49" creationId="{297ED69D-5E3C-7F1A-3E0C-3893AC8ED749}"/>
          </ac:spMkLst>
        </pc:spChg>
        <pc:spChg chg="mod">
          <ac:chgData name="Gayatri Dandawate" userId="e367800e3e82cfd8" providerId="LiveId" clId="{1FDD68AB-8507-4D09-89E6-A4F5EC99AB0E}" dt="2022-05-22T11:02:34.854" v="7798" actId="1076"/>
          <ac:spMkLst>
            <pc:docMk/>
            <pc:sldMk cId="3214887796" sldId="328"/>
            <ac:spMk id="49" creationId="{3660AE53-4700-12EC-3A91-0A536909FFBA}"/>
          </ac:spMkLst>
        </pc:spChg>
        <pc:spChg chg="add del mod">
          <ac:chgData name="Gayatri Dandawate" userId="e367800e3e82cfd8" providerId="LiveId" clId="{1FDD68AB-8507-4D09-89E6-A4F5EC99AB0E}" dt="2022-05-21T17:43:05.806" v="4401" actId="478"/>
          <ac:spMkLst>
            <pc:docMk/>
            <pc:sldMk cId="3214887796" sldId="328"/>
            <ac:spMk id="50" creationId="{8499ABD8-1A94-F473-B21F-B775B9E766D9}"/>
          </ac:spMkLst>
        </pc:spChg>
        <pc:spChg chg="mod">
          <ac:chgData name="Gayatri Dandawate" userId="e367800e3e82cfd8" providerId="LiveId" clId="{1FDD68AB-8507-4D09-89E6-A4F5EC99AB0E}" dt="2022-05-22T11:02:34.854" v="7798" actId="1076"/>
          <ac:spMkLst>
            <pc:docMk/>
            <pc:sldMk cId="3214887796" sldId="328"/>
            <ac:spMk id="50" creationId="{F1432451-84E3-94FB-1F7C-F84F252B22A7}"/>
          </ac:spMkLst>
        </pc:spChg>
        <pc:spChg chg="add del mod">
          <ac:chgData name="Gayatri Dandawate" userId="e367800e3e82cfd8" providerId="LiveId" clId="{1FDD68AB-8507-4D09-89E6-A4F5EC99AB0E}" dt="2022-05-21T17:43:05.806" v="4401" actId="478"/>
          <ac:spMkLst>
            <pc:docMk/>
            <pc:sldMk cId="3214887796" sldId="328"/>
            <ac:spMk id="51" creationId="{77BEA1CD-2ABD-54BD-B96F-461C9108F8AD}"/>
          </ac:spMkLst>
        </pc:spChg>
        <pc:spChg chg="mod">
          <ac:chgData name="Gayatri Dandawate" userId="e367800e3e82cfd8" providerId="LiveId" clId="{1FDD68AB-8507-4D09-89E6-A4F5EC99AB0E}" dt="2022-05-22T11:02:34.854" v="7798" actId="1076"/>
          <ac:spMkLst>
            <pc:docMk/>
            <pc:sldMk cId="3214887796" sldId="328"/>
            <ac:spMk id="51" creationId="{A86C541F-9344-A4E1-1F2B-C9CFD64CDB6C}"/>
          </ac:spMkLst>
        </pc:spChg>
        <pc:spChg chg="add mod">
          <ac:chgData name="Gayatri Dandawate" userId="e367800e3e82cfd8" providerId="LiveId" clId="{1FDD68AB-8507-4D09-89E6-A4F5EC99AB0E}" dt="2022-05-22T11:02:34.854" v="7798" actId="1076"/>
          <ac:spMkLst>
            <pc:docMk/>
            <pc:sldMk cId="3214887796" sldId="328"/>
            <ac:spMk id="52" creationId="{EBC009E6-7693-DCF2-65AD-7FFB7D2D6773}"/>
          </ac:spMkLst>
        </pc:spChg>
        <pc:spChg chg="mod">
          <ac:chgData name="Gayatri Dandawate" userId="e367800e3e82cfd8" providerId="LiveId" clId="{1FDD68AB-8507-4D09-89E6-A4F5EC99AB0E}" dt="2022-05-22T11:02:34.854" v="7798" actId="1076"/>
          <ac:spMkLst>
            <pc:docMk/>
            <pc:sldMk cId="3214887796" sldId="328"/>
            <ac:spMk id="53" creationId="{05FAB0BC-527A-722C-9F9A-C4A2E92E4C5D}"/>
          </ac:spMkLst>
        </pc:spChg>
        <pc:spChg chg="mod">
          <ac:chgData name="Gayatri Dandawate" userId="e367800e3e82cfd8" providerId="LiveId" clId="{1FDD68AB-8507-4D09-89E6-A4F5EC99AB0E}" dt="2022-05-22T11:02:34.854" v="7798" actId="1076"/>
          <ac:spMkLst>
            <pc:docMk/>
            <pc:sldMk cId="3214887796" sldId="328"/>
            <ac:spMk id="54" creationId="{1118606E-9F74-69B7-968B-D64C982DED50}"/>
          </ac:spMkLst>
        </pc:spChg>
        <pc:spChg chg="add del mod">
          <ac:chgData name="Gayatri Dandawate" userId="e367800e3e82cfd8" providerId="LiveId" clId="{1FDD68AB-8507-4D09-89E6-A4F5EC99AB0E}" dt="2022-05-20T13:50:02.790" v="4130" actId="478"/>
          <ac:spMkLst>
            <pc:docMk/>
            <pc:sldMk cId="3214887796" sldId="328"/>
            <ac:spMk id="54" creationId="{D7A66F6B-66CA-2BC3-00FB-216F46890CF3}"/>
          </ac:spMkLst>
        </pc:spChg>
        <pc:spChg chg="add del mod">
          <ac:chgData name="Gayatri Dandawate" userId="e367800e3e82cfd8" providerId="LiveId" clId="{1FDD68AB-8507-4D09-89E6-A4F5EC99AB0E}" dt="2022-05-20T14:15:08.757" v="4239" actId="478"/>
          <ac:spMkLst>
            <pc:docMk/>
            <pc:sldMk cId="3214887796" sldId="328"/>
            <ac:spMk id="55" creationId="{337AD162-A538-FBFE-158B-B3AAD1DA300A}"/>
          </ac:spMkLst>
        </pc:spChg>
        <pc:spChg chg="mod">
          <ac:chgData name="Gayatri Dandawate" userId="e367800e3e82cfd8" providerId="LiveId" clId="{1FDD68AB-8507-4D09-89E6-A4F5EC99AB0E}" dt="2022-05-22T11:02:34.854" v="7798" actId="1076"/>
          <ac:spMkLst>
            <pc:docMk/>
            <pc:sldMk cId="3214887796" sldId="328"/>
            <ac:spMk id="55" creationId="{FFE9379F-B6C2-02C0-4846-DD1CC644FA09}"/>
          </ac:spMkLst>
        </pc:spChg>
        <pc:spChg chg="mod">
          <ac:chgData name="Gayatri Dandawate" userId="e367800e3e82cfd8" providerId="LiveId" clId="{1FDD68AB-8507-4D09-89E6-A4F5EC99AB0E}" dt="2022-05-22T11:02:34.854" v="7798" actId="1076"/>
          <ac:spMkLst>
            <pc:docMk/>
            <pc:sldMk cId="3214887796" sldId="328"/>
            <ac:spMk id="56" creationId="{1F997FD0-8F30-6A15-E280-0AEED5C92DC8}"/>
          </ac:spMkLst>
        </pc:spChg>
        <pc:spChg chg="add del mod">
          <ac:chgData name="Gayatri Dandawate" userId="e367800e3e82cfd8" providerId="LiveId" clId="{1FDD68AB-8507-4D09-89E6-A4F5EC99AB0E}" dt="2022-05-21T18:26:34.977" v="4724"/>
          <ac:spMkLst>
            <pc:docMk/>
            <pc:sldMk cId="3214887796" sldId="328"/>
            <ac:spMk id="56" creationId="{73D1692F-0E31-D95D-87FE-2E333BB16FDD}"/>
          </ac:spMkLst>
        </pc:spChg>
        <pc:spChg chg="add del mod">
          <ac:chgData name="Gayatri Dandawate" userId="e367800e3e82cfd8" providerId="LiveId" clId="{1FDD68AB-8507-4D09-89E6-A4F5EC99AB0E}" dt="2022-05-20T14:11:07.005" v="4238" actId="478"/>
          <ac:spMkLst>
            <pc:docMk/>
            <pc:sldMk cId="3214887796" sldId="328"/>
            <ac:spMk id="56" creationId="{8880CFE1-0B19-55F6-840E-0EC8529E3AC2}"/>
          </ac:spMkLst>
        </pc:spChg>
        <pc:spChg chg="mod">
          <ac:chgData name="Gayatri Dandawate" userId="e367800e3e82cfd8" providerId="LiveId" clId="{1FDD68AB-8507-4D09-89E6-A4F5EC99AB0E}" dt="2022-05-22T11:02:34.854" v="7798" actId="1076"/>
          <ac:spMkLst>
            <pc:docMk/>
            <pc:sldMk cId="3214887796" sldId="328"/>
            <ac:spMk id="57" creationId="{6076890D-747D-7A45-700F-BD1F75B888EE}"/>
          </ac:spMkLst>
        </pc:spChg>
        <pc:spChg chg="add mod">
          <ac:chgData name="Gayatri Dandawate" userId="e367800e3e82cfd8" providerId="LiveId" clId="{1FDD68AB-8507-4D09-89E6-A4F5EC99AB0E}" dt="2022-05-22T13:39:09.291" v="8852" actId="1076"/>
          <ac:spMkLst>
            <pc:docMk/>
            <pc:sldMk cId="3214887796" sldId="328"/>
            <ac:spMk id="58" creationId="{EB1C2C4C-B854-E5A1-4809-0E7EC8AFC939}"/>
          </ac:spMkLst>
        </pc:spChg>
        <pc:spChg chg="add mod">
          <ac:chgData name="Gayatri Dandawate" userId="e367800e3e82cfd8" providerId="LiveId" clId="{1FDD68AB-8507-4D09-89E6-A4F5EC99AB0E}" dt="2022-05-22T13:39:16.831" v="8853" actId="1076"/>
          <ac:spMkLst>
            <pc:docMk/>
            <pc:sldMk cId="3214887796" sldId="328"/>
            <ac:spMk id="59" creationId="{2D8DECE2-B94C-DFC7-18D9-D7C7BB3E06C4}"/>
          </ac:spMkLst>
        </pc:spChg>
        <pc:spChg chg="add mod">
          <ac:chgData name="Gayatri Dandawate" userId="e367800e3e82cfd8" providerId="LiveId" clId="{1FDD68AB-8507-4D09-89E6-A4F5EC99AB0E}" dt="2022-05-22T13:38:15.715" v="8842" actId="1076"/>
          <ac:spMkLst>
            <pc:docMk/>
            <pc:sldMk cId="3214887796" sldId="328"/>
            <ac:spMk id="60" creationId="{B6BD9CF6-06FC-EA3B-9ED6-9369475BC762}"/>
          </ac:spMkLst>
        </pc:spChg>
        <pc:spChg chg="add mod">
          <ac:chgData name="Gayatri Dandawate" userId="e367800e3e82cfd8" providerId="LiveId" clId="{1FDD68AB-8507-4D09-89E6-A4F5EC99AB0E}" dt="2022-05-22T13:33:03.208" v="8820" actId="1076"/>
          <ac:spMkLst>
            <pc:docMk/>
            <pc:sldMk cId="3214887796" sldId="328"/>
            <ac:spMk id="61" creationId="{157A1C7C-9767-E082-407D-48D6B7DF9394}"/>
          </ac:spMkLst>
        </pc:spChg>
        <pc:spChg chg="mod">
          <ac:chgData name="Gayatri Dandawate" userId="e367800e3e82cfd8" providerId="LiveId" clId="{1FDD68AB-8507-4D09-89E6-A4F5EC99AB0E}" dt="2022-05-22T11:02:34.854" v="7798" actId="1076"/>
          <ac:spMkLst>
            <pc:docMk/>
            <pc:sldMk cId="3214887796" sldId="328"/>
            <ac:spMk id="62" creationId="{2AB7E735-2C9C-6BD5-19A4-6801B1FB0E3E}"/>
          </ac:spMkLst>
        </pc:spChg>
        <pc:spChg chg="mod">
          <ac:chgData name="Gayatri Dandawate" userId="e367800e3e82cfd8" providerId="LiveId" clId="{1FDD68AB-8507-4D09-89E6-A4F5EC99AB0E}" dt="2022-05-22T11:02:34.854" v="7798" actId="1076"/>
          <ac:spMkLst>
            <pc:docMk/>
            <pc:sldMk cId="3214887796" sldId="328"/>
            <ac:spMk id="64" creationId="{0FDE536E-6E22-3FE0-1BA2-DD2376EFA1B8}"/>
          </ac:spMkLst>
        </pc:spChg>
        <pc:spChg chg="mod">
          <ac:chgData name="Gayatri Dandawate" userId="e367800e3e82cfd8" providerId="LiveId" clId="{1FDD68AB-8507-4D09-89E6-A4F5EC99AB0E}" dt="2022-05-22T11:02:34.854" v="7798" actId="1076"/>
          <ac:spMkLst>
            <pc:docMk/>
            <pc:sldMk cId="3214887796" sldId="328"/>
            <ac:spMk id="66" creationId="{F439F939-7C96-FC40-277F-D7DBF76112AB}"/>
          </ac:spMkLst>
        </pc:spChg>
        <pc:spChg chg="mod">
          <ac:chgData name="Gayatri Dandawate" userId="e367800e3e82cfd8" providerId="LiveId" clId="{1FDD68AB-8507-4D09-89E6-A4F5EC99AB0E}" dt="2022-05-22T11:02:34.854" v="7798" actId="1076"/>
          <ac:spMkLst>
            <pc:docMk/>
            <pc:sldMk cId="3214887796" sldId="328"/>
            <ac:spMk id="68" creationId="{9C474A79-B5FC-4F7E-2049-66C34FCAB713}"/>
          </ac:spMkLst>
        </pc:spChg>
        <pc:spChg chg="mod">
          <ac:chgData name="Gayatri Dandawate" userId="e367800e3e82cfd8" providerId="LiveId" clId="{1FDD68AB-8507-4D09-89E6-A4F5EC99AB0E}" dt="2022-05-22T11:02:34.854" v="7798" actId="1076"/>
          <ac:spMkLst>
            <pc:docMk/>
            <pc:sldMk cId="3214887796" sldId="328"/>
            <ac:spMk id="69" creationId="{C1CD2C1A-1811-3C81-03CC-D48C1495BC86}"/>
          </ac:spMkLst>
        </pc:spChg>
        <pc:spChg chg="mod">
          <ac:chgData name="Gayatri Dandawate" userId="e367800e3e82cfd8" providerId="LiveId" clId="{1FDD68AB-8507-4D09-89E6-A4F5EC99AB0E}" dt="2022-05-22T11:02:34.854" v="7798" actId="1076"/>
          <ac:spMkLst>
            <pc:docMk/>
            <pc:sldMk cId="3214887796" sldId="328"/>
            <ac:spMk id="70" creationId="{8A94B273-4712-99E4-3432-C9651E6189F3}"/>
          </ac:spMkLst>
        </pc:spChg>
        <pc:spChg chg="mod">
          <ac:chgData name="Gayatri Dandawate" userId="e367800e3e82cfd8" providerId="LiveId" clId="{1FDD68AB-8507-4D09-89E6-A4F5EC99AB0E}" dt="2022-05-22T11:02:34.854" v="7798" actId="1076"/>
          <ac:spMkLst>
            <pc:docMk/>
            <pc:sldMk cId="3214887796" sldId="328"/>
            <ac:spMk id="71" creationId="{E7C60B69-2923-7422-8328-130622644128}"/>
          </ac:spMkLst>
        </pc:spChg>
        <pc:spChg chg="mod">
          <ac:chgData name="Gayatri Dandawate" userId="e367800e3e82cfd8" providerId="LiveId" clId="{1FDD68AB-8507-4D09-89E6-A4F5EC99AB0E}" dt="2022-05-22T11:02:34.854" v="7798" actId="1076"/>
          <ac:spMkLst>
            <pc:docMk/>
            <pc:sldMk cId="3214887796" sldId="328"/>
            <ac:spMk id="72" creationId="{A3D09E5A-FEAA-831A-0E4E-5AD7E2BBD8D7}"/>
          </ac:spMkLst>
        </pc:spChg>
        <pc:spChg chg="mod">
          <ac:chgData name="Gayatri Dandawate" userId="e367800e3e82cfd8" providerId="LiveId" clId="{1FDD68AB-8507-4D09-89E6-A4F5EC99AB0E}" dt="2022-05-22T11:02:34.854" v="7798" actId="1076"/>
          <ac:spMkLst>
            <pc:docMk/>
            <pc:sldMk cId="3214887796" sldId="328"/>
            <ac:spMk id="73" creationId="{0BC954D5-B407-6680-DB94-CBEBDDA14E46}"/>
          </ac:spMkLst>
        </pc:spChg>
        <pc:spChg chg="mod">
          <ac:chgData name="Gayatri Dandawate" userId="e367800e3e82cfd8" providerId="LiveId" clId="{1FDD68AB-8507-4D09-89E6-A4F5EC99AB0E}" dt="2022-05-22T11:02:34.854" v="7798" actId="1076"/>
          <ac:spMkLst>
            <pc:docMk/>
            <pc:sldMk cId="3214887796" sldId="328"/>
            <ac:spMk id="74" creationId="{82B960CA-8BE4-249F-1B85-7805EB5A2067}"/>
          </ac:spMkLst>
        </pc:spChg>
        <pc:spChg chg="mod">
          <ac:chgData name="Gayatri Dandawate" userId="e367800e3e82cfd8" providerId="LiveId" clId="{1FDD68AB-8507-4D09-89E6-A4F5EC99AB0E}" dt="2022-05-22T11:02:34.854" v="7798" actId="1076"/>
          <ac:spMkLst>
            <pc:docMk/>
            <pc:sldMk cId="3214887796" sldId="328"/>
            <ac:spMk id="75" creationId="{2FB0EEA7-CEF0-ECB8-EA04-47AD266491B0}"/>
          </ac:spMkLst>
        </pc:spChg>
        <pc:spChg chg="mod">
          <ac:chgData name="Gayatri Dandawate" userId="e367800e3e82cfd8" providerId="LiveId" clId="{1FDD68AB-8507-4D09-89E6-A4F5EC99AB0E}" dt="2022-05-22T11:02:34.854" v="7798" actId="1076"/>
          <ac:spMkLst>
            <pc:docMk/>
            <pc:sldMk cId="3214887796" sldId="328"/>
            <ac:spMk id="76" creationId="{7C5B3D07-630F-A672-CFCF-107E5068247C}"/>
          </ac:spMkLst>
        </pc:spChg>
        <pc:spChg chg="mod">
          <ac:chgData name="Gayatri Dandawate" userId="e367800e3e82cfd8" providerId="LiveId" clId="{1FDD68AB-8507-4D09-89E6-A4F5EC99AB0E}" dt="2022-05-22T11:02:34.854" v="7798" actId="1076"/>
          <ac:spMkLst>
            <pc:docMk/>
            <pc:sldMk cId="3214887796" sldId="328"/>
            <ac:spMk id="77" creationId="{FDA8BDB7-41F5-EE83-E4EB-796AD1DFABEE}"/>
          </ac:spMkLst>
        </pc:spChg>
        <pc:spChg chg="mod">
          <ac:chgData name="Gayatri Dandawate" userId="e367800e3e82cfd8" providerId="LiveId" clId="{1FDD68AB-8507-4D09-89E6-A4F5EC99AB0E}" dt="2022-05-22T11:02:34.854" v="7798" actId="1076"/>
          <ac:spMkLst>
            <pc:docMk/>
            <pc:sldMk cId="3214887796" sldId="328"/>
            <ac:spMk id="78" creationId="{E8AB2A3E-97D3-B541-A27C-F77CF51016FA}"/>
          </ac:spMkLst>
        </pc:spChg>
        <pc:spChg chg="mod">
          <ac:chgData name="Gayatri Dandawate" userId="e367800e3e82cfd8" providerId="LiveId" clId="{1FDD68AB-8507-4D09-89E6-A4F5EC99AB0E}" dt="2022-05-22T11:02:34.854" v="7798" actId="1076"/>
          <ac:spMkLst>
            <pc:docMk/>
            <pc:sldMk cId="3214887796" sldId="328"/>
            <ac:spMk id="80" creationId="{059F30AA-A16D-5EA8-6F2C-4BE94DA2B098}"/>
          </ac:spMkLst>
        </pc:spChg>
        <pc:spChg chg="mod">
          <ac:chgData name="Gayatri Dandawate" userId="e367800e3e82cfd8" providerId="LiveId" clId="{1FDD68AB-8507-4D09-89E6-A4F5EC99AB0E}" dt="2022-05-22T11:02:34.854" v="7798" actId="1076"/>
          <ac:spMkLst>
            <pc:docMk/>
            <pc:sldMk cId="3214887796" sldId="328"/>
            <ac:spMk id="82" creationId="{D77DB61C-A9CD-A018-2121-5E49EA9F72F6}"/>
          </ac:spMkLst>
        </pc:spChg>
        <pc:spChg chg="mod">
          <ac:chgData name="Gayatri Dandawate" userId="e367800e3e82cfd8" providerId="LiveId" clId="{1FDD68AB-8507-4D09-89E6-A4F5EC99AB0E}" dt="2022-05-22T11:02:34.854" v="7798" actId="1076"/>
          <ac:spMkLst>
            <pc:docMk/>
            <pc:sldMk cId="3214887796" sldId="328"/>
            <ac:spMk id="83" creationId="{048FB6B8-C7AA-D85A-0ADC-9E3682B4A790}"/>
          </ac:spMkLst>
        </pc:spChg>
        <pc:spChg chg="mod">
          <ac:chgData name="Gayatri Dandawate" userId="e367800e3e82cfd8" providerId="LiveId" clId="{1FDD68AB-8507-4D09-89E6-A4F5EC99AB0E}" dt="2022-05-22T11:02:34.854" v="7798" actId="1076"/>
          <ac:spMkLst>
            <pc:docMk/>
            <pc:sldMk cId="3214887796" sldId="328"/>
            <ac:spMk id="84" creationId="{33C76C93-7BD8-24DE-D47F-EBF3C9674C8E}"/>
          </ac:spMkLst>
        </pc:spChg>
        <pc:spChg chg="mod">
          <ac:chgData name="Gayatri Dandawate" userId="e367800e3e82cfd8" providerId="LiveId" clId="{1FDD68AB-8507-4D09-89E6-A4F5EC99AB0E}" dt="2022-05-22T11:02:34.854" v="7798" actId="1076"/>
          <ac:spMkLst>
            <pc:docMk/>
            <pc:sldMk cId="3214887796" sldId="328"/>
            <ac:spMk id="85" creationId="{F3985F83-9886-7779-40E2-A200197C6331}"/>
          </ac:spMkLst>
        </pc:spChg>
        <pc:spChg chg="mod">
          <ac:chgData name="Gayatri Dandawate" userId="e367800e3e82cfd8" providerId="LiveId" clId="{1FDD68AB-8507-4D09-89E6-A4F5EC99AB0E}" dt="2022-05-22T11:02:34.854" v="7798" actId="1076"/>
          <ac:spMkLst>
            <pc:docMk/>
            <pc:sldMk cId="3214887796" sldId="328"/>
            <ac:spMk id="86" creationId="{EADE1EDC-2411-C3E3-233A-2281CD8E90AA}"/>
          </ac:spMkLst>
        </pc:spChg>
        <pc:spChg chg="mod">
          <ac:chgData name="Gayatri Dandawate" userId="e367800e3e82cfd8" providerId="LiveId" clId="{1FDD68AB-8507-4D09-89E6-A4F5EC99AB0E}" dt="2022-05-22T11:02:34.854" v="7798" actId="1076"/>
          <ac:spMkLst>
            <pc:docMk/>
            <pc:sldMk cId="3214887796" sldId="328"/>
            <ac:spMk id="87" creationId="{CF99D15B-BC84-9787-7D01-6844E3E725D0}"/>
          </ac:spMkLst>
        </pc:spChg>
        <pc:spChg chg="mod">
          <ac:chgData name="Gayatri Dandawate" userId="e367800e3e82cfd8" providerId="LiveId" clId="{1FDD68AB-8507-4D09-89E6-A4F5EC99AB0E}" dt="2022-05-22T11:02:34.854" v="7798" actId="1076"/>
          <ac:spMkLst>
            <pc:docMk/>
            <pc:sldMk cId="3214887796" sldId="328"/>
            <ac:spMk id="88" creationId="{5B7F8C56-BF7E-340A-65BD-911510CA84C1}"/>
          </ac:spMkLst>
        </pc:spChg>
        <pc:spChg chg="mod">
          <ac:chgData name="Gayatri Dandawate" userId="e367800e3e82cfd8" providerId="LiveId" clId="{1FDD68AB-8507-4D09-89E6-A4F5EC99AB0E}" dt="2022-05-22T11:02:34.854" v="7798" actId="1076"/>
          <ac:spMkLst>
            <pc:docMk/>
            <pc:sldMk cId="3214887796" sldId="328"/>
            <ac:spMk id="90" creationId="{EE3F7A0E-495D-A0C9-3BEE-2EB527E0A72A}"/>
          </ac:spMkLst>
        </pc:spChg>
        <pc:spChg chg="mod">
          <ac:chgData name="Gayatri Dandawate" userId="e367800e3e82cfd8" providerId="LiveId" clId="{1FDD68AB-8507-4D09-89E6-A4F5EC99AB0E}" dt="2022-05-22T11:02:34.854" v="7798" actId="1076"/>
          <ac:spMkLst>
            <pc:docMk/>
            <pc:sldMk cId="3214887796" sldId="328"/>
            <ac:spMk id="91" creationId="{C0DA3E80-03EA-A51D-11D3-8BC6759A8327}"/>
          </ac:spMkLst>
        </pc:spChg>
        <pc:spChg chg="mod">
          <ac:chgData name="Gayatri Dandawate" userId="e367800e3e82cfd8" providerId="LiveId" clId="{1FDD68AB-8507-4D09-89E6-A4F5EC99AB0E}" dt="2022-05-22T11:02:34.854" v="7798" actId="1076"/>
          <ac:spMkLst>
            <pc:docMk/>
            <pc:sldMk cId="3214887796" sldId="328"/>
            <ac:spMk id="92" creationId="{5F28AD65-5D50-1828-7D45-CC9B019B9AC1}"/>
          </ac:spMkLst>
        </pc:spChg>
        <pc:spChg chg="mod">
          <ac:chgData name="Gayatri Dandawate" userId="e367800e3e82cfd8" providerId="LiveId" clId="{1FDD68AB-8507-4D09-89E6-A4F5EC99AB0E}" dt="2022-05-22T11:02:34.854" v="7798" actId="1076"/>
          <ac:spMkLst>
            <pc:docMk/>
            <pc:sldMk cId="3214887796" sldId="328"/>
            <ac:spMk id="93" creationId="{264D6E09-1CAF-DC11-B549-8E29D7260D0D}"/>
          </ac:spMkLst>
        </pc:spChg>
        <pc:spChg chg="mod">
          <ac:chgData name="Gayatri Dandawate" userId="e367800e3e82cfd8" providerId="LiveId" clId="{1FDD68AB-8507-4D09-89E6-A4F5EC99AB0E}" dt="2022-05-22T11:02:34.854" v="7798" actId="1076"/>
          <ac:spMkLst>
            <pc:docMk/>
            <pc:sldMk cId="3214887796" sldId="328"/>
            <ac:spMk id="94" creationId="{8272B42E-5531-95CC-9B5F-FEC3AECBAC71}"/>
          </ac:spMkLst>
        </pc:spChg>
        <pc:spChg chg="mod">
          <ac:chgData name="Gayatri Dandawate" userId="e367800e3e82cfd8" providerId="LiveId" clId="{1FDD68AB-8507-4D09-89E6-A4F5EC99AB0E}" dt="2022-05-22T11:02:34.854" v="7798" actId="1076"/>
          <ac:spMkLst>
            <pc:docMk/>
            <pc:sldMk cId="3214887796" sldId="328"/>
            <ac:spMk id="95" creationId="{A578CAAB-B156-CBF4-7E0E-FD1C2894C7EC}"/>
          </ac:spMkLst>
        </pc:spChg>
        <pc:spChg chg="mod">
          <ac:chgData name="Gayatri Dandawate" userId="e367800e3e82cfd8" providerId="LiveId" clId="{1FDD68AB-8507-4D09-89E6-A4F5EC99AB0E}" dt="2022-05-22T11:02:34.854" v="7798" actId="1076"/>
          <ac:spMkLst>
            <pc:docMk/>
            <pc:sldMk cId="3214887796" sldId="328"/>
            <ac:spMk id="96" creationId="{A7425053-BB79-5FDE-CE97-D05D3C62FB11}"/>
          </ac:spMkLst>
        </pc:spChg>
        <pc:spChg chg="mod">
          <ac:chgData name="Gayatri Dandawate" userId="e367800e3e82cfd8" providerId="LiveId" clId="{1FDD68AB-8507-4D09-89E6-A4F5EC99AB0E}" dt="2022-05-22T11:02:34.854" v="7798" actId="1076"/>
          <ac:spMkLst>
            <pc:docMk/>
            <pc:sldMk cId="3214887796" sldId="328"/>
            <ac:spMk id="97" creationId="{2528B146-3243-464B-D6D0-6D91F848A27D}"/>
          </ac:spMkLst>
        </pc:spChg>
        <pc:spChg chg="mod">
          <ac:chgData name="Gayatri Dandawate" userId="e367800e3e82cfd8" providerId="LiveId" clId="{1FDD68AB-8507-4D09-89E6-A4F5EC99AB0E}" dt="2022-05-22T11:02:34.854" v="7798" actId="1076"/>
          <ac:spMkLst>
            <pc:docMk/>
            <pc:sldMk cId="3214887796" sldId="328"/>
            <ac:spMk id="98" creationId="{BC59D7A1-D624-6D93-00A8-3EFC63DE7605}"/>
          </ac:spMkLst>
        </pc:spChg>
        <pc:spChg chg="mod">
          <ac:chgData name="Gayatri Dandawate" userId="e367800e3e82cfd8" providerId="LiveId" clId="{1FDD68AB-8507-4D09-89E6-A4F5EC99AB0E}" dt="2022-05-22T11:02:34.854" v="7798" actId="1076"/>
          <ac:spMkLst>
            <pc:docMk/>
            <pc:sldMk cId="3214887796" sldId="328"/>
            <ac:spMk id="99" creationId="{C75987AB-3321-F306-FC70-A4C6E9835FF8}"/>
          </ac:spMkLst>
        </pc:spChg>
        <pc:spChg chg="mod">
          <ac:chgData name="Gayatri Dandawate" userId="e367800e3e82cfd8" providerId="LiveId" clId="{1FDD68AB-8507-4D09-89E6-A4F5EC99AB0E}" dt="2022-05-22T11:02:34.854" v="7798" actId="1076"/>
          <ac:spMkLst>
            <pc:docMk/>
            <pc:sldMk cId="3214887796" sldId="328"/>
            <ac:spMk id="100" creationId="{1255DE9F-5C53-CEB2-16EC-988A20C14730}"/>
          </ac:spMkLst>
        </pc:spChg>
        <pc:spChg chg="mod">
          <ac:chgData name="Gayatri Dandawate" userId="e367800e3e82cfd8" providerId="LiveId" clId="{1FDD68AB-8507-4D09-89E6-A4F5EC99AB0E}" dt="2022-05-22T11:02:34.854" v="7798" actId="1076"/>
          <ac:spMkLst>
            <pc:docMk/>
            <pc:sldMk cId="3214887796" sldId="328"/>
            <ac:spMk id="101" creationId="{E1F44957-A67D-DD6C-604A-0B3E0B296A20}"/>
          </ac:spMkLst>
        </pc:spChg>
        <pc:spChg chg="mod">
          <ac:chgData name="Gayatri Dandawate" userId="e367800e3e82cfd8" providerId="LiveId" clId="{1FDD68AB-8507-4D09-89E6-A4F5EC99AB0E}" dt="2022-05-22T11:02:34.854" v="7798" actId="1076"/>
          <ac:spMkLst>
            <pc:docMk/>
            <pc:sldMk cId="3214887796" sldId="328"/>
            <ac:spMk id="102" creationId="{59F084B6-A5CC-90A6-8886-4044FE8B8AE1}"/>
          </ac:spMkLst>
        </pc:spChg>
        <pc:spChg chg="mod">
          <ac:chgData name="Gayatri Dandawate" userId="e367800e3e82cfd8" providerId="LiveId" clId="{1FDD68AB-8507-4D09-89E6-A4F5EC99AB0E}" dt="2022-05-22T11:02:34.854" v="7798" actId="1076"/>
          <ac:spMkLst>
            <pc:docMk/>
            <pc:sldMk cId="3214887796" sldId="328"/>
            <ac:spMk id="103" creationId="{EBC59FC9-69C8-1FC5-6EB3-B12A021227FC}"/>
          </ac:spMkLst>
        </pc:spChg>
        <pc:spChg chg="mod">
          <ac:chgData name="Gayatri Dandawate" userId="e367800e3e82cfd8" providerId="LiveId" clId="{1FDD68AB-8507-4D09-89E6-A4F5EC99AB0E}" dt="2022-05-22T11:02:34.854" v="7798" actId="1076"/>
          <ac:spMkLst>
            <pc:docMk/>
            <pc:sldMk cId="3214887796" sldId="328"/>
            <ac:spMk id="104" creationId="{38739EBC-B522-619D-C976-ABEC8F4DCC35}"/>
          </ac:spMkLst>
        </pc:spChg>
        <pc:spChg chg="mod">
          <ac:chgData name="Gayatri Dandawate" userId="e367800e3e82cfd8" providerId="LiveId" clId="{1FDD68AB-8507-4D09-89E6-A4F5EC99AB0E}" dt="2022-05-22T11:02:34.854" v="7798" actId="1076"/>
          <ac:spMkLst>
            <pc:docMk/>
            <pc:sldMk cId="3214887796" sldId="328"/>
            <ac:spMk id="105" creationId="{4E21AC72-46AD-4880-5DD4-D7DA39C8B13F}"/>
          </ac:spMkLst>
        </pc:spChg>
        <pc:spChg chg="mod">
          <ac:chgData name="Gayatri Dandawate" userId="e367800e3e82cfd8" providerId="LiveId" clId="{1FDD68AB-8507-4D09-89E6-A4F5EC99AB0E}" dt="2022-05-22T11:02:34.854" v="7798" actId="1076"/>
          <ac:spMkLst>
            <pc:docMk/>
            <pc:sldMk cId="3214887796" sldId="328"/>
            <ac:spMk id="106" creationId="{0B1F8724-F4CD-3F40-74FF-168B90D80C66}"/>
          </ac:spMkLst>
        </pc:spChg>
        <pc:spChg chg="mod">
          <ac:chgData name="Gayatri Dandawate" userId="e367800e3e82cfd8" providerId="LiveId" clId="{1FDD68AB-8507-4D09-89E6-A4F5EC99AB0E}" dt="2022-05-22T11:02:34.854" v="7798" actId="1076"/>
          <ac:spMkLst>
            <pc:docMk/>
            <pc:sldMk cId="3214887796" sldId="328"/>
            <ac:spMk id="107" creationId="{91ADE74B-A385-9DA0-1DBE-421C15FA3E33}"/>
          </ac:spMkLst>
        </pc:spChg>
        <pc:spChg chg="mod">
          <ac:chgData name="Gayatri Dandawate" userId="e367800e3e82cfd8" providerId="LiveId" clId="{1FDD68AB-8507-4D09-89E6-A4F5EC99AB0E}" dt="2022-05-22T11:02:34.854" v="7798" actId="1076"/>
          <ac:spMkLst>
            <pc:docMk/>
            <pc:sldMk cId="3214887796" sldId="328"/>
            <ac:spMk id="108" creationId="{85852BD2-B6A2-48B9-D7F1-7B3C3774EA65}"/>
          </ac:spMkLst>
        </pc:spChg>
        <pc:spChg chg="mod">
          <ac:chgData name="Gayatri Dandawate" userId="e367800e3e82cfd8" providerId="LiveId" clId="{1FDD68AB-8507-4D09-89E6-A4F5EC99AB0E}" dt="2022-05-22T11:02:34.854" v="7798" actId="1076"/>
          <ac:spMkLst>
            <pc:docMk/>
            <pc:sldMk cId="3214887796" sldId="328"/>
            <ac:spMk id="109" creationId="{674F6A12-2CB3-96DF-8A0C-5F77EFE1186B}"/>
          </ac:spMkLst>
        </pc:spChg>
        <pc:spChg chg="mod">
          <ac:chgData name="Gayatri Dandawate" userId="e367800e3e82cfd8" providerId="LiveId" clId="{1FDD68AB-8507-4D09-89E6-A4F5EC99AB0E}" dt="2022-05-22T11:02:34.854" v="7798" actId="1076"/>
          <ac:spMkLst>
            <pc:docMk/>
            <pc:sldMk cId="3214887796" sldId="328"/>
            <ac:spMk id="110" creationId="{E2795038-9ECE-7F7B-6AC8-99A0BD29A149}"/>
          </ac:spMkLst>
        </pc:spChg>
        <pc:spChg chg="mod">
          <ac:chgData name="Gayatri Dandawate" userId="e367800e3e82cfd8" providerId="LiveId" clId="{1FDD68AB-8507-4D09-89E6-A4F5EC99AB0E}" dt="2022-05-22T11:02:34.854" v="7798" actId="1076"/>
          <ac:spMkLst>
            <pc:docMk/>
            <pc:sldMk cId="3214887796" sldId="328"/>
            <ac:spMk id="111" creationId="{9C8BF93C-A3B5-AB8B-AD0A-FAB783927F91}"/>
          </ac:spMkLst>
        </pc:spChg>
        <pc:spChg chg="mod">
          <ac:chgData name="Gayatri Dandawate" userId="e367800e3e82cfd8" providerId="LiveId" clId="{1FDD68AB-8507-4D09-89E6-A4F5EC99AB0E}" dt="2022-05-22T11:02:34.854" v="7798" actId="1076"/>
          <ac:spMkLst>
            <pc:docMk/>
            <pc:sldMk cId="3214887796" sldId="328"/>
            <ac:spMk id="112" creationId="{70C31824-6027-9666-5EB1-2EDF54610BA3}"/>
          </ac:spMkLst>
        </pc:spChg>
        <pc:spChg chg="mod">
          <ac:chgData name="Gayatri Dandawate" userId="e367800e3e82cfd8" providerId="LiveId" clId="{1FDD68AB-8507-4D09-89E6-A4F5EC99AB0E}" dt="2022-05-22T11:02:34.854" v="7798" actId="1076"/>
          <ac:spMkLst>
            <pc:docMk/>
            <pc:sldMk cId="3214887796" sldId="328"/>
            <ac:spMk id="113" creationId="{6A29FA38-0329-5210-2BF1-B8030778BEFF}"/>
          </ac:spMkLst>
        </pc:spChg>
        <pc:spChg chg="mod">
          <ac:chgData name="Gayatri Dandawate" userId="e367800e3e82cfd8" providerId="LiveId" clId="{1FDD68AB-8507-4D09-89E6-A4F5EC99AB0E}" dt="2022-05-22T11:02:34.854" v="7798" actId="1076"/>
          <ac:spMkLst>
            <pc:docMk/>
            <pc:sldMk cId="3214887796" sldId="328"/>
            <ac:spMk id="114" creationId="{7E7D9D2D-A698-B133-577F-9064242E09E8}"/>
          </ac:spMkLst>
        </pc:spChg>
        <pc:spChg chg="mod">
          <ac:chgData name="Gayatri Dandawate" userId="e367800e3e82cfd8" providerId="LiveId" clId="{1FDD68AB-8507-4D09-89E6-A4F5EC99AB0E}" dt="2022-05-22T11:02:34.854" v="7798" actId="1076"/>
          <ac:spMkLst>
            <pc:docMk/>
            <pc:sldMk cId="3214887796" sldId="328"/>
            <ac:spMk id="115" creationId="{0F690D88-FF52-8CD5-4043-FB50A05E497D}"/>
          </ac:spMkLst>
        </pc:spChg>
        <pc:spChg chg="mod">
          <ac:chgData name="Gayatri Dandawate" userId="e367800e3e82cfd8" providerId="LiveId" clId="{1FDD68AB-8507-4D09-89E6-A4F5EC99AB0E}" dt="2022-05-22T11:02:34.854" v="7798" actId="1076"/>
          <ac:spMkLst>
            <pc:docMk/>
            <pc:sldMk cId="3214887796" sldId="328"/>
            <ac:spMk id="116" creationId="{F7B5CA3A-191D-BA3C-D3AC-A1FFE97428B0}"/>
          </ac:spMkLst>
        </pc:spChg>
        <pc:spChg chg="mod">
          <ac:chgData name="Gayatri Dandawate" userId="e367800e3e82cfd8" providerId="LiveId" clId="{1FDD68AB-8507-4D09-89E6-A4F5EC99AB0E}" dt="2022-05-22T11:02:34.854" v="7798" actId="1076"/>
          <ac:spMkLst>
            <pc:docMk/>
            <pc:sldMk cId="3214887796" sldId="328"/>
            <ac:spMk id="117" creationId="{9D33BF6E-7474-6C7C-B4DE-BCC9AABF54EB}"/>
          </ac:spMkLst>
        </pc:spChg>
        <pc:spChg chg="mod">
          <ac:chgData name="Gayatri Dandawate" userId="e367800e3e82cfd8" providerId="LiveId" clId="{1FDD68AB-8507-4D09-89E6-A4F5EC99AB0E}" dt="2022-05-22T11:02:34.854" v="7798" actId="1076"/>
          <ac:spMkLst>
            <pc:docMk/>
            <pc:sldMk cId="3214887796" sldId="328"/>
            <ac:spMk id="118" creationId="{F3BE0C5A-E4C2-8AA8-3376-DFCFAAC6C966}"/>
          </ac:spMkLst>
        </pc:spChg>
        <pc:spChg chg="mod">
          <ac:chgData name="Gayatri Dandawate" userId="e367800e3e82cfd8" providerId="LiveId" clId="{1FDD68AB-8507-4D09-89E6-A4F5EC99AB0E}" dt="2022-05-22T11:02:34.854" v="7798" actId="1076"/>
          <ac:spMkLst>
            <pc:docMk/>
            <pc:sldMk cId="3214887796" sldId="328"/>
            <ac:spMk id="120" creationId="{9E1A8859-EAE5-11AE-8091-C1C0F01DD086}"/>
          </ac:spMkLst>
        </pc:spChg>
        <pc:spChg chg="mod">
          <ac:chgData name="Gayatri Dandawate" userId="e367800e3e82cfd8" providerId="LiveId" clId="{1FDD68AB-8507-4D09-89E6-A4F5EC99AB0E}" dt="2022-05-22T11:02:34.854" v="7798" actId="1076"/>
          <ac:spMkLst>
            <pc:docMk/>
            <pc:sldMk cId="3214887796" sldId="328"/>
            <ac:spMk id="123" creationId="{F66418D7-60D6-0538-F1F9-9DBA141AEE94}"/>
          </ac:spMkLst>
        </pc:spChg>
        <pc:spChg chg="mod">
          <ac:chgData name="Gayatri Dandawate" userId="e367800e3e82cfd8" providerId="LiveId" clId="{1FDD68AB-8507-4D09-89E6-A4F5EC99AB0E}" dt="2022-05-22T11:02:34.854" v="7798" actId="1076"/>
          <ac:spMkLst>
            <pc:docMk/>
            <pc:sldMk cId="3214887796" sldId="328"/>
            <ac:spMk id="124" creationId="{00DAFE78-DC40-779E-102E-840D8F16218A}"/>
          </ac:spMkLst>
        </pc:spChg>
        <pc:spChg chg="mod">
          <ac:chgData name="Gayatri Dandawate" userId="e367800e3e82cfd8" providerId="LiveId" clId="{1FDD68AB-8507-4D09-89E6-A4F5EC99AB0E}" dt="2022-05-22T11:02:34.854" v="7798" actId="1076"/>
          <ac:spMkLst>
            <pc:docMk/>
            <pc:sldMk cId="3214887796" sldId="328"/>
            <ac:spMk id="125" creationId="{67BFE180-03A5-C9CA-90B0-1B9D36506198}"/>
          </ac:spMkLst>
        </pc:spChg>
        <pc:spChg chg="mod">
          <ac:chgData name="Gayatri Dandawate" userId="e367800e3e82cfd8" providerId="LiveId" clId="{1FDD68AB-8507-4D09-89E6-A4F5EC99AB0E}" dt="2022-05-22T11:02:34.854" v="7798" actId="1076"/>
          <ac:spMkLst>
            <pc:docMk/>
            <pc:sldMk cId="3214887796" sldId="328"/>
            <ac:spMk id="126" creationId="{6B1D6E0F-D1EA-F5D4-C5AD-F7A9C635963D}"/>
          </ac:spMkLst>
        </pc:spChg>
        <pc:spChg chg="mod">
          <ac:chgData name="Gayatri Dandawate" userId="e367800e3e82cfd8" providerId="LiveId" clId="{1FDD68AB-8507-4D09-89E6-A4F5EC99AB0E}" dt="2022-05-22T11:02:34.854" v="7798" actId="1076"/>
          <ac:spMkLst>
            <pc:docMk/>
            <pc:sldMk cId="3214887796" sldId="328"/>
            <ac:spMk id="127" creationId="{CA2F27B4-8B8E-62FC-7684-9F802D5D4E9D}"/>
          </ac:spMkLst>
        </pc:spChg>
        <pc:spChg chg="mod">
          <ac:chgData name="Gayatri Dandawate" userId="e367800e3e82cfd8" providerId="LiveId" clId="{1FDD68AB-8507-4D09-89E6-A4F5EC99AB0E}" dt="2022-05-22T11:02:34.854" v="7798" actId="1076"/>
          <ac:spMkLst>
            <pc:docMk/>
            <pc:sldMk cId="3214887796" sldId="328"/>
            <ac:spMk id="128" creationId="{A444F283-4B1E-3047-F52C-2602D8DFB75C}"/>
          </ac:spMkLst>
        </pc:spChg>
        <pc:spChg chg="mod">
          <ac:chgData name="Gayatri Dandawate" userId="e367800e3e82cfd8" providerId="LiveId" clId="{1FDD68AB-8507-4D09-89E6-A4F5EC99AB0E}" dt="2022-05-22T11:02:34.854" v="7798" actId="1076"/>
          <ac:spMkLst>
            <pc:docMk/>
            <pc:sldMk cId="3214887796" sldId="328"/>
            <ac:spMk id="129" creationId="{45F63372-4946-61CA-3600-753E371EED45}"/>
          </ac:spMkLst>
        </pc:spChg>
        <pc:spChg chg="mod">
          <ac:chgData name="Gayatri Dandawate" userId="e367800e3e82cfd8" providerId="LiveId" clId="{1FDD68AB-8507-4D09-89E6-A4F5EC99AB0E}" dt="2022-05-22T11:02:34.854" v="7798" actId="1076"/>
          <ac:spMkLst>
            <pc:docMk/>
            <pc:sldMk cId="3214887796" sldId="328"/>
            <ac:spMk id="130" creationId="{E16C684F-8A4D-7F7C-E646-A34002EB1F41}"/>
          </ac:spMkLst>
        </pc:spChg>
        <pc:spChg chg="mod">
          <ac:chgData name="Gayatri Dandawate" userId="e367800e3e82cfd8" providerId="LiveId" clId="{1FDD68AB-8507-4D09-89E6-A4F5EC99AB0E}" dt="2022-05-22T11:02:34.854" v="7798" actId="1076"/>
          <ac:spMkLst>
            <pc:docMk/>
            <pc:sldMk cId="3214887796" sldId="328"/>
            <ac:spMk id="132" creationId="{F4B09567-3F36-F07E-DBD2-753824E716A4}"/>
          </ac:spMkLst>
        </pc:spChg>
        <pc:spChg chg="mod">
          <ac:chgData name="Gayatri Dandawate" userId="e367800e3e82cfd8" providerId="LiveId" clId="{1FDD68AB-8507-4D09-89E6-A4F5EC99AB0E}" dt="2022-05-22T11:02:34.854" v="7798" actId="1076"/>
          <ac:spMkLst>
            <pc:docMk/>
            <pc:sldMk cId="3214887796" sldId="328"/>
            <ac:spMk id="133" creationId="{6B6542D3-37BF-09AE-4D16-34BD979B1828}"/>
          </ac:spMkLst>
        </pc:spChg>
        <pc:spChg chg="mod">
          <ac:chgData name="Gayatri Dandawate" userId="e367800e3e82cfd8" providerId="LiveId" clId="{1FDD68AB-8507-4D09-89E6-A4F5EC99AB0E}" dt="2022-05-22T11:02:34.854" v="7798" actId="1076"/>
          <ac:spMkLst>
            <pc:docMk/>
            <pc:sldMk cId="3214887796" sldId="328"/>
            <ac:spMk id="134" creationId="{F86E1CFB-BC6B-0CBB-1FBA-1FDF87CD76D8}"/>
          </ac:spMkLst>
        </pc:spChg>
        <pc:spChg chg="mod">
          <ac:chgData name="Gayatri Dandawate" userId="e367800e3e82cfd8" providerId="LiveId" clId="{1FDD68AB-8507-4D09-89E6-A4F5EC99AB0E}" dt="2022-05-22T11:02:34.854" v="7798" actId="1076"/>
          <ac:spMkLst>
            <pc:docMk/>
            <pc:sldMk cId="3214887796" sldId="328"/>
            <ac:spMk id="135" creationId="{849A6331-99DE-FA3C-F8BA-9CB898ED44C7}"/>
          </ac:spMkLst>
        </pc:spChg>
        <pc:spChg chg="mod">
          <ac:chgData name="Gayatri Dandawate" userId="e367800e3e82cfd8" providerId="LiveId" clId="{1FDD68AB-8507-4D09-89E6-A4F5EC99AB0E}" dt="2022-05-22T11:02:34.854" v="7798" actId="1076"/>
          <ac:spMkLst>
            <pc:docMk/>
            <pc:sldMk cId="3214887796" sldId="328"/>
            <ac:spMk id="136" creationId="{2F3AB036-2120-1615-02FC-AE1E8B8A8AE5}"/>
          </ac:spMkLst>
        </pc:spChg>
        <pc:spChg chg="mod">
          <ac:chgData name="Gayatri Dandawate" userId="e367800e3e82cfd8" providerId="LiveId" clId="{1FDD68AB-8507-4D09-89E6-A4F5EC99AB0E}" dt="2022-05-22T11:02:34.854" v="7798" actId="1076"/>
          <ac:spMkLst>
            <pc:docMk/>
            <pc:sldMk cId="3214887796" sldId="328"/>
            <ac:spMk id="137" creationId="{BCEAA059-39FD-A2F4-2804-D9A82D7251F1}"/>
          </ac:spMkLst>
        </pc:spChg>
        <pc:spChg chg="mod">
          <ac:chgData name="Gayatri Dandawate" userId="e367800e3e82cfd8" providerId="LiveId" clId="{1FDD68AB-8507-4D09-89E6-A4F5EC99AB0E}" dt="2022-05-22T11:02:34.854" v="7798" actId="1076"/>
          <ac:spMkLst>
            <pc:docMk/>
            <pc:sldMk cId="3214887796" sldId="328"/>
            <ac:spMk id="138" creationId="{AA08DE35-1E9E-FC4F-2FC7-5E7A01CF86CE}"/>
          </ac:spMkLst>
        </pc:spChg>
        <pc:spChg chg="mod">
          <ac:chgData name="Gayatri Dandawate" userId="e367800e3e82cfd8" providerId="LiveId" clId="{1FDD68AB-8507-4D09-89E6-A4F5EC99AB0E}" dt="2022-05-22T11:02:34.854" v="7798" actId="1076"/>
          <ac:spMkLst>
            <pc:docMk/>
            <pc:sldMk cId="3214887796" sldId="328"/>
            <ac:spMk id="139" creationId="{E5C3A724-4F00-5E28-D08E-E3B81799612A}"/>
          </ac:spMkLst>
        </pc:spChg>
        <pc:spChg chg="mod">
          <ac:chgData name="Gayatri Dandawate" userId="e367800e3e82cfd8" providerId="LiveId" clId="{1FDD68AB-8507-4D09-89E6-A4F5EC99AB0E}" dt="2022-05-22T11:02:34.854" v="7798" actId="1076"/>
          <ac:spMkLst>
            <pc:docMk/>
            <pc:sldMk cId="3214887796" sldId="328"/>
            <ac:spMk id="141" creationId="{1FA77436-0599-B3D1-292A-B40143A4F69A}"/>
          </ac:spMkLst>
        </pc:spChg>
        <pc:spChg chg="mod">
          <ac:chgData name="Gayatri Dandawate" userId="e367800e3e82cfd8" providerId="LiveId" clId="{1FDD68AB-8507-4D09-89E6-A4F5EC99AB0E}" dt="2022-05-22T11:02:34.854" v="7798" actId="1076"/>
          <ac:spMkLst>
            <pc:docMk/>
            <pc:sldMk cId="3214887796" sldId="328"/>
            <ac:spMk id="142" creationId="{2FE5F8FC-471A-C48F-D7B4-7488190DB4E8}"/>
          </ac:spMkLst>
        </pc:spChg>
        <pc:spChg chg="mod">
          <ac:chgData name="Gayatri Dandawate" userId="e367800e3e82cfd8" providerId="LiveId" clId="{1FDD68AB-8507-4D09-89E6-A4F5EC99AB0E}" dt="2022-05-22T11:02:34.854" v="7798" actId="1076"/>
          <ac:spMkLst>
            <pc:docMk/>
            <pc:sldMk cId="3214887796" sldId="328"/>
            <ac:spMk id="143" creationId="{3AF1A412-E544-A18C-3FAB-79FE687D2154}"/>
          </ac:spMkLst>
        </pc:spChg>
        <pc:spChg chg="mod">
          <ac:chgData name="Gayatri Dandawate" userId="e367800e3e82cfd8" providerId="LiveId" clId="{1FDD68AB-8507-4D09-89E6-A4F5EC99AB0E}" dt="2022-05-22T11:02:34.854" v="7798" actId="1076"/>
          <ac:spMkLst>
            <pc:docMk/>
            <pc:sldMk cId="3214887796" sldId="328"/>
            <ac:spMk id="144" creationId="{4C70A9E4-19AE-E7C4-D0FF-E1A76B5B8DA2}"/>
          </ac:spMkLst>
        </pc:spChg>
        <pc:spChg chg="mod">
          <ac:chgData name="Gayatri Dandawate" userId="e367800e3e82cfd8" providerId="LiveId" clId="{1FDD68AB-8507-4D09-89E6-A4F5EC99AB0E}" dt="2022-05-22T11:02:34.854" v="7798" actId="1076"/>
          <ac:spMkLst>
            <pc:docMk/>
            <pc:sldMk cId="3214887796" sldId="328"/>
            <ac:spMk id="145" creationId="{D1C23815-18AA-AFA5-EB85-4AA3A806C0D2}"/>
          </ac:spMkLst>
        </pc:spChg>
        <pc:spChg chg="mod">
          <ac:chgData name="Gayatri Dandawate" userId="e367800e3e82cfd8" providerId="LiveId" clId="{1FDD68AB-8507-4D09-89E6-A4F5EC99AB0E}" dt="2022-05-22T11:02:34.854" v="7798" actId="1076"/>
          <ac:spMkLst>
            <pc:docMk/>
            <pc:sldMk cId="3214887796" sldId="328"/>
            <ac:spMk id="146" creationId="{6F575709-040B-DE84-8CEB-AF61FEE939B9}"/>
          </ac:spMkLst>
        </pc:spChg>
        <pc:spChg chg="mod">
          <ac:chgData name="Gayatri Dandawate" userId="e367800e3e82cfd8" providerId="LiveId" clId="{1FDD68AB-8507-4D09-89E6-A4F5EC99AB0E}" dt="2022-05-22T11:02:34.854" v="7798" actId="1076"/>
          <ac:spMkLst>
            <pc:docMk/>
            <pc:sldMk cId="3214887796" sldId="328"/>
            <ac:spMk id="147" creationId="{7823CC10-72E9-69D1-147B-C312ED1ABE2E}"/>
          </ac:spMkLst>
        </pc:spChg>
        <pc:spChg chg="mod">
          <ac:chgData name="Gayatri Dandawate" userId="e367800e3e82cfd8" providerId="LiveId" clId="{1FDD68AB-8507-4D09-89E6-A4F5EC99AB0E}" dt="2022-05-22T11:02:34.854" v="7798" actId="1076"/>
          <ac:spMkLst>
            <pc:docMk/>
            <pc:sldMk cId="3214887796" sldId="328"/>
            <ac:spMk id="148" creationId="{38ACCBAF-F2B0-B871-B675-C4734E0D5006}"/>
          </ac:spMkLst>
        </pc:spChg>
        <pc:spChg chg="mod">
          <ac:chgData name="Gayatri Dandawate" userId="e367800e3e82cfd8" providerId="LiveId" clId="{1FDD68AB-8507-4D09-89E6-A4F5EC99AB0E}" dt="2022-05-22T11:02:34.854" v="7798" actId="1076"/>
          <ac:spMkLst>
            <pc:docMk/>
            <pc:sldMk cId="3214887796" sldId="328"/>
            <ac:spMk id="149" creationId="{6082FB3E-E79B-7137-814C-B139DDA6FA07}"/>
          </ac:spMkLst>
        </pc:spChg>
        <pc:spChg chg="mod">
          <ac:chgData name="Gayatri Dandawate" userId="e367800e3e82cfd8" providerId="LiveId" clId="{1FDD68AB-8507-4D09-89E6-A4F5EC99AB0E}" dt="2022-05-22T11:02:34.854" v="7798" actId="1076"/>
          <ac:spMkLst>
            <pc:docMk/>
            <pc:sldMk cId="3214887796" sldId="328"/>
            <ac:spMk id="150" creationId="{8AFCC93C-81B1-7883-D8A0-A38B297F795A}"/>
          </ac:spMkLst>
        </pc:spChg>
        <pc:spChg chg="mod">
          <ac:chgData name="Gayatri Dandawate" userId="e367800e3e82cfd8" providerId="LiveId" clId="{1FDD68AB-8507-4D09-89E6-A4F5EC99AB0E}" dt="2022-05-22T11:02:34.854" v="7798" actId="1076"/>
          <ac:spMkLst>
            <pc:docMk/>
            <pc:sldMk cId="3214887796" sldId="328"/>
            <ac:spMk id="151" creationId="{C1C090AB-6881-D5B8-440A-314F1EF839CE}"/>
          </ac:spMkLst>
        </pc:spChg>
        <pc:spChg chg="mod">
          <ac:chgData name="Gayatri Dandawate" userId="e367800e3e82cfd8" providerId="LiveId" clId="{1FDD68AB-8507-4D09-89E6-A4F5EC99AB0E}" dt="2022-05-22T11:02:34.854" v="7798" actId="1076"/>
          <ac:spMkLst>
            <pc:docMk/>
            <pc:sldMk cId="3214887796" sldId="328"/>
            <ac:spMk id="152" creationId="{CA5534C1-CD15-008E-74EC-7E17E7FA76A4}"/>
          </ac:spMkLst>
        </pc:spChg>
        <pc:spChg chg="mod">
          <ac:chgData name="Gayatri Dandawate" userId="e367800e3e82cfd8" providerId="LiveId" clId="{1FDD68AB-8507-4D09-89E6-A4F5EC99AB0E}" dt="2022-05-22T11:02:34.854" v="7798" actId="1076"/>
          <ac:spMkLst>
            <pc:docMk/>
            <pc:sldMk cId="3214887796" sldId="328"/>
            <ac:spMk id="153" creationId="{3DE29938-09C7-8E05-8531-9E6B199A4FDD}"/>
          </ac:spMkLst>
        </pc:spChg>
        <pc:spChg chg="mod">
          <ac:chgData name="Gayatri Dandawate" userId="e367800e3e82cfd8" providerId="LiveId" clId="{1FDD68AB-8507-4D09-89E6-A4F5EC99AB0E}" dt="2022-05-22T11:02:34.854" v="7798" actId="1076"/>
          <ac:spMkLst>
            <pc:docMk/>
            <pc:sldMk cId="3214887796" sldId="328"/>
            <ac:spMk id="154" creationId="{D8D7FEAD-BC0D-2CC4-B617-0D4E63AC12DD}"/>
          </ac:spMkLst>
        </pc:spChg>
        <pc:spChg chg="mod">
          <ac:chgData name="Gayatri Dandawate" userId="e367800e3e82cfd8" providerId="LiveId" clId="{1FDD68AB-8507-4D09-89E6-A4F5EC99AB0E}" dt="2022-05-22T11:02:34.854" v="7798" actId="1076"/>
          <ac:spMkLst>
            <pc:docMk/>
            <pc:sldMk cId="3214887796" sldId="328"/>
            <ac:spMk id="155" creationId="{4E1C0C5C-A6F0-86A0-58EA-A3DB09E1A4F6}"/>
          </ac:spMkLst>
        </pc:spChg>
        <pc:spChg chg="mod">
          <ac:chgData name="Gayatri Dandawate" userId="e367800e3e82cfd8" providerId="LiveId" clId="{1FDD68AB-8507-4D09-89E6-A4F5EC99AB0E}" dt="2022-05-22T11:02:34.854" v="7798" actId="1076"/>
          <ac:spMkLst>
            <pc:docMk/>
            <pc:sldMk cId="3214887796" sldId="328"/>
            <ac:spMk id="156" creationId="{BD044F1C-02D8-16E8-5FE9-37DFD7E7219B}"/>
          </ac:spMkLst>
        </pc:spChg>
        <pc:spChg chg="mod">
          <ac:chgData name="Gayatri Dandawate" userId="e367800e3e82cfd8" providerId="LiveId" clId="{1FDD68AB-8507-4D09-89E6-A4F5EC99AB0E}" dt="2022-05-22T11:02:34.854" v="7798" actId="1076"/>
          <ac:spMkLst>
            <pc:docMk/>
            <pc:sldMk cId="3214887796" sldId="328"/>
            <ac:spMk id="157" creationId="{53421A21-7188-B729-F4DE-1A3793B3D6A6}"/>
          </ac:spMkLst>
        </pc:spChg>
        <pc:spChg chg="mod">
          <ac:chgData name="Gayatri Dandawate" userId="e367800e3e82cfd8" providerId="LiveId" clId="{1FDD68AB-8507-4D09-89E6-A4F5EC99AB0E}" dt="2022-05-22T11:02:34.854" v="7798" actId="1076"/>
          <ac:spMkLst>
            <pc:docMk/>
            <pc:sldMk cId="3214887796" sldId="328"/>
            <ac:spMk id="158" creationId="{651F9E79-9282-D882-6F81-3461A1238F2E}"/>
          </ac:spMkLst>
        </pc:spChg>
        <pc:spChg chg="mod">
          <ac:chgData name="Gayatri Dandawate" userId="e367800e3e82cfd8" providerId="LiveId" clId="{1FDD68AB-8507-4D09-89E6-A4F5EC99AB0E}" dt="2022-05-22T11:02:34.854" v="7798" actId="1076"/>
          <ac:spMkLst>
            <pc:docMk/>
            <pc:sldMk cId="3214887796" sldId="328"/>
            <ac:spMk id="159" creationId="{35348FB8-1E68-9889-E7A4-A83493D4A254}"/>
          </ac:spMkLst>
        </pc:spChg>
        <pc:spChg chg="mod">
          <ac:chgData name="Gayatri Dandawate" userId="e367800e3e82cfd8" providerId="LiveId" clId="{1FDD68AB-8507-4D09-89E6-A4F5EC99AB0E}" dt="2022-05-22T11:02:34.854" v="7798" actId="1076"/>
          <ac:spMkLst>
            <pc:docMk/>
            <pc:sldMk cId="3214887796" sldId="328"/>
            <ac:spMk id="160" creationId="{8B0CEFEA-22FF-9C75-F926-1E46B3E1A263}"/>
          </ac:spMkLst>
        </pc:spChg>
        <pc:spChg chg="mod">
          <ac:chgData name="Gayatri Dandawate" userId="e367800e3e82cfd8" providerId="LiveId" clId="{1FDD68AB-8507-4D09-89E6-A4F5EC99AB0E}" dt="2022-05-22T11:02:34.854" v="7798" actId="1076"/>
          <ac:spMkLst>
            <pc:docMk/>
            <pc:sldMk cId="3214887796" sldId="328"/>
            <ac:spMk id="161" creationId="{53056FF7-ADB3-0326-7730-484650F820EF}"/>
          </ac:spMkLst>
        </pc:spChg>
        <pc:spChg chg="mod">
          <ac:chgData name="Gayatri Dandawate" userId="e367800e3e82cfd8" providerId="LiveId" clId="{1FDD68AB-8507-4D09-89E6-A4F5EC99AB0E}" dt="2022-05-22T11:02:34.854" v="7798" actId="1076"/>
          <ac:spMkLst>
            <pc:docMk/>
            <pc:sldMk cId="3214887796" sldId="328"/>
            <ac:spMk id="162" creationId="{DAD9E684-583A-D1DB-8F5D-EF9B47A13617}"/>
          </ac:spMkLst>
        </pc:spChg>
        <pc:spChg chg="mod">
          <ac:chgData name="Gayatri Dandawate" userId="e367800e3e82cfd8" providerId="LiveId" clId="{1FDD68AB-8507-4D09-89E6-A4F5EC99AB0E}" dt="2022-05-22T11:02:34.854" v="7798" actId="1076"/>
          <ac:spMkLst>
            <pc:docMk/>
            <pc:sldMk cId="3214887796" sldId="328"/>
            <ac:spMk id="163" creationId="{DE047B5A-9FE6-F707-B6FD-815E2881A52A}"/>
          </ac:spMkLst>
        </pc:spChg>
        <pc:spChg chg="mod">
          <ac:chgData name="Gayatri Dandawate" userId="e367800e3e82cfd8" providerId="LiveId" clId="{1FDD68AB-8507-4D09-89E6-A4F5EC99AB0E}" dt="2022-05-22T11:02:34.854" v="7798" actId="1076"/>
          <ac:spMkLst>
            <pc:docMk/>
            <pc:sldMk cId="3214887796" sldId="328"/>
            <ac:spMk id="164" creationId="{FE7B9C0A-47D6-F6D7-B69D-3E907568F0A8}"/>
          </ac:spMkLst>
        </pc:spChg>
        <pc:spChg chg="mod">
          <ac:chgData name="Gayatri Dandawate" userId="e367800e3e82cfd8" providerId="LiveId" clId="{1FDD68AB-8507-4D09-89E6-A4F5EC99AB0E}" dt="2022-05-22T11:02:34.854" v="7798" actId="1076"/>
          <ac:spMkLst>
            <pc:docMk/>
            <pc:sldMk cId="3214887796" sldId="328"/>
            <ac:spMk id="165" creationId="{AB41A765-974B-8628-F1D2-738476A447EB}"/>
          </ac:spMkLst>
        </pc:spChg>
        <pc:spChg chg="mod">
          <ac:chgData name="Gayatri Dandawate" userId="e367800e3e82cfd8" providerId="LiveId" clId="{1FDD68AB-8507-4D09-89E6-A4F5EC99AB0E}" dt="2022-05-22T11:02:34.854" v="7798" actId="1076"/>
          <ac:spMkLst>
            <pc:docMk/>
            <pc:sldMk cId="3214887796" sldId="328"/>
            <ac:spMk id="166" creationId="{46536CF0-431C-1929-D360-13F369F052B8}"/>
          </ac:spMkLst>
        </pc:spChg>
        <pc:spChg chg="mod">
          <ac:chgData name="Gayatri Dandawate" userId="e367800e3e82cfd8" providerId="LiveId" clId="{1FDD68AB-8507-4D09-89E6-A4F5EC99AB0E}" dt="2022-05-22T11:02:34.854" v="7798" actId="1076"/>
          <ac:spMkLst>
            <pc:docMk/>
            <pc:sldMk cId="3214887796" sldId="328"/>
            <ac:spMk id="167" creationId="{277FE8FD-8357-F33F-5E93-432F8AB8F277}"/>
          </ac:spMkLst>
        </pc:spChg>
        <pc:spChg chg="mod">
          <ac:chgData name="Gayatri Dandawate" userId="e367800e3e82cfd8" providerId="LiveId" clId="{1FDD68AB-8507-4D09-89E6-A4F5EC99AB0E}" dt="2022-05-22T11:02:34.854" v="7798" actId="1076"/>
          <ac:spMkLst>
            <pc:docMk/>
            <pc:sldMk cId="3214887796" sldId="328"/>
            <ac:spMk id="168" creationId="{65A9C7D5-A0D5-D76B-B72A-3A14AEA0B10D}"/>
          </ac:spMkLst>
        </pc:spChg>
        <pc:spChg chg="mod">
          <ac:chgData name="Gayatri Dandawate" userId="e367800e3e82cfd8" providerId="LiveId" clId="{1FDD68AB-8507-4D09-89E6-A4F5EC99AB0E}" dt="2022-05-22T11:02:34.854" v="7798" actId="1076"/>
          <ac:spMkLst>
            <pc:docMk/>
            <pc:sldMk cId="3214887796" sldId="328"/>
            <ac:spMk id="169" creationId="{26BAD80F-5017-3547-CB5F-992CA1B6D1AA}"/>
          </ac:spMkLst>
        </pc:spChg>
        <pc:spChg chg="mod">
          <ac:chgData name="Gayatri Dandawate" userId="e367800e3e82cfd8" providerId="LiveId" clId="{1FDD68AB-8507-4D09-89E6-A4F5EC99AB0E}" dt="2022-05-22T11:02:34.854" v="7798" actId="1076"/>
          <ac:spMkLst>
            <pc:docMk/>
            <pc:sldMk cId="3214887796" sldId="328"/>
            <ac:spMk id="170" creationId="{036057A9-8C77-31CA-EB97-3B4983B655CB}"/>
          </ac:spMkLst>
        </pc:spChg>
        <pc:spChg chg="mod">
          <ac:chgData name="Gayatri Dandawate" userId="e367800e3e82cfd8" providerId="LiveId" clId="{1FDD68AB-8507-4D09-89E6-A4F5EC99AB0E}" dt="2022-05-22T11:02:34.854" v="7798" actId="1076"/>
          <ac:spMkLst>
            <pc:docMk/>
            <pc:sldMk cId="3214887796" sldId="328"/>
            <ac:spMk id="171" creationId="{1B4BF11C-AEFF-D38E-979F-9DD5C87F4F1B}"/>
          </ac:spMkLst>
        </pc:spChg>
        <pc:spChg chg="mod">
          <ac:chgData name="Gayatri Dandawate" userId="e367800e3e82cfd8" providerId="LiveId" clId="{1FDD68AB-8507-4D09-89E6-A4F5EC99AB0E}" dt="2022-05-22T11:02:34.854" v="7798" actId="1076"/>
          <ac:spMkLst>
            <pc:docMk/>
            <pc:sldMk cId="3214887796" sldId="328"/>
            <ac:spMk id="172" creationId="{0EBE9C32-6741-9E1C-2ABE-DE6724EF97E0}"/>
          </ac:spMkLst>
        </pc:spChg>
        <pc:spChg chg="mod">
          <ac:chgData name="Gayatri Dandawate" userId="e367800e3e82cfd8" providerId="LiveId" clId="{1FDD68AB-8507-4D09-89E6-A4F5EC99AB0E}" dt="2022-05-22T11:02:34.854" v="7798" actId="1076"/>
          <ac:spMkLst>
            <pc:docMk/>
            <pc:sldMk cId="3214887796" sldId="328"/>
            <ac:spMk id="173" creationId="{B91AB638-41F6-0298-8F39-422ED0FA7BA8}"/>
          </ac:spMkLst>
        </pc:spChg>
        <pc:spChg chg="mod">
          <ac:chgData name="Gayatri Dandawate" userId="e367800e3e82cfd8" providerId="LiveId" clId="{1FDD68AB-8507-4D09-89E6-A4F5EC99AB0E}" dt="2022-05-22T11:02:34.854" v="7798" actId="1076"/>
          <ac:spMkLst>
            <pc:docMk/>
            <pc:sldMk cId="3214887796" sldId="328"/>
            <ac:spMk id="174" creationId="{344E45AA-B54B-3270-BCCE-CE53067E8D2E}"/>
          </ac:spMkLst>
        </pc:spChg>
        <pc:spChg chg="mod">
          <ac:chgData name="Gayatri Dandawate" userId="e367800e3e82cfd8" providerId="LiveId" clId="{1FDD68AB-8507-4D09-89E6-A4F5EC99AB0E}" dt="2022-05-22T11:02:34.854" v="7798" actId="1076"/>
          <ac:spMkLst>
            <pc:docMk/>
            <pc:sldMk cId="3214887796" sldId="328"/>
            <ac:spMk id="175" creationId="{D5A0F653-F4FF-08D2-A6EC-A6C845AB57CC}"/>
          </ac:spMkLst>
        </pc:spChg>
        <pc:spChg chg="mod">
          <ac:chgData name="Gayatri Dandawate" userId="e367800e3e82cfd8" providerId="LiveId" clId="{1FDD68AB-8507-4D09-89E6-A4F5EC99AB0E}" dt="2022-05-22T11:02:34.854" v="7798" actId="1076"/>
          <ac:spMkLst>
            <pc:docMk/>
            <pc:sldMk cId="3214887796" sldId="328"/>
            <ac:spMk id="176" creationId="{381D7345-42D3-92B5-9140-836064A18970}"/>
          </ac:spMkLst>
        </pc:spChg>
        <pc:spChg chg="mod">
          <ac:chgData name="Gayatri Dandawate" userId="e367800e3e82cfd8" providerId="LiveId" clId="{1FDD68AB-8507-4D09-89E6-A4F5EC99AB0E}" dt="2022-05-22T11:02:34.854" v="7798" actId="1076"/>
          <ac:spMkLst>
            <pc:docMk/>
            <pc:sldMk cId="3214887796" sldId="328"/>
            <ac:spMk id="177" creationId="{490292BD-C189-7395-45BE-27F8B3BD48A8}"/>
          </ac:spMkLst>
        </pc:spChg>
        <pc:spChg chg="mod">
          <ac:chgData name="Gayatri Dandawate" userId="e367800e3e82cfd8" providerId="LiveId" clId="{1FDD68AB-8507-4D09-89E6-A4F5EC99AB0E}" dt="2022-05-22T11:02:34.854" v="7798" actId="1076"/>
          <ac:spMkLst>
            <pc:docMk/>
            <pc:sldMk cId="3214887796" sldId="328"/>
            <ac:spMk id="178" creationId="{49750876-91A3-4FE8-9AE8-7CC39D1C18AE}"/>
          </ac:spMkLst>
        </pc:spChg>
        <pc:spChg chg="mod">
          <ac:chgData name="Gayatri Dandawate" userId="e367800e3e82cfd8" providerId="LiveId" clId="{1FDD68AB-8507-4D09-89E6-A4F5EC99AB0E}" dt="2022-05-22T11:02:34.854" v="7798" actId="1076"/>
          <ac:spMkLst>
            <pc:docMk/>
            <pc:sldMk cId="3214887796" sldId="328"/>
            <ac:spMk id="179" creationId="{02B32E63-6A54-EB55-9722-158922A9616F}"/>
          </ac:spMkLst>
        </pc:spChg>
        <pc:spChg chg="mod">
          <ac:chgData name="Gayatri Dandawate" userId="e367800e3e82cfd8" providerId="LiveId" clId="{1FDD68AB-8507-4D09-89E6-A4F5EC99AB0E}" dt="2022-05-22T11:02:34.854" v="7798" actId="1076"/>
          <ac:spMkLst>
            <pc:docMk/>
            <pc:sldMk cId="3214887796" sldId="328"/>
            <ac:spMk id="180" creationId="{C57CF4B7-F568-C788-60D3-AC12783BB757}"/>
          </ac:spMkLst>
        </pc:spChg>
        <pc:spChg chg="mod">
          <ac:chgData name="Gayatri Dandawate" userId="e367800e3e82cfd8" providerId="LiveId" clId="{1FDD68AB-8507-4D09-89E6-A4F5EC99AB0E}" dt="2022-05-22T11:02:34.854" v="7798" actId="1076"/>
          <ac:spMkLst>
            <pc:docMk/>
            <pc:sldMk cId="3214887796" sldId="328"/>
            <ac:spMk id="181" creationId="{04B14631-D56C-C1DA-9E79-F7A07EDDBF75}"/>
          </ac:spMkLst>
        </pc:spChg>
        <pc:spChg chg="mod">
          <ac:chgData name="Gayatri Dandawate" userId="e367800e3e82cfd8" providerId="LiveId" clId="{1FDD68AB-8507-4D09-89E6-A4F5EC99AB0E}" dt="2022-05-22T11:02:34.854" v="7798" actId="1076"/>
          <ac:spMkLst>
            <pc:docMk/>
            <pc:sldMk cId="3214887796" sldId="328"/>
            <ac:spMk id="182" creationId="{21E680A9-0E1A-C759-4A68-D20C30FA52C5}"/>
          </ac:spMkLst>
        </pc:spChg>
        <pc:spChg chg="mod">
          <ac:chgData name="Gayatri Dandawate" userId="e367800e3e82cfd8" providerId="LiveId" clId="{1FDD68AB-8507-4D09-89E6-A4F5EC99AB0E}" dt="2022-05-22T11:02:34.854" v="7798" actId="1076"/>
          <ac:spMkLst>
            <pc:docMk/>
            <pc:sldMk cId="3214887796" sldId="328"/>
            <ac:spMk id="184" creationId="{3743AE5F-3564-31FA-DAF9-248991EF12FF}"/>
          </ac:spMkLst>
        </pc:spChg>
        <pc:spChg chg="mod">
          <ac:chgData name="Gayatri Dandawate" userId="e367800e3e82cfd8" providerId="LiveId" clId="{1FDD68AB-8507-4D09-89E6-A4F5EC99AB0E}" dt="2022-05-22T11:02:34.854" v="7798" actId="1076"/>
          <ac:spMkLst>
            <pc:docMk/>
            <pc:sldMk cId="3214887796" sldId="328"/>
            <ac:spMk id="185" creationId="{07D17A02-C553-5B89-1C1B-508DC9677481}"/>
          </ac:spMkLst>
        </pc:spChg>
        <pc:spChg chg="mod">
          <ac:chgData name="Gayatri Dandawate" userId="e367800e3e82cfd8" providerId="LiveId" clId="{1FDD68AB-8507-4D09-89E6-A4F5EC99AB0E}" dt="2022-05-22T11:02:34.854" v="7798" actId="1076"/>
          <ac:spMkLst>
            <pc:docMk/>
            <pc:sldMk cId="3214887796" sldId="328"/>
            <ac:spMk id="186" creationId="{ED6A5ADE-7580-E013-6389-C2219B70CD3B}"/>
          </ac:spMkLst>
        </pc:spChg>
        <pc:spChg chg="mod">
          <ac:chgData name="Gayatri Dandawate" userId="e367800e3e82cfd8" providerId="LiveId" clId="{1FDD68AB-8507-4D09-89E6-A4F5EC99AB0E}" dt="2022-05-22T11:02:34.854" v="7798" actId="1076"/>
          <ac:spMkLst>
            <pc:docMk/>
            <pc:sldMk cId="3214887796" sldId="328"/>
            <ac:spMk id="187" creationId="{43FD3DFB-167C-5C2B-7483-A1F025E4EE26}"/>
          </ac:spMkLst>
        </pc:spChg>
        <pc:spChg chg="mod">
          <ac:chgData name="Gayatri Dandawate" userId="e367800e3e82cfd8" providerId="LiveId" clId="{1FDD68AB-8507-4D09-89E6-A4F5EC99AB0E}" dt="2022-05-22T11:02:34.854" v="7798" actId="1076"/>
          <ac:spMkLst>
            <pc:docMk/>
            <pc:sldMk cId="3214887796" sldId="328"/>
            <ac:spMk id="188" creationId="{22DE3EE1-F353-08B1-AD1D-4BE5545A7758}"/>
          </ac:spMkLst>
        </pc:spChg>
        <pc:spChg chg="mod">
          <ac:chgData name="Gayatri Dandawate" userId="e367800e3e82cfd8" providerId="LiveId" clId="{1FDD68AB-8507-4D09-89E6-A4F5EC99AB0E}" dt="2022-05-22T11:02:34.854" v="7798" actId="1076"/>
          <ac:spMkLst>
            <pc:docMk/>
            <pc:sldMk cId="3214887796" sldId="328"/>
            <ac:spMk id="189" creationId="{A80E0872-F7B5-2623-E4E2-D7F003DF7C64}"/>
          </ac:spMkLst>
        </pc:spChg>
        <pc:spChg chg="mod">
          <ac:chgData name="Gayatri Dandawate" userId="e367800e3e82cfd8" providerId="LiveId" clId="{1FDD68AB-8507-4D09-89E6-A4F5EC99AB0E}" dt="2022-05-22T11:02:34.854" v="7798" actId="1076"/>
          <ac:spMkLst>
            <pc:docMk/>
            <pc:sldMk cId="3214887796" sldId="328"/>
            <ac:spMk id="190" creationId="{41330D87-08CD-84B6-5234-C1EB532B5A1B}"/>
          </ac:spMkLst>
        </pc:spChg>
        <pc:spChg chg="mod">
          <ac:chgData name="Gayatri Dandawate" userId="e367800e3e82cfd8" providerId="LiveId" clId="{1FDD68AB-8507-4D09-89E6-A4F5EC99AB0E}" dt="2022-05-22T11:02:34.854" v="7798" actId="1076"/>
          <ac:spMkLst>
            <pc:docMk/>
            <pc:sldMk cId="3214887796" sldId="328"/>
            <ac:spMk id="191" creationId="{282C41D4-4E07-3DF4-9CCD-41F4A8CAD3C6}"/>
          </ac:spMkLst>
        </pc:spChg>
        <pc:spChg chg="mod">
          <ac:chgData name="Gayatri Dandawate" userId="e367800e3e82cfd8" providerId="LiveId" clId="{1FDD68AB-8507-4D09-89E6-A4F5EC99AB0E}" dt="2022-05-22T11:02:34.854" v="7798" actId="1076"/>
          <ac:spMkLst>
            <pc:docMk/>
            <pc:sldMk cId="3214887796" sldId="328"/>
            <ac:spMk id="192" creationId="{2602BF48-0864-6F80-C685-FD7FE093A644}"/>
          </ac:spMkLst>
        </pc:spChg>
        <pc:spChg chg="mod">
          <ac:chgData name="Gayatri Dandawate" userId="e367800e3e82cfd8" providerId="LiveId" clId="{1FDD68AB-8507-4D09-89E6-A4F5EC99AB0E}" dt="2022-05-22T11:02:34.854" v="7798" actId="1076"/>
          <ac:spMkLst>
            <pc:docMk/>
            <pc:sldMk cId="3214887796" sldId="328"/>
            <ac:spMk id="193" creationId="{952ED8D5-B053-8DC5-C219-A86DF0FAF236}"/>
          </ac:spMkLst>
        </pc:spChg>
        <pc:spChg chg="mod">
          <ac:chgData name="Gayatri Dandawate" userId="e367800e3e82cfd8" providerId="LiveId" clId="{1FDD68AB-8507-4D09-89E6-A4F5EC99AB0E}" dt="2022-05-22T11:02:34.854" v="7798" actId="1076"/>
          <ac:spMkLst>
            <pc:docMk/>
            <pc:sldMk cId="3214887796" sldId="328"/>
            <ac:spMk id="194" creationId="{E2315F24-1DE4-E5C5-2535-60F5714AFF16}"/>
          </ac:spMkLst>
        </pc:spChg>
        <pc:spChg chg="mod">
          <ac:chgData name="Gayatri Dandawate" userId="e367800e3e82cfd8" providerId="LiveId" clId="{1FDD68AB-8507-4D09-89E6-A4F5EC99AB0E}" dt="2022-05-22T11:02:34.854" v="7798" actId="1076"/>
          <ac:spMkLst>
            <pc:docMk/>
            <pc:sldMk cId="3214887796" sldId="328"/>
            <ac:spMk id="195" creationId="{2AA8BE43-6B4C-248A-6505-CA758BA65502}"/>
          </ac:spMkLst>
        </pc:spChg>
        <pc:spChg chg="mod">
          <ac:chgData name="Gayatri Dandawate" userId="e367800e3e82cfd8" providerId="LiveId" clId="{1FDD68AB-8507-4D09-89E6-A4F5EC99AB0E}" dt="2022-05-22T11:02:34.854" v="7798" actId="1076"/>
          <ac:spMkLst>
            <pc:docMk/>
            <pc:sldMk cId="3214887796" sldId="328"/>
            <ac:spMk id="196" creationId="{0FE8DCAA-159E-CA8B-BA45-564B82C80D18}"/>
          </ac:spMkLst>
        </pc:spChg>
        <pc:spChg chg="mod">
          <ac:chgData name="Gayatri Dandawate" userId="e367800e3e82cfd8" providerId="LiveId" clId="{1FDD68AB-8507-4D09-89E6-A4F5EC99AB0E}" dt="2022-05-22T11:02:34.854" v="7798" actId="1076"/>
          <ac:spMkLst>
            <pc:docMk/>
            <pc:sldMk cId="3214887796" sldId="328"/>
            <ac:spMk id="197" creationId="{FFE0530F-1E46-1246-CD54-8CF6C1B8CEBE}"/>
          </ac:spMkLst>
        </pc:spChg>
        <pc:spChg chg="mod">
          <ac:chgData name="Gayatri Dandawate" userId="e367800e3e82cfd8" providerId="LiveId" clId="{1FDD68AB-8507-4D09-89E6-A4F5EC99AB0E}" dt="2022-05-22T11:02:34.854" v="7798" actId="1076"/>
          <ac:spMkLst>
            <pc:docMk/>
            <pc:sldMk cId="3214887796" sldId="328"/>
            <ac:spMk id="198" creationId="{F583B508-5ABF-990A-786E-9A12EDA32886}"/>
          </ac:spMkLst>
        </pc:spChg>
        <pc:spChg chg="mod">
          <ac:chgData name="Gayatri Dandawate" userId="e367800e3e82cfd8" providerId="LiveId" clId="{1FDD68AB-8507-4D09-89E6-A4F5EC99AB0E}" dt="2022-05-22T11:02:34.854" v="7798" actId="1076"/>
          <ac:spMkLst>
            <pc:docMk/>
            <pc:sldMk cId="3214887796" sldId="328"/>
            <ac:spMk id="199" creationId="{273D8F25-976C-3F20-C1C2-DC71C846EBCB}"/>
          </ac:spMkLst>
        </pc:spChg>
        <pc:spChg chg="mod">
          <ac:chgData name="Gayatri Dandawate" userId="e367800e3e82cfd8" providerId="LiveId" clId="{1FDD68AB-8507-4D09-89E6-A4F5EC99AB0E}" dt="2022-05-22T11:02:34.854" v="7798" actId="1076"/>
          <ac:spMkLst>
            <pc:docMk/>
            <pc:sldMk cId="3214887796" sldId="328"/>
            <ac:spMk id="200" creationId="{46EABAC8-8EDE-0164-BF78-93F7DF747749}"/>
          </ac:spMkLst>
        </pc:spChg>
        <pc:spChg chg="mod">
          <ac:chgData name="Gayatri Dandawate" userId="e367800e3e82cfd8" providerId="LiveId" clId="{1FDD68AB-8507-4D09-89E6-A4F5EC99AB0E}" dt="2022-05-22T11:02:34.854" v="7798" actId="1076"/>
          <ac:spMkLst>
            <pc:docMk/>
            <pc:sldMk cId="3214887796" sldId="328"/>
            <ac:spMk id="201" creationId="{2A365BC1-01C0-9DF8-F53F-745E06249400}"/>
          </ac:spMkLst>
        </pc:spChg>
        <pc:spChg chg="mod">
          <ac:chgData name="Gayatri Dandawate" userId="e367800e3e82cfd8" providerId="LiveId" clId="{1FDD68AB-8507-4D09-89E6-A4F5EC99AB0E}" dt="2022-05-22T11:02:34.854" v="7798" actId="1076"/>
          <ac:spMkLst>
            <pc:docMk/>
            <pc:sldMk cId="3214887796" sldId="328"/>
            <ac:spMk id="202" creationId="{23E25FF7-0C92-C720-7C3B-DDFCAB01DD9C}"/>
          </ac:spMkLst>
        </pc:spChg>
        <pc:spChg chg="mod">
          <ac:chgData name="Gayatri Dandawate" userId="e367800e3e82cfd8" providerId="LiveId" clId="{1FDD68AB-8507-4D09-89E6-A4F5EC99AB0E}" dt="2022-05-22T11:02:34.854" v="7798" actId="1076"/>
          <ac:spMkLst>
            <pc:docMk/>
            <pc:sldMk cId="3214887796" sldId="328"/>
            <ac:spMk id="203" creationId="{890CFE17-BC95-7EBC-B971-E9FEE3366866}"/>
          </ac:spMkLst>
        </pc:spChg>
        <pc:spChg chg="mod">
          <ac:chgData name="Gayatri Dandawate" userId="e367800e3e82cfd8" providerId="LiveId" clId="{1FDD68AB-8507-4D09-89E6-A4F5EC99AB0E}" dt="2022-05-22T11:02:34.854" v="7798" actId="1076"/>
          <ac:spMkLst>
            <pc:docMk/>
            <pc:sldMk cId="3214887796" sldId="328"/>
            <ac:spMk id="204" creationId="{7E24E290-8FB7-2EE9-F6D7-D203CBBD5BB3}"/>
          </ac:spMkLst>
        </pc:spChg>
        <pc:spChg chg="mod">
          <ac:chgData name="Gayatri Dandawate" userId="e367800e3e82cfd8" providerId="LiveId" clId="{1FDD68AB-8507-4D09-89E6-A4F5EC99AB0E}" dt="2022-05-22T11:02:34.854" v="7798" actId="1076"/>
          <ac:spMkLst>
            <pc:docMk/>
            <pc:sldMk cId="3214887796" sldId="328"/>
            <ac:spMk id="205" creationId="{A1DA4A79-7F54-76A1-349B-A3A9FDAF26A1}"/>
          </ac:spMkLst>
        </pc:spChg>
        <pc:spChg chg="mod">
          <ac:chgData name="Gayatri Dandawate" userId="e367800e3e82cfd8" providerId="LiveId" clId="{1FDD68AB-8507-4D09-89E6-A4F5EC99AB0E}" dt="2022-05-22T11:02:34.854" v="7798" actId="1076"/>
          <ac:spMkLst>
            <pc:docMk/>
            <pc:sldMk cId="3214887796" sldId="328"/>
            <ac:spMk id="206" creationId="{39102481-F2AF-2CA6-3BA6-26D78E195D2D}"/>
          </ac:spMkLst>
        </pc:spChg>
        <pc:spChg chg="mod">
          <ac:chgData name="Gayatri Dandawate" userId="e367800e3e82cfd8" providerId="LiveId" clId="{1FDD68AB-8507-4D09-89E6-A4F5EC99AB0E}" dt="2022-05-22T11:02:34.854" v="7798" actId="1076"/>
          <ac:spMkLst>
            <pc:docMk/>
            <pc:sldMk cId="3214887796" sldId="328"/>
            <ac:spMk id="207" creationId="{6709B701-9681-F94B-2FEA-DBBDC4041044}"/>
          </ac:spMkLst>
        </pc:spChg>
        <pc:spChg chg="mod">
          <ac:chgData name="Gayatri Dandawate" userId="e367800e3e82cfd8" providerId="LiveId" clId="{1FDD68AB-8507-4D09-89E6-A4F5EC99AB0E}" dt="2022-05-22T11:02:34.854" v="7798" actId="1076"/>
          <ac:spMkLst>
            <pc:docMk/>
            <pc:sldMk cId="3214887796" sldId="328"/>
            <ac:spMk id="208" creationId="{5802E2F3-FBD3-EFD9-7D46-E96FC77D6A2E}"/>
          </ac:spMkLst>
        </pc:spChg>
        <pc:spChg chg="mod">
          <ac:chgData name="Gayatri Dandawate" userId="e367800e3e82cfd8" providerId="LiveId" clId="{1FDD68AB-8507-4D09-89E6-A4F5EC99AB0E}" dt="2022-05-22T11:02:34.854" v="7798" actId="1076"/>
          <ac:spMkLst>
            <pc:docMk/>
            <pc:sldMk cId="3214887796" sldId="328"/>
            <ac:spMk id="209" creationId="{DCFDC31B-6EAC-3086-E3CC-E4E90A5C8656}"/>
          </ac:spMkLst>
        </pc:spChg>
        <pc:spChg chg="mod">
          <ac:chgData name="Gayatri Dandawate" userId="e367800e3e82cfd8" providerId="LiveId" clId="{1FDD68AB-8507-4D09-89E6-A4F5EC99AB0E}" dt="2022-05-22T11:02:34.854" v="7798" actId="1076"/>
          <ac:spMkLst>
            <pc:docMk/>
            <pc:sldMk cId="3214887796" sldId="328"/>
            <ac:spMk id="210" creationId="{BF5208E0-3F31-757C-EB88-CF2560C557D6}"/>
          </ac:spMkLst>
        </pc:spChg>
        <pc:spChg chg="mod">
          <ac:chgData name="Gayatri Dandawate" userId="e367800e3e82cfd8" providerId="LiveId" clId="{1FDD68AB-8507-4D09-89E6-A4F5EC99AB0E}" dt="2022-05-22T11:02:34.854" v="7798" actId="1076"/>
          <ac:spMkLst>
            <pc:docMk/>
            <pc:sldMk cId="3214887796" sldId="328"/>
            <ac:spMk id="211" creationId="{291EDBA8-273D-3E7F-1772-CFE944DF0728}"/>
          </ac:spMkLst>
        </pc:spChg>
        <pc:spChg chg="mod">
          <ac:chgData name="Gayatri Dandawate" userId="e367800e3e82cfd8" providerId="LiveId" clId="{1FDD68AB-8507-4D09-89E6-A4F5EC99AB0E}" dt="2022-05-22T11:02:34.854" v="7798" actId="1076"/>
          <ac:spMkLst>
            <pc:docMk/>
            <pc:sldMk cId="3214887796" sldId="328"/>
            <ac:spMk id="212" creationId="{E09766DA-DE50-9265-4F53-2C36055F7334}"/>
          </ac:spMkLst>
        </pc:spChg>
        <pc:spChg chg="mod">
          <ac:chgData name="Gayatri Dandawate" userId="e367800e3e82cfd8" providerId="LiveId" clId="{1FDD68AB-8507-4D09-89E6-A4F5EC99AB0E}" dt="2022-05-22T11:02:34.854" v="7798" actId="1076"/>
          <ac:spMkLst>
            <pc:docMk/>
            <pc:sldMk cId="3214887796" sldId="328"/>
            <ac:spMk id="213" creationId="{F83D9647-9302-1070-7C64-D1D5C730CC43}"/>
          </ac:spMkLst>
        </pc:spChg>
        <pc:spChg chg="mod">
          <ac:chgData name="Gayatri Dandawate" userId="e367800e3e82cfd8" providerId="LiveId" clId="{1FDD68AB-8507-4D09-89E6-A4F5EC99AB0E}" dt="2022-05-22T11:02:34.854" v="7798" actId="1076"/>
          <ac:spMkLst>
            <pc:docMk/>
            <pc:sldMk cId="3214887796" sldId="328"/>
            <ac:spMk id="214" creationId="{DD2334B6-27A0-3294-AD42-625A416C51F0}"/>
          </ac:spMkLst>
        </pc:spChg>
        <pc:spChg chg="mod">
          <ac:chgData name="Gayatri Dandawate" userId="e367800e3e82cfd8" providerId="LiveId" clId="{1FDD68AB-8507-4D09-89E6-A4F5EC99AB0E}" dt="2022-05-22T11:02:34.854" v="7798" actId="1076"/>
          <ac:spMkLst>
            <pc:docMk/>
            <pc:sldMk cId="3214887796" sldId="328"/>
            <ac:spMk id="215" creationId="{0B183C6C-D956-FC05-6BEA-24C8C31361B1}"/>
          </ac:spMkLst>
        </pc:spChg>
        <pc:spChg chg="mod">
          <ac:chgData name="Gayatri Dandawate" userId="e367800e3e82cfd8" providerId="LiveId" clId="{1FDD68AB-8507-4D09-89E6-A4F5EC99AB0E}" dt="2022-05-22T11:02:34.854" v="7798" actId="1076"/>
          <ac:spMkLst>
            <pc:docMk/>
            <pc:sldMk cId="3214887796" sldId="328"/>
            <ac:spMk id="216" creationId="{FD62B89C-3896-0486-C241-E0A445C42107}"/>
          </ac:spMkLst>
        </pc:spChg>
        <pc:spChg chg="mod">
          <ac:chgData name="Gayatri Dandawate" userId="e367800e3e82cfd8" providerId="LiveId" clId="{1FDD68AB-8507-4D09-89E6-A4F5EC99AB0E}" dt="2022-05-22T11:02:34.854" v="7798" actId="1076"/>
          <ac:spMkLst>
            <pc:docMk/>
            <pc:sldMk cId="3214887796" sldId="328"/>
            <ac:spMk id="217" creationId="{3807A72C-84E7-A26D-A75D-27F520CA707B}"/>
          </ac:spMkLst>
        </pc:spChg>
        <pc:spChg chg="mod">
          <ac:chgData name="Gayatri Dandawate" userId="e367800e3e82cfd8" providerId="LiveId" clId="{1FDD68AB-8507-4D09-89E6-A4F5EC99AB0E}" dt="2022-05-22T11:02:34.854" v="7798" actId="1076"/>
          <ac:spMkLst>
            <pc:docMk/>
            <pc:sldMk cId="3214887796" sldId="328"/>
            <ac:spMk id="218" creationId="{736EFC2E-18CE-A3D2-F010-2895F6DFF8C4}"/>
          </ac:spMkLst>
        </pc:spChg>
        <pc:spChg chg="mod">
          <ac:chgData name="Gayatri Dandawate" userId="e367800e3e82cfd8" providerId="LiveId" clId="{1FDD68AB-8507-4D09-89E6-A4F5EC99AB0E}" dt="2022-05-22T11:02:34.854" v="7798" actId="1076"/>
          <ac:spMkLst>
            <pc:docMk/>
            <pc:sldMk cId="3214887796" sldId="328"/>
            <ac:spMk id="219" creationId="{F8FF0D58-2AD7-98F3-DBB6-E22CBE41D15E}"/>
          </ac:spMkLst>
        </pc:spChg>
        <pc:spChg chg="mod">
          <ac:chgData name="Gayatri Dandawate" userId="e367800e3e82cfd8" providerId="LiveId" clId="{1FDD68AB-8507-4D09-89E6-A4F5EC99AB0E}" dt="2022-05-22T11:02:34.854" v="7798" actId="1076"/>
          <ac:spMkLst>
            <pc:docMk/>
            <pc:sldMk cId="3214887796" sldId="328"/>
            <ac:spMk id="220" creationId="{11A1AEC4-3425-A8F3-1551-74D9E86FC998}"/>
          </ac:spMkLst>
        </pc:spChg>
        <pc:spChg chg="mod">
          <ac:chgData name="Gayatri Dandawate" userId="e367800e3e82cfd8" providerId="LiveId" clId="{1FDD68AB-8507-4D09-89E6-A4F5EC99AB0E}" dt="2022-05-22T11:02:34.854" v="7798" actId="1076"/>
          <ac:spMkLst>
            <pc:docMk/>
            <pc:sldMk cId="3214887796" sldId="328"/>
            <ac:spMk id="221" creationId="{8A9393B0-D6BC-581E-1742-DCDAF7DC6035}"/>
          </ac:spMkLst>
        </pc:spChg>
        <pc:spChg chg="mod">
          <ac:chgData name="Gayatri Dandawate" userId="e367800e3e82cfd8" providerId="LiveId" clId="{1FDD68AB-8507-4D09-89E6-A4F5EC99AB0E}" dt="2022-05-22T11:02:34.854" v="7798" actId="1076"/>
          <ac:spMkLst>
            <pc:docMk/>
            <pc:sldMk cId="3214887796" sldId="328"/>
            <ac:spMk id="222" creationId="{033568A6-C9D1-7779-1131-8621538AA607}"/>
          </ac:spMkLst>
        </pc:spChg>
        <pc:spChg chg="mod">
          <ac:chgData name="Gayatri Dandawate" userId="e367800e3e82cfd8" providerId="LiveId" clId="{1FDD68AB-8507-4D09-89E6-A4F5EC99AB0E}" dt="2022-05-22T11:02:34.854" v="7798" actId="1076"/>
          <ac:spMkLst>
            <pc:docMk/>
            <pc:sldMk cId="3214887796" sldId="328"/>
            <ac:spMk id="223" creationId="{67056764-72BF-6400-0F70-B7FA17F0C9D6}"/>
          </ac:spMkLst>
        </pc:spChg>
        <pc:spChg chg="mod">
          <ac:chgData name="Gayatri Dandawate" userId="e367800e3e82cfd8" providerId="LiveId" clId="{1FDD68AB-8507-4D09-89E6-A4F5EC99AB0E}" dt="2022-05-22T11:02:34.854" v="7798" actId="1076"/>
          <ac:spMkLst>
            <pc:docMk/>
            <pc:sldMk cId="3214887796" sldId="328"/>
            <ac:spMk id="224" creationId="{D0F4F03C-3707-87AF-0BF3-B74F9E835A94}"/>
          </ac:spMkLst>
        </pc:spChg>
        <pc:spChg chg="mod">
          <ac:chgData name="Gayatri Dandawate" userId="e367800e3e82cfd8" providerId="LiveId" clId="{1FDD68AB-8507-4D09-89E6-A4F5EC99AB0E}" dt="2022-05-22T11:02:34.854" v="7798" actId="1076"/>
          <ac:spMkLst>
            <pc:docMk/>
            <pc:sldMk cId="3214887796" sldId="328"/>
            <ac:spMk id="225" creationId="{AA6D521C-1182-F913-F74B-D3A360177CE2}"/>
          </ac:spMkLst>
        </pc:spChg>
        <pc:spChg chg="mod">
          <ac:chgData name="Gayatri Dandawate" userId="e367800e3e82cfd8" providerId="LiveId" clId="{1FDD68AB-8507-4D09-89E6-A4F5EC99AB0E}" dt="2022-05-22T11:02:34.854" v="7798" actId="1076"/>
          <ac:spMkLst>
            <pc:docMk/>
            <pc:sldMk cId="3214887796" sldId="328"/>
            <ac:spMk id="226" creationId="{6AE0C0C9-0038-C64C-9EAE-E6495B6ECA02}"/>
          </ac:spMkLst>
        </pc:spChg>
        <pc:spChg chg="mod">
          <ac:chgData name="Gayatri Dandawate" userId="e367800e3e82cfd8" providerId="LiveId" clId="{1FDD68AB-8507-4D09-89E6-A4F5EC99AB0E}" dt="2022-05-22T11:02:34.854" v="7798" actId="1076"/>
          <ac:spMkLst>
            <pc:docMk/>
            <pc:sldMk cId="3214887796" sldId="328"/>
            <ac:spMk id="227" creationId="{1C042796-BD34-CC70-1EF0-B49BE38370FF}"/>
          </ac:spMkLst>
        </pc:spChg>
        <pc:spChg chg="mod">
          <ac:chgData name="Gayatri Dandawate" userId="e367800e3e82cfd8" providerId="LiveId" clId="{1FDD68AB-8507-4D09-89E6-A4F5EC99AB0E}" dt="2022-05-22T11:02:34.854" v="7798" actId="1076"/>
          <ac:spMkLst>
            <pc:docMk/>
            <pc:sldMk cId="3214887796" sldId="328"/>
            <ac:spMk id="228" creationId="{11615DD2-25B6-AFBC-B672-61C246339352}"/>
          </ac:spMkLst>
        </pc:spChg>
        <pc:spChg chg="mod">
          <ac:chgData name="Gayatri Dandawate" userId="e367800e3e82cfd8" providerId="LiveId" clId="{1FDD68AB-8507-4D09-89E6-A4F5EC99AB0E}" dt="2022-05-22T11:02:34.854" v="7798" actId="1076"/>
          <ac:spMkLst>
            <pc:docMk/>
            <pc:sldMk cId="3214887796" sldId="328"/>
            <ac:spMk id="229" creationId="{F3C50947-D350-6E90-53F4-79638981AA5E}"/>
          </ac:spMkLst>
        </pc:spChg>
        <pc:spChg chg="mod">
          <ac:chgData name="Gayatri Dandawate" userId="e367800e3e82cfd8" providerId="LiveId" clId="{1FDD68AB-8507-4D09-89E6-A4F5EC99AB0E}" dt="2022-05-22T11:02:34.854" v="7798" actId="1076"/>
          <ac:spMkLst>
            <pc:docMk/>
            <pc:sldMk cId="3214887796" sldId="328"/>
            <ac:spMk id="230" creationId="{85A55F0B-1BDD-9827-212F-BE92FE972383}"/>
          </ac:spMkLst>
        </pc:spChg>
        <pc:spChg chg="mod">
          <ac:chgData name="Gayatri Dandawate" userId="e367800e3e82cfd8" providerId="LiveId" clId="{1FDD68AB-8507-4D09-89E6-A4F5EC99AB0E}" dt="2022-05-22T11:02:34.854" v="7798" actId="1076"/>
          <ac:spMkLst>
            <pc:docMk/>
            <pc:sldMk cId="3214887796" sldId="328"/>
            <ac:spMk id="231" creationId="{FEC087EE-ABFF-75F2-551D-6C978D9C79A8}"/>
          </ac:spMkLst>
        </pc:spChg>
        <pc:spChg chg="mod">
          <ac:chgData name="Gayatri Dandawate" userId="e367800e3e82cfd8" providerId="LiveId" clId="{1FDD68AB-8507-4D09-89E6-A4F5EC99AB0E}" dt="2022-05-22T11:02:34.854" v="7798" actId="1076"/>
          <ac:spMkLst>
            <pc:docMk/>
            <pc:sldMk cId="3214887796" sldId="328"/>
            <ac:spMk id="232" creationId="{4A953F5E-5474-3FF4-583F-77CD529DC04C}"/>
          </ac:spMkLst>
        </pc:spChg>
        <pc:spChg chg="mod">
          <ac:chgData name="Gayatri Dandawate" userId="e367800e3e82cfd8" providerId="LiveId" clId="{1FDD68AB-8507-4D09-89E6-A4F5EC99AB0E}" dt="2022-05-22T11:02:34.854" v="7798" actId="1076"/>
          <ac:spMkLst>
            <pc:docMk/>
            <pc:sldMk cId="3214887796" sldId="328"/>
            <ac:spMk id="233" creationId="{F1882B54-404D-46C6-4062-493A94680DFF}"/>
          </ac:spMkLst>
        </pc:spChg>
        <pc:spChg chg="mod">
          <ac:chgData name="Gayatri Dandawate" userId="e367800e3e82cfd8" providerId="LiveId" clId="{1FDD68AB-8507-4D09-89E6-A4F5EC99AB0E}" dt="2022-05-22T11:02:34.854" v="7798" actId="1076"/>
          <ac:spMkLst>
            <pc:docMk/>
            <pc:sldMk cId="3214887796" sldId="328"/>
            <ac:spMk id="234" creationId="{6608865F-B37E-E296-E7F6-F501AC36FCB2}"/>
          </ac:spMkLst>
        </pc:spChg>
        <pc:spChg chg="mod">
          <ac:chgData name="Gayatri Dandawate" userId="e367800e3e82cfd8" providerId="LiveId" clId="{1FDD68AB-8507-4D09-89E6-A4F5EC99AB0E}" dt="2022-05-22T11:02:34.854" v="7798" actId="1076"/>
          <ac:spMkLst>
            <pc:docMk/>
            <pc:sldMk cId="3214887796" sldId="328"/>
            <ac:spMk id="235" creationId="{F669965E-8E2C-78EB-A8A8-3E92162CC487}"/>
          </ac:spMkLst>
        </pc:spChg>
        <pc:spChg chg="mod">
          <ac:chgData name="Gayatri Dandawate" userId="e367800e3e82cfd8" providerId="LiveId" clId="{1FDD68AB-8507-4D09-89E6-A4F5EC99AB0E}" dt="2022-05-22T11:02:34.854" v="7798" actId="1076"/>
          <ac:spMkLst>
            <pc:docMk/>
            <pc:sldMk cId="3214887796" sldId="328"/>
            <ac:spMk id="236" creationId="{753BBECE-EBC4-51D6-B1A5-EFA9C97722F8}"/>
          </ac:spMkLst>
        </pc:spChg>
        <pc:spChg chg="mod">
          <ac:chgData name="Gayatri Dandawate" userId="e367800e3e82cfd8" providerId="LiveId" clId="{1FDD68AB-8507-4D09-89E6-A4F5EC99AB0E}" dt="2022-05-22T11:02:34.854" v="7798" actId="1076"/>
          <ac:spMkLst>
            <pc:docMk/>
            <pc:sldMk cId="3214887796" sldId="328"/>
            <ac:spMk id="237" creationId="{08A4F597-E466-A155-5035-418B097326F3}"/>
          </ac:spMkLst>
        </pc:spChg>
        <pc:spChg chg="mod">
          <ac:chgData name="Gayatri Dandawate" userId="e367800e3e82cfd8" providerId="LiveId" clId="{1FDD68AB-8507-4D09-89E6-A4F5EC99AB0E}" dt="2022-05-22T11:02:34.854" v="7798" actId="1076"/>
          <ac:spMkLst>
            <pc:docMk/>
            <pc:sldMk cId="3214887796" sldId="328"/>
            <ac:spMk id="238" creationId="{87BE8B17-318F-E9D1-F0BA-6220F1B4102E}"/>
          </ac:spMkLst>
        </pc:spChg>
        <pc:spChg chg="mod">
          <ac:chgData name="Gayatri Dandawate" userId="e367800e3e82cfd8" providerId="LiveId" clId="{1FDD68AB-8507-4D09-89E6-A4F5EC99AB0E}" dt="2022-05-22T11:02:34.854" v="7798" actId="1076"/>
          <ac:spMkLst>
            <pc:docMk/>
            <pc:sldMk cId="3214887796" sldId="328"/>
            <ac:spMk id="239" creationId="{1BCBEAF7-A963-C76C-8909-099519C7B51A}"/>
          </ac:spMkLst>
        </pc:spChg>
        <pc:spChg chg="mod">
          <ac:chgData name="Gayatri Dandawate" userId="e367800e3e82cfd8" providerId="LiveId" clId="{1FDD68AB-8507-4D09-89E6-A4F5EC99AB0E}" dt="2022-05-22T11:02:34.854" v="7798" actId="1076"/>
          <ac:spMkLst>
            <pc:docMk/>
            <pc:sldMk cId="3214887796" sldId="328"/>
            <ac:spMk id="240" creationId="{185CF7C8-1062-9855-4422-91AB7F456DCE}"/>
          </ac:spMkLst>
        </pc:spChg>
        <pc:spChg chg="mod">
          <ac:chgData name="Gayatri Dandawate" userId="e367800e3e82cfd8" providerId="LiveId" clId="{1FDD68AB-8507-4D09-89E6-A4F5EC99AB0E}" dt="2022-05-22T11:02:34.854" v="7798" actId="1076"/>
          <ac:spMkLst>
            <pc:docMk/>
            <pc:sldMk cId="3214887796" sldId="328"/>
            <ac:spMk id="241" creationId="{EFEAD6DA-0538-4AB7-CB0C-B6F60DA17A02}"/>
          </ac:spMkLst>
        </pc:spChg>
        <pc:spChg chg="mod">
          <ac:chgData name="Gayatri Dandawate" userId="e367800e3e82cfd8" providerId="LiveId" clId="{1FDD68AB-8507-4D09-89E6-A4F5EC99AB0E}" dt="2022-05-22T11:02:34.854" v="7798" actId="1076"/>
          <ac:spMkLst>
            <pc:docMk/>
            <pc:sldMk cId="3214887796" sldId="328"/>
            <ac:spMk id="242" creationId="{B4A87B21-8BC5-A671-4E0C-CB27C623986E}"/>
          </ac:spMkLst>
        </pc:spChg>
        <pc:spChg chg="mod">
          <ac:chgData name="Gayatri Dandawate" userId="e367800e3e82cfd8" providerId="LiveId" clId="{1FDD68AB-8507-4D09-89E6-A4F5EC99AB0E}" dt="2022-05-22T11:02:34.854" v="7798" actId="1076"/>
          <ac:spMkLst>
            <pc:docMk/>
            <pc:sldMk cId="3214887796" sldId="328"/>
            <ac:spMk id="243" creationId="{305DC182-E65E-9AF4-6C0D-F254EA90B23B}"/>
          </ac:spMkLst>
        </pc:spChg>
        <pc:spChg chg="mod">
          <ac:chgData name="Gayatri Dandawate" userId="e367800e3e82cfd8" providerId="LiveId" clId="{1FDD68AB-8507-4D09-89E6-A4F5EC99AB0E}" dt="2022-05-22T11:02:34.854" v="7798" actId="1076"/>
          <ac:spMkLst>
            <pc:docMk/>
            <pc:sldMk cId="3214887796" sldId="328"/>
            <ac:spMk id="244" creationId="{20AB0D5E-4496-22E0-14EC-33A2DE6DA78A}"/>
          </ac:spMkLst>
        </pc:spChg>
        <pc:spChg chg="mod">
          <ac:chgData name="Gayatri Dandawate" userId="e367800e3e82cfd8" providerId="LiveId" clId="{1FDD68AB-8507-4D09-89E6-A4F5EC99AB0E}" dt="2022-05-22T11:02:34.854" v="7798" actId="1076"/>
          <ac:spMkLst>
            <pc:docMk/>
            <pc:sldMk cId="3214887796" sldId="328"/>
            <ac:spMk id="245" creationId="{0A30349A-20D5-201D-6015-152C7B461899}"/>
          </ac:spMkLst>
        </pc:spChg>
        <pc:spChg chg="mod">
          <ac:chgData name="Gayatri Dandawate" userId="e367800e3e82cfd8" providerId="LiveId" clId="{1FDD68AB-8507-4D09-89E6-A4F5EC99AB0E}" dt="2022-05-22T11:02:34.854" v="7798" actId="1076"/>
          <ac:spMkLst>
            <pc:docMk/>
            <pc:sldMk cId="3214887796" sldId="328"/>
            <ac:spMk id="246" creationId="{3241144F-4BFC-C8A1-49DD-C17F1BBD8196}"/>
          </ac:spMkLst>
        </pc:spChg>
        <pc:spChg chg="mod">
          <ac:chgData name="Gayatri Dandawate" userId="e367800e3e82cfd8" providerId="LiveId" clId="{1FDD68AB-8507-4D09-89E6-A4F5EC99AB0E}" dt="2022-05-22T11:02:34.854" v="7798" actId="1076"/>
          <ac:spMkLst>
            <pc:docMk/>
            <pc:sldMk cId="3214887796" sldId="328"/>
            <ac:spMk id="247" creationId="{A5A4E9E0-7FD8-51AB-6159-08387A89106D}"/>
          </ac:spMkLst>
        </pc:spChg>
        <pc:spChg chg="mod">
          <ac:chgData name="Gayatri Dandawate" userId="e367800e3e82cfd8" providerId="LiveId" clId="{1FDD68AB-8507-4D09-89E6-A4F5EC99AB0E}" dt="2022-05-22T11:02:34.854" v="7798" actId="1076"/>
          <ac:spMkLst>
            <pc:docMk/>
            <pc:sldMk cId="3214887796" sldId="328"/>
            <ac:spMk id="248" creationId="{D931E7B1-0FD1-4B0E-0F8A-18E745BA0862}"/>
          </ac:spMkLst>
        </pc:spChg>
        <pc:spChg chg="mod">
          <ac:chgData name="Gayatri Dandawate" userId="e367800e3e82cfd8" providerId="LiveId" clId="{1FDD68AB-8507-4D09-89E6-A4F5EC99AB0E}" dt="2022-05-22T11:02:34.854" v="7798" actId="1076"/>
          <ac:spMkLst>
            <pc:docMk/>
            <pc:sldMk cId="3214887796" sldId="328"/>
            <ac:spMk id="249" creationId="{B62C6B72-282A-5DDD-196B-800E3F3A0B8F}"/>
          </ac:spMkLst>
        </pc:spChg>
        <pc:spChg chg="mod">
          <ac:chgData name="Gayatri Dandawate" userId="e367800e3e82cfd8" providerId="LiveId" clId="{1FDD68AB-8507-4D09-89E6-A4F5EC99AB0E}" dt="2022-05-22T11:02:34.854" v="7798" actId="1076"/>
          <ac:spMkLst>
            <pc:docMk/>
            <pc:sldMk cId="3214887796" sldId="328"/>
            <ac:spMk id="250" creationId="{3B97FEB2-93B7-6DF8-72D1-BBA42B90C606}"/>
          </ac:spMkLst>
        </pc:spChg>
        <pc:spChg chg="mod">
          <ac:chgData name="Gayatri Dandawate" userId="e367800e3e82cfd8" providerId="LiveId" clId="{1FDD68AB-8507-4D09-89E6-A4F5EC99AB0E}" dt="2022-05-22T11:02:34.854" v="7798" actId="1076"/>
          <ac:spMkLst>
            <pc:docMk/>
            <pc:sldMk cId="3214887796" sldId="328"/>
            <ac:spMk id="251" creationId="{F553A10C-6845-646F-551E-BC883C27549F}"/>
          </ac:spMkLst>
        </pc:spChg>
        <pc:spChg chg="mod">
          <ac:chgData name="Gayatri Dandawate" userId="e367800e3e82cfd8" providerId="LiveId" clId="{1FDD68AB-8507-4D09-89E6-A4F5EC99AB0E}" dt="2022-05-22T11:02:34.854" v="7798" actId="1076"/>
          <ac:spMkLst>
            <pc:docMk/>
            <pc:sldMk cId="3214887796" sldId="328"/>
            <ac:spMk id="252" creationId="{C5FA388B-C53B-A8AF-68A2-0B54F94AE569}"/>
          </ac:spMkLst>
        </pc:spChg>
        <pc:spChg chg="mod">
          <ac:chgData name="Gayatri Dandawate" userId="e367800e3e82cfd8" providerId="LiveId" clId="{1FDD68AB-8507-4D09-89E6-A4F5EC99AB0E}" dt="2022-05-22T11:02:34.854" v="7798" actId="1076"/>
          <ac:spMkLst>
            <pc:docMk/>
            <pc:sldMk cId="3214887796" sldId="328"/>
            <ac:spMk id="253" creationId="{9AD02A81-2ABB-CD09-8652-9311EAB00AB2}"/>
          </ac:spMkLst>
        </pc:spChg>
        <pc:spChg chg="mod">
          <ac:chgData name="Gayatri Dandawate" userId="e367800e3e82cfd8" providerId="LiveId" clId="{1FDD68AB-8507-4D09-89E6-A4F5EC99AB0E}" dt="2022-05-22T11:02:34.854" v="7798" actId="1076"/>
          <ac:spMkLst>
            <pc:docMk/>
            <pc:sldMk cId="3214887796" sldId="328"/>
            <ac:spMk id="254" creationId="{3EB99DA0-5498-4DA6-C3C2-38673637BD19}"/>
          </ac:spMkLst>
        </pc:spChg>
        <pc:spChg chg="mod">
          <ac:chgData name="Gayatri Dandawate" userId="e367800e3e82cfd8" providerId="LiveId" clId="{1FDD68AB-8507-4D09-89E6-A4F5EC99AB0E}" dt="2022-05-22T11:02:34.854" v="7798" actId="1076"/>
          <ac:spMkLst>
            <pc:docMk/>
            <pc:sldMk cId="3214887796" sldId="328"/>
            <ac:spMk id="255" creationId="{89EFB246-BF83-8689-D51E-3B183C20C479}"/>
          </ac:spMkLst>
        </pc:spChg>
        <pc:spChg chg="mod">
          <ac:chgData name="Gayatri Dandawate" userId="e367800e3e82cfd8" providerId="LiveId" clId="{1FDD68AB-8507-4D09-89E6-A4F5EC99AB0E}" dt="2022-05-22T11:02:34.854" v="7798" actId="1076"/>
          <ac:spMkLst>
            <pc:docMk/>
            <pc:sldMk cId="3214887796" sldId="328"/>
            <ac:spMk id="256" creationId="{D03E4D58-0538-C8DF-BC8D-398E34FA310B}"/>
          </ac:spMkLst>
        </pc:spChg>
        <pc:spChg chg="mod">
          <ac:chgData name="Gayatri Dandawate" userId="e367800e3e82cfd8" providerId="LiveId" clId="{1FDD68AB-8507-4D09-89E6-A4F5EC99AB0E}" dt="2022-05-22T11:02:34.854" v="7798" actId="1076"/>
          <ac:spMkLst>
            <pc:docMk/>
            <pc:sldMk cId="3214887796" sldId="328"/>
            <ac:spMk id="257" creationId="{FD1DADEB-C6F5-C9BF-87E9-E643F022FA68}"/>
          </ac:spMkLst>
        </pc:spChg>
        <pc:spChg chg="mod">
          <ac:chgData name="Gayatri Dandawate" userId="e367800e3e82cfd8" providerId="LiveId" clId="{1FDD68AB-8507-4D09-89E6-A4F5EC99AB0E}" dt="2022-05-22T11:02:34.854" v="7798" actId="1076"/>
          <ac:spMkLst>
            <pc:docMk/>
            <pc:sldMk cId="3214887796" sldId="328"/>
            <ac:spMk id="258" creationId="{D40AFBB6-34E3-ECAF-AFFD-46FFE0CAC751}"/>
          </ac:spMkLst>
        </pc:spChg>
        <pc:spChg chg="mod">
          <ac:chgData name="Gayatri Dandawate" userId="e367800e3e82cfd8" providerId="LiveId" clId="{1FDD68AB-8507-4D09-89E6-A4F5EC99AB0E}" dt="2022-05-22T11:02:34.854" v="7798" actId="1076"/>
          <ac:spMkLst>
            <pc:docMk/>
            <pc:sldMk cId="3214887796" sldId="328"/>
            <ac:spMk id="259" creationId="{6F99BC24-2A7D-77D8-C0BF-90591B5DD12A}"/>
          </ac:spMkLst>
        </pc:spChg>
        <pc:spChg chg="mod">
          <ac:chgData name="Gayatri Dandawate" userId="e367800e3e82cfd8" providerId="LiveId" clId="{1FDD68AB-8507-4D09-89E6-A4F5EC99AB0E}" dt="2022-05-22T11:02:34.854" v="7798" actId="1076"/>
          <ac:spMkLst>
            <pc:docMk/>
            <pc:sldMk cId="3214887796" sldId="328"/>
            <ac:spMk id="260" creationId="{41D9C028-7874-96CA-E601-308E63D70BBD}"/>
          </ac:spMkLst>
        </pc:spChg>
        <pc:spChg chg="mod">
          <ac:chgData name="Gayatri Dandawate" userId="e367800e3e82cfd8" providerId="LiveId" clId="{1FDD68AB-8507-4D09-89E6-A4F5EC99AB0E}" dt="2022-05-22T11:02:34.854" v="7798" actId="1076"/>
          <ac:spMkLst>
            <pc:docMk/>
            <pc:sldMk cId="3214887796" sldId="328"/>
            <ac:spMk id="261" creationId="{7410646D-939D-F804-D28F-1349AEF89221}"/>
          </ac:spMkLst>
        </pc:spChg>
        <pc:spChg chg="mod">
          <ac:chgData name="Gayatri Dandawate" userId="e367800e3e82cfd8" providerId="LiveId" clId="{1FDD68AB-8507-4D09-89E6-A4F5EC99AB0E}" dt="2022-05-22T11:02:34.854" v="7798" actId="1076"/>
          <ac:spMkLst>
            <pc:docMk/>
            <pc:sldMk cId="3214887796" sldId="328"/>
            <ac:spMk id="262" creationId="{36C77284-1405-B625-3993-CBEF2976DF1B}"/>
          </ac:spMkLst>
        </pc:spChg>
        <pc:spChg chg="mod">
          <ac:chgData name="Gayatri Dandawate" userId="e367800e3e82cfd8" providerId="LiveId" clId="{1FDD68AB-8507-4D09-89E6-A4F5EC99AB0E}" dt="2022-05-22T11:02:34.854" v="7798" actId="1076"/>
          <ac:spMkLst>
            <pc:docMk/>
            <pc:sldMk cId="3214887796" sldId="328"/>
            <ac:spMk id="263" creationId="{E1467DDE-6FE3-ACBB-AE42-92B6046636EA}"/>
          </ac:spMkLst>
        </pc:spChg>
        <pc:spChg chg="mod">
          <ac:chgData name="Gayatri Dandawate" userId="e367800e3e82cfd8" providerId="LiveId" clId="{1FDD68AB-8507-4D09-89E6-A4F5EC99AB0E}" dt="2022-05-22T11:02:34.854" v="7798" actId="1076"/>
          <ac:spMkLst>
            <pc:docMk/>
            <pc:sldMk cId="3214887796" sldId="328"/>
            <ac:spMk id="264" creationId="{B96C80B7-73B5-E466-B536-1E3C30465385}"/>
          </ac:spMkLst>
        </pc:spChg>
        <pc:spChg chg="mod">
          <ac:chgData name="Gayatri Dandawate" userId="e367800e3e82cfd8" providerId="LiveId" clId="{1FDD68AB-8507-4D09-89E6-A4F5EC99AB0E}" dt="2022-05-22T11:02:34.854" v="7798" actId="1076"/>
          <ac:spMkLst>
            <pc:docMk/>
            <pc:sldMk cId="3214887796" sldId="328"/>
            <ac:spMk id="265" creationId="{D2DB537C-E645-9B54-0EF1-27F91149A9A7}"/>
          </ac:spMkLst>
        </pc:spChg>
        <pc:spChg chg="mod">
          <ac:chgData name="Gayatri Dandawate" userId="e367800e3e82cfd8" providerId="LiveId" clId="{1FDD68AB-8507-4D09-89E6-A4F5EC99AB0E}" dt="2022-05-22T11:02:34.854" v="7798" actId="1076"/>
          <ac:spMkLst>
            <pc:docMk/>
            <pc:sldMk cId="3214887796" sldId="328"/>
            <ac:spMk id="266" creationId="{95B3DF76-89D5-9C2C-D075-6130ED0904EA}"/>
          </ac:spMkLst>
        </pc:spChg>
        <pc:spChg chg="mod">
          <ac:chgData name="Gayatri Dandawate" userId="e367800e3e82cfd8" providerId="LiveId" clId="{1FDD68AB-8507-4D09-89E6-A4F5EC99AB0E}" dt="2022-05-22T11:02:34.854" v="7798" actId="1076"/>
          <ac:spMkLst>
            <pc:docMk/>
            <pc:sldMk cId="3214887796" sldId="328"/>
            <ac:spMk id="267" creationId="{66C33AFB-EA90-A62E-EA2A-F874BA1A480D}"/>
          </ac:spMkLst>
        </pc:spChg>
        <pc:spChg chg="mod">
          <ac:chgData name="Gayatri Dandawate" userId="e367800e3e82cfd8" providerId="LiveId" clId="{1FDD68AB-8507-4D09-89E6-A4F5EC99AB0E}" dt="2022-05-22T11:02:34.854" v="7798" actId="1076"/>
          <ac:spMkLst>
            <pc:docMk/>
            <pc:sldMk cId="3214887796" sldId="328"/>
            <ac:spMk id="269" creationId="{4F8FA242-482A-8E46-D22D-A03453167AD2}"/>
          </ac:spMkLst>
        </pc:spChg>
        <pc:spChg chg="mod">
          <ac:chgData name="Gayatri Dandawate" userId="e367800e3e82cfd8" providerId="LiveId" clId="{1FDD68AB-8507-4D09-89E6-A4F5EC99AB0E}" dt="2022-05-22T11:02:34.854" v="7798" actId="1076"/>
          <ac:spMkLst>
            <pc:docMk/>
            <pc:sldMk cId="3214887796" sldId="328"/>
            <ac:spMk id="270" creationId="{0F6EF70B-8315-DD85-DF72-58E260F07FD7}"/>
          </ac:spMkLst>
        </pc:spChg>
        <pc:spChg chg="mod">
          <ac:chgData name="Gayatri Dandawate" userId="e367800e3e82cfd8" providerId="LiveId" clId="{1FDD68AB-8507-4D09-89E6-A4F5EC99AB0E}" dt="2022-05-22T11:02:34.854" v="7798" actId="1076"/>
          <ac:spMkLst>
            <pc:docMk/>
            <pc:sldMk cId="3214887796" sldId="328"/>
            <ac:spMk id="271" creationId="{0807C0D5-4618-D771-1222-63CCBAE1D046}"/>
          </ac:spMkLst>
        </pc:spChg>
        <pc:spChg chg="mod">
          <ac:chgData name="Gayatri Dandawate" userId="e367800e3e82cfd8" providerId="LiveId" clId="{1FDD68AB-8507-4D09-89E6-A4F5EC99AB0E}" dt="2022-05-22T11:02:34.854" v="7798" actId="1076"/>
          <ac:spMkLst>
            <pc:docMk/>
            <pc:sldMk cId="3214887796" sldId="328"/>
            <ac:spMk id="272" creationId="{5A668312-1570-FD5B-688B-E25E0E1CBADD}"/>
          </ac:spMkLst>
        </pc:spChg>
        <pc:spChg chg="mod">
          <ac:chgData name="Gayatri Dandawate" userId="e367800e3e82cfd8" providerId="LiveId" clId="{1FDD68AB-8507-4D09-89E6-A4F5EC99AB0E}" dt="2022-05-22T11:02:34.854" v="7798" actId="1076"/>
          <ac:spMkLst>
            <pc:docMk/>
            <pc:sldMk cId="3214887796" sldId="328"/>
            <ac:spMk id="273" creationId="{8192F54A-67BE-C2F6-C749-C8DE1996D3D4}"/>
          </ac:spMkLst>
        </pc:spChg>
        <pc:spChg chg="mod">
          <ac:chgData name="Gayatri Dandawate" userId="e367800e3e82cfd8" providerId="LiveId" clId="{1FDD68AB-8507-4D09-89E6-A4F5EC99AB0E}" dt="2022-05-22T11:02:34.854" v="7798" actId="1076"/>
          <ac:spMkLst>
            <pc:docMk/>
            <pc:sldMk cId="3214887796" sldId="328"/>
            <ac:spMk id="274" creationId="{E9B3B053-8F12-28F4-D6E3-90E802A9DA1C}"/>
          </ac:spMkLst>
        </pc:spChg>
        <pc:spChg chg="mod">
          <ac:chgData name="Gayatri Dandawate" userId="e367800e3e82cfd8" providerId="LiveId" clId="{1FDD68AB-8507-4D09-89E6-A4F5EC99AB0E}" dt="2022-05-22T11:02:34.854" v="7798" actId="1076"/>
          <ac:spMkLst>
            <pc:docMk/>
            <pc:sldMk cId="3214887796" sldId="328"/>
            <ac:spMk id="275" creationId="{AC43F181-E40B-C2E1-43B9-0B59520294D7}"/>
          </ac:spMkLst>
        </pc:spChg>
        <pc:spChg chg="mod">
          <ac:chgData name="Gayatri Dandawate" userId="e367800e3e82cfd8" providerId="LiveId" clId="{1FDD68AB-8507-4D09-89E6-A4F5EC99AB0E}" dt="2022-05-22T11:02:34.854" v="7798" actId="1076"/>
          <ac:spMkLst>
            <pc:docMk/>
            <pc:sldMk cId="3214887796" sldId="328"/>
            <ac:spMk id="276" creationId="{178AF100-EC34-DF32-B89F-7876E06D8FED}"/>
          </ac:spMkLst>
        </pc:spChg>
        <pc:spChg chg="mod">
          <ac:chgData name="Gayatri Dandawate" userId="e367800e3e82cfd8" providerId="LiveId" clId="{1FDD68AB-8507-4D09-89E6-A4F5EC99AB0E}" dt="2022-05-22T11:02:34.854" v="7798" actId="1076"/>
          <ac:spMkLst>
            <pc:docMk/>
            <pc:sldMk cId="3214887796" sldId="328"/>
            <ac:spMk id="277" creationId="{1DF1875F-E033-5976-FEAB-AF18AAFD5801}"/>
          </ac:spMkLst>
        </pc:spChg>
        <pc:spChg chg="mod">
          <ac:chgData name="Gayatri Dandawate" userId="e367800e3e82cfd8" providerId="LiveId" clId="{1FDD68AB-8507-4D09-89E6-A4F5EC99AB0E}" dt="2022-05-22T11:02:34.854" v="7798" actId="1076"/>
          <ac:spMkLst>
            <pc:docMk/>
            <pc:sldMk cId="3214887796" sldId="328"/>
            <ac:spMk id="278" creationId="{97078F37-61A2-0E55-71C7-48F2A6944DEC}"/>
          </ac:spMkLst>
        </pc:spChg>
        <pc:spChg chg="mod">
          <ac:chgData name="Gayatri Dandawate" userId="e367800e3e82cfd8" providerId="LiveId" clId="{1FDD68AB-8507-4D09-89E6-A4F5EC99AB0E}" dt="2022-05-22T11:02:34.854" v="7798" actId="1076"/>
          <ac:spMkLst>
            <pc:docMk/>
            <pc:sldMk cId="3214887796" sldId="328"/>
            <ac:spMk id="279" creationId="{F227C54A-7139-08C5-E27F-1FE0F44D5AF1}"/>
          </ac:spMkLst>
        </pc:spChg>
        <pc:spChg chg="mod">
          <ac:chgData name="Gayatri Dandawate" userId="e367800e3e82cfd8" providerId="LiveId" clId="{1FDD68AB-8507-4D09-89E6-A4F5EC99AB0E}" dt="2022-05-22T11:02:34.854" v="7798" actId="1076"/>
          <ac:spMkLst>
            <pc:docMk/>
            <pc:sldMk cId="3214887796" sldId="328"/>
            <ac:spMk id="280" creationId="{DEB3AECC-7005-2836-A4F8-ECB1D205FF32}"/>
          </ac:spMkLst>
        </pc:spChg>
        <pc:spChg chg="mod">
          <ac:chgData name="Gayatri Dandawate" userId="e367800e3e82cfd8" providerId="LiveId" clId="{1FDD68AB-8507-4D09-89E6-A4F5EC99AB0E}" dt="2022-05-22T11:02:34.854" v="7798" actId="1076"/>
          <ac:spMkLst>
            <pc:docMk/>
            <pc:sldMk cId="3214887796" sldId="328"/>
            <ac:spMk id="281" creationId="{F51C854C-88A4-8779-6399-3F8373936CC6}"/>
          </ac:spMkLst>
        </pc:spChg>
        <pc:spChg chg="mod">
          <ac:chgData name="Gayatri Dandawate" userId="e367800e3e82cfd8" providerId="LiveId" clId="{1FDD68AB-8507-4D09-89E6-A4F5EC99AB0E}" dt="2022-05-22T11:02:34.854" v="7798" actId="1076"/>
          <ac:spMkLst>
            <pc:docMk/>
            <pc:sldMk cId="3214887796" sldId="328"/>
            <ac:spMk id="282" creationId="{8927E510-5BAB-013E-76E8-85034E877B51}"/>
          </ac:spMkLst>
        </pc:spChg>
        <pc:spChg chg="mod">
          <ac:chgData name="Gayatri Dandawate" userId="e367800e3e82cfd8" providerId="LiveId" clId="{1FDD68AB-8507-4D09-89E6-A4F5EC99AB0E}" dt="2022-05-22T11:02:34.854" v="7798" actId="1076"/>
          <ac:spMkLst>
            <pc:docMk/>
            <pc:sldMk cId="3214887796" sldId="328"/>
            <ac:spMk id="283" creationId="{3866E528-3D09-DAA3-C5D9-00D10E9AE554}"/>
          </ac:spMkLst>
        </pc:spChg>
        <pc:spChg chg="mod">
          <ac:chgData name="Gayatri Dandawate" userId="e367800e3e82cfd8" providerId="LiveId" clId="{1FDD68AB-8507-4D09-89E6-A4F5EC99AB0E}" dt="2022-05-22T11:02:34.854" v="7798" actId="1076"/>
          <ac:spMkLst>
            <pc:docMk/>
            <pc:sldMk cId="3214887796" sldId="328"/>
            <ac:spMk id="284" creationId="{A4431552-BD5E-35FD-82F2-50DC49EA4F14}"/>
          </ac:spMkLst>
        </pc:spChg>
        <pc:spChg chg="mod">
          <ac:chgData name="Gayatri Dandawate" userId="e367800e3e82cfd8" providerId="LiveId" clId="{1FDD68AB-8507-4D09-89E6-A4F5EC99AB0E}" dt="2022-05-22T11:02:34.854" v="7798" actId="1076"/>
          <ac:spMkLst>
            <pc:docMk/>
            <pc:sldMk cId="3214887796" sldId="328"/>
            <ac:spMk id="285" creationId="{FDCC3218-1BB9-D26A-9BCA-E955CF4F980C}"/>
          </ac:spMkLst>
        </pc:spChg>
        <pc:spChg chg="mod">
          <ac:chgData name="Gayatri Dandawate" userId="e367800e3e82cfd8" providerId="LiveId" clId="{1FDD68AB-8507-4D09-89E6-A4F5EC99AB0E}" dt="2022-05-22T11:02:34.854" v="7798" actId="1076"/>
          <ac:spMkLst>
            <pc:docMk/>
            <pc:sldMk cId="3214887796" sldId="328"/>
            <ac:spMk id="286" creationId="{5B655D49-D08E-0B22-3EEA-B481B95A16DE}"/>
          </ac:spMkLst>
        </pc:spChg>
        <pc:spChg chg="mod">
          <ac:chgData name="Gayatri Dandawate" userId="e367800e3e82cfd8" providerId="LiveId" clId="{1FDD68AB-8507-4D09-89E6-A4F5EC99AB0E}" dt="2022-05-22T11:02:34.854" v="7798" actId="1076"/>
          <ac:spMkLst>
            <pc:docMk/>
            <pc:sldMk cId="3214887796" sldId="328"/>
            <ac:spMk id="287" creationId="{B4980CB2-C94C-2AFA-8274-55BDE24BA79B}"/>
          </ac:spMkLst>
        </pc:spChg>
        <pc:spChg chg="mod">
          <ac:chgData name="Gayatri Dandawate" userId="e367800e3e82cfd8" providerId="LiveId" clId="{1FDD68AB-8507-4D09-89E6-A4F5EC99AB0E}" dt="2022-05-22T11:02:34.854" v="7798" actId="1076"/>
          <ac:spMkLst>
            <pc:docMk/>
            <pc:sldMk cId="3214887796" sldId="328"/>
            <ac:spMk id="288" creationId="{33B15D3B-0FA1-7DC7-A32E-82D238901FE4}"/>
          </ac:spMkLst>
        </pc:spChg>
        <pc:spChg chg="mod">
          <ac:chgData name="Gayatri Dandawate" userId="e367800e3e82cfd8" providerId="LiveId" clId="{1FDD68AB-8507-4D09-89E6-A4F5EC99AB0E}" dt="2022-05-22T11:02:34.854" v="7798" actId="1076"/>
          <ac:spMkLst>
            <pc:docMk/>
            <pc:sldMk cId="3214887796" sldId="328"/>
            <ac:spMk id="290" creationId="{4EE778A2-64A1-9437-56E5-28514F23C96F}"/>
          </ac:spMkLst>
        </pc:spChg>
        <pc:spChg chg="mod">
          <ac:chgData name="Gayatri Dandawate" userId="e367800e3e82cfd8" providerId="LiveId" clId="{1FDD68AB-8507-4D09-89E6-A4F5EC99AB0E}" dt="2022-05-22T11:02:34.854" v="7798" actId="1076"/>
          <ac:spMkLst>
            <pc:docMk/>
            <pc:sldMk cId="3214887796" sldId="328"/>
            <ac:spMk id="291" creationId="{52B2D872-3817-A5FC-A6F0-C30F5D8D5E53}"/>
          </ac:spMkLst>
        </pc:spChg>
        <pc:spChg chg="mod">
          <ac:chgData name="Gayatri Dandawate" userId="e367800e3e82cfd8" providerId="LiveId" clId="{1FDD68AB-8507-4D09-89E6-A4F5EC99AB0E}" dt="2022-05-22T11:02:34.854" v="7798" actId="1076"/>
          <ac:spMkLst>
            <pc:docMk/>
            <pc:sldMk cId="3214887796" sldId="328"/>
            <ac:spMk id="292" creationId="{F560B8C2-7932-73A9-0630-3449B00B8858}"/>
          </ac:spMkLst>
        </pc:spChg>
        <pc:spChg chg="mod">
          <ac:chgData name="Gayatri Dandawate" userId="e367800e3e82cfd8" providerId="LiveId" clId="{1FDD68AB-8507-4D09-89E6-A4F5EC99AB0E}" dt="2022-05-22T11:02:34.854" v="7798" actId="1076"/>
          <ac:spMkLst>
            <pc:docMk/>
            <pc:sldMk cId="3214887796" sldId="328"/>
            <ac:spMk id="293" creationId="{5445EAAF-52E1-14EB-C1FD-1FBF5EA8610D}"/>
          </ac:spMkLst>
        </pc:spChg>
        <pc:spChg chg="mod">
          <ac:chgData name="Gayatri Dandawate" userId="e367800e3e82cfd8" providerId="LiveId" clId="{1FDD68AB-8507-4D09-89E6-A4F5EC99AB0E}" dt="2022-05-22T11:02:34.854" v="7798" actId="1076"/>
          <ac:spMkLst>
            <pc:docMk/>
            <pc:sldMk cId="3214887796" sldId="328"/>
            <ac:spMk id="294" creationId="{4D1B9AFE-8324-F963-7D73-199A49075C0A}"/>
          </ac:spMkLst>
        </pc:spChg>
        <pc:spChg chg="mod">
          <ac:chgData name="Gayatri Dandawate" userId="e367800e3e82cfd8" providerId="LiveId" clId="{1FDD68AB-8507-4D09-89E6-A4F5EC99AB0E}" dt="2022-05-22T11:02:34.854" v="7798" actId="1076"/>
          <ac:spMkLst>
            <pc:docMk/>
            <pc:sldMk cId="3214887796" sldId="328"/>
            <ac:spMk id="295" creationId="{DF6161B9-EACB-9364-B908-CF35BF070A06}"/>
          </ac:spMkLst>
        </pc:spChg>
        <pc:spChg chg="mod">
          <ac:chgData name="Gayatri Dandawate" userId="e367800e3e82cfd8" providerId="LiveId" clId="{1FDD68AB-8507-4D09-89E6-A4F5EC99AB0E}" dt="2022-05-22T11:02:34.854" v="7798" actId="1076"/>
          <ac:spMkLst>
            <pc:docMk/>
            <pc:sldMk cId="3214887796" sldId="328"/>
            <ac:spMk id="296" creationId="{550059B6-B018-34E6-FDF7-CEFFDFFEBC71}"/>
          </ac:spMkLst>
        </pc:spChg>
        <pc:spChg chg="mod">
          <ac:chgData name="Gayatri Dandawate" userId="e367800e3e82cfd8" providerId="LiveId" clId="{1FDD68AB-8507-4D09-89E6-A4F5EC99AB0E}" dt="2022-05-22T11:02:34.854" v="7798" actId="1076"/>
          <ac:spMkLst>
            <pc:docMk/>
            <pc:sldMk cId="3214887796" sldId="328"/>
            <ac:spMk id="297" creationId="{09B27137-0F41-7457-9DA9-2A08F931C42A}"/>
          </ac:spMkLst>
        </pc:spChg>
        <pc:spChg chg="mod">
          <ac:chgData name="Gayatri Dandawate" userId="e367800e3e82cfd8" providerId="LiveId" clId="{1FDD68AB-8507-4D09-89E6-A4F5EC99AB0E}" dt="2022-05-22T11:02:34.854" v="7798" actId="1076"/>
          <ac:spMkLst>
            <pc:docMk/>
            <pc:sldMk cId="3214887796" sldId="328"/>
            <ac:spMk id="299" creationId="{F232DBC7-A0B5-C57E-60E6-970151C878F1}"/>
          </ac:spMkLst>
        </pc:spChg>
        <pc:spChg chg="mod">
          <ac:chgData name="Gayatri Dandawate" userId="e367800e3e82cfd8" providerId="LiveId" clId="{1FDD68AB-8507-4D09-89E6-A4F5EC99AB0E}" dt="2022-05-22T11:02:34.854" v="7798" actId="1076"/>
          <ac:spMkLst>
            <pc:docMk/>
            <pc:sldMk cId="3214887796" sldId="328"/>
            <ac:spMk id="300" creationId="{4A4FB060-9CE0-77FA-D2D4-07E70B7E431E}"/>
          </ac:spMkLst>
        </pc:spChg>
        <pc:spChg chg="mod">
          <ac:chgData name="Gayatri Dandawate" userId="e367800e3e82cfd8" providerId="LiveId" clId="{1FDD68AB-8507-4D09-89E6-A4F5EC99AB0E}" dt="2022-05-22T11:02:34.854" v="7798" actId="1076"/>
          <ac:spMkLst>
            <pc:docMk/>
            <pc:sldMk cId="3214887796" sldId="328"/>
            <ac:spMk id="301" creationId="{4130E6F4-208D-D8FF-F0BF-C851B1ABFE5B}"/>
          </ac:spMkLst>
        </pc:spChg>
        <pc:spChg chg="mod">
          <ac:chgData name="Gayatri Dandawate" userId="e367800e3e82cfd8" providerId="LiveId" clId="{1FDD68AB-8507-4D09-89E6-A4F5EC99AB0E}" dt="2022-05-22T11:02:34.854" v="7798" actId="1076"/>
          <ac:spMkLst>
            <pc:docMk/>
            <pc:sldMk cId="3214887796" sldId="328"/>
            <ac:spMk id="302" creationId="{0C9B1ACF-84B1-3B97-543E-E704EE76A12B}"/>
          </ac:spMkLst>
        </pc:spChg>
        <pc:spChg chg="add mod topLvl">
          <ac:chgData name="Gayatri Dandawate" userId="e367800e3e82cfd8" providerId="LiveId" clId="{1FDD68AB-8507-4D09-89E6-A4F5EC99AB0E}" dt="2022-05-22T12:44:15.712" v="8536" actId="1076"/>
          <ac:spMkLst>
            <pc:docMk/>
            <pc:sldMk cId="3214887796" sldId="328"/>
            <ac:spMk id="303" creationId="{08165068-B074-95B9-B681-4E5516A0CB71}"/>
          </ac:spMkLst>
        </pc:spChg>
        <pc:spChg chg="add del mod">
          <ac:chgData name="Gayatri Dandawate" userId="e367800e3e82cfd8" providerId="LiveId" clId="{1FDD68AB-8507-4D09-89E6-A4F5EC99AB0E}" dt="2022-05-22T10:24:42.551" v="7683" actId="478"/>
          <ac:spMkLst>
            <pc:docMk/>
            <pc:sldMk cId="3214887796" sldId="328"/>
            <ac:spMk id="304" creationId="{2C1E641F-889C-D7E8-8102-3E06BADB167B}"/>
          </ac:spMkLst>
        </pc:spChg>
        <pc:spChg chg="add mod">
          <ac:chgData name="Gayatri Dandawate" userId="e367800e3e82cfd8" providerId="LiveId" clId="{1FDD68AB-8507-4D09-89E6-A4F5EC99AB0E}" dt="2022-05-22T12:33:58.426" v="8487"/>
          <ac:spMkLst>
            <pc:docMk/>
            <pc:sldMk cId="3214887796" sldId="328"/>
            <ac:spMk id="304" creationId="{B4DCD3B9-D63C-FA1B-1232-7D675C858BC4}"/>
          </ac:spMkLst>
        </pc:spChg>
        <pc:spChg chg="add mod topLvl">
          <ac:chgData name="Gayatri Dandawate" userId="e367800e3e82cfd8" providerId="LiveId" clId="{1FDD68AB-8507-4D09-89E6-A4F5EC99AB0E}" dt="2022-05-22T12:44:12.979" v="8535" actId="1076"/>
          <ac:spMkLst>
            <pc:docMk/>
            <pc:sldMk cId="3214887796" sldId="328"/>
            <ac:spMk id="305" creationId="{4C1B38E9-18F5-4171-99C5-71DE82F37AA9}"/>
          </ac:spMkLst>
        </pc:spChg>
        <pc:spChg chg="del mod">
          <ac:chgData name="Gayatri Dandawate" userId="e367800e3e82cfd8" providerId="LiveId" clId="{1FDD68AB-8507-4D09-89E6-A4F5EC99AB0E}" dt="2022-05-22T10:28:03.878" v="7723" actId="478"/>
          <ac:spMkLst>
            <pc:docMk/>
            <pc:sldMk cId="3214887796" sldId="328"/>
            <ac:spMk id="307" creationId="{1827F461-A6CE-245E-E29A-2BDC0116E995}"/>
          </ac:spMkLst>
        </pc:spChg>
        <pc:spChg chg="mod">
          <ac:chgData name="Gayatri Dandawate" userId="e367800e3e82cfd8" providerId="LiveId" clId="{1FDD68AB-8507-4D09-89E6-A4F5EC99AB0E}" dt="2022-05-22T10:28:14.450" v="7727" actId="165"/>
          <ac:spMkLst>
            <pc:docMk/>
            <pc:sldMk cId="3214887796" sldId="328"/>
            <ac:spMk id="308" creationId="{B6EF5F9E-A5FB-A238-1C00-5F656C135D2C}"/>
          </ac:spMkLst>
        </pc:spChg>
        <pc:spChg chg="del mod">
          <ac:chgData name="Gayatri Dandawate" userId="e367800e3e82cfd8" providerId="LiveId" clId="{1FDD68AB-8507-4D09-89E6-A4F5EC99AB0E}" dt="2022-05-22T10:28:06.410" v="7724" actId="478"/>
          <ac:spMkLst>
            <pc:docMk/>
            <pc:sldMk cId="3214887796" sldId="328"/>
            <ac:spMk id="309" creationId="{C80E650A-226B-8780-A906-48C3E6BA6BFA}"/>
          </ac:spMkLst>
        </pc:spChg>
        <pc:spChg chg="mod">
          <ac:chgData name="Gayatri Dandawate" userId="e367800e3e82cfd8" providerId="LiveId" clId="{1FDD68AB-8507-4D09-89E6-A4F5EC99AB0E}" dt="2022-05-22T10:28:14.450" v="7727" actId="165"/>
          <ac:spMkLst>
            <pc:docMk/>
            <pc:sldMk cId="3214887796" sldId="328"/>
            <ac:spMk id="310" creationId="{03F96B81-0020-89FB-EF45-FAA8D2450F2D}"/>
          </ac:spMkLst>
        </pc:spChg>
        <pc:spChg chg="mod">
          <ac:chgData name="Gayatri Dandawate" userId="e367800e3e82cfd8" providerId="LiveId" clId="{1FDD68AB-8507-4D09-89E6-A4F5EC99AB0E}" dt="2022-05-22T10:28:14.450" v="7727" actId="165"/>
          <ac:spMkLst>
            <pc:docMk/>
            <pc:sldMk cId="3214887796" sldId="328"/>
            <ac:spMk id="311" creationId="{194E9EB7-186F-62D4-9AD3-89C5771055C8}"/>
          </ac:spMkLst>
        </pc:spChg>
        <pc:spChg chg="add del mod">
          <ac:chgData name="Gayatri Dandawate" userId="e367800e3e82cfd8" providerId="LiveId" clId="{1FDD68AB-8507-4D09-89E6-A4F5EC99AB0E}" dt="2022-05-22T10:25:22.706" v="7692" actId="478"/>
          <ac:spMkLst>
            <pc:docMk/>
            <pc:sldMk cId="3214887796" sldId="328"/>
            <ac:spMk id="312" creationId="{931B7A76-BC8B-0C59-9CA1-509948B9D88E}"/>
          </ac:spMkLst>
        </pc:spChg>
        <pc:spChg chg="mod">
          <ac:chgData name="Gayatri Dandawate" userId="e367800e3e82cfd8" providerId="LiveId" clId="{1FDD68AB-8507-4D09-89E6-A4F5EC99AB0E}" dt="2022-05-22T10:24:56.886" v="7686"/>
          <ac:spMkLst>
            <pc:docMk/>
            <pc:sldMk cId="3214887796" sldId="328"/>
            <ac:spMk id="314" creationId="{2DB05A48-ED38-9663-9EAE-F2159D58528A}"/>
          </ac:spMkLst>
        </pc:spChg>
        <pc:spChg chg="mod">
          <ac:chgData name="Gayatri Dandawate" userId="e367800e3e82cfd8" providerId="LiveId" clId="{1FDD68AB-8507-4D09-89E6-A4F5EC99AB0E}" dt="2022-05-22T10:24:56.886" v="7686"/>
          <ac:spMkLst>
            <pc:docMk/>
            <pc:sldMk cId="3214887796" sldId="328"/>
            <ac:spMk id="315" creationId="{A298093A-D2A8-C4C4-2A0B-CF1731BB97D9}"/>
          </ac:spMkLst>
        </pc:spChg>
        <pc:spChg chg="add mod">
          <ac:chgData name="Gayatri Dandawate" userId="e367800e3e82cfd8" providerId="LiveId" clId="{1FDD68AB-8507-4D09-89E6-A4F5EC99AB0E}" dt="2022-05-22T10:25:00.276" v="7688" actId="571"/>
          <ac:spMkLst>
            <pc:docMk/>
            <pc:sldMk cId="3214887796" sldId="328"/>
            <ac:spMk id="316" creationId="{B18FE96F-4383-7A41-A5B2-544E3C980CF0}"/>
          </ac:spMkLst>
        </pc:spChg>
        <pc:spChg chg="mod">
          <ac:chgData name="Gayatri Dandawate" userId="e367800e3e82cfd8" providerId="LiveId" clId="{1FDD68AB-8507-4D09-89E6-A4F5EC99AB0E}" dt="2022-05-22T10:25:00.276" v="7688" actId="571"/>
          <ac:spMkLst>
            <pc:docMk/>
            <pc:sldMk cId="3214887796" sldId="328"/>
            <ac:spMk id="318" creationId="{0713D976-DAB1-0A1C-005B-8DA3DC61E3F6}"/>
          </ac:spMkLst>
        </pc:spChg>
        <pc:spChg chg="mod">
          <ac:chgData name="Gayatri Dandawate" userId="e367800e3e82cfd8" providerId="LiveId" clId="{1FDD68AB-8507-4D09-89E6-A4F5EC99AB0E}" dt="2022-05-22T10:25:00.276" v="7688" actId="571"/>
          <ac:spMkLst>
            <pc:docMk/>
            <pc:sldMk cId="3214887796" sldId="328"/>
            <ac:spMk id="319" creationId="{BCB8100E-8AB1-16F9-594B-0BFF7FF36EAE}"/>
          </ac:spMkLst>
        </pc:spChg>
        <pc:spChg chg="mod topLvl">
          <ac:chgData name="Gayatri Dandawate" userId="e367800e3e82cfd8" providerId="LiveId" clId="{1FDD68AB-8507-4D09-89E6-A4F5EC99AB0E}" dt="2022-05-22T13:33:50.221" v="8821" actId="1076"/>
          <ac:spMkLst>
            <pc:docMk/>
            <pc:sldMk cId="3214887796" sldId="328"/>
            <ac:spMk id="321" creationId="{D56E3E32-605C-EF10-4B9B-DE7E8818011E}"/>
          </ac:spMkLst>
        </pc:spChg>
        <pc:spChg chg="mod topLvl">
          <ac:chgData name="Gayatri Dandawate" userId="e367800e3e82cfd8" providerId="LiveId" clId="{1FDD68AB-8507-4D09-89E6-A4F5EC99AB0E}" dt="2022-05-22T12:45:59.427" v="8551" actId="1076"/>
          <ac:spMkLst>
            <pc:docMk/>
            <pc:sldMk cId="3214887796" sldId="328"/>
            <ac:spMk id="322" creationId="{04180793-46C5-B638-85F7-DFD7B721BB5B}"/>
          </ac:spMkLst>
        </pc:spChg>
        <pc:spChg chg="mod">
          <ac:chgData name="Gayatri Dandawate" userId="e367800e3e82cfd8" providerId="LiveId" clId="{1FDD68AB-8507-4D09-89E6-A4F5EC99AB0E}" dt="2022-05-22T10:29:01.994" v="7732" actId="165"/>
          <ac:spMkLst>
            <pc:docMk/>
            <pc:sldMk cId="3214887796" sldId="328"/>
            <ac:spMk id="324" creationId="{14872657-B3C5-5427-EFA0-240734F7C29A}"/>
          </ac:spMkLst>
        </pc:spChg>
        <pc:spChg chg="mod">
          <ac:chgData name="Gayatri Dandawate" userId="e367800e3e82cfd8" providerId="LiveId" clId="{1FDD68AB-8507-4D09-89E6-A4F5EC99AB0E}" dt="2022-05-22T10:29:01.994" v="7732" actId="165"/>
          <ac:spMkLst>
            <pc:docMk/>
            <pc:sldMk cId="3214887796" sldId="328"/>
            <ac:spMk id="325" creationId="{6DDB4C08-F173-1A42-0720-1EF55179B28F}"/>
          </ac:spMkLst>
        </pc:spChg>
        <pc:spChg chg="mod topLvl">
          <ac:chgData name="Gayatri Dandawate" userId="e367800e3e82cfd8" providerId="LiveId" clId="{1FDD68AB-8507-4D09-89E6-A4F5EC99AB0E}" dt="2022-05-22T12:43:58.307" v="8532" actId="1076"/>
          <ac:spMkLst>
            <pc:docMk/>
            <pc:sldMk cId="3214887796" sldId="328"/>
            <ac:spMk id="327" creationId="{51421B52-E73D-AB3E-88A7-1E7E1D513DDF}"/>
          </ac:spMkLst>
        </pc:spChg>
        <pc:spChg chg="mod topLvl">
          <ac:chgData name="Gayatri Dandawate" userId="e367800e3e82cfd8" providerId="LiveId" clId="{1FDD68AB-8507-4D09-89E6-A4F5EC99AB0E}" dt="2022-05-22T12:42:11.595" v="8523" actId="1076"/>
          <ac:spMkLst>
            <pc:docMk/>
            <pc:sldMk cId="3214887796" sldId="328"/>
            <ac:spMk id="328" creationId="{064883AA-0A46-F28F-6885-8496C5BA5191}"/>
          </ac:spMkLst>
        </pc:spChg>
        <pc:spChg chg="mod">
          <ac:chgData name="Gayatri Dandawate" userId="e367800e3e82cfd8" providerId="LiveId" clId="{1FDD68AB-8507-4D09-89E6-A4F5EC99AB0E}" dt="2022-05-22T10:28:49.050" v="7730" actId="165"/>
          <ac:spMkLst>
            <pc:docMk/>
            <pc:sldMk cId="3214887796" sldId="328"/>
            <ac:spMk id="330" creationId="{2B37EE2C-BD76-AD52-2797-FD50B9D091D4}"/>
          </ac:spMkLst>
        </pc:spChg>
        <pc:spChg chg="mod">
          <ac:chgData name="Gayatri Dandawate" userId="e367800e3e82cfd8" providerId="LiveId" clId="{1FDD68AB-8507-4D09-89E6-A4F5EC99AB0E}" dt="2022-05-22T10:28:49.050" v="7730" actId="165"/>
          <ac:spMkLst>
            <pc:docMk/>
            <pc:sldMk cId="3214887796" sldId="328"/>
            <ac:spMk id="331" creationId="{621BC5A7-DFD3-2BEE-0682-36BC45730FC9}"/>
          </ac:spMkLst>
        </pc:spChg>
        <pc:spChg chg="mod">
          <ac:chgData name="Gayatri Dandawate" userId="e367800e3e82cfd8" providerId="LiveId" clId="{1FDD68AB-8507-4D09-89E6-A4F5EC99AB0E}" dt="2022-05-22T10:28:49.050" v="7730" actId="165"/>
          <ac:spMkLst>
            <pc:docMk/>
            <pc:sldMk cId="3214887796" sldId="328"/>
            <ac:spMk id="332" creationId="{AF7DA7A2-BF28-0EF9-9B33-C968E867522E}"/>
          </ac:spMkLst>
        </pc:spChg>
        <pc:spChg chg="del mod">
          <ac:chgData name="Gayatri Dandawate" userId="e367800e3e82cfd8" providerId="LiveId" clId="{1FDD68AB-8507-4D09-89E6-A4F5EC99AB0E}" dt="2022-05-22T10:28:39.973" v="7729" actId="478"/>
          <ac:spMkLst>
            <pc:docMk/>
            <pc:sldMk cId="3214887796" sldId="328"/>
            <ac:spMk id="333" creationId="{EC961052-85CC-167F-01DB-5402AC3E1B41}"/>
          </ac:spMkLst>
        </pc:spChg>
        <pc:spChg chg="mod">
          <ac:chgData name="Gayatri Dandawate" userId="e367800e3e82cfd8" providerId="LiveId" clId="{1FDD68AB-8507-4D09-89E6-A4F5EC99AB0E}" dt="2022-05-22T10:28:49.050" v="7730" actId="165"/>
          <ac:spMkLst>
            <pc:docMk/>
            <pc:sldMk cId="3214887796" sldId="328"/>
            <ac:spMk id="334" creationId="{F377AE4B-CDDF-C24E-0D37-E47F3E867A68}"/>
          </ac:spMkLst>
        </pc:spChg>
        <pc:spChg chg="add mod">
          <ac:chgData name="Gayatri Dandawate" userId="e367800e3e82cfd8" providerId="LiveId" clId="{1FDD68AB-8507-4D09-89E6-A4F5EC99AB0E}" dt="2022-05-22T10:29:25.061" v="7736" actId="571"/>
          <ac:spMkLst>
            <pc:docMk/>
            <pc:sldMk cId="3214887796" sldId="328"/>
            <ac:spMk id="336" creationId="{898E0E18-DC5A-9571-EF82-998F924601A4}"/>
          </ac:spMkLst>
        </pc:spChg>
        <pc:grpChg chg="add del mod">
          <ac:chgData name="Gayatri Dandawate" userId="e367800e3e82cfd8" providerId="LiveId" clId="{1FDD68AB-8507-4D09-89E6-A4F5EC99AB0E}" dt="2022-05-22T10:28:14.450" v="7727" actId="165"/>
          <ac:grpSpMkLst>
            <pc:docMk/>
            <pc:sldMk cId="3214887796" sldId="328"/>
            <ac:grpSpMk id="3" creationId="{51666FA1-2AA0-E240-5982-EC62DB93E87F}"/>
          </ac:grpSpMkLst>
        </pc:grpChg>
        <pc:grpChg chg="add mod">
          <ac:chgData name="Gayatri Dandawate" userId="e367800e3e82cfd8" providerId="LiveId" clId="{1FDD68AB-8507-4D09-89E6-A4F5EC99AB0E}" dt="2022-05-22T12:43:55.218" v="8531" actId="1076"/>
          <ac:grpSpMkLst>
            <pc:docMk/>
            <pc:sldMk cId="3214887796" sldId="328"/>
            <ac:grpSpMk id="5" creationId="{E8AF5D51-4FD5-194B-5E4F-5E3FACBA8788}"/>
          </ac:grpSpMkLst>
        </pc:grpChg>
        <pc:grpChg chg="add mod">
          <ac:chgData name="Gayatri Dandawate" userId="e367800e3e82cfd8" providerId="LiveId" clId="{1FDD68AB-8507-4D09-89E6-A4F5EC99AB0E}" dt="2022-05-22T12:44:58.807" v="8539" actId="1076"/>
          <ac:grpSpMkLst>
            <pc:docMk/>
            <pc:sldMk cId="3214887796" sldId="328"/>
            <ac:grpSpMk id="6" creationId="{B1DCBAB8-4F84-15C3-8C59-BEF56B25877B}"/>
          </ac:grpSpMkLst>
        </pc:grpChg>
        <pc:grpChg chg="add del mod">
          <ac:chgData name="Gayatri Dandawate" userId="e367800e3e82cfd8" providerId="LiveId" clId="{1FDD68AB-8507-4D09-89E6-A4F5EC99AB0E}" dt="2022-05-21T18:05:02.125" v="4526"/>
          <ac:grpSpMkLst>
            <pc:docMk/>
            <pc:sldMk cId="3214887796" sldId="328"/>
            <ac:grpSpMk id="9" creationId="{276660CE-DF90-FA6F-C26E-5EE933570B0D}"/>
          </ac:grpSpMkLst>
        </pc:grpChg>
        <pc:grpChg chg="add mod">
          <ac:chgData name="Gayatri Dandawate" userId="e367800e3e82cfd8" providerId="LiveId" clId="{1FDD68AB-8507-4D09-89E6-A4F5EC99AB0E}" dt="2022-05-22T13:38:50.567" v="8848" actId="1076"/>
          <ac:grpSpMkLst>
            <pc:docMk/>
            <pc:sldMk cId="3214887796" sldId="328"/>
            <ac:grpSpMk id="9" creationId="{EEE46D9B-7EBC-F1DD-5C54-8BD53A8BD1E6}"/>
          </ac:grpSpMkLst>
        </pc:grpChg>
        <pc:grpChg chg="del mod">
          <ac:chgData name="Gayatri Dandawate" userId="e367800e3e82cfd8" providerId="LiveId" clId="{1FDD68AB-8507-4D09-89E6-A4F5EC99AB0E}" dt="2022-05-20T13:09:43.681" v="3748" actId="165"/>
          <ac:grpSpMkLst>
            <pc:docMk/>
            <pc:sldMk cId="3214887796" sldId="328"/>
            <ac:grpSpMk id="11" creationId="{CD7ACD82-2CE3-0B30-9EBE-BE67570CAB3D}"/>
          </ac:grpSpMkLst>
        </pc:grpChg>
        <pc:grpChg chg="mod">
          <ac:chgData name="Gayatri Dandawate" userId="e367800e3e82cfd8" providerId="LiveId" clId="{1FDD68AB-8507-4D09-89E6-A4F5EC99AB0E}" dt="2022-05-21T18:05:01.581" v="4523"/>
          <ac:grpSpMkLst>
            <pc:docMk/>
            <pc:sldMk cId="3214887796" sldId="328"/>
            <ac:grpSpMk id="16" creationId="{03FE2524-B4BD-34C1-4B1A-825CC048F5B0}"/>
          </ac:grpSpMkLst>
        </pc:grpChg>
        <pc:grpChg chg="add del mod">
          <ac:chgData name="Gayatri Dandawate" userId="e367800e3e82cfd8" providerId="LiveId" clId="{1FDD68AB-8507-4D09-89E6-A4F5EC99AB0E}" dt="2022-05-20T13:09:04.886" v="3743"/>
          <ac:grpSpMkLst>
            <pc:docMk/>
            <pc:sldMk cId="3214887796" sldId="328"/>
            <ac:grpSpMk id="20" creationId="{ED251DC9-0F5B-9564-1CAD-27F85B3BCFEF}"/>
          </ac:grpSpMkLst>
        </pc:grpChg>
        <pc:grpChg chg="add mod">
          <ac:chgData name="Gayatri Dandawate" userId="e367800e3e82cfd8" providerId="LiveId" clId="{1FDD68AB-8507-4D09-89E6-A4F5EC99AB0E}" dt="2022-05-22T13:38:46.145" v="8847" actId="1076"/>
          <ac:grpSpMkLst>
            <pc:docMk/>
            <pc:sldMk cId="3214887796" sldId="328"/>
            <ac:grpSpMk id="23" creationId="{A693B750-01A7-18FB-A1EE-A0C3BD2234C7}"/>
          </ac:grpSpMkLst>
        </pc:grpChg>
        <pc:grpChg chg="mod">
          <ac:chgData name="Gayatri Dandawate" userId="e367800e3e82cfd8" providerId="LiveId" clId="{1FDD68AB-8507-4D09-89E6-A4F5EC99AB0E}" dt="2022-05-22T11:02:34.854" v="7798" actId="1076"/>
          <ac:grpSpMkLst>
            <pc:docMk/>
            <pc:sldMk cId="3214887796" sldId="328"/>
            <ac:grpSpMk id="24" creationId="{EB52F297-2F33-7D3B-51C4-3524B8406A3F}"/>
          </ac:grpSpMkLst>
        </pc:grpChg>
        <pc:grpChg chg="mod">
          <ac:chgData name="Gayatri Dandawate" userId="e367800e3e82cfd8" providerId="LiveId" clId="{1FDD68AB-8507-4D09-89E6-A4F5EC99AB0E}" dt="2022-05-22T11:02:34.854" v="7798" actId="1076"/>
          <ac:grpSpMkLst>
            <pc:docMk/>
            <pc:sldMk cId="3214887796" sldId="328"/>
            <ac:grpSpMk id="27" creationId="{CA4A0CE6-C555-6209-78B4-27F14E76499B}"/>
          </ac:grpSpMkLst>
        </pc:grpChg>
        <pc:grpChg chg="mod">
          <ac:chgData name="Gayatri Dandawate" userId="e367800e3e82cfd8" providerId="LiveId" clId="{1FDD68AB-8507-4D09-89E6-A4F5EC99AB0E}" dt="2022-05-22T11:02:34.854" v="7798" actId="1076"/>
          <ac:grpSpMkLst>
            <pc:docMk/>
            <pc:sldMk cId="3214887796" sldId="328"/>
            <ac:grpSpMk id="28" creationId="{235C657E-7AE9-3E83-FE01-4451A34C6489}"/>
          </ac:grpSpMkLst>
        </pc:grpChg>
        <pc:grpChg chg="add del mod">
          <ac:chgData name="Gayatri Dandawate" userId="e367800e3e82cfd8" providerId="LiveId" clId="{1FDD68AB-8507-4D09-89E6-A4F5EC99AB0E}" dt="2022-05-20T13:09:38.502" v="3747"/>
          <ac:grpSpMkLst>
            <pc:docMk/>
            <pc:sldMk cId="3214887796" sldId="328"/>
            <ac:grpSpMk id="29" creationId="{5E03D36C-4411-9F17-B7AC-F0CA1F51FBA0}"/>
          </ac:grpSpMkLst>
        </pc:grpChg>
        <pc:grpChg chg="mod">
          <ac:chgData name="Gayatri Dandawate" userId="e367800e3e82cfd8" providerId="LiveId" clId="{1FDD68AB-8507-4D09-89E6-A4F5EC99AB0E}" dt="2022-05-22T11:02:34.854" v="7798" actId="1076"/>
          <ac:grpSpMkLst>
            <pc:docMk/>
            <pc:sldMk cId="3214887796" sldId="328"/>
            <ac:grpSpMk id="29" creationId="{8A3522BB-1D1F-72A5-81F3-179DD00C408C}"/>
          </ac:grpSpMkLst>
        </pc:grpChg>
        <pc:grpChg chg="mod">
          <ac:chgData name="Gayatri Dandawate" userId="e367800e3e82cfd8" providerId="LiveId" clId="{1FDD68AB-8507-4D09-89E6-A4F5EC99AB0E}" dt="2022-05-22T11:02:34.854" v="7798" actId="1076"/>
          <ac:grpSpMkLst>
            <pc:docMk/>
            <pc:sldMk cId="3214887796" sldId="328"/>
            <ac:grpSpMk id="31" creationId="{FAC05798-8227-3504-9CAB-9DEE764A5663}"/>
          </ac:grpSpMkLst>
        </pc:grpChg>
        <pc:grpChg chg="mod">
          <ac:chgData name="Gayatri Dandawate" userId="e367800e3e82cfd8" providerId="LiveId" clId="{1FDD68AB-8507-4D09-89E6-A4F5EC99AB0E}" dt="2022-05-22T11:02:34.854" v="7798" actId="1076"/>
          <ac:grpSpMkLst>
            <pc:docMk/>
            <pc:sldMk cId="3214887796" sldId="328"/>
            <ac:grpSpMk id="32" creationId="{7EEEDBE3-0520-0DCF-54D8-5B6255CC0B15}"/>
          </ac:grpSpMkLst>
        </pc:grpChg>
        <pc:grpChg chg="mod">
          <ac:chgData name="Gayatri Dandawate" userId="e367800e3e82cfd8" providerId="LiveId" clId="{1FDD68AB-8507-4D09-89E6-A4F5EC99AB0E}" dt="2022-05-22T11:02:34.854" v="7798" actId="1076"/>
          <ac:grpSpMkLst>
            <pc:docMk/>
            <pc:sldMk cId="3214887796" sldId="328"/>
            <ac:grpSpMk id="34" creationId="{49857A61-0FF4-9B50-7D75-E5C14A488B30}"/>
          </ac:grpSpMkLst>
        </pc:grpChg>
        <pc:grpChg chg="mod">
          <ac:chgData name="Gayatri Dandawate" userId="e367800e3e82cfd8" providerId="LiveId" clId="{1FDD68AB-8507-4D09-89E6-A4F5EC99AB0E}" dt="2022-05-22T11:02:34.854" v="7798" actId="1076"/>
          <ac:grpSpMkLst>
            <pc:docMk/>
            <pc:sldMk cId="3214887796" sldId="328"/>
            <ac:grpSpMk id="36" creationId="{49F2C9FC-6388-CAD6-96D5-5CEDFE60ABC1}"/>
          </ac:grpSpMkLst>
        </pc:grpChg>
        <pc:grpChg chg="mod">
          <ac:chgData name="Gayatri Dandawate" userId="e367800e3e82cfd8" providerId="LiveId" clId="{1FDD68AB-8507-4D09-89E6-A4F5EC99AB0E}" dt="2022-05-22T11:02:34.854" v="7798" actId="1076"/>
          <ac:grpSpMkLst>
            <pc:docMk/>
            <pc:sldMk cId="3214887796" sldId="328"/>
            <ac:grpSpMk id="38" creationId="{6A0D0DBD-FAE8-16FB-C8DB-8025A38F71E2}"/>
          </ac:grpSpMkLst>
        </pc:grpChg>
        <pc:grpChg chg="mod">
          <ac:chgData name="Gayatri Dandawate" userId="e367800e3e82cfd8" providerId="LiveId" clId="{1FDD68AB-8507-4D09-89E6-A4F5EC99AB0E}" dt="2022-05-22T11:02:34.854" v="7798" actId="1076"/>
          <ac:grpSpMkLst>
            <pc:docMk/>
            <pc:sldMk cId="3214887796" sldId="328"/>
            <ac:grpSpMk id="39" creationId="{CDD2807B-8C70-8B89-3FE5-52472FF2B136}"/>
          </ac:grpSpMkLst>
        </pc:grpChg>
        <pc:grpChg chg="mod">
          <ac:chgData name="Gayatri Dandawate" userId="e367800e3e82cfd8" providerId="LiveId" clId="{1FDD68AB-8507-4D09-89E6-A4F5EC99AB0E}" dt="2022-05-22T11:02:34.854" v="7798" actId="1076"/>
          <ac:grpSpMkLst>
            <pc:docMk/>
            <pc:sldMk cId="3214887796" sldId="328"/>
            <ac:grpSpMk id="40" creationId="{6DF1DC1B-56BC-4B17-A477-A4E03E0EF975}"/>
          </ac:grpSpMkLst>
        </pc:grpChg>
        <pc:grpChg chg="mod">
          <ac:chgData name="Gayatri Dandawate" userId="e367800e3e82cfd8" providerId="LiveId" clId="{1FDD68AB-8507-4D09-89E6-A4F5EC99AB0E}" dt="2022-05-22T11:02:34.854" v="7798" actId="1076"/>
          <ac:grpSpMkLst>
            <pc:docMk/>
            <pc:sldMk cId="3214887796" sldId="328"/>
            <ac:grpSpMk id="41" creationId="{300C8962-BA84-CF16-6839-265A18627345}"/>
          </ac:grpSpMkLst>
        </pc:grpChg>
        <pc:grpChg chg="mod">
          <ac:chgData name="Gayatri Dandawate" userId="e367800e3e82cfd8" providerId="LiveId" clId="{1FDD68AB-8507-4D09-89E6-A4F5EC99AB0E}" dt="2022-05-22T11:02:34.854" v="7798" actId="1076"/>
          <ac:grpSpMkLst>
            <pc:docMk/>
            <pc:sldMk cId="3214887796" sldId="328"/>
            <ac:grpSpMk id="45" creationId="{FD5799F0-C0C5-CD1B-C6C9-B20615EFB876}"/>
          </ac:grpSpMkLst>
        </pc:grpChg>
        <pc:grpChg chg="mod">
          <ac:chgData name="Gayatri Dandawate" userId="e367800e3e82cfd8" providerId="LiveId" clId="{1FDD68AB-8507-4D09-89E6-A4F5EC99AB0E}" dt="2022-05-22T11:02:34.854" v="7798" actId="1076"/>
          <ac:grpSpMkLst>
            <pc:docMk/>
            <pc:sldMk cId="3214887796" sldId="328"/>
            <ac:grpSpMk id="79" creationId="{CC58C8C7-3E11-836A-A42B-0A65072E77C2}"/>
          </ac:grpSpMkLst>
        </pc:grpChg>
        <pc:grpChg chg="mod">
          <ac:chgData name="Gayatri Dandawate" userId="e367800e3e82cfd8" providerId="LiveId" clId="{1FDD68AB-8507-4D09-89E6-A4F5EC99AB0E}" dt="2022-05-22T11:02:34.854" v="7798" actId="1076"/>
          <ac:grpSpMkLst>
            <pc:docMk/>
            <pc:sldMk cId="3214887796" sldId="328"/>
            <ac:grpSpMk id="81" creationId="{F27EC160-1A4A-6817-9F2B-6B6B5441D8F1}"/>
          </ac:grpSpMkLst>
        </pc:grpChg>
        <pc:grpChg chg="mod">
          <ac:chgData name="Gayatri Dandawate" userId="e367800e3e82cfd8" providerId="LiveId" clId="{1FDD68AB-8507-4D09-89E6-A4F5EC99AB0E}" dt="2022-05-22T11:02:34.854" v="7798" actId="1076"/>
          <ac:grpSpMkLst>
            <pc:docMk/>
            <pc:sldMk cId="3214887796" sldId="328"/>
            <ac:grpSpMk id="89" creationId="{CB7CDA69-AC46-5342-DE82-AB341D03DD70}"/>
          </ac:grpSpMkLst>
        </pc:grpChg>
        <pc:grpChg chg="mod">
          <ac:chgData name="Gayatri Dandawate" userId="e367800e3e82cfd8" providerId="LiveId" clId="{1FDD68AB-8507-4D09-89E6-A4F5EC99AB0E}" dt="2022-05-22T11:02:34.854" v="7798" actId="1076"/>
          <ac:grpSpMkLst>
            <pc:docMk/>
            <pc:sldMk cId="3214887796" sldId="328"/>
            <ac:grpSpMk id="119" creationId="{00738F10-DAB0-4705-0494-B05107FFB219}"/>
          </ac:grpSpMkLst>
        </pc:grpChg>
        <pc:grpChg chg="mod">
          <ac:chgData name="Gayatri Dandawate" userId="e367800e3e82cfd8" providerId="LiveId" clId="{1FDD68AB-8507-4D09-89E6-A4F5EC99AB0E}" dt="2022-05-22T11:02:34.854" v="7798" actId="1076"/>
          <ac:grpSpMkLst>
            <pc:docMk/>
            <pc:sldMk cId="3214887796" sldId="328"/>
            <ac:grpSpMk id="121" creationId="{DF1E5FDE-4C6B-BBE0-3E07-D4F321656422}"/>
          </ac:grpSpMkLst>
        </pc:grpChg>
        <pc:grpChg chg="mod">
          <ac:chgData name="Gayatri Dandawate" userId="e367800e3e82cfd8" providerId="LiveId" clId="{1FDD68AB-8507-4D09-89E6-A4F5EC99AB0E}" dt="2022-05-22T11:02:34.854" v="7798" actId="1076"/>
          <ac:grpSpMkLst>
            <pc:docMk/>
            <pc:sldMk cId="3214887796" sldId="328"/>
            <ac:grpSpMk id="122" creationId="{0C5164C0-5C35-B64D-B5E0-DB6119C162C2}"/>
          </ac:grpSpMkLst>
        </pc:grpChg>
        <pc:grpChg chg="mod">
          <ac:chgData name="Gayatri Dandawate" userId="e367800e3e82cfd8" providerId="LiveId" clId="{1FDD68AB-8507-4D09-89E6-A4F5EC99AB0E}" dt="2022-05-22T11:02:34.854" v="7798" actId="1076"/>
          <ac:grpSpMkLst>
            <pc:docMk/>
            <pc:sldMk cId="3214887796" sldId="328"/>
            <ac:grpSpMk id="131" creationId="{BCA191E7-824C-311C-C844-15704EF1860B}"/>
          </ac:grpSpMkLst>
        </pc:grpChg>
        <pc:grpChg chg="mod">
          <ac:chgData name="Gayatri Dandawate" userId="e367800e3e82cfd8" providerId="LiveId" clId="{1FDD68AB-8507-4D09-89E6-A4F5EC99AB0E}" dt="2022-05-22T11:02:34.854" v="7798" actId="1076"/>
          <ac:grpSpMkLst>
            <pc:docMk/>
            <pc:sldMk cId="3214887796" sldId="328"/>
            <ac:grpSpMk id="140" creationId="{7469EC0E-E977-9505-E2D0-5DAF42BAEC5C}"/>
          </ac:grpSpMkLst>
        </pc:grpChg>
        <pc:grpChg chg="mod">
          <ac:chgData name="Gayatri Dandawate" userId="e367800e3e82cfd8" providerId="LiveId" clId="{1FDD68AB-8507-4D09-89E6-A4F5EC99AB0E}" dt="2022-05-22T11:02:34.854" v="7798" actId="1076"/>
          <ac:grpSpMkLst>
            <pc:docMk/>
            <pc:sldMk cId="3214887796" sldId="328"/>
            <ac:grpSpMk id="183" creationId="{087797D9-E289-C58B-9FD8-DA8B00901B49}"/>
          </ac:grpSpMkLst>
        </pc:grpChg>
        <pc:grpChg chg="mod">
          <ac:chgData name="Gayatri Dandawate" userId="e367800e3e82cfd8" providerId="LiveId" clId="{1FDD68AB-8507-4D09-89E6-A4F5EC99AB0E}" dt="2022-05-22T11:02:34.854" v="7798" actId="1076"/>
          <ac:grpSpMkLst>
            <pc:docMk/>
            <pc:sldMk cId="3214887796" sldId="328"/>
            <ac:grpSpMk id="268" creationId="{3C70EFEA-B10C-9E8C-55A9-B4A693B9463A}"/>
          </ac:grpSpMkLst>
        </pc:grpChg>
        <pc:grpChg chg="mod">
          <ac:chgData name="Gayatri Dandawate" userId="e367800e3e82cfd8" providerId="LiveId" clId="{1FDD68AB-8507-4D09-89E6-A4F5EC99AB0E}" dt="2022-05-22T11:02:34.854" v="7798" actId="1076"/>
          <ac:grpSpMkLst>
            <pc:docMk/>
            <pc:sldMk cId="3214887796" sldId="328"/>
            <ac:grpSpMk id="289" creationId="{5BE36DD3-9FB5-DAEF-A9A7-C10F81CCB20D}"/>
          </ac:grpSpMkLst>
        </pc:grpChg>
        <pc:grpChg chg="add mod">
          <ac:chgData name="Gayatri Dandawate" userId="e367800e3e82cfd8" providerId="LiveId" clId="{1FDD68AB-8507-4D09-89E6-A4F5EC99AB0E}" dt="2022-05-22T13:38:24.037" v="8843" actId="1076"/>
          <ac:grpSpMkLst>
            <pc:docMk/>
            <pc:sldMk cId="3214887796" sldId="328"/>
            <ac:grpSpMk id="298" creationId="{7C167EA2-8035-D9AC-3871-7F0593223013}"/>
          </ac:grpSpMkLst>
        </pc:grpChg>
        <pc:grpChg chg="add del mod topLvl">
          <ac:chgData name="Gayatri Dandawate" userId="e367800e3e82cfd8" providerId="LiveId" clId="{1FDD68AB-8507-4D09-89E6-A4F5EC99AB0E}" dt="2022-05-22T10:28:35.343" v="7728" actId="478"/>
          <ac:grpSpMkLst>
            <pc:docMk/>
            <pc:sldMk cId="3214887796" sldId="328"/>
            <ac:grpSpMk id="306" creationId="{51371458-A12B-5822-52D0-0143183677F5}"/>
          </ac:grpSpMkLst>
        </pc:grpChg>
        <pc:grpChg chg="add del mod">
          <ac:chgData name="Gayatri Dandawate" userId="e367800e3e82cfd8" providerId="LiveId" clId="{1FDD68AB-8507-4D09-89E6-A4F5EC99AB0E}" dt="2022-05-22T10:25:24.270" v="7693" actId="478"/>
          <ac:grpSpMkLst>
            <pc:docMk/>
            <pc:sldMk cId="3214887796" sldId="328"/>
            <ac:grpSpMk id="313" creationId="{17AF0269-A14A-A9E6-40FE-534CCD119B38}"/>
          </ac:grpSpMkLst>
        </pc:grpChg>
        <pc:grpChg chg="add mod">
          <ac:chgData name="Gayatri Dandawate" userId="e367800e3e82cfd8" providerId="LiveId" clId="{1FDD68AB-8507-4D09-89E6-A4F5EC99AB0E}" dt="2022-05-22T10:25:00.276" v="7688" actId="571"/>
          <ac:grpSpMkLst>
            <pc:docMk/>
            <pc:sldMk cId="3214887796" sldId="328"/>
            <ac:grpSpMk id="317" creationId="{E3F7F71B-C6C2-D0A6-19E2-74BCF0AD437B}"/>
          </ac:grpSpMkLst>
        </pc:grpChg>
        <pc:grpChg chg="add del mod">
          <ac:chgData name="Gayatri Dandawate" userId="e367800e3e82cfd8" providerId="LiveId" clId="{1FDD68AB-8507-4D09-89E6-A4F5EC99AB0E}" dt="2022-05-22T10:29:01.994" v="7732" actId="165"/>
          <ac:grpSpMkLst>
            <pc:docMk/>
            <pc:sldMk cId="3214887796" sldId="328"/>
            <ac:grpSpMk id="320" creationId="{BF46FA4F-A459-ED89-F622-8EC6473EB0F2}"/>
          </ac:grpSpMkLst>
        </pc:grpChg>
        <pc:grpChg chg="del mod topLvl">
          <ac:chgData name="Gayatri Dandawate" userId="e367800e3e82cfd8" providerId="LiveId" clId="{1FDD68AB-8507-4D09-89E6-A4F5EC99AB0E}" dt="2022-05-22T10:29:05.455" v="7733" actId="478"/>
          <ac:grpSpMkLst>
            <pc:docMk/>
            <pc:sldMk cId="3214887796" sldId="328"/>
            <ac:grpSpMk id="323" creationId="{BC9BCE12-D582-9978-CD6C-3DCF51A16D3D}"/>
          </ac:grpSpMkLst>
        </pc:grpChg>
        <pc:grpChg chg="add del mod">
          <ac:chgData name="Gayatri Dandawate" userId="e367800e3e82cfd8" providerId="LiveId" clId="{1FDD68AB-8507-4D09-89E6-A4F5EC99AB0E}" dt="2022-05-22T10:28:49.050" v="7730" actId="165"/>
          <ac:grpSpMkLst>
            <pc:docMk/>
            <pc:sldMk cId="3214887796" sldId="328"/>
            <ac:grpSpMk id="326" creationId="{E273E200-0B35-2B71-1225-DA0A05FFB743}"/>
          </ac:grpSpMkLst>
        </pc:grpChg>
        <pc:grpChg chg="del mod topLvl">
          <ac:chgData name="Gayatri Dandawate" userId="e367800e3e82cfd8" providerId="LiveId" clId="{1FDD68AB-8507-4D09-89E6-A4F5EC99AB0E}" dt="2022-05-22T10:28:52.844" v="7731" actId="478"/>
          <ac:grpSpMkLst>
            <pc:docMk/>
            <pc:sldMk cId="3214887796" sldId="328"/>
            <ac:grpSpMk id="329" creationId="{ACFDAD26-57EA-E49B-0A36-A43BD1469F88}"/>
          </ac:grpSpMkLst>
        </pc:grpChg>
        <pc:graphicFrameChg chg="add del mod modGraphic">
          <ac:chgData name="Gayatri Dandawate" userId="e367800e3e82cfd8" providerId="LiveId" clId="{1FDD68AB-8507-4D09-89E6-A4F5EC99AB0E}" dt="2022-05-20T13:05:23.655" v="3615" actId="18245"/>
          <ac:graphicFrameMkLst>
            <pc:docMk/>
            <pc:sldMk cId="3214887796" sldId="328"/>
            <ac:graphicFrameMk id="10" creationId="{BC2C091E-AE3F-5D65-17CD-87AE14EF3AFE}"/>
          </ac:graphicFrameMkLst>
        </pc:graphicFrameChg>
        <pc:picChg chg="add del mod">
          <ac:chgData name="Gayatri Dandawate" userId="e367800e3e82cfd8" providerId="LiveId" clId="{1FDD68AB-8507-4D09-89E6-A4F5EC99AB0E}" dt="2022-05-22T10:24:01.513" v="7673" actId="478"/>
          <ac:picMkLst>
            <pc:docMk/>
            <pc:sldMk cId="3214887796" sldId="328"/>
            <ac:picMk id="22" creationId="{ED9EA69E-A795-CA90-58A2-C0C8467124BE}"/>
          </ac:picMkLst>
        </pc:picChg>
        <pc:picChg chg="add del mod ord">
          <ac:chgData name="Gayatri Dandawate" userId="e367800e3e82cfd8" providerId="LiveId" clId="{1FDD68AB-8507-4D09-89E6-A4F5EC99AB0E}" dt="2022-05-22T13:38:51.085" v="8849" actId="1076"/>
          <ac:picMkLst>
            <pc:docMk/>
            <pc:sldMk cId="3214887796" sldId="328"/>
            <ac:picMk id="25" creationId="{512A0462-3B1F-1B27-4F3A-6EF7150149AA}"/>
          </ac:picMkLst>
        </pc:picChg>
        <pc:picChg chg="add del mod">
          <ac:chgData name="Gayatri Dandawate" userId="e367800e3e82cfd8" providerId="LiveId" clId="{1FDD68AB-8507-4D09-89E6-A4F5EC99AB0E}" dt="2022-05-21T19:41:35.318" v="5325" actId="478"/>
          <ac:picMkLst>
            <pc:docMk/>
            <pc:sldMk cId="3214887796" sldId="328"/>
            <ac:picMk id="30" creationId="{AFB8C973-87AB-05BD-F58A-4B69D3C93ECB}"/>
          </ac:picMkLst>
        </pc:picChg>
        <pc:picChg chg="add del mod">
          <ac:chgData name="Gayatri Dandawate" userId="e367800e3e82cfd8" providerId="LiveId" clId="{1FDD68AB-8507-4D09-89E6-A4F5EC99AB0E}" dt="2022-05-21T18:27:07.455" v="4762" actId="478"/>
          <ac:picMkLst>
            <pc:docMk/>
            <pc:sldMk cId="3214887796" sldId="328"/>
            <ac:picMk id="32" creationId="{F26C3EF6-9743-024D-FD31-3047068BA8CB}"/>
          </ac:picMkLst>
        </pc:picChg>
        <pc:picChg chg="add mod">
          <ac:chgData name="Gayatri Dandawate" userId="e367800e3e82cfd8" providerId="LiveId" clId="{1FDD68AB-8507-4D09-89E6-A4F5EC99AB0E}" dt="2022-05-22T13:38:38.567" v="8845" actId="164"/>
          <ac:picMkLst>
            <pc:docMk/>
            <pc:sldMk cId="3214887796" sldId="328"/>
            <ac:picMk id="35" creationId="{D66196C1-D4E5-DB7D-3BC4-4A20863DD5B4}"/>
          </ac:picMkLst>
        </pc:picChg>
        <pc:picChg chg="add del mod">
          <ac:chgData name="Gayatri Dandawate" userId="e367800e3e82cfd8" providerId="LiveId" clId="{1FDD68AB-8507-4D09-89E6-A4F5EC99AB0E}" dt="2022-05-21T17:43:05.806" v="4401" actId="478"/>
          <ac:picMkLst>
            <pc:docMk/>
            <pc:sldMk cId="3214887796" sldId="328"/>
            <ac:picMk id="42" creationId="{B4B23368-5780-896A-AFDA-B56E46120722}"/>
          </ac:picMkLst>
        </pc:picChg>
        <pc:picChg chg="add del mod">
          <ac:chgData name="Gayatri Dandawate" userId="e367800e3e82cfd8" providerId="LiveId" clId="{1FDD68AB-8507-4D09-89E6-A4F5EC99AB0E}" dt="2022-05-21T17:43:05.806" v="4401" actId="478"/>
          <ac:picMkLst>
            <pc:docMk/>
            <pc:sldMk cId="3214887796" sldId="328"/>
            <ac:picMk id="43" creationId="{FDF2A2E6-6405-F103-88F7-14647041C85B}"/>
          </ac:picMkLst>
        </pc:picChg>
        <pc:picChg chg="add del mod">
          <ac:chgData name="Gayatri Dandawate" userId="e367800e3e82cfd8" providerId="LiveId" clId="{1FDD68AB-8507-4D09-89E6-A4F5EC99AB0E}" dt="2022-05-21T17:43:05.806" v="4401" actId="478"/>
          <ac:picMkLst>
            <pc:docMk/>
            <pc:sldMk cId="3214887796" sldId="328"/>
            <ac:picMk id="44" creationId="{A1333E49-4F49-4DB0-DB91-F1EF6BA68951}"/>
          </ac:picMkLst>
        </pc:picChg>
        <pc:picChg chg="add del mod">
          <ac:chgData name="Gayatri Dandawate" userId="e367800e3e82cfd8" providerId="LiveId" clId="{1FDD68AB-8507-4D09-89E6-A4F5EC99AB0E}" dt="2022-05-21T17:43:05.806" v="4401" actId="478"/>
          <ac:picMkLst>
            <pc:docMk/>
            <pc:sldMk cId="3214887796" sldId="328"/>
            <ac:picMk id="45" creationId="{F4279FFC-AE8D-38B8-86F4-4C9BAA2CED6B}"/>
          </ac:picMkLst>
        </pc:picChg>
        <pc:picChg chg="add del mod">
          <ac:chgData name="Gayatri Dandawate" userId="e367800e3e82cfd8" providerId="LiveId" clId="{1FDD68AB-8507-4D09-89E6-A4F5EC99AB0E}" dt="2022-05-21T18:01:29.737" v="4455" actId="478"/>
          <ac:picMkLst>
            <pc:docMk/>
            <pc:sldMk cId="3214887796" sldId="328"/>
            <ac:picMk id="57" creationId="{2B2F0671-9DE2-B754-8E37-E49789617C9D}"/>
          </ac:picMkLst>
        </pc:picChg>
        <pc:picChg chg="add del mod">
          <ac:chgData name="Gayatri Dandawate" userId="e367800e3e82cfd8" providerId="LiveId" clId="{1FDD68AB-8507-4D09-89E6-A4F5EC99AB0E}" dt="2022-05-21T19:27:08.977" v="5271" actId="478"/>
          <ac:picMkLst>
            <pc:docMk/>
            <pc:sldMk cId="3214887796" sldId="328"/>
            <ac:picMk id="63" creationId="{8F6C23D2-0D76-0B4A-7EA2-232B46960DFD}"/>
          </ac:picMkLst>
        </pc:picChg>
        <pc:picChg chg="add mod">
          <ac:chgData name="Gayatri Dandawate" userId="e367800e3e82cfd8" providerId="LiveId" clId="{1FDD68AB-8507-4D09-89E6-A4F5EC99AB0E}" dt="2022-05-22T13:37:52.280" v="8837" actId="1076"/>
          <ac:picMkLst>
            <pc:docMk/>
            <pc:sldMk cId="3214887796" sldId="328"/>
            <ac:picMk id="65" creationId="{93FE0480-AA2C-0BF6-6549-FD7743E53B1A}"/>
          </ac:picMkLst>
        </pc:picChg>
        <pc:picChg chg="add mod">
          <ac:chgData name="Gayatri Dandawate" userId="e367800e3e82cfd8" providerId="LiveId" clId="{1FDD68AB-8507-4D09-89E6-A4F5EC99AB0E}" dt="2022-05-22T11:02:34.854" v="7798" actId="1076"/>
          <ac:picMkLst>
            <pc:docMk/>
            <pc:sldMk cId="3214887796" sldId="328"/>
            <ac:picMk id="67" creationId="{90497C76-A30A-C7C9-8FBA-984A7F30755E}"/>
          </ac:picMkLst>
        </pc:picChg>
        <pc:picChg chg="add del mod">
          <ac:chgData name="Gayatri Dandawate" userId="e367800e3e82cfd8" providerId="LiveId" clId="{1FDD68AB-8507-4D09-89E6-A4F5EC99AB0E}" dt="2022-05-21T18:34:47.689" v="4972" actId="478"/>
          <ac:picMkLst>
            <pc:docMk/>
            <pc:sldMk cId="3214887796" sldId="328"/>
            <ac:picMk id="69" creationId="{2BAC69F6-73A6-CABA-97A9-FF5ED2778126}"/>
          </ac:picMkLst>
        </pc:picChg>
        <pc:picChg chg="add mod">
          <ac:chgData name="Gayatri Dandawate" userId="e367800e3e82cfd8" providerId="LiveId" clId="{1FDD68AB-8507-4D09-89E6-A4F5EC99AB0E}" dt="2022-05-22T12:38:16.848" v="8489"/>
          <ac:picMkLst>
            <pc:docMk/>
            <pc:sldMk cId="3214887796" sldId="328"/>
            <ac:picMk id="306" creationId="{18214D4E-FC2C-C731-93CB-5B96607D8C5B}"/>
          </ac:picMkLst>
        </pc:picChg>
        <pc:picChg chg="add mod">
          <ac:chgData name="Gayatri Dandawate" userId="e367800e3e82cfd8" providerId="LiveId" clId="{1FDD68AB-8507-4D09-89E6-A4F5EC99AB0E}" dt="2022-05-22T12:46:30.382" v="8557" actId="732"/>
          <ac:picMkLst>
            <pc:docMk/>
            <pc:sldMk cId="3214887796" sldId="328"/>
            <ac:picMk id="335" creationId="{EA8A362C-48E8-4838-DDDC-B0CAFF35D8E1}"/>
          </ac:picMkLst>
        </pc:picChg>
        <pc:inkChg chg="add del mod">
          <ac:chgData name="Gayatri Dandawate" userId="e367800e3e82cfd8" providerId="LiveId" clId="{1FDD68AB-8507-4D09-89E6-A4F5EC99AB0E}" dt="2022-05-21T18:05:02.410" v="4527" actId="9405"/>
          <ac:inkMkLst>
            <pc:docMk/>
            <pc:sldMk cId="3214887796" sldId="328"/>
            <ac:inkMk id="7" creationId="{A21D7DBD-FB28-B5F9-9B32-AC7DBC3EC615}"/>
          </ac:inkMkLst>
        </pc:inkChg>
        <pc:inkChg chg="add del mod">
          <ac:chgData name="Gayatri Dandawate" userId="e367800e3e82cfd8" providerId="LiveId" clId="{1FDD68AB-8507-4D09-89E6-A4F5EC99AB0E}" dt="2022-05-21T18:05:02.125" v="4526"/>
          <ac:inkMkLst>
            <pc:docMk/>
            <pc:sldMk cId="3214887796" sldId="328"/>
            <ac:inkMk id="8" creationId="{FE842F37-39C4-41FC-1238-6FEA616A64C5}"/>
          </ac:inkMkLst>
        </pc:inkChg>
        <pc:inkChg chg="add del">
          <ac:chgData name="Gayatri Dandawate" userId="e367800e3e82cfd8" providerId="LiveId" clId="{1FDD68AB-8507-4D09-89E6-A4F5EC99AB0E}" dt="2022-05-21T18:05:01.857" v="4524" actId="9405"/>
          <ac:inkMkLst>
            <pc:docMk/>
            <pc:sldMk cId="3214887796" sldId="328"/>
            <ac:inkMk id="10" creationId="{15D81808-8C7E-3E9D-667B-F07FCC3C4D9B}"/>
          </ac:inkMkLst>
        </pc:inkChg>
        <pc:inkChg chg="add del mod">
          <ac:chgData name="Gayatri Dandawate" userId="e367800e3e82cfd8" providerId="LiveId" clId="{1FDD68AB-8507-4D09-89E6-A4F5EC99AB0E}" dt="2022-05-21T18:05:01.581" v="4523"/>
          <ac:inkMkLst>
            <pc:docMk/>
            <pc:sldMk cId="3214887796" sldId="328"/>
            <ac:inkMk id="11" creationId="{DF27E99C-D4C7-2180-1C74-FCAEA348818F}"/>
          </ac:inkMkLst>
        </pc:inkChg>
        <pc:cxnChg chg="add mod">
          <ac:chgData name="Gayatri Dandawate" userId="e367800e3e82cfd8" providerId="LiveId" clId="{1FDD68AB-8507-4D09-89E6-A4F5EC99AB0E}" dt="2022-05-22T12:47:25.727" v="8565" actId="693"/>
          <ac:cxnSpMkLst>
            <pc:docMk/>
            <pc:sldMk cId="3214887796" sldId="328"/>
            <ac:cxnSpMk id="7" creationId="{32AFA5DF-A237-2A26-E816-255233037DA4}"/>
          </ac:cxnSpMkLst>
        </pc:cxnChg>
        <pc:cxnChg chg="add mod">
          <ac:chgData name="Gayatri Dandawate" userId="e367800e3e82cfd8" providerId="LiveId" clId="{1FDD68AB-8507-4D09-89E6-A4F5EC99AB0E}" dt="2022-05-22T11:03:24.062" v="7804" actId="14100"/>
          <ac:cxnSpMkLst>
            <pc:docMk/>
            <pc:sldMk cId="3214887796" sldId="328"/>
            <ac:cxnSpMk id="8" creationId="{4AF9BDE1-81A8-CFB1-AC4B-9411E122EC54}"/>
          </ac:cxnSpMkLst>
        </pc:cxnChg>
        <pc:cxnChg chg="add mod">
          <ac:chgData name="Gayatri Dandawate" userId="e367800e3e82cfd8" providerId="LiveId" clId="{1FDD68AB-8507-4D09-89E6-A4F5EC99AB0E}" dt="2022-05-22T13:38:38.567" v="8845" actId="164"/>
          <ac:cxnSpMkLst>
            <pc:docMk/>
            <pc:sldMk cId="3214887796" sldId="328"/>
            <ac:cxnSpMk id="37" creationId="{630D60BC-5DD1-C5F5-6756-D4E9E604171C}"/>
          </ac:cxnSpMkLst>
        </pc:cxnChg>
        <pc:cxnChg chg="add del mod">
          <ac:chgData name="Gayatri Dandawate" userId="e367800e3e82cfd8" providerId="LiveId" clId="{1FDD68AB-8507-4D09-89E6-A4F5EC99AB0E}" dt="2022-05-20T13:45:44.041" v="4080" actId="478"/>
          <ac:cxnSpMkLst>
            <pc:docMk/>
            <pc:sldMk cId="3214887796" sldId="328"/>
            <ac:cxnSpMk id="53" creationId="{85FD7C67-DFA8-03EB-1404-9CF2732FE9D2}"/>
          </ac:cxnSpMkLst>
        </pc:cxnChg>
        <pc:cxnChg chg="add mod ord">
          <ac:chgData name="Gayatri Dandawate" userId="e367800e3e82cfd8" providerId="LiveId" clId="{1FDD68AB-8507-4D09-89E6-A4F5EC99AB0E}" dt="2022-05-22T12:47:25.727" v="8565" actId="693"/>
          <ac:cxnSpMkLst>
            <pc:docMk/>
            <pc:sldMk cId="3214887796" sldId="328"/>
            <ac:cxnSpMk id="307" creationId="{0BFBCE1A-B9DA-D246-781E-66F3D55344A2}"/>
          </ac:cxnSpMkLst>
        </pc:cxnChg>
        <pc:cxnChg chg="add mod ord">
          <ac:chgData name="Gayatri Dandawate" userId="e367800e3e82cfd8" providerId="LiveId" clId="{1FDD68AB-8507-4D09-89E6-A4F5EC99AB0E}" dt="2022-05-22T12:47:25.727" v="8565" actId="693"/>
          <ac:cxnSpMkLst>
            <pc:docMk/>
            <pc:sldMk cId="3214887796" sldId="328"/>
            <ac:cxnSpMk id="308" creationId="{264E8339-1A15-06C3-FF5A-6C82FCE35491}"/>
          </ac:cxnSpMkLst>
        </pc:cxnChg>
      </pc:sldChg>
      <pc:sldChg chg="modSp new mod">
        <pc:chgData name="Gayatri Dandawate" userId="e367800e3e82cfd8" providerId="LiveId" clId="{1FDD68AB-8507-4D09-89E6-A4F5EC99AB0E}" dt="2022-05-18T19:07:52.711" v="3338" actId="20577"/>
        <pc:sldMkLst>
          <pc:docMk/>
          <pc:sldMk cId="1003861779" sldId="329"/>
        </pc:sldMkLst>
        <pc:spChg chg="mod">
          <ac:chgData name="Gayatri Dandawate" userId="e367800e3e82cfd8" providerId="LiveId" clId="{1FDD68AB-8507-4D09-89E6-A4F5EC99AB0E}" dt="2022-05-18T19:03:59.427" v="3245" actId="20577"/>
          <ac:spMkLst>
            <pc:docMk/>
            <pc:sldMk cId="1003861779" sldId="329"/>
            <ac:spMk id="2" creationId="{8B08D4A3-FB67-0541-EF2D-E8E91EAAB8EB}"/>
          </ac:spMkLst>
        </pc:spChg>
        <pc:spChg chg="mod">
          <ac:chgData name="Gayatri Dandawate" userId="e367800e3e82cfd8" providerId="LiveId" clId="{1FDD68AB-8507-4D09-89E6-A4F5EC99AB0E}" dt="2022-05-18T19:07:52.711" v="3338" actId="20577"/>
          <ac:spMkLst>
            <pc:docMk/>
            <pc:sldMk cId="1003861779" sldId="329"/>
            <ac:spMk id="3" creationId="{456519A7-5E15-86F0-A0A0-7BD2D794BE9B}"/>
          </ac:spMkLst>
        </pc:spChg>
      </pc:sldChg>
      <pc:sldChg chg="addSp delSp modSp mod">
        <pc:chgData name="Gayatri Dandawate" userId="e367800e3e82cfd8" providerId="LiveId" clId="{1FDD68AB-8507-4D09-89E6-A4F5EC99AB0E}" dt="2022-05-22T14:09:39.693" v="9197" actId="1076"/>
        <pc:sldMkLst>
          <pc:docMk/>
          <pc:sldMk cId="38416456" sldId="330"/>
        </pc:sldMkLst>
        <pc:spChg chg="mod">
          <ac:chgData name="Gayatri Dandawate" userId="e367800e3e82cfd8" providerId="LiveId" clId="{1FDD68AB-8507-4D09-89E6-A4F5EC99AB0E}" dt="2022-05-22T14:08:10.223" v="9189" actId="1076"/>
          <ac:spMkLst>
            <pc:docMk/>
            <pc:sldMk cId="38416456" sldId="330"/>
            <ac:spMk id="5" creationId="{080CE4F9-FF04-57C6-7949-994ABA485C06}"/>
          </ac:spMkLst>
        </pc:spChg>
        <pc:spChg chg="mod">
          <ac:chgData name="Gayatri Dandawate" userId="e367800e3e82cfd8" providerId="LiveId" clId="{1FDD68AB-8507-4D09-89E6-A4F5EC99AB0E}" dt="2022-05-22T14:07:49.841" v="9187" actId="1076"/>
          <ac:spMkLst>
            <pc:docMk/>
            <pc:sldMk cId="38416456" sldId="330"/>
            <ac:spMk id="7" creationId="{354CBA9B-3B18-92A5-F882-77D5CBA0B560}"/>
          </ac:spMkLst>
        </pc:spChg>
        <pc:spChg chg="mod">
          <ac:chgData name="Gayatri Dandawate" userId="e367800e3e82cfd8" providerId="LiveId" clId="{1FDD68AB-8507-4D09-89E6-A4F5EC99AB0E}" dt="2022-05-22T14:07:54.657" v="9188" actId="1076"/>
          <ac:spMkLst>
            <pc:docMk/>
            <pc:sldMk cId="38416456" sldId="330"/>
            <ac:spMk id="9" creationId="{B2F6F07A-9561-0AE8-C9EB-C0DD35DC0ABB}"/>
          </ac:spMkLst>
        </pc:spChg>
        <pc:spChg chg="mod">
          <ac:chgData name="Gayatri Dandawate" userId="e367800e3e82cfd8" providerId="LiveId" clId="{1FDD68AB-8507-4D09-89E6-A4F5EC99AB0E}" dt="2022-05-22T14:05:10.960" v="9162" actId="207"/>
          <ac:spMkLst>
            <pc:docMk/>
            <pc:sldMk cId="38416456" sldId="330"/>
            <ac:spMk id="10" creationId="{B4D099C6-4767-1C5A-3BCF-011AF1D54C96}"/>
          </ac:spMkLst>
        </pc:spChg>
        <pc:spChg chg="mod">
          <ac:chgData name="Gayatri Dandawate" userId="e367800e3e82cfd8" providerId="LiveId" clId="{1FDD68AB-8507-4D09-89E6-A4F5EC99AB0E}" dt="2022-05-22T14:05:04.858" v="9161" actId="207"/>
          <ac:spMkLst>
            <pc:docMk/>
            <pc:sldMk cId="38416456" sldId="330"/>
            <ac:spMk id="11" creationId="{CBB59445-3990-D0EB-B182-47DAE5AE966D}"/>
          </ac:spMkLst>
        </pc:spChg>
        <pc:spChg chg="del mod">
          <ac:chgData name="Gayatri Dandawate" userId="e367800e3e82cfd8" providerId="LiveId" clId="{1FDD68AB-8507-4D09-89E6-A4F5EC99AB0E}" dt="2022-05-22T11:30:33.496" v="8102" actId="478"/>
          <ac:spMkLst>
            <pc:docMk/>
            <pc:sldMk cId="38416456" sldId="330"/>
            <ac:spMk id="12" creationId="{47A7758F-8BBB-1C5E-E32B-6886342FC7BF}"/>
          </ac:spMkLst>
        </pc:spChg>
        <pc:spChg chg="mod">
          <ac:chgData name="Gayatri Dandawate" userId="e367800e3e82cfd8" providerId="LiveId" clId="{1FDD68AB-8507-4D09-89E6-A4F5EC99AB0E}" dt="2022-05-22T14:09:28.998" v="9196" actId="164"/>
          <ac:spMkLst>
            <pc:docMk/>
            <pc:sldMk cId="38416456" sldId="330"/>
            <ac:spMk id="13" creationId="{17C71054-1E6D-BB07-B688-A3FFC74D3E24}"/>
          </ac:spMkLst>
        </pc:spChg>
        <pc:spChg chg="mod">
          <ac:chgData name="Gayatri Dandawate" userId="e367800e3e82cfd8" providerId="LiveId" clId="{1FDD68AB-8507-4D09-89E6-A4F5EC99AB0E}" dt="2022-05-22T14:08:31.093" v="9192" actId="1076"/>
          <ac:spMkLst>
            <pc:docMk/>
            <pc:sldMk cId="38416456" sldId="330"/>
            <ac:spMk id="14" creationId="{6242958E-FA2C-A0CF-4B64-AD16B443AC53}"/>
          </ac:spMkLst>
        </pc:spChg>
        <pc:spChg chg="mod">
          <ac:chgData name="Gayatri Dandawate" userId="e367800e3e82cfd8" providerId="LiveId" clId="{1FDD68AB-8507-4D09-89E6-A4F5EC99AB0E}" dt="2022-05-22T12:01:43.346" v="8462" actId="1076"/>
          <ac:spMkLst>
            <pc:docMk/>
            <pc:sldMk cId="38416456" sldId="330"/>
            <ac:spMk id="17" creationId="{6DCC0508-F2C1-6E2E-8B4C-50CEB1407E6D}"/>
          </ac:spMkLst>
        </pc:spChg>
        <pc:spChg chg="mod">
          <ac:chgData name="Gayatri Dandawate" userId="e367800e3e82cfd8" providerId="LiveId" clId="{1FDD68AB-8507-4D09-89E6-A4F5EC99AB0E}" dt="2022-05-22T14:08:39.607" v="9193" actId="1076"/>
          <ac:spMkLst>
            <pc:docMk/>
            <pc:sldMk cId="38416456" sldId="330"/>
            <ac:spMk id="24" creationId="{797B2FF7-762E-0AC1-4D11-2D3885B65B83}"/>
          </ac:spMkLst>
        </pc:spChg>
        <pc:spChg chg="mod">
          <ac:chgData name="Gayatri Dandawate" userId="e367800e3e82cfd8" providerId="LiveId" clId="{1FDD68AB-8507-4D09-89E6-A4F5EC99AB0E}" dt="2022-05-22T14:09:39.693" v="9197" actId="1076"/>
          <ac:spMkLst>
            <pc:docMk/>
            <pc:sldMk cId="38416456" sldId="330"/>
            <ac:spMk id="25" creationId="{65AC6EC2-E57E-42E6-2EBE-0051A5338B6B}"/>
          </ac:spMkLst>
        </pc:spChg>
        <pc:spChg chg="mod">
          <ac:chgData name="Gayatri Dandawate" userId="e367800e3e82cfd8" providerId="LiveId" clId="{1FDD68AB-8507-4D09-89E6-A4F5EC99AB0E}" dt="2022-05-22T14:07:11.281" v="9181" actId="1076"/>
          <ac:spMkLst>
            <pc:docMk/>
            <pc:sldMk cId="38416456" sldId="330"/>
            <ac:spMk id="26" creationId="{D08516E7-3733-7BFD-66FF-EF89D4AFDD14}"/>
          </ac:spMkLst>
        </pc:spChg>
        <pc:spChg chg="mod">
          <ac:chgData name="Gayatri Dandawate" userId="e367800e3e82cfd8" providerId="LiveId" clId="{1FDD68AB-8507-4D09-89E6-A4F5EC99AB0E}" dt="2022-05-22T14:07:44.121" v="9186" actId="1076"/>
          <ac:spMkLst>
            <pc:docMk/>
            <pc:sldMk cId="38416456" sldId="330"/>
            <ac:spMk id="27" creationId="{ECAFBD18-99FB-CB33-2E17-9C0758CE1004}"/>
          </ac:spMkLst>
        </pc:spChg>
        <pc:spChg chg="mod">
          <ac:chgData name="Gayatri Dandawate" userId="e367800e3e82cfd8" providerId="LiveId" clId="{1FDD68AB-8507-4D09-89E6-A4F5EC99AB0E}" dt="2022-05-22T14:08:18.635" v="9190" actId="1076"/>
          <ac:spMkLst>
            <pc:docMk/>
            <pc:sldMk cId="38416456" sldId="330"/>
            <ac:spMk id="28" creationId="{8FD615A5-7B8E-C4C2-2158-05940E40E9F9}"/>
          </ac:spMkLst>
        </pc:spChg>
        <pc:spChg chg="mod">
          <ac:chgData name="Gayatri Dandawate" userId="e367800e3e82cfd8" providerId="LiveId" clId="{1FDD68AB-8507-4D09-89E6-A4F5EC99AB0E}" dt="2022-05-22T14:08:28.209" v="9191" actId="1076"/>
          <ac:spMkLst>
            <pc:docMk/>
            <pc:sldMk cId="38416456" sldId="330"/>
            <ac:spMk id="31" creationId="{FCDF748F-0CE5-E356-76E4-E3117742D170}"/>
          </ac:spMkLst>
        </pc:spChg>
        <pc:spChg chg="mod">
          <ac:chgData name="Gayatri Dandawate" userId="e367800e3e82cfd8" providerId="LiveId" clId="{1FDD68AB-8507-4D09-89E6-A4F5EC99AB0E}" dt="2022-05-22T14:09:39.693" v="9197" actId="1076"/>
          <ac:spMkLst>
            <pc:docMk/>
            <pc:sldMk cId="38416456" sldId="330"/>
            <ac:spMk id="32" creationId="{5C3AC600-A3FA-43BD-FD40-70702B0CB16A}"/>
          </ac:spMkLst>
        </pc:spChg>
        <pc:spChg chg="mod">
          <ac:chgData name="Gayatri Dandawate" userId="e367800e3e82cfd8" providerId="LiveId" clId="{1FDD68AB-8507-4D09-89E6-A4F5EC99AB0E}" dt="2022-05-22T12:01:12.482" v="8459" actId="108"/>
          <ac:spMkLst>
            <pc:docMk/>
            <pc:sldMk cId="38416456" sldId="330"/>
            <ac:spMk id="33" creationId="{0142934B-4CAA-4414-0728-74BDB75C4603}"/>
          </ac:spMkLst>
        </pc:spChg>
        <pc:spChg chg="mod">
          <ac:chgData name="Gayatri Dandawate" userId="e367800e3e82cfd8" providerId="LiveId" clId="{1FDD68AB-8507-4D09-89E6-A4F5EC99AB0E}" dt="2022-05-22T14:05:44.972" v="9168" actId="1076"/>
          <ac:spMkLst>
            <pc:docMk/>
            <pc:sldMk cId="38416456" sldId="330"/>
            <ac:spMk id="42" creationId="{F451D21E-1BC9-F91E-DAB9-10ED0EA793B3}"/>
          </ac:spMkLst>
        </pc:spChg>
        <pc:grpChg chg="add mod">
          <ac:chgData name="Gayatri Dandawate" userId="e367800e3e82cfd8" providerId="LiveId" clId="{1FDD68AB-8507-4D09-89E6-A4F5EC99AB0E}" dt="2022-05-22T14:09:28.998" v="9196" actId="164"/>
          <ac:grpSpMkLst>
            <pc:docMk/>
            <pc:sldMk cId="38416456" sldId="330"/>
            <ac:grpSpMk id="15" creationId="{924CB25D-81CB-89A6-0076-CDF2A5A7E9D3}"/>
          </ac:grpSpMkLst>
        </pc:grpChg>
        <pc:grpChg chg="mod">
          <ac:chgData name="Gayatri Dandawate" userId="e367800e3e82cfd8" providerId="LiveId" clId="{1FDD68AB-8507-4D09-89E6-A4F5EC99AB0E}" dt="2022-05-22T14:09:39.693" v="9197" actId="1076"/>
          <ac:grpSpMkLst>
            <pc:docMk/>
            <pc:sldMk cId="38416456" sldId="330"/>
            <ac:grpSpMk id="30" creationId="{3D7727C7-70F9-19FA-DD36-2F8BFC05759A}"/>
          </ac:grpSpMkLst>
        </pc:grpChg>
        <pc:grpChg chg="mod">
          <ac:chgData name="Gayatri Dandawate" userId="e367800e3e82cfd8" providerId="LiveId" clId="{1FDD68AB-8507-4D09-89E6-A4F5EC99AB0E}" dt="2022-05-22T14:09:28.998" v="9196" actId="164"/>
          <ac:grpSpMkLst>
            <pc:docMk/>
            <pc:sldMk cId="38416456" sldId="330"/>
            <ac:grpSpMk id="35" creationId="{FD605CAF-0B48-F982-7810-2AAAE621BA13}"/>
          </ac:grpSpMkLst>
        </pc:grpChg>
        <pc:picChg chg="mod">
          <ac:chgData name="Gayatri Dandawate" userId="e367800e3e82cfd8" providerId="LiveId" clId="{1FDD68AB-8507-4D09-89E6-A4F5EC99AB0E}" dt="2022-05-22T14:09:28.998" v="9196" actId="164"/>
          <ac:picMkLst>
            <pc:docMk/>
            <pc:sldMk cId="38416456" sldId="330"/>
            <ac:picMk id="2" creationId="{F4C7511E-2FCE-20DC-7415-424EBA179D55}"/>
          </ac:picMkLst>
        </pc:picChg>
        <pc:picChg chg="mod">
          <ac:chgData name="Gayatri Dandawate" userId="e367800e3e82cfd8" providerId="LiveId" clId="{1FDD68AB-8507-4D09-89E6-A4F5EC99AB0E}" dt="2022-05-22T14:09:39.693" v="9197" actId="1076"/>
          <ac:picMkLst>
            <pc:docMk/>
            <pc:sldMk cId="38416456" sldId="330"/>
            <ac:picMk id="8" creationId="{6444F18A-969D-9595-6CF7-F358D90E9C83}"/>
          </ac:picMkLst>
        </pc:picChg>
        <pc:picChg chg="add del mod">
          <ac:chgData name="Gayatri Dandawate" userId="e367800e3e82cfd8" providerId="LiveId" clId="{1FDD68AB-8507-4D09-89E6-A4F5EC99AB0E}" dt="2022-05-22T14:04:55.405" v="9159" actId="478"/>
          <ac:picMkLst>
            <pc:docMk/>
            <pc:sldMk cId="38416456" sldId="330"/>
            <ac:picMk id="12" creationId="{744B4A9E-55ED-C102-477C-46436F22989C}"/>
          </ac:picMkLst>
        </pc:picChg>
        <pc:picChg chg="mod">
          <ac:chgData name="Gayatri Dandawate" userId="e367800e3e82cfd8" providerId="LiveId" clId="{1FDD68AB-8507-4D09-89E6-A4F5EC99AB0E}" dt="2022-05-22T14:07:44.121" v="9186" actId="1076"/>
          <ac:picMkLst>
            <pc:docMk/>
            <pc:sldMk cId="38416456" sldId="330"/>
            <ac:picMk id="21" creationId="{CC59A6B9-6C20-7AA8-AB14-1629C40487CE}"/>
          </ac:picMkLst>
        </pc:picChg>
        <pc:picChg chg="mod">
          <ac:chgData name="Gayatri Dandawate" userId="e367800e3e82cfd8" providerId="LiveId" clId="{1FDD68AB-8507-4D09-89E6-A4F5EC99AB0E}" dt="2022-05-22T14:09:39.693" v="9197" actId="1076"/>
          <ac:picMkLst>
            <pc:docMk/>
            <pc:sldMk cId="38416456" sldId="330"/>
            <ac:picMk id="29" creationId="{B13626DB-05D6-325D-E141-4D04631FF7CE}"/>
          </ac:picMkLst>
        </pc:picChg>
        <pc:picChg chg="add mod">
          <ac:chgData name="Gayatri Dandawate" userId="e367800e3e82cfd8" providerId="LiveId" clId="{1FDD68AB-8507-4D09-89E6-A4F5EC99AB0E}" dt="2022-05-22T12:38:30.597" v="8494"/>
          <ac:picMkLst>
            <pc:docMk/>
            <pc:sldMk cId="38416456" sldId="330"/>
            <ac:picMk id="36" creationId="{E96FDDA2-49DD-7105-33AC-CA891634F3F2}"/>
          </ac:picMkLst>
        </pc:picChg>
        <pc:cxnChg chg="add mod">
          <ac:chgData name="Gayatri Dandawate" userId="e367800e3e82cfd8" providerId="LiveId" clId="{1FDD68AB-8507-4D09-89E6-A4F5EC99AB0E}" dt="2022-05-22T11:03:43.012" v="7809"/>
          <ac:cxnSpMkLst>
            <pc:docMk/>
            <pc:sldMk cId="38416456" sldId="330"/>
            <ac:cxnSpMk id="34" creationId="{AB18A48D-1FF1-6BC1-081E-FA62F0D4F1D2}"/>
          </ac:cxnSpMkLst>
        </pc:cxnChg>
      </pc:sldChg>
      <pc:sldChg chg="modSp mod ord modShow">
        <pc:chgData name="Gayatri Dandawate" userId="e367800e3e82cfd8" providerId="LiveId" clId="{1FDD68AB-8507-4D09-89E6-A4F5EC99AB0E}" dt="2022-05-22T09:37:03.350" v="7356"/>
        <pc:sldMkLst>
          <pc:docMk/>
          <pc:sldMk cId="928667102" sldId="331"/>
        </pc:sldMkLst>
        <pc:picChg chg="mod">
          <ac:chgData name="Gayatri Dandawate" userId="e367800e3e82cfd8" providerId="LiveId" clId="{1FDD68AB-8507-4D09-89E6-A4F5EC99AB0E}" dt="2022-05-21T19:11:42.534" v="5265" actId="1076"/>
          <ac:picMkLst>
            <pc:docMk/>
            <pc:sldMk cId="928667102" sldId="331"/>
            <ac:picMk id="3" creationId="{BCB7F82F-3913-6D89-7F26-46E03A58C29F}"/>
          </ac:picMkLst>
        </pc:picChg>
      </pc:sldChg>
      <pc:sldChg chg="addSp delSp modSp add mod ord modShow">
        <pc:chgData name="Gayatri Dandawate" userId="e367800e3e82cfd8" providerId="LiveId" clId="{1FDD68AB-8507-4D09-89E6-A4F5EC99AB0E}" dt="2022-05-22T09:36:27.240" v="7348"/>
        <pc:sldMkLst>
          <pc:docMk/>
          <pc:sldMk cId="1081678398" sldId="332"/>
        </pc:sldMkLst>
        <pc:spChg chg="add del mod">
          <ac:chgData name="Gayatri Dandawate" userId="e367800e3e82cfd8" providerId="LiveId" clId="{1FDD68AB-8507-4D09-89E6-A4F5EC99AB0E}" dt="2022-05-20T12:56:04.348" v="3559" actId="1957"/>
          <ac:spMkLst>
            <pc:docMk/>
            <pc:sldMk cId="1081678398" sldId="332"/>
            <ac:spMk id="8" creationId="{97F63B23-63D0-EF85-57D0-799DD6F0DB6D}"/>
          </ac:spMkLst>
        </pc:spChg>
        <pc:graphicFrameChg chg="add mod">
          <ac:chgData name="Gayatri Dandawate" userId="e367800e3e82cfd8" providerId="LiveId" clId="{1FDD68AB-8507-4D09-89E6-A4F5EC99AB0E}" dt="2022-05-20T13:00:28.298" v="3583" actId="1076"/>
          <ac:graphicFrameMkLst>
            <pc:docMk/>
            <pc:sldMk cId="1081678398" sldId="332"/>
            <ac:graphicFrameMk id="12" creationId="{340223F8-A15B-5404-B4FF-24C9E7F47C8D}"/>
          </ac:graphicFrameMkLst>
        </pc:graphicFrameChg>
        <pc:picChg chg="mod">
          <ac:chgData name="Gayatri Dandawate" userId="e367800e3e82cfd8" providerId="LiveId" clId="{1FDD68AB-8507-4D09-89E6-A4F5EC99AB0E}" dt="2022-05-20T12:55:33.097" v="3555" actId="1076"/>
          <ac:picMkLst>
            <pc:docMk/>
            <pc:sldMk cId="1081678398" sldId="332"/>
            <ac:picMk id="3" creationId="{BCB7F82F-3913-6D89-7F26-46E03A58C29F}"/>
          </ac:picMkLst>
        </pc:picChg>
        <pc:picChg chg="del mod">
          <ac:chgData name="Gayatri Dandawate" userId="e367800e3e82cfd8" providerId="LiveId" clId="{1FDD68AB-8507-4D09-89E6-A4F5EC99AB0E}" dt="2022-05-20T12:55:39.721" v="3557" actId="478"/>
          <ac:picMkLst>
            <pc:docMk/>
            <pc:sldMk cId="1081678398" sldId="332"/>
            <ac:picMk id="5" creationId="{770C1A9D-9E2D-B4BB-5A3D-2858AB04C45D}"/>
          </ac:picMkLst>
        </pc:picChg>
      </pc:sldChg>
      <pc:sldChg chg="add del">
        <pc:chgData name="Gayatri Dandawate" userId="e367800e3e82cfd8" providerId="LiveId" clId="{1FDD68AB-8507-4D09-89E6-A4F5EC99AB0E}" dt="2022-05-20T13:54:12.969" v="4166" actId="2696"/>
        <pc:sldMkLst>
          <pc:docMk/>
          <pc:sldMk cId="1141037883" sldId="333"/>
        </pc:sldMkLst>
      </pc:sldChg>
      <pc:sldChg chg="add mod ord modShow">
        <pc:chgData name="Gayatri Dandawate" userId="e367800e3e82cfd8" providerId="LiveId" clId="{1FDD68AB-8507-4D09-89E6-A4F5EC99AB0E}" dt="2022-05-20T14:00:45.335" v="4187"/>
        <pc:sldMkLst>
          <pc:docMk/>
          <pc:sldMk cId="3776585525" sldId="333"/>
        </pc:sldMkLst>
      </pc:sldChg>
      <pc:sldChg chg="add mod ord modShow">
        <pc:chgData name="Gayatri Dandawate" userId="e367800e3e82cfd8" providerId="LiveId" clId="{1FDD68AB-8507-4D09-89E6-A4F5EC99AB0E}" dt="2022-05-20T14:04:55.545" v="4210" actId="729"/>
        <pc:sldMkLst>
          <pc:docMk/>
          <pc:sldMk cId="1957551274" sldId="334"/>
        </pc:sldMkLst>
      </pc:sldChg>
      <pc:sldChg chg="add mod ord modShow">
        <pc:chgData name="Gayatri Dandawate" userId="e367800e3e82cfd8" providerId="LiveId" clId="{1FDD68AB-8507-4D09-89E6-A4F5EC99AB0E}" dt="2022-05-20T14:07:07.978" v="4220"/>
        <pc:sldMkLst>
          <pc:docMk/>
          <pc:sldMk cId="1050936331" sldId="335"/>
        </pc:sldMkLst>
      </pc:sldChg>
      <pc:sldChg chg="add mod ord modShow">
        <pc:chgData name="Gayatri Dandawate" userId="e367800e3e82cfd8" providerId="LiveId" clId="{1FDD68AB-8507-4D09-89E6-A4F5EC99AB0E}" dt="2022-05-20T14:40:14.198" v="4257"/>
        <pc:sldMkLst>
          <pc:docMk/>
          <pc:sldMk cId="1248786397" sldId="336"/>
        </pc:sldMkLst>
      </pc:sldChg>
      <pc:sldChg chg="mod ord modShow">
        <pc:chgData name="Gayatri Dandawate" userId="e367800e3e82cfd8" providerId="LiveId" clId="{1FDD68AB-8507-4D09-89E6-A4F5EC99AB0E}" dt="2022-05-21T17:45:58.287" v="4407"/>
        <pc:sldMkLst>
          <pc:docMk/>
          <pc:sldMk cId="2306457065" sldId="336"/>
        </pc:sldMkLst>
      </pc:sldChg>
      <pc:sldChg chg="new del">
        <pc:chgData name="Gayatri Dandawate" userId="e367800e3e82cfd8" providerId="LiveId" clId="{1FDD68AB-8507-4D09-89E6-A4F5EC99AB0E}" dt="2022-05-20T14:38:54.221" v="4253" actId="47"/>
        <pc:sldMkLst>
          <pc:docMk/>
          <pc:sldMk cId="3039069855" sldId="336"/>
        </pc:sldMkLst>
      </pc:sldChg>
      <pc:sldChg chg="addSp modSp mod modAnim">
        <pc:chgData name="Gayatri Dandawate" userId="e367800e3e82cfd8" providerId="LiveId" clId="{1FDD68AB-8507-4D09-89E6-A4F5EC99AB0E}" dt="2022-05-22T13:51:54.697" v="9025" actId="1076"/>
        <pc:sldMkLst>
          <pc:docMk/>
          <pc:sldMk cId="2752181823" sldId="337"/>
        </pc:sldMkLst>
        <pc:spChg chg="add mod">
          <ac:chgData name="Gayatri Dandawate" userId="e367800e3e82cfd8" providerId="LiveId" clId="{1FDD68AB-8507-4D09-89E6-A4F5EC99AB0E}" dt="2022-05-22T13:34:02.619" v="8822" actId="1076"/>
          <ac:spMkLst>
            <pc:docMk/>
            <pc:sldMk cId="2752181823" sldId="337"/>
            <ac:spMk id="2" creationId="{10966022-DC9F-D27D-754B-5918F331F64E}"/>
          </ac:spMkLst>
        </pc:spChg>
        <pc:spChg chg="mod">
          <ac:chgData name="Gayatri Dandawate" userId="e367800e3e82cfd8" providerId="LiveId" clId="{1FDD68AB-8507-4D09-89E6-A4F5EC99AB0E}" dt="2022-05-22T11:28:50.596" v="8091" actId="1076"/>
          <ac:spMkLst>
            <pc:docMk/>
            <pc:sldMk cId="2752181823" sldId="337"/>
            <ac:spMk id="14" creationId="{CB8FC7F9-5A74-4BD1-872B-DE9062D8D90E}"/>
          </ac:spMkLst>
        </pc:spChg>
        <pc:spChg chg="mod">
          <ac:chgData name="Gayatri Dandawate" userId="e367800e3e82cfd8" providerId="LiveId" clId="{1FDD68AB-8507-4D09-89E6-A4F5EC99AB0E}" dt="2022-05-22T11:28:50.596" v="8091" actId="1076"/>
          <ac:spMkLst>
            <pc:docMk/>
            <pc:sldMk cId="2752181823" sldId="337"/>
            <ac:spMk id="15" creationId="{43F4E8C9-6AAF-4DDC-9B77-65391B240202}"/>
          </ac:spMkLst>
        </pc:spChg>
        <pc:spChg chg="mod">
          <ac:chgData name="Gayatri Dandawate" userId="e367800e3e82cfd8" providerId="LiveId" clId="{1FDD68AB-8507-4D09-89E6-A4F5EC99AB0E}" dt="2022-05-22T11:28:50.596" v="8091" actId="1076"/>
          <ac:spMkLst>
            <pc:docMk/>
            <pc:sldMk cId="2752181823" sldId="337"/>
            <ac:spMk id="16" creationId="{3E203843-9CEA-40F6-A3B8-20FE5E72C3FC}"/>
          </ac:spMkLst>
        </pc:spChg>
        <pc:spChg chg="mod">
          <ac:chgData name="Gayatri Dandawate" userId="e367800e3e82cfd8" providerId="LiveId" clId="{1FDD68AB-8507-4D09-89E6-A4F5EC99AB0E}" dt="2022-05-22T11:28:50.596" v="8091" actId="1076"/>
          <ac:spMkLst>
            <pc:docMk/>
            <pc:sldMk cId="2752181823" sldId="337"/>
            <ac:spMk id="18" creationId="{FF6FA83D-AA83-47A6-92C9-B556DE342539}"/>
          </ac:spMkLst>
        </pc:spChg>
        <pc:spChg chg="mod">
          <ac:chgData name="Gayatri Dandawate" userId="e367800e3e82cfd8" providerId="LiveId" clId="{1FDD68AB-8507-4D09-89E6-A4F5EC99AB0E}" dt="2022-05-22T11:28:50.596" v="8091" actId="1076"/>
          <ac:spMkLst>
            <pc:docMk/>
            <pc:sldMk cId="2752181823" sldId="337"/>
            <ac:spMk id="21" creationId="{E67F9BC3-EE5F-4CBB-BCEC-92E84751B0E6}"/>
          </ac:spMkLst>
        </pc:spChg>
        <pc:spChg chg="mod">
          <ac:chgData name="Gayatri Dandawate" userId="e367800e3e82cfd8" providerId="LiveId" clId="{1FDD68AB-8507-4D09-89E6-A4F5EC99AB0E}" dt="2022-05-22T11:28:50.596" v="8091" actId="1076"/>
          <ac:spMkLst>
            <pc:docMk/>
            <pc:sldMk cId="2752181823" sldId="337"/>
            <ac:spMk id="22" creationId="{A2DDC4D9-3E30-4819-A768-A897E70DC6CC}"/>
          </ac:spMkLst>
        </pc:spChg>
        <pc:spChg chg="mod">
          <ac:chgData name="Gayatri Dandawate" userId="e367800e3e82cfd8" providerId="LiveId" clId="{1FDD68AB-8507-4D09-89E6-A4F5EC99AB0E}" dt="2022-05-22T11:28:50.596" v="8091" actId="1076"/>
          <ac:spMkLst>
            <pc:docMk/>
            <pc:sldMk cId="2752181823" sldId="337"/>
            <ac:spMk id="23" creationId="{0C58C75C-12A5-4C6B-8EEC-47B3DCFAA503}"/>
          </ac:spMkLst>
        </pc:spChg>
        <pc:spChg chg="mod">
          <ac:chgData name="Gayatri Dandawate" userId="e367800e3e82cfd8" providerId="LiveId" clId="{1FDD68AB-8507-4D09-89E6-A4F5EC99AB0E}" dt="2022-05-22T11:29:32.424" v="8093" actId="1076"/>
          <ac:spMkLst>
            <pc:docMk/>
            <pc:sldMk cId="2752181823" sldId="337"/>
            <ac:spMk id="25" creationId="{E5B96718-501A-45DE-AA59-0ABF1B231BF4}"/>
          </ac:spMkLst>
        </pc:spChg>
        <pc:spChg chg="mod">
          <ac:chgData name="Gayatri Dandawate" userId="e367800e3e82cfd8" providerId="LiveId" clId="{1FDD68AB-8507-4D09-89E6-A4F5EC99AB0E}" dt="2022-05-22T11:29:32.424" v="8093" actId="1076"/>
          <ac:spMkLst>
            <pc:docMk/>
            <pc:sldMk cId="2752181823" sldId="337"/>
            <ac:spMk id="28" creationId="{BFCB666B-0716-48C0-B58E-7E447B76A144}"/>
          </ac:spMkLst>
        </pc:spChg>
        <pc:spChg chg="mod">
          <ac:chgData name="Gayatri Dandawate" userId="e367800e3e82cfd8" providerId="LiveId" clId="{1FDD68AB-8507-4D09-89E6-A4F5EC99AB0E}" dt="2022-05-22T11:29:17.199" v="8092" actId="1076"/>
          <ac:spMkLst>
            <pc:docMk/>
            <pc:sldMk cId="2752181823" sldId="337"/>
            <ac:spMk id="30" creationId="{D07617CB-057B-4C55-8B8C-48B65CEB5B92}"/>
          </ac:spMkLst>
        </pc:spChg>
        <pc:spChg chg="mod">
          <ac:chgData name="Gayatri Dandawate" userId="e367800e3e82cfd8" providerId="LiveId" clId="{1FDD68AB-8507-4D09-89E6-A4F5EC99AB0E}" dt="2022-05-22T11:29:17.199" v="8092" actId="1076"/>
          <ac:spMkLst>
            <pc:docMk/>
            <pc:sldMk cId="2752181823" sldId="337"/>
            <ac:spMk id="31" creationId="{1C9F479C-E356-404E-9185-A820B45F5670}"/>
          </ac:spMkLst>
        </pc:spChg>
        <pc:spChg chg="mod">
          <ac:chgData name="Gayatri Dandawate" userId="e367800e3e82cfd8" providerId="LiveId" clId="{1FDD68AB-8507-4D09-89E6-A4F5EC99AB0E}" dt="2022-05-22T11:28:50.596" v="8091" actId="1076"/>
          <ac:spMkLst>
            <pc:docMk/>
            <pc:sldMk cId="2752181823" sldId="337"/>
            <ac:spMk id="32" creationId="{0C6838DB-95D9-451B-9C5F-6EF4F0301388}"/>
          </ac:spMkLst>
        </pc:spChg>
        <pc:spChg chg="mod">
          <ac:chgData name="Gayatri Dandawate" userId="e367800e3e82cfd8" providerId="LiveId" clId="{1FDD68AB-8507-4D09-89E6-A4F5EC99AB0E}" dt="2022-05-22T11:28:50.596" v="8091" actId="1076"/>
          <ac:spMkLst>
            <pc:docMk/>
            <pc:sldMk cId="2752181823" sldId="337"/>
            <ac:spMk id="33" creationId="{0BC1654A-1D39-45E0-9ED0-30F70E508A9E}"/>
          </ac:spMkLst>
        </pc:spChg>
        <pc:spChg chg="mod">
          <ac:chgData name="Gayatri Dandawate" userId="e367800e3e82cfd8" providerId="LiveId" clId="{1FDD68AB-8507-4D09-89E6-A4F5EC99AB0E}" dt="2022-05-22T11:28:50.596" v="8091" actId="1076"/>
          <ac:spMkLst>
            <pc:docMk/>
            <pc:sldMk cId="2752181823" sldId="337"/>
            <ac:spMk id="34" creationId="{62082407-95A4-4C87-9D69-8C60D45DBE54}"/>
          </ac:spMkLst>
        </pc:spChg>
        <pc:spChg chg="mod">
          <ac:chgData name="Gayatri Dandawate" userId="e367800e3e82cfd8" providerId="LiveId" clId="{1FDD68AB-8507-4D09-89E6-A4F5EC99AB0E}" dt="2022-05-22T11:28:50.596" v="8091" actId="1076"/>
          <ac:spMkLst>
            <pc:docMk/>
            <pc:sldMk cId="2752181823" sldId="337"/>
            <ac:spMk id="35" creationId="{CDB823C7-34CF-42C5-99BC-456DF34A129B}"/>
          </ac:spMkLst>
        </pc:spChg>
        <pc:spChg chg="mod">
          <ac:chgData name="Gayatri Dandawate" userId="e367800e3e82cfd8" providerId="LiveId" clId="{1FDD68AB-8507-4D09-89E6-A4F5EC99AB0E}" dt="2022-05-22T13:51:54.697" v="9025" actId="1076"/>
          <ac:spMkLst>
            <pc:docMk/>
            <pc:sldMk cId="2752181823" sldId="337"/>
            <ac:spMk id="36" creationId="{756CDC04-EB3E-4031-9F76-EA313A06DDF5}"/>
          </ac:spMkLst>
        </pc:spChg>
        <pc:spChg chg="mod">
          <ac:chgData name="Gayatri Dandawate" userId="e367800e3e82cfd8" providerId="LiveId" clId="{1FDD68AB-8507-4D09-89E6-A4F5EC99AB0E}" dt="2022-05-22T11:28:50.596" v="8091" actId="1076"/>
          <ac:spMkLst>
            <pc:docMk/>
            <pc:sldMk cId="2752181823" sldId="337"/>
            <ac:spMk id="37" creationId="{E981E3CC-0988-44E4-9DAF-7526E9B941E1}"/>
          </ac:spMkLst>
        </pc:spChg>
        <pc:spChg chg="mod">
          <ac:chgData name="Gayatri Dandawate" userId="e367800e3e82cfd8" providerId="LiveId" clId="{1FDD68AB-8507-4D09-89E6-A4F5EC99AB0E}" dt="2022-05-22T13:50:56.491" v="9013" actId="1076"/>
          <ac:spMkLst>
            <pc:docMk/>
            <pc:sldMk cId="2752181823" sldId="337"/>
            <ac:spMk id="38" creationId="{C2C405D9-9A73-4B53-924A-BC12466314FC}"/>
          </ac:spMkLst>
        </pc:spChg>
        <pc:spChg chg="mod">
          <ac:chgData name="Gayatri Dandawate" userId="e367800e3e82cfd8" providerId="LiveId" clId="{1FDD68AB-8507-4D09-89E6-A4F5EC99AB0E}" dt="2022-05-22T11:28:50.596" v="8091" actId="1076"/>
          <ac:spMkLst>
            <pc:docMk/>
            <pc:sldMk cId="2752181823" sldId="337"/>
            <ac:spMk id="39" creationId="{F411BB76-0AFE-4E91-B3B9-A253DC98B644}"/>
          </ac:spMkLst>
        </pc:spChg>
        <pc:spChg chg="mod">
          <ac:chgData name="Gayatri Dandawate" userId="e367800e3e82cfd8" providerId="LiveId" clId="{1FDD68AB-8507-4D09-89E6-A4F5EC99AB0E}" dt="2022-05-22T11:28:50.596" v="8091" actId="1076"/>
          <ac:spMkLst>
            <pc:docMk/>
            <pc:sldMk cId="2752181823" sldId="337"/>
            <ac:spMk id="40" creationId="{5C57F317-6811-4F9B-88E8-879574E65795}"/>
          </ac:spMkLst>
        </pc:spChg>
        <pc:spChg chg="mod">
          <ac:chgData name="Gayatri Dandawate" userId="e367800e3e82cfd8" providerId="LiveId" clId="{1FDD68AB-8507-4D09-89E6-A4F5EC99AB0E}" dt="2022-05-22T11:28:50.596" v="8091" actId="1076"/>
          <ac:spMkLst>
            <pc:docMk/>
            <pc:sldMk cId="2752181823" sldId="337"/>
            <ac:spMk id="41" creationId="{7A7FEA15-24E1-4871-BE70-B6C62B57B72C}"/>
          </ac:spMkLst>
        </pc:spChg>
        <pc:spChg chg="mod">
          <ac:chgData name="Gayatri Dandawate" userId="e367800e3e82cfd8" providerId="LiveId" clId="{1FDD68AB-8507-4D09-89E6-A4F5EC99AB0E}" dt="2022-05-22T11:29:32.424" v="8093" actId="1076"/>
          <ac:spMkLst>
            <pc:docMk/>
            <pc:sldMk cId="2752181823" sldId="337"/>
            <ac:spMk id="43" creationId="{25F4BE6B-48A9-4470-8248-E111B420C0FB}"/>
          </ac:spMkLst>
        </pc:spChg>
        <pc:spChg chg="mod">
          <ac:chgData name="Gayatri Dandawate" userId="e367800e3e82cfd8" providerId="LiveId" clId="{1FDD68AB-8507-4D09-89E6-A4F5EC99AB0E}" dt="2022-05-22T11:29:17.199" v="8092" actId="1076"/>
          <ac:spMkLst>
            <pc:docMk/>
            <pc:sldMk cId="2752181823" sldId="337"/>
            <ac:spMk id="45" creationId="{26A5E168-2D8F-4246-B2D3-6F7FF9DD5D61}"/>
          </ac:spMkLst>
        </pc:spChg>
        <pc:spChg chg="mod">
          <ac:chgData name="Gayatri Dandawate" userId="e367800e3e82cfd8" providerId="LiveId" clId="{1FDD68AB-8507-4D09-89E6-A4F5EC99AB0E}" dt="2022-05-22T13:50:03.993" v="9009" actId="1076"/>
          <ac:spMkLst>
            <pc:docMk/>
            <pc:sldMk cId="2752181823" sldId="337"/>
            <ac:spMk id="48" creationId="{B01381BC-0A3D-4CCD-9658-0355B8B881B5}"/>
          </ac:spMkLst>
        </pc:spChg>
        <pc:spChg chg="mod">
          <ac:chgData name="Gayatri Dandawate" userId="e367800e3e82cfd8" providerId="LiveId" clId="{1FDD68AB-8507-4D09-89E6-A4F5EC99AB0E}" dt="2022-05-22T11:29:17.199" v="8092" actId="1076"/>
          <ac:spMkLst>
            <pc:docMk/>
            <pc:sldMk cId="2752181823" sldId="337"/>
            <ac:spMk id="63" creationId="{83D7D1FD-CB9B-4E54-981E-ABC58E693281}"/>
          </ac:spMkLst>
        </pc:spChg>
        <pc:spChg chg="mod">
          <ac:chgData name="Gayatri Dandawate" userId="e367800e3e82cfd8" providerId="LiveId" clId="{1FDD68AB-8507-4D09-89E6-A4F5EC99AB0E}" dt="2022-05-22T11:29:17.199" v="8092" actId="1076"/>
          <ac:spMkLst>
            <pc:docMk/>
            <pc:sldMk cId="2752181823" sldId="337"/>
            <ac:spMk id="64" creationId="{05B6A579-6BFD-4970-8B9A-60D3B9579430}"/>
          </ac:spMkLst>
        </pc:spChg>
        <pc:spChg chg="mod">
          <ac:chgData name="Gayatri Dandawate" userId="e367800e3e82cfd8" providerId="LiveId" clId="{1FDD68AB-8507-4D09-89E6-A4F5EC99AB0E}" dt="2022-05-22T11:29:32.424" v="8093" actId="1076"/>
          <ac:spMkLst>
            <pc:docMk/>
            <pc:sldMk cId="2752181823" sldId="337"/>
            <ac:spMk id="65" creationId="{162F0071-1532-49F1-88DB-70EDF617999E}"/>
          </ac:spMkLst>
        </pc:spChg>
        <pc:spChg chg="mod">
          <ac:chgData name="Gayatri Dandawate" userId="e367800e3e82cfd8" providerId="LiveId" clId="{1FDD68AB-8507-4D09-89E6-A4F5EC99AB0E}" dt="2022-05-22T11:29:32.424" v="8093" actId="1076"/>
          <ac:spMkLst>
            <pc:docMk/>
            <pc:sldMk cId="2752181823" sldId="337"/>
            <ac:spMk id="66" creationId="{FC1FD2D4-83A3-4C5D-A933-03E0BBB2F85C}"/>
          </ac:spMkLst>
        </pc:spChg>
        <pc:spChg chg="mod">
          <ac:chgData name="Gayatri Dandawate" userId="e367800e3e82cfd8" providerId="LiveId" clId="{1FDD68AB-8507-4D09-89E6-A4F5EC99AB0E}" dt="2022-05-22T11:29:32.424" v="8093" actId="1076"/>
          <ac:spMkLst>
            <pc:docMk/>
            <pc:sldMk cId="2752181823" sldId="337"/>
            <ac:spMk id="67" creationId="{A6E72C96-6D62-4BDC-8E26-1EB7D927695F}"/>
          </ac:spMkLst>
        </pc:spChg>
        <pc:spChg chg="mod">
          <ac:chgData name="Gayatri Dandawate" userId="e367800e3e82cfd8" providerId="LiveId" clId="{1FDD68AB-8507-4D09-89E6-A4F5EC99AB0E}" dt="2022-05-22T11:28:50.596" v="8091" actId="1076"/>
          <ac:spMkLst>
            <pc:docMk/>
            <pc:sldMk cId="2752181823" sldId="337"/>
            <ac:spMk id="68" creationId="{16F1360B-894A-42E6-B206-0F0823C002D4}"/>
          </ac:spMkLst>
        </pc:spChg>
        <pc:spChg chg="mod">
          <ac:chgData name="Gayatri Dandawate" userId="e367800e3e82cfd8" providerId="LiveId" clId="{1FDD68AB-8507-4D09-89E6-A4F5EC99AB0E}" dt="2022-05-22T11:29:17.199" v="8092" actId="1076"/>
          <ac:spMkLst>
            <pc:docMk/>
            <pc:sldMk cId="2752181823" sldId="337"/>
            <ac:spMk id="78" creationId="{8EF88E97-2CB9-4C9D-86B7-7C7C1246A716}"/>
          </ac:spMkLst>
        </pc:spChg>
        <pc:picChg chg="mod">
          <ac:chgData name="Gayatri Dandawate" userId="e367800e3e82cfd8" providerId="LiveId" clId="{1FDD68AB-8507-4D09-89E6-A4F5EC99AB0E}" dt="2022-05-22T11:29:17.199" v="8092" actId="1076"/>
          <ac:picMkLst>
            <pc:docMk/>
            <pc:sldMk cId="2752181823" sldId="337"/>
            <ac:picMk id="42" creationId="{441644F6-3DAA-4709-956E-C95730131FF2}"/>
          </ac:picMkLst>
        </pc:picChg>
        <pc:picChg chg="add mod">
          <ac:chgData name="Gayatri Dandawate" userId="e367800e3e82cfd8" providerId="LiveId" clId="{1FDD68AB-8507-4D09-89E6-A4F5EC99AB0E}" dt="2022-05-22T12:38:25.207" v="8492"/>
          <ac:picMkLst>
            <pc:docMk/>
            <pc:sldMk cId="2752181823" sldId="337"/>
            <ac:picMk id="46" creationId="{BF6FEB67-F638-1DFA-0D4B-4450A55C6D0E}"/>
          </ac:picMkLst>
        </pc:picChg>
        <pc:picChg chg="mod">
          <ac:chgData name="Gayatri Dandawate" userId="e367800e3e82cfd8" providerId="LiveId" clId="{1FDD68AB-8507-4D09-89E6-A4F5EC99AB0E}" dt="2022-05-22T11:28:50.596" v="8091" actId="1076"/>
          <ac:picMkLst>
            <pc:docMk/>
            <pc:sldMk cId="2752181823" sldId="337"/>
            <ac:picMk id="47" creationId="{3AA6F78D-AA10-4202-BCC0-C0FA1420B7D1}"/>
          </ac:picMkLst>
        </pc:picChg>
        <pc:picChg chg="mod">
          <ac:chgData name="Gayatri Dandawate" userId="e367800e3e82cfd8" providerId="LiveId" clId="{1FDD68AB-8507-4D09-89E6-A4F5EC99AB0E}" dt="2022-05-22T11:29:32.424" v="8093" actId="1076"/>
          <ac:picMkLst>
            <pc:docMk/>
            <pc:sldMk cId="2752181823" sldId="337"/>
            <ac:picMk id="49" creationId="{B6FC3925-10EE-4C5D-B3FA-8366E19C6428}"/>
          </ac:picMkLst>
        </pc:picChg>
        <pc:picChg chg="mod">
          <ac:chgData name="Gayatri Dandawate" userId="e367800e3e82cfd8" providerId="LiveId" clId="{1FDD68AB-8507-4D09-89E6-A4F5EC99AB0E}" dt="2022-05-22T11:28:50.596" v="8091" actId="1076"/>
          <ac:picMkLst>
            <pc:docMk/>
            <pc:sldMk cId="2752181823" sldId="337"/>
            <ac:picMk id="51" creationId="{D046CBFA-461D-4F4E-98E4-5AD0676B1EDE}"/>
          </ac:picMkLst>
        </pc:picChg>
        <pc:cxnChg chg="add mod">
          <ac:chgData name="Gayatri Dandawate" userId="e367800e3e82cfd8" providerId="LiveId" clId="{1FDD68AB-8507-4D09-89E6-A4F5EC99AB0E}" dt="2022-05-22T11:03:37.348" v="7807"/>
          <ac:cxnSpMkLst>
            <pc:docMk/>
            <pc:sldMk cId="2752181823" sldId="337"/>
            <ac:cxnSpMk id="44" creationId="{A998B205-C0EE-E2E3-AAAF-EBFECA20EEBF}"/>
          </ac:cxnSpMkLst>
        </pc:cxnChg>
      </pc:sldChg>
      <pc:sldChg chg="addSp delSp modSp mod ord delAnim modAnim modShow">
        <pc:chgData name="Gayatri Dandawate" userId="e367800e3e82cfd8" providerId="LiveId" clId="{1FDD68AB-8507-4D09-89E6-A4F5EC99AB0E}" dt="2022-05-22T15:35:07.415" v="10392"/>
        <pc:sldMkLst>
          <pc:docMk/>
          <pc:sldMk cId="3487745615" sldId="339"/>
        </pc:sldMkLst>
        <pc:spChg chg="mod">
          <ac:chgData name="Gayatri Dandawate" userId="e367800e3e82cfd8" providerId="LiveId" clId="{1FDD68AB-8507-4D09-89E6-A4F5EC99AB0E}" dt="2022-05-22T15:25:32.318" v="10287" actId="20577"/>
          <ac:spMkLst>
            <pc:docMk/>
            <pc:sldMk cId="3487745615" sldId="339"/>
            <ac:spMk id="3" creationId="{7623DD86-8790-DBFA-A6ED-1A3D92961117}"/>
          </ac:spMkLst>
        </pc:spChg>
        <pc:spChg chg="mod">
          <ac:chgData name="Gayatri Dandawate" userId="e367800e3e82cfd8" providerId="LiveId" clId="{1FDD68AB-8507-4D09-89E6-A4F5EC99AB0E}" dt="2022-05-22T15:22:02.324" v="10162" actId="1076"/>
          <ac:spMkLst>
            <pc:docMk/>
            <pc:sldMk cId="3487745615" sldId="339"/>
            <ac:spMk id="4" creationId="{30E9690D-01CA-9BB6-A675-277458A0F767}"/>
          </ac:spMkLst>
        </pc:spChg>
        <pc:spChg chg="del">
          <ac:chgData name="Gayatri Dandawate" userId="e367800e3e82cfd8" providerId="LiveId" clId="{1FDD68AB-8507-4D09-89E6-A4F5EC99AB0E}" dt="2022-05-22T14:38:35.781" v="9448" actId="478"/>
          <ac:spMkLst>
            <pc:docMk/>
            <pc:sldMk cId="3487745615" sldId="339"/>
            <ac:spMk id="4" creationId="{DDDA6354-BE28-C4C2-ED25-AE2D46ABDE06}"/>
          </ac:spMkLst>
        </pc:spChg>
        <pc:spChg chg="del">
          <ac:chgData name="Gayatri Dandawate" userId="e367800e3e82cfd8" providerId="LiveId" clId="{1FDD68AB-8507-4D09-89E6-A4F5EC99AB0E}" dt="2022-05-22T14:39:07.309" v="9481" actId="478"/>
          <ac:spMkLst>
            <pc:docMk/>
            <pc:sldMk cId="3487745615" sldId="339"/>
            <ac:spMk id="5" creationId="{145CD89D-D5E6-9008-8D92-EDA5A981BE00}"/>
          </ac:spMkLst>
        </pc:spChg>
        <pc:spChg chg="add del mod">
          <ac:chgData name="Gayatri Dandawate" userId="e367800e3e82cfd8" providerId="LiveId" clId="{1FDD68AB-8507-4D09-89E6-A4F5EC99AB0E}" dt="2022-05-22T14:53:09.419" v="9924" actId="478"/>
          <ac:spMkLst>
            <pc:docMk/>
            <pc:sldMk cId="3487745615" sldId="339"/>
            <ac:spMk id="5" creationId="{49A46390-B62B-39AA-4CD6-BE14F0D5565A}"/>
          </ac:spMkLst>
        </pc:spChg>
        <pc:spChg chg="add mod">
          <ac:chgData name="Gayatri Dandawate" userId="e367800e3e82cfd8" providerId="LiveId" clId="{1FDD68AB-8507-4D09-89E6-A4F5EC99AB0E}" dt="2022-05-22T14:53:54.436" v="9930" actId="404"/>
          <ac:spMkLst>
            <pc:docMk/>
            <pc:sldMk cId="3487745615" sldId="339"/>
            <ac:spMk id="6" creationId="{8ADAD797-E3E9-8C58-17EE-E774324473B1}"/>
          </ac:spMkLst>
        </pc:spChg>
        <pc:spChg chg="add del mod">
          <ac:chgData name="Gayatri Dandawate" userId="e367800e3e82cfd8" providerId="LiveId" clId="{1FDD68AB-8507-4D09-89E6-A4F5EC99AB0E}" dt="2022-05-22T14:57:12.253" v="9992" actId="478"/>
          <ac:spMkLst>
            <pc:docMk/>
            <pc:sldMk cId="3487745615" sldId="339"/>
            <ac:spMk id="12" creationId="{D0572AAB-482A-EB9D-E544-CA592CE4B4D8}"/>
          </ac:spMkLst>
        </pc:spChg>
        <pc:spChg chg="add del mod">
          <ac:chgData name="Gayatri Dandawate" userId="e367800e3e82cfd8" providerId="LiveId" clId="{1FDD68AB-8507-4D09-89E6-A4F5EC99AB0E}" dt="2022-05-22T14:57:09.401" v="9991" actId="478"/>
          <ac:spMkLst>
            <pc:docMk/>
            <pc:sldMk cId="3487745615" sldId="339"/>
            <ac:spMk id="14" creationId="{3901361C-8C4F-A345-3E3B-05D64322F740}"/>
          </ac:spMkLst>
        </pc:spChg>
        <pc:spChg chg="add mod">
          <ac:chgData name="Gayatri Dandawate" userId="e367800e3e82cfd8" providerId="LiveId" clId="{1FDD68AB-8507-4D09-89E6-A4F5EC99AB0E}" dt="2022-05-22T15:27:36.593" v="10341" actId="20577"/>
          <ac:spMkLst>
            <pc:docMk/>
            <pc:sldMk cId="3487745615" sldId="339"/>
            <ac:spMk id="47" creationId="{8B8E60FD-2193-52D0-D205-E4E41710B36C}"/>
          </ac:spMkLst>
        </pc:spChg>
        <pc:spChg chg="add mod">
          <ac:chgData name="Gayatri Dandawate" userId="e367800e3e82cfd8" providerId="LiveId" clId="{1FDD68AB-8507-4D09-89E6-A4F5EC99AB0E}" dt="2022-05-22T15:27:50.858" v="10345" actId="20577"/>
          <ac:spMkLst>
            <pc:docMk/>
            <pc:sldMk cId="3487745615" sldId="339"/>
            <ac:spMk id="50" creationId="{5F0FB932-7012-2B09-1C98-AB865CCCD9CE}"/>
          </ac:spMkLst>
        </pc:spChg>
        <pc:spChg chg="add mod">
          <ac:chgData name="Gayatri Dandawate" userId="e367800e3e82cfd8" providerId="LiveId" clId="{1FDD68AB-8507-4D09-89E6-A4F5EC99AB0E}" dt="2022-05-22T15:21:53.967" v="10160" actId="1076"/>
          <ac:spMkLst>
            <pc:docMk/>
            <pc:sldMk cId="3487745615" sldId="339"/>
            <ac:spMk id="51" creationId="{D0FA6D13-E34E-E4D3-3725-02A29DD448D7}"/>
          </ac:spMkLst>
        </pc:spChg>
        <pc:spChg chg="add mod">
          <ac:chgData name="Gayatri Dandawate" userId="e367800e3e82cfd8" providerId="LiveId" clId="{1FDD68AB-8507-4D09-89E6-A4F5EC99AB0E}" dt="2022-05-22T15:25:28.424" v="10286" actId="20577"/>
          <ac:spMkLst>
            <pc:docMk/>
            <pc:sldMk cId="3487745615" sldId="339"/>
            <ac:spMk id="52" creationId="{A85996B3-8567-0740-C2B4-47036C6EE519}"/>
          </ac:spMkLst>
        </pc:spChg>
        <pc:spChg chg="add del mod">
          <ac:chgData name="Gayatri Dandawate" userId="e367800e3e82cfd8" providerId="LiveId" clId="{1FDD68AB-8507-4D09-89E6-A4F5EC99AB0E}" dt="2022-05-22T14:47:36.666" v="9793" actId="478"/>
          <ac:spMkLst>
            <pc:docMk/>
            <pc:sldMk cId="3487745615" sldId="339"/>
            <ac:spMk id="53" creationId="{9A09416B-9E1E-78CC-4BE9-A640B68CF36B}"/>
          </ac:spMkLst>
        </pc:spChg>
        <pc:spChg chg="mod">
          <ac:chgData name="Gayatri Dandawate" userId="e367800e3e82cfd8" providerId="LiveId" clId="{1FDD68AB-8507-4D09-89E6-A4F5EC99AB0E}" dt="2022-05-22T15:04:05.606" v="10053" actId="207"/>
          <ac:spMkLst>
            <pc:docMk/>
            <pc:sldMk cId="3487745615" sldId="339"/>
            <ac:spMk id="54" creationId="{071856CA-DA3C-214B-F0E6-0341B1C8D92B}"/>
          </ac:spMkLst>
        </pc:spChg>
        <pc:spChg chg="mod">
          <ac:chgData name="Gayatri Dandawate" userId="e367800e3e82cfd8" providerId="LiveId" clId="{1FDD68AB-8507-4D09-89E6-A4F5EC99AB0E}" dt="2022-05-22T15:04:05.606" v="10053" actId="207"/>
          <ac:spMkLst>
            <pc:docMk/>
            <pc:sldMk cId="3487745615" sldId="339"/>
            <ac:spMk id="55" creationId="{70EE46ED-6513-C5F8-A871-DAD62316290D}"/>
          </ac:spMkLst>
        </pc:spChg>
        <pc:spChg chg="mod">
          <ac:chgData name="Gayatri Dandawate" userId="e367800e3e82cfd8" providerId="LiveId" clId="{1FDD68AB-8507-4D09-89E6-A4F5EC99AB0E}" dt="2022-05-22T15:04:05.606" v="10053" actId="207"/>
          <ac:spMkLst>
            <pc:docMk/>
            <pc:sldMk cId="3487745615" sldId="339"/>
            <ac:spMk id="56" creationId="{3833704A-5B2D-7107-F87F-3215DEA9B4EC}"/>
          </ac:spMkLst>
        </pc:spChg>
        <pc:spChg chg="mod">
          <ac:chgData name="Gayatri Dandawate" userId="e367800e3e82cfd8" providerId="LiveId" clId="{1FDD68AB-8507-4D09-89E6-A4F5EC99AB0E}" dt="2022-05-22T15:04:05.606" v="10053" actId="207"/>
          <ac:spMkLst>
            <pc:docMk/>
            <pc:sldMk cId="3487745615" sldId="339"/>
            <ac:spMk id="57" creationId="{4A5C114D-3C91-D508-3D38-AF1A2DFA31A5}"/>
          </ac:spMkLst>
        </pc:spChg>
        <pc:spChg chg="mod">
          <ac:chgData name="Gayatri Dandawate" userId="e367800e3e82cfd8" providerId="LiveId" clId="{1FDD68AB-8507-4D09-89E6-A4F5EC99AB0E}" dt="2022-05-22T15:04:05.606" v="10053" actId="207"/>
          <ac:spMkLst>
            <pc:docMk/>
            <pc:sldMk cId="3487745615" sldId="339"/>
            <ac:spMk id="58" creationId="{350971A0-0D2E-A7ED-C820-92F6E5A17DE9}"/>
          </ac:spMkLst>
        </pc:spChg>
        <pc:spChg chg="add del mod">
          <ac:chgData name="Gayatri Dandawate" userId="e367800e3e82cfd8" providerId="LiveId" clId="{1FDD68AB-8507-4D09-89E6-A4F5EC99AB0E}" dt="2022-05-22T14:59:25.235" v="10032" actId="1076"/>
          <ac:spMkLst>
            <pc:docMk/>
            <pc:sldMk cId="3487745615" sldId="339"/>
            <ac:spMk id="60" creationId="{33F3E04E-A3A9-BE98-4377-D5F033D80C0B}"/>
          </ac:spMkLst>
        </pc:spChg>
        <pc:spChg chg="mod">
          <ac:chgData name="Gayatri Dandawate" userId="e367800e3e82cfd8" providerId="LiveId" clId="{1FDD68AB-8507-4D09-89E6-A4F5EC99AB0E}" dt="2022-05-22T15:04:28.625" v="10056" actId="207"/>
          <ac:spMkLst>
            <pc:docMk/>
            <pc:sldMk cId="3487745615" sldId="339"/>
            <ac:spMk id="61" creationId="{DC7B1B21-63D0-A52A-CD75-79329D64E2E0}"/>
          </ac:spMkLst>
        </pc:spChg>
        <pc:spChg chg="mod">
          <ac:chgData name="Gayatri Dandawate" userId="e367800e3e82cfd8" providerId="LiveId" clId="{1FDD68AB-8507-4D09-89E6-A4F5EC99AB0E}" dt="2022-05-22T15:04:28.625" v="10056" actId="207"/>
          <ac:spMkLst>
            <pc:docMk/>
            <pc:sldMk cId="3487745615" sldId="339"/>
            <ac:spMk id="62" creationId="{2262B2AC-2876-04D6-E966-D63F44200CF3}"/>
          </ac:spMkLst>
        </pc:spChg>
        <pc:spChg chg="mod">
          <ac:chgData name="Gayatri Dandawate" userId="e367800e3e82cfd8" providerId="LiveId" clId="{1FDD68AB-8507-4D09-89E6-A4F5EC99AB0E}" dt="2022-05-22T15:01:03.130" v="10039" actId="207"/>
          <ac:spMkLst>
            <pc:docMk/>
            <pc:sldMk cId="3487745615" sldId="339"/>
            <ac:spMk id="62" creationId="{99BEEC00-97EB-E629-1477-A1B4FAD6F9EC}"/>
          </ac:spMkLst>
        </pc:spChg>
        <pc:spChg chg="mod">
          <ac:chgData name="Gayatri Dandawate" userId="e367800e3e82cfd8" providerId="LiveId" clId="{1FDD68AB-8507-4D09-89E6-A4F5EC99AB0E}" dt="2022-05-22T15:01:03.130" v="10039" actId="207"/>
          <ac:spMkLst>
            <pc:docMk/>
            <pc:sldMk cId="3487745615" sldId="339"/>
            <ac:spMk id="63" creationId="{4C5098B7-163D-936B-FEEE-170CB87B5E03}"/>
          </ac:spMkLst>
        </pc:spChg>
        <pc:spChg chg="mod">
          <ac:chgData name="Gayatri Dandawate" userId="e367800e3e82cfd8" providerId="LiveId" clId="{1FDD68AB-8507-4D09-89E6-A4F5EC99AB0E}" dt="2022-05-22T15:04:56.145" v="10061" actId="207"/>
          <ac:spMkLst>
            <pc:docMk/>
            <pc:sldMk cId="3487745615" sldId="339"/>
            <ac:spMk id="64" creationId="{178FF2FA-FEB3-BBE8-1545-1B70195150D4}"/>
          </ac:spMkLst>
        </pc:spChg>
        <pc:spChg chg="mod">
          <ac:chgData name="Gayatri Dandawate" userId="e367800e3e82cfd8" providerId="LiveId" clId="{1FDD68AB-8507-4D09-89E6-A4F5EC99AB0E}" dt="2022-05-22T15:01:03.130" v="10039" actId="207"/>
          <ac:spMkLst>
            <pc:docMk/>
            <pc:sldMk cId="3487745615" sldId="339"/>
            <ac:spMk id="64" creationId="{A566EAC1-8B10-35C0-BB9E-132407A1020C}"/>
          </ac:spMkLst>
        </pc:spChg>
        <pc:spChg chg="mod">
          <ac:chgData name="Gayatri Dandawate" userId="e367800e3e82cfd8" providerId="LiveId" clId="{1FDD68AB-8507-4D09-89E6-A4F5EC99AB0E}" dt="2022-05-22T15:01:03.130" v="10039" actId="207"/>
          <ac:spMkLst>
            <pc:docMk/>
            <pc:sldMk cId="3487745615" sldId="339"/>
            <ac:spMk id="65" creationId="{1976FC10-F064-07E9-3244-C28C539EA1B2}"/>
          </ac:spMkLst>
        </pc:spChg>
        <pc:spChg chg="mod">
          <ac:chgData name="Gayatri Dandawate" userId="e367800e3e82cfd8" providerId="LiveId" clId="{1FDD68AB-8507-4D09-89E6-A4F5EC99AB0E}" dt="2022-05-22T15:04:56.145" v="10061" actId="207"/>
          <ac:spMkLst>
            <pc:docMk/>
            <pc:sldMk cId="3487745615" sldId="339"/>
            <ac:spMk id="65" creationId="{69634B87-065A-0AEF-1DB1-B109974D76AA}"/>
          </ac:spMkLst>
        </pc:spChg>
        <pc:spChg chg="mod">
          <ac:chgData name="Gayatri Dandawate" userId="e367800e3e82cfd8" providerId="LiveId" clId="{1FDD68AB-8507-4D09-89E6-A4F5EC99AB0E}" dt="2022-05-22T15:04:56.145" v="10061" actId="207"/>
          <ac:spMkLst>
            <pc:docMk/>
            <pc:sldMk cId="3487745615" sldId="339"/>
            <ac:spMk id="66" creationId="{1CFB3122-837F-4254-74EC-9C75DD586E63}"/>
          </ac:spMkLst>
        </pc:spChg>
        <pc:spChg chg="mod">
          <ac:chgData name="Gayatri Dandawate" userId="e367800e3e82cfd8" providerId="LiveId" clId="{1FDD68AB-8507-4D09-89E6-A4F5EC99AB0E}" dt="2022-05-22T15:01:03.130" v="10039" actId="207"/>
          <ac:spMkLst>
            <pc:docMk/>
            <pc:sldMk cId="3487745615" sldId="339"/>
            <ac:spMk id="66" creationId="{5A6BE0AB-4874-F06F-58FC-3B4A7BD5089D}"/>
          </ac:spMkLst>
        </pc:spChg>
        <pc:spChg chg="mod">
          <ac:chgData name="Gayatri Dandawate" userId="e367800e3e82cfd8" providerId="LiveId" clId="{1FDD68AB-8507-4D09-89E6-A4F5EC99AB0E}" dt="2022-05-22T15:04:56.145" v="10061" actId="207"/>
          <ac:spMkLst>
            <pc:docMk/>
            <pc:sldMk cId="3487745615" sldId="339"/>
            <ac:spMk id="67" creationId="{2A378276-1E7F-CC7E-FB35-16D07B8299E2}"/>
          </ac:spMkLst>
        </pc:spChg>
        <pc:spChg chg="mod">
          <ac:chgData name="Gayatri Dandawate" userId="e367800e3e82cfd8" providerId="LiveId" clId="{1FDD68AB-8507-4D09-89E6-A4F5EC99AB0E}" dt="2022-05-22T15:01:58.824" v="10042" actId="207"/>
          <ac:spMkLst>
            <pc:docMk/>
            <pc:sldMk cId="3487745615" sldId="339"/>
            <ac:spMk id="68" creationId="{24AC09BF-F4B4-3587-189D-879DBE7C081E}"/>
          </ac:spMkLst>
        </pc:spChg>
        <pc:spChg chg="mod">
          <ac:chgData name="Gayatri Dandawate" userId="e367800e3e82cfd8" providerId="LiveId" clId="{1FDD68AB-8507-4D09-89E6-A4F5EC99AB0E}" dt="2022-05-22T15:04:56.145" v="10061" actId="207"/>
          <ac:spMkLst>
            <pc:docMk/>
            <pc:sldMk cId="3487745615" sldId="339"/>
            <ac:spMk id="68" creationId="{A459B63A-8A2D-4D04-CE4A-03CDEA66838B}"/>
          </ac:spMkLst>
        </pc:spChg>
        <pc:spChg chg="mod">
          <ac:chgData name="Gayatri Dandawate" userId="e367800e3e82cfd8" providerId="LiveId" clId="{1FDD68AB-8507-4D09-89E6-A4F5EC99AB0E}" dt="2022-05-22T15:01:58.824" v="10042" actId="207"/>
          <ac:spMkLst>
            <pc:docMk/>
            <pc:sldMk cId="3487745615" sldId="339"/>
            <ac:spMk id="69" creationId="{FF7D6B95-14A2-9924-731D-76DDBE03C1E7}"/>
          </ac:spMkLst>
        </pc:spChg>
        <pc:spChg chg="mod">
          <ac:chgData name="Gayatri Dandawate" userId="e367800e3e82cfd8" providerId="LiveId" clId="{1FDD68AB-8507-4D09-89E6-A4F5EC99AB0E}" dt="2022-05-22T15:10:17.658" v="10079" actId="207"/>
          <ac:spMkLst>
            <pc:docMk/>
            <pc:sldMk cId="3487745615" sldId="339"/>
            <ac:spMk id="70" creationId="{7BFA904C-4569-300C-851C-873CAA6E3E61}"/>
          </ac:spMkLst>
        </pc:spChg>
        <pc:spChg chg="mod">
          <ac:chgData name="Gayatri Dandawate" userId="e367800e3e82cfd8" providerId="LiveId" clId="{1FDD68AB-8507-4D09-89E6-A4F5EC99AB0E}" dt="2022-05-22T15:03:25.582" v="10046" actId="207"/>
          <ac:spMkLst>
            <pc:docMk/>
            <pc:sldMk cId="3487745615" sldId="339"/>
            <ac:spMk id="71" creationId="{619BA68D-1768-C995-4FB8-2EF69BBECE8C}"/>
          </ac:spMkLst>
        </pc:spChg>
        <pc:spChg chg="mod">
          <ac:chgData name="Gayatri Dandawate" userId="e367800e3e82cfd8" providerId="LiveId" clId="{1FDD68AB-8507-4D09-89E6-A4F5EC99AB0E}" dt="2022-05-22T15:10:17.658" v="10079" actId="207"/>
          <ac:spMkLst>
            <pc:docMk/>
            <pc:sldMk cId="3487745615" sldId="339"/>
            <ac:spMk id="71" creationId="{EAAD4CC8-9325-3E09-C015-2B1796D0B7A4}"/>
          </ac:spMkLst>
        </pc:spChg>
        <pc:spChg chg="mod">
          <ac:chgData name="Gayatri Dandawate" userId="e367800e3e82cfd8" providerId="LiveId" clId="{1FDD68AB-8507-4D09-89E6-A4F5EC99AB0E}" dt="2022-05-22T15:10:17.658" v="10079" actId="207"/>
          <ac:spMkLst>
            <pc:docMk/>
            <pc:sldMk cId="3487745615" sldId="339"/>
            <ac:spMk id="72" creationId="{4539330C-DE18-39A3-3C3F-90FF9172449D}"/>
          </ac:spMkLst>
        </pc:spChg>
        <pc:spChg chg="mod">
          <ac:chgData name="Gayatri Dandawate" userId="e367800e3e82cfd8" providerId="LiveId" clId="{1FDD68AB-8507-4D09-89E6-A4F5EC99AB0E}" dt="2022-05-22T15:03:25.582" v="10046" actId="207"/>
          <ac:spMkLst>
            <pc:docMk/>
            <pc:sldMk cId="3487745615" sldId="339"/>
            <ac:spMk id="72" creationId="{8EC56684-4AFC-8661-3444-7038F355867B}"/>
          </ac:spMkLst>
        </pc:spChg>
        <pc:spChg chg="mod">
          <ac:chgData name="Gayatri Dandawate" userId="e367800e3e82cfd8" providerId="LiveId" clId="{1FDD68AB-8507-4D09-89E6-A4F5EC99AB0E}" dt="2022-05-22T15:10:17.658" v="10079" actId="207"/>
          <ac:spMkLst>
            <pc:docMk/>
            <pc:sldMk cId="3487745615" sldId="339"/>
            <ac:spMk id="73" creationId="{4FDC98E2-AD15-90DF-8021-885971D9C9EB}"/>
          </ac:spMkLst>
        </pc:spChg>
        <pc:spChg chg="mod">
          <ac:chgData name="Gayatri Dandawate" userId="e367800e3e82cfd8" providerId="LiveId" clId="{1FDD68AB-8507-4D09-89E6-A4F5EC99AB0E}" dt="2022-05-22T15:03:25.582" v="10046" actId="207"/>
          <ac:spMkLst>
            <pc:docMk/>
            <pc:sldMk cId="3487745615" sldId="339"/>
            <ac:spMk id="73" creationId="{6677AD00-9E5F-19ED-DA29-233264C23573}"/>
          </ac:spMkLst>
        </pc:spChg>
        <pc:spChg chg="mod">
          <ac:chgData name="Gayatri Dandawate" userId="e367800e3e82cfd8" providerId="LiveId" clId="{1FDD68AB-8507-4D09-89E6-A4F5EC99AB0E}" dt="2022-05-22T15:10:17.658" v="10079" actId="207"/>
          <ac:spMkLst>
            <pc:docMk/>
            <pc:sldMk cId="3487745615" sldId="339"/>
            <ac:spMk id="74" creationId="{BC8C8197-19DF-3D90-ADC1-B55CB3951811}"/>
          </ac:spMkLst>
        </pc:spChg>
        <pc:spChg chg="mod">
          <ac:chgData name="Gayatri Dandawate" userId="e367800e3e82cfd8" providerId="LiveId" clId="{1FDD68AB-8507-4D09-89E6-A4F5EC99AB0E}" dt="2022-05-22T15:03:25.582" v="10046" actId="207"/>
          <ac:spMkLst>
            <pc:docMk/>
            <pc:sldMk cId="3487745615" sldId="339"/>
            <ac:spMk id="74" creationId="{EA170CEE-3149-676B-2A43-203B36257BFA}"/>
          </ac:spMkLst>
        </pc:spChg>
        <pc:spChg chg="mod">
          <ac:chgData name="Gayatri Dandawate" userId="e367800e3e82cfd8" providerId="LiveId" clId="{1FDD68AB-8507-4D09-89E6-A4F5EC99AB0E}" dt="2022-05-22T15:03:25.582" v="10046" actId="207"/>
          <ac:spMkLst>
            <pc:docMk/>
            <pc:sldMk cId="3487745615" sldId="339"/>
            <ac:spMk id="75" creationId="{67213F3C-11BC-9697-1ACB-CB86AE2E6630}"/>
          </ac:spMkLst>
        </pc:spChg>
        <pc:spChg chg="mod">
          <ac:chgData name="Gayatri Dandawate" userId="e367800e3e82cfd8" providerId="LiveId" clId="{1FDD68AB-8507-4D09-89E6-A4F5EC99AB0E}" dt="2022-05-22T15:10:17.658" v="10079" actId="207"/>
          <ac:spMkLst>
            <pc:docMk/>
            <pc:sldMk cId="3487745615" sldId="339"/>
            <ac:spMk id="75" creationId="{EB7FA1A6-617C-0CB2-C89C-D1579F0FE8E9}"/>
          </ac:spMkLst>
        </pc:spChg>
        <pc:spChg chg="mod">
          <ac:chgData name="Gayatri Dandawate" userId="e367800e3e82cfd8" providerId="LiveId" clId="{1FDD68AB-8507-4D09-89E6-A4F5EC99AB0E}" dt="2022-05-22T15:11:09.419" v="10083" actId="207"/>
          <ac:spMkLst>
            <pc:docMk/>
            <pc:sldMk cId="3487745615" sldId="339"/>
            <ac:spMk id="77" creationId="{1EA1CFE0-84D3-B5A2-48DB-D18A346BDFE2}"/>
          </ac:spMkLst>
        </pc:spChg>
        <pc:spChg chg="mod">
          <ac:chgData name="Gayatri Dandawate" userId="e367800e3e82cfd8" providerId="LiveId" clId="{1FDD68AB-8507-4D09-89E6-A4F5EC99AB0E}" dt="2022-05-22T15:11:09.419" v="10083" actId="207"/>
          <ac:spMkLst>
            <pc:docMk/>
            <pc:sldMk cId="3487745615" sldId="339"/>
            <ac:spMk id="78" creationId="{65A58C6C-1CF7-54F6-57EA-E5DF5CFA5C72}"/>
          </ac:spMkLst>
        </pc:spChg>
        <pc:spChg chg="mod">
          <ac:chgData name="Gayatri Dandawate" userId="e367800e3e82cfd8" providerId="LiveId" clId="{1FDD68AB-8507-4D09-89E6-A4F5EC99AB0E}" dt="2022-05-22T15:11:09.419" v="10083" actId="207"/>
          <ac:spMkLst>
            <pc:docMk/>
            <pc:sldMk cId="3487745615" sldId="339"/>
            <ac:spMk id="79" creationId="{DDB222D2-A56E-B7B8-1AD1-A47277C91AC5}"/>
          </ac:spMkLst>
        </pc:spChg>
        <pc:spChg chg="mod">
          <ac:chgData name="Gayatri Dandawate" userId="e367800e3e82cfd8" providerId="LiveId" clId="{1FDD68AB-8507-4D09-89E6-A4F5EC99AB0E}" dt="2022-05-22T15:11:09.419" v="10083" actId="207"/>
          <ac:spMkLst>
            <pc:docMk/>
            <pc:sldMk cId="3487745615" sldId="339"/>
            <ac:spMk id="80" creationId="{3E52D79E-40FD-BC40-5BCB-EDC8C8F43F7B}"/>
          </ac:spMkLst>
        </pc:spChg>
        <pc:spChg chg="mod">
          <ac:chgData name="Gayatri Dandawate" userId="e367800e3e82cfd8" providerId="LiveId" clId="{1FDD68AB-8507-4D09-89E6-A4F5EC99AB0E}" dt="2022-05-22T15:11:09.419" v="10083" actId="207"/>
          <ac:spMkLst>
            <pc:docMk/>
            <pc:sldMk cId="3487745615" sldId="339"/>
            <ac:spMk id="81" creationId="{EC6EB247-0386-5A8A-E3A9-25CE9F4BF1BF}"/>
          </ac:spMkLst>
        </pc:spChg>
        <pc:spChg chg="mod">
          <ac:chgData name="Gayatri Dandawate" userId="e367800e3e82cfd8" providerId="LiveId" clId="{1FDD68AB-8507-4D09-89E6-A4F5EC99AB0E}" dt="2022-05-22T15:11:09.419" v="10083" actId="207"/>
          <ac:spMkLst>
            <pc:docMk/>
            <pc:sldMk cId="3487745615" sldId="339"/>
            <ac:spMk id="82" creationId="{5E5A2534-E14C-8241-B902-5F99CA1BE67C}"/>
          </ac:spMkLst>
        </pc:spChg>
        <pc:spChg chg="mod">
          <ac:chgData name="Gayatri Dandawate" userId="e367800e3e82cfd8" providerId="LiveId" clId="{1FDD68AB-8507-4D09-89E6-A4F5EC99AB0E}" dt="2022-05-22T15:11:09.419" v="10083" actId="207"/>
          <ac:spMkLst>
            <pc:docMk/>
            <pc:sldMk cId="3487745615" sldId="339"/>
            <ac:spMk id="83" creationId="{74E6E648-2A17-1100-1EFF-AA50812FBF68}"/>
          </ac:spMkLst>
        </pc:spChg>
        <pc:spChg chg="mod">
          <ac:chgData name="Gayatri Dandawate" userId="e367800e3e82cfd8" providerId="LiveId" clId="{1FDD68AB-8507-4D09-89E6-A4F5EC99AB0E}" dt="2022-05-22T15:20:55.586" v="10149" actId="207"/>
          <ac:spMkLst>
            <pc:docMk/>
            <pc:sldMk cId="3487745615" sldId="339"/>
            <ac:spMk id="85" creationId="{05F06845-10D5-4322-7460-0CBD7BF4A25F}"/>
          </ac:spMkLst>
        </pc:spChg>
        <pc:spChg chg="mod">
          <ac:chgData name="Gayatri Dandawate" userId="e367800e3e82cfd8" providerId="LiveId" clId="{1FDD68AB-8507-4D09-89E6-A4F5EC99AB0E}" dt="2022-05-22T15:20:55.586" v="10149" actId="207"/>
          <ac:spMkLst>
            <pc:docMk/>
            <pc:sldMk cId="3487745615" sldId="339"/>
            <ac:spMk id="86" creationId="{9B4CF85F-139E-B0AC-EC3A-F0323E39726C}"/>
          </ac:spMkLst>
        </pc:spChg>
        <pc:spChg chg="mod">
          <ac:chgData name="Gayatri Dandawate" userId="e367800e3e82cfd8" providerId="LiveId" clId="{1FDD68AB-8507-4D09-89E6-A4F5EC99AB0E}" dt="2022-05-22T15:20:55.586" v="10149" actId="207"/>
          <ac:spMkLst>
            <pc:docMk/>
            <pc:sldMk cId="3487745615" sldId="339"/>
            <ac:spMk id="87" creationId="{A79B3F92-B4C3-DFC2-6AB2-D7C142EE2F1C}"/>
          </ac:spMkLst>
        </pc:spChg>
        <pc:spChg chg="mod">
          <ac:chgData name="Gayatri Dandawate" userId="e367800e3e82cfd8" providerId="LiveId" clId="{1FDD68AB-8507-4D09-89E6-A4F5EC99AB0E}" dt="2022-05-22T15:20:55.586" v="10149" actId="207"/>
          <ac:spMkLst>
            <pc:docMk/>
            <pc:sldMk cId="3487745615" sldId="339"/>
            <ac:spMk id="88" creationId="{CFC98021-AA8F-CF27-D207-FBB63C7FA05D}"/>
          </ac:spMkLst>
        </pc:spChg>
        <pc:spChg chg="mod">
          <ac:chgData name="Gayatri Dandawate" userId="e367800e3e82cfd8" providerId="LiveId" clId="{1FDD68AB-8507-4D09-89E6-A4F5EC99AB0E}" dt="2022-05-22T15:20:55.586" v="10149" actId="207"/>
          <ac:spMkLst>
            <pc:docMk/>
            <pc:sldMk cId="3487745615" sldId="339"/>
            <ac:spMk id="89" creationId="{B4CF679E-9C6B-C866-8DB4-42229E80F08A}"/>
          </ac:spMkLst>
        </pc:spChg>
        <pc:spChg chg="mod">
          <ac:chgData name="Gayatri Dandawate" userId="e367800e3e82cfd8" providerId="LiveId" clId="{1FDD68AB-8507-4D09-89E6-A4F5EC99AB0E}" dt="2022-05-22T15:20:55.586" v="10149" actId="207"/>
          <ac:spMkLst>
            <pc:docMk/>
            <pc:sldMk cId="3487745615" sldId="339"/>
            <ac:spMk id="90" creationId="{5015535A-AB32-6BBC-4AA2-3C4A653D3CAF}"/>
          </ac:spMkLst>
        </pc:spChg>
        <pc:spChg chg="mod">
          <ac:chgData name="Gayatri Dandawate" userId="e367800e3e82cfd8" providerId="LiveId" clId="{1FDD68AB-8507-4D09-89E6-A4F5EC99AB0E}" dt="2022-05-22T15:20:55.586" v="10149" actId="207"/>
          <ac:spMkLst>
            <pc:docMk/>
            <pc:sldMk cId="3487745615" sldId="339"/>
            <ac:spMk id="91" creationId="{3966B663-49A0-2072-A460-0666D7DDE77F}"/>
          </ac:spMkLst>
        </pc:spChg>
        <pc:spChg chg="mod">
          <ac:chgData name="Gayatri Dandawate" userId="e367800e3e82cfd8" providerId="LiveId" clId="{1FDD68AB-8507-4D09-89E6-A4F5EC99AB0E}" dt="2022-05-22T15:20:55.586" v="10149" actId="207"/>
          <ac:spMkLst>
            <pc:docMk/>
            <pc:sldMk cId="3487745615" sldId="339"/>
            <ac:spMk id="92" creationId="{AD01EE51-3748-0F99-51EC-A7CD67C4DAC6}"/>
          </ac:spMkLst>
        </pc:spChg>
        <pc:spChg chg="add mod">
          <ac:chgData name="Gayatri Dandawate" userId="e367800e3e82cfd8" providerId="LiveId" clId="{1FDD68AB-8507-4D09-89E6-A4F5EC99AB0E}" dt="2022-05-22T15:31:44.405" v="10369" actId="1076"/>
          <ac:spMkLst>
            <pc:docMk/>
            <pc:sldMk cId="3487745615" sldId="339"/>
            <ac:spMk id="93" creationId="{ED9A065E-B72F-A70F-1FAB-93FBE179ACF3}"/>
          </ac:spMkLst>
        </pc:spChg>
        <pc:spChg chg="del mod">
          <ac:chgData name="Gayatri Dandawate" userId="e367800e3e82cfd8" providerId="LiveId" clId="{1FDD68AB-8507-4D09-89E6-A4F5EC99AB0E}" dt="2022-05-22T14:57:00.717" v="9989" actId="478"/>
          <ac:spMkLst>
            <pc:docMk/>
            <pc:sldMk cId="3487745615" sldId="339"/>
            <ac:spMk id="1782" creationId="{00000000-0000-0000-0000-000000000000}"/>
          </ac:spMkLst>
        </pc:spChg>
        <pc:spChg chg="del">
          <ac:chgData name="Gayatri Dandawate" userId="e367800e3e82cfd8" providerId="LiveId" clId="{1FDD68AB-8507-4D09-89E6-A4F5EC99AB0E}" dt="2022-05-22T14:57:07.875" v="9990" actId="478"/>
          <ac:spMkLst>
            <pc:docMk/>
            <pc:sldMk cId="3487745615" sldId="339"/>
            <ac:spMk id="1783" creationId="{00000000-0000-0000-0000-000000000000}"/>
          </ac:spMkLst>
        </pc:spChg>
        <pc:spChg chg="del mod">
          <ac:chgData name="Gayatri Dandawate" userId="e367800e3e82cfd8" providerId="LiveId" clId="{1FDD68AB-8507-4D09-89E6-A4F5EC99AB0E}" dt="2022-05-22T14:51:03.065" v="9798" actId="478"/>
          <ac:spMkLst>
            <pc:docMk/>
            <pc:sldMk cId="3487745615" sldId="339"/>
            <ac:spMk id="1790" creationId="{00000000-0000-0000-0000-000000000000}"/>
          </ac:spMkLst>
        </pc:spChg>
        <pc:spChg chg="mod">
          <ac:chgData name="Gayatri Dandawate" userId="e367800e3e82cfd8" providerId="LiveId" clId="{1FDD68AB-8507-4D09-89E6-A4F5EC99AB0E}" dt="2022-05-22T15:28:50.663" v="10350" actId="1076"/>
          <ac:spMkLst>
            <pc:docMk/>
            <pc:sldMk cId="3487745615" sldId="339"/>
            <ac:spMk id="1791" creationId="{00000000-0000-0000-0000-000000000000}"/>
          </ac:spMkLst>
        </pc:spChg>
        <pc:spChg chg="del">
          <ac:chgData name="Gayatri Dandawate" userId="e367800e3e82cfd8" providerId="LiveId" clId="{1FDD68AB-8507-4D09-89E6-A4F5EC99AB0E}" dt="2022-05-22T14:51:55.738" v="9849" actId="478"/>
          <ac:spMkLst>
            <pc:docMk/>
            <pc:sldMk cId="3487745615" sldId="339"/>
            <ac:spMk id="1792" creationId="{00000000-0000-0000-0000-000000000000}"/>
          </ac:spMkLst>
        </pc:spChg>
        <pc:spChg chg="mod">
          <ac:chgData name="Gayatri Dandawate" userId="e367800e3e82cfd8" providerId="LiveId" clId="{1FDD68AB-8507-4D09-89E6-A4F5EC99AB0E}" dt="2022-05-22T15:24:53.765" v="10285" actId="20577"/>
          <ac:spMkLst>
            <pc:docMk/>
            <pc:sldMk cId="3487745615" sldId="339"/>
            <ac:spMk id="1793" creationId="{00000000-0000-0000-0000-000000000000}"/>
          </ac:spMkLst>
        </pc:spChg>
        <pc:spChg chg="del mod">
          <ac:chgData name="Gayatri Dandawate" userId="e367800e3e82cfd8" providerId="LiveId" clId="{1FDD68AB-8507-4D09-89E6-A4F5EC99AB0E}" dt="2022-05-22T14:52:50.940" v="9919" actId="478"/>
          <ac:spMkLst>
            <pc:docMk/>
            <pc:sldMk cId="3487745615" sldId="339"/>
            <ac:spMk id="1794" creationId="{00000000-0000-0000-0000-000000000000}"/>
          </ac:spMkLst>
        </pc:spChg>
        <pc:spChg chg="mod">
          <ac:chgData name="Gayatri Dandawate" userId="e367800e3e82cfd8" providerId="LiveId" clId="{1FDD68AB-8507-4D09-89E6-A4F5EC99AB0E}" dt="2022-05-22T15:27:55.928" v="10346" actId="1076"/>
          <ac:spMkLst>
            <pc:docMk/>
            <pc:sldMk cId="3487745615" sldId="339"/>
            <ac:spMk id="1795" creationId="{00000000-0000-0000-0000-000000000000}"/>
          </ac:spMkLst>
        </pc:spChg>
        <pc:spChg chg="del mod">
          <ac:chgData name="Gayatri Dandawate" userId="e367800e3e82cfd8" providerId="LiveId" clId="{1FDD68AB-8507-4D09-89E6-A4F5EC99AB0E}" dt="2022-05-22T14:54:53.337" v="9933" actId="478"/>
          <ac:spMkLst>
            <pc:docMk/>
            <pc:sldMk cId="3487745615" sldId="339"/>
            <ac:spMk id="1796" creationId="{00000000-0000-0000-0000-000000000000}"/>
          </ac:spMkLst>
        </pc:spChg>
        <pc:spChg chg="mod">
          <ac:chgData name="Gayatri Dandawate" userId="e367800e3e82cfd8" providerId="LiveId" clId="{1FDD68AB-8507-4D09-89E6-A4F5EC99AB0E}" dt="2022-05-22T15:28:27.148" v="10347" actId="207"/>
          <ac:spMkLst>
            <pc:docMk/>
            <pc:sldMk cId="3487745615" sldId="339"/>
            <ac:spMk id="1801" creationId="{00000000-0000-0000-0000-000000000000}"/>
          </ac:spMkLst>
        </pc:spChg>
        <pc:spChg chg="del mod">
          <ac:chgData name="Gayatri Dandawate" userId="e367800e3e82cfd8" providerId="LiveId" clId="{1FDD68AB-8507-4D09-89E6-A4F5EC99AB0E}" dt="2022-05-22T15:04:38.734" v="10058" actId="478"/>
          <ac:spMkLst>
            <pc:docMk/>
            <pc:sldMk cId="3487745615" sldId="339"/>
            <ac:spMk id="1802" creationId="{00000000-0000-0000-0000-000000000000}"/>
          </ac:spMkLst>
        </pc:spChg>
        <pc:spChg chg="mod">
          <ac:chgData name="Gayatri Dandawate" userId="e367800e3e82cfd8" providerId="LiveId" clId="{1FDD68AB-8507-4D09-89E6-A4F5EC99AB0E}" dt="2022-05-22T14:57:25.237" v="9996" actId="164"/>
          <ac:spMkLst>
            <pc:docMk/>
            <pc:sldMk cId="3487745615" sldId="339"/>
            <ac:spMk id="1804" creationId="{00000000-0000-0000-0000-000000000000}"/>
          </ac:spMkLst>
        </pc:spChg>
        <pc:spChg chg="del mod">
          <ac:chgData name="Gayatri Dandawate" userId="e367800e3e82cfd8" providerId="LiveId" clId="{1FDD68AB-8507-4D09-89E6-A4F5EC99AB0E}" dt="2022-05-22T15:04:22.812" v="10054" actId="478"/>
          <ac:spMkLst>
            <pc:docMk/>
            <pc:sldMk cId="3487745615" sldId="339"/>
            <ac:spMk id="1805" creationId="{00000000-0000-0000-0000-000000000000}"/>
          </ac:spMkLst>
        </pc:spChg>
        <pc:spChg chg="mod">
          <ac:chgData name="Gayatri Dandawate" userId="e367800e3e82cfd8" providerId="LiveId" clId="{1FDD68AB-8507-4D09-89E6-A4F5EC99AB0E}" dt="2022-05-22T15:30:28.333" v="10362" actId="207"/>
          <ac:spMkLst>
            <pc:docMk/>
            <pc:sldMk cId="3487745615" sldId="339"/>
            <ac:spMk id="1807" creationId="{00000000-0000-0000-0000-000000000000}"/>
          </ac:spMkLst>
        </pc:spChg>
        <pc:spChg chg="del mod">
          <ac:chgData name="Gayatri Dandawate" userId="e367800e3e82cfd8" providerId="LiveId" clId="{1FDD68AB-8507-4D09-89E6-A4F5EC99AB0E}" dt="2022-05-22T15:03:58.152" v="10049" actId="478"/>
          <ac:spMkLst>
            <pc:docMk/>
            <pc:sldMk cId="3487745615" sldId="339"/>
            <ac:spMk id="1808" creationId="{00000000-0000-0000-0000-000000000000}"/>
          </ac:spMkLst>
        </pc:spChg>
        <pc:spChg chg="mod">
          <ac:chgData name="Gayatri Dandawate" userId="e367800e3e82cfd8" providerId="LiveId" clId="{1FDD68AB-8507-4D09-89E6-A4F5EC99AB0E}" dt="2022-05-22T15:30:48.101" v="10364" actId="207"/>
          <ac:spMkLst>
            <pc:docMk/>
            <pc:sldMk cId="3487745615" sldId="339"/>
            <ac:spMk id="1810" creationId="{00000000-0000-0000-0000-000000000000}"/>
          </ac:spMkLst>
        </pc:spChg>
        <pc:spChg chg="mod">
          <ac:chgData name="Gayatri Dandawate" userId="e367800e3e82cfd8" providerId="LiveId" clId="{1FDD68AB-8507-4D09-89E6-A4F5EC99AB0E}" dt="2022-05-22T14:57:25.237" v="9996" actId="164"/>
          <ac:spMkLst>
            <pc:docMk/>
            <pc:sldMk cId="3487745615" sldId="339"/>
            <ac:spMk id="1811" creationId="{00000000-0000-0000-0000-000000000000}"/>
          </ac:spMkLst>
        </pc:spChg>
        <pc:spChg chg="mod">
          <ac:chgData name="Gayatri Dandawate" userId="e367800e3e82cfd8" providerId="LiveId" clId="{1FDD68AB-8507-4D09-89E6-A4F5EC99AB0E}" dt="2022-05-22T15:29:18.312" v="10352" actId="207"/>
          <ac:spMkLst>
            <pc:docMk/>
            <pc:sldMk cId="3487745615" sldId="339"/>
            <ac:spMk id="1813" creationId="{00000000-0000-0000-0000-000000000000}"/>
          </ac:spMkLst>
        </pc:spChg>
        <pc:spChg chg="del">
          <ac:chgData name="Gayatri Dandawate" userId="e367800e3e82cfd8" providerId="LiveId" clId="{1FDD68AB-8507-4D09-89E6-A4F5EC99AB0E}" dt="2022-05-22T15:07:31.001" v="10063" actId="478"/>
          <ac:spMkLst>
            <pc:docMk/>
            <pc:sldMk cId="3487745615" sldId="339"/>
            <ac:spMk id="1814" creationId="{00000000-0000-0000-0000-000000000000}"/>
          </ac:spMkLst>
        </pc:spChg>
        <pc:spChg chg="mod">
          <ac:chgData name="Gayatri Dandawate" userId="e367800e3e82cfd8" providerId="LiveId" clId="{1FDD68AB-8507-4D09-89E6-A4F5EC99AB0E}" dt="2022-05-22T15:30:37.819" v="10363" actId="207"/>
          <ac:spMkLst>
            <pc:docMk/>
            <pc:sldMk cId="3487745615" sldId="339"/>
            <ac:spMk id="1816" creationId="{00000000-0000-0000-0000-000000000000}"/>
          </ac:spMkLst>
        </pc:spChg>
        <pc:spChg chg="del mod">
          <ac:chgData name="Gayatri Dandawate" userId="e367800e3e82cfd8" providerId="LiveId" clId="{1FDD68AB-8507-4D09-89E6-A4F5EC99AB0E}" dt="2022-05-22T15:10:09.408" v="10076" actId="478"/>
          <ac:spMkLst>
            <pc:docMk/>
            <pc:sldMk cId="3487745615" sldId="339"/>
            <ac:spMk id="1817" creationId="{00000000-0000-0000-0000-000000000000}"/>
          </ac:spMkLst>
        </pc:spChg>
        <pc:spChg chg="mod">
          <ac:chgData name="Gayatri Dandawate" userId="e367800e3e82cfd8" providerId="LiveId" clId="{1FDD68AB-8507-4D09-89E6-A4F5EC99AB0E}" dt="2022-05-22T15:28:48.387" v="10349" actId="207"/>
          <ac:spMkLst>
            <pc:docMk/>
            <pc:sldMk cId="3487745615" sldId="339"/>
            <ac:spMk id="1819" creationId="{00000000-0000-0000-0000-000000000000}"/>
          </ac:spMkLst>
        </pc:spChg>
        <pc:spChg chg="del mod">
          <ac:chgData name="Gayatri Dandawate" userId="e367800e3e82cfd8" providerId="LiveId" clId="{1FDD68AB-8507-4D09-89E6-A4F5EC99AB0E}" dt="2022-05-22T15:23:56.289" v="10222" actId="478"/>
          <ac:spMkLst>
            <pc:docMk/>
            <pc:sldMk cId="3487745615" sldId="339"/>
            <ac:spMk id="1820" creationId="{00000000-0000-0000-0000-000000000000}"/>
          </ac:spMkLst>
        </pc:spChg>
        <pc:spChg chg="mod">
          <ac:chgData name="Gayatri Dandawate" userId="e367800e3e82cfd8" providerId="LiveId" clId="{1FDD68AB-8507-4D09-89E6-A4F5EC99AB0E}" dt="2022-05-22T14:57:41.950" v="9998" actId="164"/>
          <ac:spMkLst>
            <pc:docMk/>
            <pc:sldMk cId="3487745615" sldId="339"/>
            <ac:spMk id="1821" creationId="{00000000-0000-0000-0000-000000000000}"/>
          </ac:spMkLst>
        </pc:spChg>
        <pc:grpChg chg="add mod">
          <ac:chgData name="Gayatri Dandawate" userId="e367800e3e82cfd8" providerId="LiveId" clId="{1FDD68AB-8507-4D09-89E6-A4F5EC99AB0E}" dt="2022-05-22T14:57:25.237" v="9996" actId="164"/>
          <ac:grpSpMkLst>
            <pc:docMk/>
            <pc:sldMk cId="3487745615" sldId="339"/>
            <ac:grpSpMk id="15" creationId="{DD2D0225-928E-EA8F-CBD3-1DDBC4EC40EF}"/>
          </ac:grpSpMkLst>
        </pc:grpChg>
        <pc:grpChg chg="add mod">
          <ac:chgData name="Gayatri Dandawate" userId="e367800e3e82cfd8" providerId="LiveId" clId="{1FDD68AB-8507-4D09-89E6-A4F5EC99AB0E}" dt="2022-05-22T15:21:19.081" v="10152" actId="1076"/>
          <ac:grpSpMkLst>
            <pc:docMk/>
            <pc:sldMk cId="3487745615" sldId="339"/>
            <ac:grpSpMk id="16" creationId="{5C63C948-EAB5-F59E-396B-9438D8D8AD4D}"/>
          </ac:grpSpMkLst>
        </pc:grpChg>
        <pc:grpChg chg="add mod">
          <ac:chgData name="Gayatri Dandawate" userId="e367800e3e82cfd8" providerId="LiveId" clId="{1FDD68AB-8507-4D09-89E6-A4F5EC99AB0E}" dt="2022-05-22T15:24:11.091" v="10225" actId="1076"/>
          <ac:grpSpMkLst>
            <pc:docMk/>
            <pc:sldMk cId="3487745615" sldId="339"/>
            <ac:grpSpMk id="53" creationId="{9F5AEABF-1C96-0E2C-C6B8-890326F899D5}"/>
          </ac:grpSpMkLst>
        </pc:grpChg>
        <pc:grpChg chg="add mod">
          <ac:chgData name="Gayatri Dandawate" userId="e367800e3e82cfd8" providerId="LiveId" clId="{1FDD68AB-8507-4D09-89E6-A4F5EC99AB0E}" dt="2022-05-22T15:24:06.003" v="10224" actId="1076"/>
          <ac:grpSpMkLst>
            <pc:docMk/>
            <pc:sldMk cId="3487745615" sldId="339"/>
            <ac:grpSpMk id="59" creationId="{6047E323-D398-AC67-5EBF-2BE6A8B6BA06}"/>
          </ac:grpSpMkLst>
        </pc:grpChg>
        <pc:grpChg chg="add mod">
          <ac:chgData name="Gayatri Dandawate" userId="e367800e3e82cfd8" providerId="LiveId" clId="{1FDD68AB-8507-4D09-89E6-A4F5EC99AB0E}" dt="2022-05-22T15:01:03.130" v="10039" actId="207"/>
          <ac:grpSpMkLst>
            <pc:docMk/>
            <pc:sldMk cId="3487745615" sldId="339"/>
            <ac:grpSpMk id="61" creationId="{592301EB-B910-8323-E4D7-644453D49E98}"/>
          </ac:grpSpMkLst>
        </pc:grpChg>
        <pc:grpChg chg="add mod">
          <ac:chgData name="Gayatri Dandawate" userId="e367800e3e82cfd8" providerId="LiveId" clId="{1FDD68AB-8507-4D09-89E6-A4F5EC99AB0E}" dt="2022-05-22T15:23:53.024" v="10221" actId="1076"/>
          <ac:grpSpMkLst>
            <pc:docMk/>
            <pc:sldMk cId="3487745615" sldId="339"/>
            <ac:grpSpMk id="63" creationId="{08228AF7-1928-4908-ABDD-9812F27915D8}"/>
          </ac:grpSpMkLst>
        </pc:grpChg>
        <pc:grpChg chg="add mod">
          <ac:chgData name="Gayatri Dandawate" userId="e367800e3e82cfd8" providerId="LiveId" clId="{1FDD68AB-8507-4D09-89E6-A4F5EC99AB0E}" dt="2022-05-22T15:02:04.324" v="10043" actId="1076"/>
          <ac:grpSpMkLst>
            <pc:docMk/>
            <pc:sldMk cId="3487745615" sldId="339"/>
            <ac:grpSpMk id="67" creationId="{FC9A0C06-D402-28A2-DA9E-5E910E05797C}"/>
          </ac:grpSpMkLst>
        </pc:grpChg>
        <pc:grpChg chg="add mod">
          <ac:chgData name="Gayatri Dandawate" userId="e367800e3e82cfd8" providerId="LiveId" clId="{1FDD68AB-8507-4D09-89E6-A4F5EC99AB0E}" dt="2022-05-22T15:24:13.755" v="10226" actId="1076"/>
          <ac:grpSpMkLst>
            <pc:docMk/>
            <pc:sldMk cId="3487745615" sldId="339"/>
            <ac:grpSpMk id="69" creationId="{C9AD0DC9-071A-99ED-0D23-FBA47BD9A414}"/>
          </ac:grpSpMkLst>
        </pc:grpChg>
        <pc:grpChg chg="add mod">
          <ac:chgData name="Gayatri Dandawate" userId="e367800e3e82cfd8" providerId="LiveId" clId="{1FDD68AB-8507-4D09-89E6-A4F5EC99AB0E}" dt="2022-05-22T15:03:29.041" v="10047" actId="1076"/>
          <ac:grpSpMkLst>
            <pc:docMk/>
            <pc:sldMk cId="3487745615" sldId="339"/>
            <ac:grpSpMk id="70" creationId="{21C35570-5923-6B2E-075D-DB0901EAB6AD}"/>
          </ac:grpSpMkLst>
        </pc:grpChg>
        <pc:grpChg chg="add mod">
          <ac:chgData name="Gayatri Dandawate" userId="e367800e3e82cfd8" providerId="LiveId" clId="{1FDD68AB-8507-4D09-89E6-A4F5EC99AB0E}" dt="2022-05-22T15:23:59.935" v="10223" actId="1076"/>
          <ac:grpSpMkLst>
            <pc:docMk/>
            <pc:sldMk cId="3487745615" sldId="339"/>
            <ac:grpSpMk id="76" creationId="{8C43B1AD-D58A-AAEC-B345-8D2A5D19EF25}"/>
          </ac:grpSpMkLst>
        </pc:grpChg>
        <pc:grpChg chg="add mod">
          <ac:chgData name="Gayatri Dandawate" userId="e367800e3e82cfd8" providerId="LiveId" clId="{1FDD68AB-8507-4D09-89E6-A4F5EC99AB0E}" dt="2022-05-22T15:21:34.271" v="10156" actId="1076"/>
          <ac:grpSpMkLst>
            <pc:docMk/>
            <pc:sldMk cId="3487745615" sldId="339"/>
            <ac:grpSpMk id="84" creationId="{EA25DB8F-57B7-43C6-B825-9BFD92FCC7A0}"/>
          </ac:grpSpMkLst>
        </pc:grpChg>
        <pc:grpChg chg="del mod">
          <ac:chgData name="Gayatri Dandawate" userId="e367800e3e82cfd8" providerId="LiveId" clId="{1FDD68AB-8507-4D09-89E6-A4F5EC99AB0E}" dt="2022-05-22T14:54:55.575" v="9934" actId="478"/>
          <ac:grpSpMkLst>
            <pc:docMk/>
            <pc:sldMk cId="3487745615" sldId="339"/>
            <ac:grpSpMk id="1797" creationId="{00000000-0000-0000-0000-000000000000}"/>
          </ac:grpSpMkLst>
        </pc:grpChg>
        <pc:grpChg chg="del mod">
          <ac:chgData name="Gayatri Dandawate" userId="e367800e3e82cfd8" providerId="LiveId" clId="{1FDD68AB-8507-4D09-89E6-A4F5EC99AB0E}" dt="2022-05-22T15:04:38.734" v="10058" actId="478"/>
          <ac:grpSpMkLst>
            <pc:docMk/>
            <pc:sldMk cId="3487745615" sldId="339"/>
            <ac:grpSpMk id="1800" creationId="{00000000-0000-0000-0000-000000000000}"/>
          </ac:grpSpMkLst>
        </pc:grpChg>
        <pc:grpChg chg="del mod">
          <ac:chgData name="Gayatri Dandawate" userId="e367800e3e82cfd8" providerId="LiveId" clId="{1FDD68AB-8507-4D09-89E6-A4F5EC99AB0E}" dt="2022-05-22T15:04:22.812" v="10054" actId="478"/>
          <ac:grpSpMkLst>
            <pc:docMk/>
            <pc:sldMk cId="3487745615" sldId="339"/>
            <ac:grpSpMk id="1803" creationId="{00000000-0000-0000-0000-000000000000}"/>
          </ac:grpSpMkLst>
        </pc:grpChg>
        <pc:grpChg chg="del mod">
          <ac:chgData name="Gayatri Dandawate" userId="e367800e3e82cfd8" providerId="LiveId" clId="{1FDD68AB-8507-4D09-89E6-A4F5EC99AB0E}" dt="2022-05-22T15:03:58.152" v="10049" actId="478"/>
          <ac:grpSpMkLst>
            <pc:docMk/>
            <pc:sldMk cId="3487745615" sldId="339"/>
            <ac:grpSpMk id="1806" creationId="{00000000-0000-0000-0000-000000000000}"/>
          </ac:grpSpMkLst>
        </pc:grpChg>
        <pc:grpChg chg="mod">
          <ac:chgData name="Gayatri Dandawate" userId="e367800e3e82cfd8" providerId="LiveId" clId="{1FDD68AB-8507-4D09-89E6-A4F5EC99AB0E}" dt="2022-05-22T14:57:41.950" v="9998" actId="164"/>
          <ac:grpSpMkLst>
            <pc:docMk/>
            <pc:sldMk cId="3487745615" sldId="339"/>
            <ac:grpSpMk id="1809" creationId="{00000000-0000-0000-0000-000000000000}"/>
          </ac:grpSpMkLst>
        </pc:grpChg>
        <pc:grpChg chg="del mod">
          <ac:chgData name="Gayatri Dandawate" userId="e367800e3e82cfd8" providerId="LiveId" clId="{1FDD68AB-8507-4D09-89E6-A4F5EC99AB0E}" dt="2022-05-22T15:07:31.001" v="10063" actId="478"/>
          <ac:grpSpMkLst>
            <pc:docMk/>
            <pc:sldMk cId="3487745615" sldId="339"/>
            <ac:grpSpMk id="1812" creationId="{00000000-0000-0000-0000-000000000000}"/>
          </ac:grpSpMkLst>
        </pc:grpChg>
        <pc:grpChg chg="del mod">
          <ac:chgData name="Gayatri Dandawate" userId="e367800e3e82cfd8" providerId="LiveId" clId="{1FDD68AB-8507-4D09-89E6-A4F5EC99AB0E}" dt="2022-05-22T15:10:09.408" v="10076" actId="478"/>
          <ac:grpSpMkLst>
            <pc:docMk/>
            <pc:sldMk cId="3487745615" sldId="339"/>
            <ac:grpSpMk id="1815" creationId="{00000000-0000-0000-0000-000000000000}"/>
          </ac:grpSpMkLst>
        </pc:grpChg>
        <pc:grpChg chg="del mod">
          <ac:chgData name="Gayatri Dandawate" userId="e367800e3e82cfd8" providerId="LiveId" clId="{1FDD68AB-8507-4D09-89E6-A4F5EC99AB0E}" dt="2022-05-22T15:23:56.289" v="10222" actId="478"/>
          <ac:grpSpMkLst>
            <pc:docMk/>
            <pc:sldMk cId="3487745615" sldId="339"/>
            <ac:grpSpMk id="1818" creationId="{00000000-0000-0000-0000-000000000000}"/>
          </ac:grpSpMkLst>
        </pc:grpChg>
        <pc:picChg chg="add del mod">
          <ac:chgData name="Gayatri Dandawate" userId="e367800e3e82cfd8" providerId="LiveId" clId="{1FDD68AB-8507-4D09-89E6-A4F5EC99AB0E}" dt="2022-05-22T15:30:51.566" v="10365" actId="478"/>
          <ac:picMkLst>
            <pc:docMk/>
            <pc:sldMk cId="3487745615" sldId="339"/>
            <ac:picMk id="6" creationId="{4C2066F5-3493-1AC5-3A6F-7D26D9C6F950}"/>
          </ac:picMkLst>
        </pc:picChg>
        <pc:picChg chg="add mod">
          <ac:chgData name="Gayatri Dandawate" userId="e367800e3e82cfd8" providerId="LiveId" clId="{1FDD68AB-8507-4D09-89E6-A4F5EC99AB0E}" dt="2022-05-22T15:21:22.025" v="10153" actId="1076"/>
          <ac:picMkLst>
            <pc:docMk/>
            <pc:sldMk cId="3487745615" sldId="339"/>
            <ac:picMk id="7" creationId="{17A40DD0-1E58-C22A-FC42-A843342A2D6C}"/>
          </ac:picMkLst>
        </pc:picChg>
        <pc:picChg chg="del">
          <ac:chgData name="Gayatri Dandawate" userId="e367800e3e82cfd8" providerId="LiveId" clId="{1FDD68AB-8507-4D09-89E6-A4F5EC99AB0E}" dt="2022-05-22T15:20:23.802" v="10146" actId="478"/>
          <ac:picMkLst>
            <pc:docMk/>
            <pc:sldMk cId="3487745615" sldId="339"/>
            <ac:picMk id="30" creationId="{7E08FCA4-C461-0C8C-BB09-8D3375D50A53}"/>
          </ac:picMkLst>
        </pc:picChg>
        <pc:picChg chg="add mod">
          <ac:chgData name="Gayatri Dandawate" userId="e367800e3e82cfd8" providerId="LiveId" clId="{1FDD68AB-8507-4D09-89E6-A4F5EC99AB0E}" dt="2022-05-22T12:39:07.671" v="8502"/>
          <ac:picMkLst>
            <pc:docMk/>
            <pc:sldMk cId="3487745615" sldId="339"/>
            <ac:picMk id="49" creationId="{D4C40D33-BA91-DB88-EF25-516CA5336729}"/>
          </ac:picMkLst>
        </pc:picChg>
        <pc:cxnChg chg="mod">
          <ac:chgData name="Gayatri Dandawate" userId="e367800e3e82cfd8" providerId="LiveId" clId="{1FDD68AB-8507-4D09-89E6-A4F5EC99AB0E}" dt="2022-05-22T15:32:16.695" v="10370" actId="208"/>
          <ac:cxnSpMkLst>
            <pc:docMk/>
            <pc:sldMk cId="3487745615" sldId="339"/>
            <ac:cxnSpMk id="2" creationId="{961A68B5-CC8A-E227-EFA5-6816C4EF4F44}"/>
          </ac:cxnSpMkLst>
        </pc:cxnChg>
        <pc:cxnChg chg="del">
          <ac:chgData name="Gayatri Dandawate" userId="e367800e3e82cfd8" providerId="LiveId" clId="{1FDD68AB-8507-4D09-89E6-A4F5EC99AB0E}" dt="2022-05-22T14:38:27.212" v="9445" actId="478"/>
          <ac:cxnSpMkLst>
            <pc:docMk/>
            <pc:sldMk cId="3487745615" sldId="339"/>
            <ac:cxnSpMk id="43" creationId="{CBA1EB89-603D-5DF1-5EBB-BD963D791917}"/>
          </ac:cxnSpMkLst>
        </pc:cxnChg>
        <pc:cxnChg chg="del">
          <ac:chgData name="Gayatri Dandawate" userId="e367800e3e82cfd8" providerId="LiveId" clId="{1FDD68AB-8507-4D09-89E6-A4F5EC99AB0E}" dt="2022-05-22T14:38:26.421" v="9444" actId="478"/>
          <ac:cxnSpMkLst>
            <pc:docMk/>
            <pc:sldMk cId="3487745615" sldId="339"/>
            <ac:cxnSpMk id="44" creationId="{393B9DA5-05B1-8552-8845-0A9E74771A0E}"/>
          </ac:cxnSpMkLst>
        </pc:cxnChg>
        <pc:cxnChg chg="add mod">
          <ac:chgData name="Gayatri Dandawate" userId="e367800e3e82cfd8" providerId="LiveId" clId="{1FDD68AB-8507-4D09-89E6-A4F5EC99AB0E}" dt="2022-05-22T11:04:05.417" v="7817"/>
          <ac:cxnSpMkLst>
            <pc:docMk/>
            <pc:sldMk cId="3487745615" sldId="339"/>
            <ac:cxnSpMk id="48" creationId="{82F691D6-FA3C-027F-1443-A18EBFD3E83B}"/>
          </ac:cxnSpMkLst>
        </pc:cxnChg>
        <pc:cxnChg chg="mod">
          <ac:chgData name="Gayatri Dandawate" userId="e367800e3e82cfd8" providerId="LiveId" clId="{1FDD68AB-8507-4D09-89E6-A4F5EC99AB0E}" dt="2022-05-22T14:57:41.950" v="9998" actId="164"/>
          <ac:cxnSpMkLst>
            <pc:docMk/>
            <pc:sldMk cId="3487745615" sldId="339"/>
            <ac:cxnSpMk id="1784" creationId="{00000000-0000-0000-0000-000000000000}"/>
          </ac:cxnSpMkLst>
        </pc:cxnChg>
        <pc:cxnChg chg="mod">
          <ac:chgData name="Gayatri Dandawate" userId="e367800e3e82cfd8" providerId="LiveId" clId="{1FDD68AB-8507-4D09-89E6-A4F5EC99AB0E}" dt="2022-05-22T15:14:14.581" v="10098" actId="1076"/>
          <ac:cxnSpMkLst>
            <pc:docMk/>
            <pc:sldMk cId="3487745615" sldId="339"/>
            <ac:cxnSpMk id="1785" creationId="{00000000-0000-0000-0000-000000000000}"/>
          </ac:cxnSpMkLst>
        </pc:cxnChg>
        <pc:cxnChg chg="mod">
          <ac:chgData name="Gayatri Dandawate" userId="e367800e3e82cfd8" providerId="LiveId" clId="{1FDD68AB-8507-4D09-89E6-A4F5EC99AB0E}" dt="2022-05-22T14:57:41.950" v="9998" actId="164"/>
          <ac:cxnSpMkLst>
            <pc:docMk/>
            <pc:sldMk cId="3487745615" sldId="339"/>
            <ac:cxnSpMk id="1786" creationId="{00000000-0000-0000-0000-000000000000}"/>
          </ac:cxnSpMkLst>
        </pc:cxnChg>
        <pc:cxnChg chg="mod">
          <ac:chgData name="Gayatri Dandawate" userId="e367800e3e82cfd8" providerId="LiveId" clId="{1FDD68AB-8507-4D09-89E6-A4F5EC99AB0E}" dt="2022-05-22T14:57:41.950" v="9998" actId="164"/>
          <ac:cxnSpMkLst>
            <pc:docMk/>
            <pc:sldMk cId="3487745615" sldId="339"/>
            <ac:cxnSpMk id="1787" creationId="{00000000-0000-0000-0000-000000000000}"/>
          </ac:cxnSpMkLst>
        </pc:cxnChg>
        <pc:cxnChg chg="mod">
          <ac:chgData name="Gayatri Dandawate" userId="e367800e3e82cfd8" providerId="LiveId" clId="{1FDD68AB-8507-4D09-89E6-A4F5EC99AB0E}" dt="2022-05-22T14:57:41.950" v="9998" actId="164"/>
          <ac:cxnSpMkLst>
            <pc:docMk/>
            <pc:sldMk cId="3487745615" sldId="339"/>
            <ac:cxnSpMk id="1788" creationId="{00000000-0000-0000-0000-000000000000}"/>
          </ac:cxnSpMkLst>
        </pc:cxnChg>
        <pc:cxnChg chg="mod">
          <ac:chgData name="Gayatri Dandawate" userId="e367800e3e82cfd8" providerId="LiveId" clId="{1FDD68AB-8507-4D09-89E6-A4F5EC99AB0E}" dt="2022-05-22T14:57:41.950" v="9998" actId="164"/>
          <ac:cxnSpMkLst>
            <pc:docMk/>
            <pc:sldMk cId="3487745615" sldId="339"/>
            <ac:cxnSpMk id="1789" creationId="{00000000-0000-0000-0000-000000000000}"/>
          </ac:cxnSpMkLst>
        </pc:cxnChg>
        <pc:cxnChg chg="del topLvl">
          <ac:chgData name="Gayatri Dandawate" userId="e367800e3e82cfd8" providerId="LiveId" clId="{1FDD68AB-8507-4D09-89E6-A4F5EC99AB0E}" dt="2022-05-22T14:54:55.575" v="9934" actId="478"/>
          <ac:cxnSpMkLst>
            <pc:docMk/>
            <pc:sldMk cId="3487745615" sldId="339"/>
            <ac:cxnSpMk id="1798" creationId="{00000000-0000-0000-0000-000000000000}"/>
          </ac:cxnSpMkLst>
        </pc:cxnChg>
        <pc:cxnChg chg="mod topLvl">
          <ac:chgData name="Gayatri Dandawate" userId="e367800e3e82cfd8" providerId="LiveId" clId="{1FDD68AB-8507-4D09-89E6-A4F5EC99AB0E}" dt="2022-05-22T14:57:41.950" v="9998" actId="164"/>
          <ac:cxnSpMkLst>
            <pc:docMk/>
            <pc:sldMk cId="3487745615" sldId="339"/>
            <ac:cxnSpMk id="1799" creationId="{00000000-0000-0000-0000-000000000000}"/>
          </ac:cxnSpMkLst>
        </pc:cxnChg>
      </pc:sldChg>
      <pc:sldChg chg="addSp delSp modSp add mod">
        <pc:chgData name="Gayatri Dandawate" userId="e367800e3e82cfd8" providerId="LiveId" clId="{1FDD68AB-8507-4D09-89E6-A4F5EC99AB0E}" dt="2022-05-21T19:10:40.092" v="5264" actId="478"/>
        <pc:sldMkLst>
          <pc:docMk/>
          <pc:sldMk cId="628912502" sldId="341"/>
        </pc:sldMkLst>
        <pc:spChg chg="mod">
          <ac:chgData name="Gayatri Dandawate" userId="e367800e3e82cfd8" providerId="LiveId" clId="{1FDD68AB-8507-4D09-89E6-A4F5EC99AB0E}" dt="2022-05-21T19:05:01.455" v="5220" actId="1076"/>
          <ac:spMkLst>
            <pc:docMk/>
            <pc:sldMk cId="628912502" sldId="341"/>
            <ac:spMk id="2" creationId="{F8EC3C5F-6FDD-DBCF-A4E0-92E639054F75}"/>
          </ac:spMkLst>
        </pc:spChg>
        <pc:spChg chg="mod">
          <ac:chgData name="Gayatri Dandawate" userId="e367800e3e82cfd8" providerId="LiveId" clId="{1FDD68AB-8507-4D09-89E6-A4F5EC99AB0E}" dt="2022-05-21T18:45:07.058" v="5075" actId="1076"/>
          <ac:spMkLst>
            <pc:docMk/>
            <pc:sldMk cId="628912502" sldId="341"/>
            <ac:spMk id="4" creationId="{93372146-16ED-18D6-93CA-0EC5D71BA6FD}"/>
          </ac:spMkLst>
        </pc:spChg>
        <pc:spChg chg="add mod">
          <ac:chgData name="Gayatri Dandawate" userId="e367800e3e82cfd8" providerId="LiveId" clId="{1FDD68AB-8507-4D09-89E6-A4F5EC99AB0E}" dt="2022-05-21T19:00:59.657" v="5156" actId="1076"/>
          <ac:spMkLst>
            <pc:docMk/>
            <pc:sldMk cId="628912502" sldId="341"/>
            <ac:spMk id="6" creationId="{EC4DB3C1-8637-323C-A4B7-CA14BC59BF26}"/>
          </ac:spMkLst>
        </pc:spChg>
        <pc:spChg chg="del mod">
          <ac:chgData name="Gayatri Dandawate" userId="e367800e3e82cfd8" providerId="LiveId" clId="{1FDD68AB-8507-4D09-89E6-A4F5EC99AB0E}" dt="2022-05-21T18:44:20.036" v="5062" actId="478"/>
          <ac:spMkLst>
            <pc:docMk/>
            <pc:sldMk cId="628912502" sldId="341"/>
            <ac:spMk id="12" creationId="{E9B0EF86-3F25-2934-6081-F107CFE887BF}"/>
          </ac:spMkLst>
        </pc:spChg>
        <pc:spChg chg="del mod">
          <ac:chgData name="Gayatri Dandawate" userId="e367800e3e82cfd8" providerId="LiveId" clId="{1FDD68AB-8507-4D09-89E6-A4F5EC99AB0E}" dt="2022-05-21T18:43:26.172" v="5059" actId="478"/>
          <ac:spMkLst>
            <pc:docMk/>
            <pc:sldMk cId="628912502" sldId="341"/>
            <ac:spMk id="13" creationId="{95FBA2B1-C193-2046-6311-B7C0A8F9D2E8}"/>
          </ac:spMkLst>
        </pc:spChg>
        <pc:spChg chg="del mod">
          <ac:chgData name="Gayatri Dandawate" userId="e367800e3e82cfd8" providerId="LiveId" clId="{1FDD68AB-8507-4D09-89E6-A4F5EC99AB0E}" dt="2022-05-21T18:58:27.228" v="5117" actId="478"/>
          <ac:spMkLst>
            <pc:docMk/>
            <pc:sldMk cId="628912502" sldId="341"/>
            <ac:spMk id="14" creationId="{B556855C-42A4-2154-07EC-66B27F6F8BE0}"/>
          </ac:spMkLst>
        </pc:spChg>
        <pc:spChg chg="del mod">
          <ac:chgData name="Gayatri Dandawate" userId="e367800e3e82cfd8" providerId="LiveId" clId="{1FDD68AB-8507-4D09-89E6-A4F5EC99AB0E}" dt="2022-05-21T18:43:27.308" v="5060" actId="478"/>
          <ac:spMkLst>
            <pc:docMk/>
            <pc:sldMk cId="628912502" sldId="341"/>
            <ac:spMk id="15" creationId="{707DA977-3B92-B3A7-A98D-282ABA2939B3}"/>
          </ac:spMkLst>
        </pc:spChg>
        <pc:spChg chg="del mod">
          <ac:chgData name="Gayatri Dandawate" userId="e367800e3e82cfd8" providerId="LiveId" clId="{1FDD68AB-8507-4D09-89E6-A4F5EC99AB0E}" dt="2022-05-21T18:41:46.700" v="5048" actId="478"/>
          <ac:spMkLst>
            <pc:docMk/>
            <pc:sldMk cId="628912502" sldId="341"/>
            <ac:spMk id="17" creationId="{9A683C6A-9D5B-C118-C8F9-25818788BA19}"/>
          </ac:spMkLst>
        </pc:spChg>
        <pc:spChg chg="mod">
          <ac:chgData name="Gayatri Dandawate" userId="e367800e3e82cfd8" providerId="LiveId" clId="{1FDD68AB-8507-4D09-89E6-A4F5EC99AB0E}" dt="2022-05-21T19:08:40.195" v="5245" actId="1076"/>
          <ac:spMkLst>
            <pc:docMk/>
            <pc:sldMk cId="628912502" sldId="341"/>
            <ac:spMk id="19" creationId="{C834111A-3C16-B53A-F601-C33862D29D4C}"/>
          </ac:spMkLst>
        </pc:spChg>
        <pc:spChg chg="add mod">
          <ac:chgData name="Gayatri Dandawate" userId="e367800e3e82cfd8" providerId="LiveId" clId="{1FDD68AB-8507-4D09-89E6-A4F5EC99AB0E}" dt="2022-05-21T19:09:04.691" v="5249" actId="1076"/>
          <ac:spMkLst>
            <pc:docMk/>
            <pc:sldMk cId="628912502" sldId="341"/>
            <ac:spMk id="25" creationId="{287BB808-81BB-C1E3-7108-63D6C84E4F94}"/>
          </ac:spMkLst>
        </pc:spChg>
        <pc:spChg chg="add mod">
          <ac:chgData name="Gayatri Dandawate" userId="e367800e3e82cfd8" providerId="LiveId" clId="{1FDD68AB-8507-4D09-89E6-A4F5EC99AB0E}" dt="2022-05-21T19:08:48.674" v="5246" actId="1076"/>
          <ac:spMkLst>
            <pc:docMk/>
            <pc:sldMk cId="628912502" sldId="341"/>
            <ac:spMk id="26" creationId="{91512011-249D-4155-52CF-5666509236C4}"/>
          </ac:spMkLst>
        </pc:spChg>
        <pc:spChg chg="mod">
          <ac:chgData name="Gayatri Dandawate" userId="e367800e3e82cfd8" providerId="LiveId" clId="{1FDD68AB-8507-4D09-89E6-A4F5EC99AB0E}" dt="2022-05-21T19:08:40.195" v="5245" actId="1076"/>
          <ac:spMkLst>
            <pc:docMk/>
            <pc:sldMk cId="628912502" sldId="341"/>
            <ac:spMk id="38" creationId="{EC696FE3-54F2-B9DE-6784-C867F3A31848}"/>
          </ac:spMkLst>
        </pc:spChg>
        <pc:spChg chg="del mod">
          <ac:chgData name="Gayatri Dandawate" userId="e367800e3e82cfd8" providerId="LiveId" clId="{1FDD68AB-8507-4D09-89E6-A4F5EC99AB0E}" dt="2022-05-21T18:57:55.577" v="5109" actId="478"/>
          <ac:spMkLst>
            <pc:docMk/>
            <pc:sldMk cId="628912502" sldId="341"/>
            <ac:spMk id="39" creationId="{4E25E188-3D47-49F0-4270-EB3416ADF5DF}"/>
          </ac:spMkLst>
        </pc:spChg>
        <pc:spChg chg="mod">
          <ac:chgData name="Gayatri Dandawate" userId="e367800e3e82cfd8" providerId="LiveId" clId="{1FDD68AB-8507-4D09-89E6-A4F5EC99AB0E}" dt="2022-05-21T19:08:48.674" v="5246" actId="1076"/>
          <ac:spMkLst>
            <pc:docMk/>
            <pc:sldMk cId="628912502" sldId="341"/>
            <ac:spMk id="40" creationId="{0C2A72D8-BD94-F17E-403F-83DD313085DB}"/>
          </ac:spMkLst>
        </pc:spChg>
        <pc:spChg chg="mod">
          <ac:chgData name="Gayatri Dandawate" userId="e367800e3e82cfd8" providerId="LiveId" clId="{1FDD68AB-8507-4D09-89E6-A4F5EC99AB0E}" dt="2022-05-21T19:09:04.691" v="5249" actId="1076"/>
          <ac:spMkLst>
            <pc:docMk/>
            <pc:sldMk cId="628912502" sldId="341"/>
            <ac:spMk id="41" creationId="{C20BCE91-6194-6FD1-3D22-3C5545ABC385}"/>
          </ac:spMkLst>
        </pc:spChg>
        <pc:spChg chg="mod">
          <ac:chgData name="Gayatri Dandawate" userId="e367800e3e82cfd8" providerId="LiveId" clId="{1FDD68AB-8507-4D09-89E6-A4F5EC99AB0E}" dt="2022-05-21T19:08:56.092" v="5247" actId="1076"/>
          <ac:spMkLst>
            <pc:docMk/>
            <pc:sldMk cId="628912502" sldId="341"/>
            <ac:spMk id="49" creationId="{297ED69D-5E3C-7F1A-3E0C-3893AC8ED749}"/>
          </ac:spMkLst>
        </pc:spChg>
        <pc:spChg chg="mod">
          <ac:chgData name="Gayatri Dandawate" userId="e367800e3e82cfd8" providerId="LiveId" clId="{1FDD68AB-8507-4D09-89E6-A4F5EC99AB0E}" dt="2022-05-21T19:08:58.796" v="5248" actId="1076"/>
          <ac:spMkLst>
            <pc:docMk/>
            <pc:sldMk cId="628912502" sldId="341"/>
            <ac:spMk id="50" creationId="{8499ABD8-1A94-F473-B21F-B775B9E766D9}"/>
          </ac:spMkLst>
        </pc:spChg>
        <pc:spChg chg="mod">
          <ac:chgData name="Gayatri Dandawate" userId="e367800e3e82cfd8" providerId="LiveId" clId="{1FDD68AB-8507-4D09-89E6-A4F5EC99AB0E}" dt="2022-05-21T19:09:21.050" v="5251" actId="1076"/>
          <ac:spMkLst>
            <pc:docMk/>
            <pc:sldMk cId="628912502" sldId="341"/>
            <ac:spMk id="51" creationId="{77BEA1CD-2ABD-54BD-B96F-461C9108F8AD}"/>
          </ac:spMkLst>
        </pc:spChg>
        <pc:picChg chg="add del mod">
          <ac:chgData name="Gayatri Dandawate" userId="e367800e3e82cfd8" providerId="LiveId" clId="{1FDD68AB-8507-4D09-89E6-A4F5EC99AB0E}" dt="2022-05-21T19:06:50.469" v="5231" actId="478"/>
          <ac:picMkLst>
            <pc:docMk/>
            <pc:sldMk cId="628912502" sldId="341"/>
            <ac:picMk id="8" creationId="{72E0E27E-EE11-D034-7230-8F21B25BB976}"/>
          </ac:picMkLst>
        </pc:picChg>
        <pc:picChg chg="add del mod">
          <ac:chgData name="Gayatri Dandawate" userId="e367800e3e82cfd8" providerId="LiveId" clId="{1FDD68AB-8507-4D09-89E6-A4F5EC99AB0E}" dt="2022-05-21T19:10:40.092" v="5264" actId="478"/>
          <ac:picMkLst>
            <pc:docMk/>
            <pc:sldMk cId="628912502" sldId="341"/>
            <ac:picMk id="10" creationId="{2623D875-FEBD-28AC-4E36-153F04B41595}"/>
          </ac:picMkLst>
        </pc:picChg>
        <pc:picChg chg="add mod">
          <ac:chgData name="Gayatri Dandawate" userId="e367800e3e82cfd8" providerId="LiveId" clId="{1FDD68AB-8507-4D09-89E6-A4F5EC99AB0E}" dt="2022-05-21T19:10:38.386" v="5263" actId="14100"/>
          <ac:picMkLst>
            <pc:docMk/>
            <pc:sldMk cId="628912502" sldId="341"/>
            <ac:picMk id="16" creationId="{54EE32AC-EA4A-7B21-5274-B2C403DE6FF7}"/>
          </ac:picMkLst>
        </pc:picChg>
        <pc:picChg chg="del mod">
          <ac:chgData name="Gayatri Dandawate" userId="e367800e3e82cfd8" providerId="LiveId" clId="{1FDD68AB-8507-4D09-89E6-A4F5EC99AB0E}" dt="2022-05-21T18:41:27.231" v="5043" actId="478"/>
          <ac:picMkLst>
            <pc:docMk/>
            <pc:sldMk cId="628912502" sldId="341"/>
            <ac:picMk id="42" creationId="{B4B23368-5780-896A-AFDA-B56E46120722}"/>
          </ac:picMkLst>
        </pc:picChg>
        <pc:picChg chg="del mod">
          <ac:chgData name="Gayatri Dandawate" userId="e367800e3e82cfd8" providerId="LiveId" clId="{1FDD68AB-8507-4D09-89E6-A4F5EC99AB0E}" dt="2022-05-21T18:43:20.412" v="5057" actId="478"/>
          <ac:picMkLst>
            <pc:docMk/>
            <pc:sldMk cId="628912502" sldId="341"/>
            <ac:picMk id="43" creationId="{FDF2A2E6-6405-F103-88F7-14647041C85B}"/>
          </ac:picMkLst>
        </pc:picChg>
        <pc:picChg chg="del mod">
          <ac:chgData name="Gayatri Dandawate" userId="e367800e3e82cfd8" providerId="LiveId" clId="{1FDD68AB-8507-4D09-89E6-A4F5EC99AB0E}" dt="2022-05-21T18:43:21.624" v="5058" actId="478"/>
          <ac:picMkLst>
            <pc:docMk/>
            <pc:sldMk cId="628912502" sldId="341"/>
            <ac:picMk id="44" creationId="{A1333E49-4F49-4DB0-DB91-F1EF6BA68951}"/>
          </ac:picMkLst>
        </pc:picChg>
        <pc:picChg chg="del mod">
          <ac:chgData name="Gayatri Dandawate" userId="e367800e3e82cfd8" providerId="LiveId" clId="{1FDD68AB-8507-4D09-89E6-A4F5EC99AB0E}" dt="2022-05-21T18:43:19.689" v="5056" actId="478"/>
          <ac:picMkLst>
            <pc:docMk/>
            <pc:sldMk cId="628912502" sldId="341"/>
            <ac:picMk id="45" creationId="{F4279FFC-AE8D-38B8-86F4-4C9BAA2CED6B}"/>
          </ac:picMkLst>
        </pc:picChg>
        <pc:picChg chg="del">
          <ac:chgData name="Gayatri Dandawate" userId="e367800e3e82cfd8" providerId="LiveId" clId="{1FDD68AB-8507-4D09-89E6-A4F5EC99AB0E}" dt="2022-05-21T18:41:19.317" v="5041" actId="478"/>
          <ac:picMkLst>
            <pc:docMk/>
            <pc:sldMk cId="628912502" sldId="341"/>
            <ac:picMk id="57" creationId="{2B2F0671-9DE2-B754-8E37-E49789617C9D}"/>
          </ac:picMkLst>
        </pc:picChg>
        <pc:picChg chg="add mod">
          <ac:chgData name="Gayatri Dandawate" userId="e367800e3e82cfd8" providerId="LiveId" clId="{1FDD68AB-8507-4D09-89E6-A4F5EC99AB0E}" dt="2022-05-21T19:05:18.569" v="5221" actId="1076"/>
          <ac:picMkLst>
            <pc:docMk/>
            <pc:sldMk cId="628912502" sldId="341"/>
            <ac:picMk id="1026" creationId="{0E3CE556-94C3-9DFC-A093-12978E76D5F0}"/>
          </ac:picMkLst>
        </pc:picChg>
        <pc:picChg chg="add del mod">
          <ac:chgData name="Gayatri Dandawate" userId="e367800e3e82cfd8" providerId="LiveId" clId="{1FDD68AB-8507-4D09-89E6-A4F5EC99AB0E}" dt="2022-05-21T19:00:22.604" v="5144" actId="478"/>
          <ac:picMkLst>
            <pc:docMk/>
            <pc:sldMk cId="628912502" sldId="341"/>
            <ac:picMk id="1028" creationId="{95F8774C-A57B-C9FA-52D6-62438AB4C46D}"/>
          </ac:picMkLst>
        </pc:picChg>
        <pc:cxnChg chg="add del mod">
          <ac:chgData name="Gayatri Dandawate" userId="e367800e3e82cfd8" providerId="LiveId" clId="{1FDD68AB-8507-4D09-89E6-A4F5EC99AB0E}" dt="2022-05-21T18:44:54.080" v="5071" actId="478"/>
          <ac:cxnSpMkLst>
            <pc:docMk/>
            <pc:sldMk cId="628912502" sldId="341"/>
            <ac:cxnSpMk id="5" creationId="{A97F10C8-8F2B-888B-C81C-42C65C5EC1ED}"/>
          </ac:cxnSpMkLst>
        </pc:cxnChg>
      </pc:sldChg>
      <pc:sldChg chg="addSp delSp modSp mod">
        <pc:chgData name="Gayatri Dandawate" userId="e367800e3e82cfd8" providerId="LiveId" clId="{1FDD68AB-8507-4D09-89E6-A4F5EC99AB0E}" dt="2022-05-22T14:18:08.453" v="9262" actId="20577"/>
        <pc:sldMkLst>
          <pc:docMk/>
          <pc:sldMk cId="1311193501" sldId="341"/>
        </pc:sldMkLst>
        <pc:spChg chg="mod">
          <ac:chgData name="Gayatri Dandawate" userId="e367800e3e82cfd8" providerId="LiveId" clId="{1FDD68AB-8507-4D09-89E6-A4F5EC99AB0E}" dt="2022-05-21T19:58:59.497" v="5519" actId="1076"/>
          <ac:spMkLst>
            <pc:docMk/>
            <pc:sldMk cId="1311193501" sldId="341"/>
            <ac:spMk id="2" creationId="{F22E8D3B-AD1B-7404-C2A7-6A1C01B3CC0A}"/>
          </ac:spMkLst>
        </pc:spChg>
        <pc:spChg chg="mod">
          <ac:chgData name="Gayatri Dandawate" userId="e367800e3e82cfd8" providerId="LiveId" clId="{1FDD68AB-8507-4D09-89E6-A4F5EC99AB0E}" dt="2022-05-21T19:53:33.066" v="5443" actId="1076"/>
          <ac:spMkLst>
            <pc:docMk/>
            <pc:sldMk cId="1311193501" sldId="341"/>
            <ac:spMk id="4" creationId="{B146B365-A66F-5481-1CF3-CCB5DB3CDBD5}"/>
          </ac:spMkLst>
        </pc:spChg>
        <pc:spChg chg="mod">
          <ac:chgData name="Gayatri Dandawate" userId="e367800e3e82cfd8" providerId="LiveId" clId="{1FDD68AB-8507-4D09-89E6-A4F5EC99AB0E}" dt="2022-05-21T19:59:04.813" v="5520" actId="164"/>
          <ac:spMkLst>
            <pc:docMk/>
            <pc:sldMk cId="1311193501" sldId="341"/>
            <ac:spMk id="5" creationId="{AB90E33F-3CAE-7187-A87B-FFF829EAC87D}"/>
          </ac:spMkLst>
        </pc:spChg>
        <pc:spChg chg="mod">
          <ac:chgData name="Gayatri Dandawate" userId="e367800e3e82cfd8" providerId="LiveId" clId="{1FDD68AB-8507-4D09-89E6-A4F5EC99AB0E}" dt="2022-05-21T20:06:08.331" v="5575" actId="1076"/>
          <ac:spMkLst>
            <pc:docMk/>
            <pc:sldMk cId="1311193501" sldId="341"/>
            <ac:spMk id="7" creationId="{F74F5F02-9089-31EF-489C-151DCCF8BE2E}"/>
          </ac:spMkLst>
        </pc:spChg>
        <pc:spChg chg="add del mod">
          <ac:chgData name="Gayatri Dandawate" userId="e367800e3e82cfd8" providerId="LiveId" clId="{1FDD68AB-8507-4D09-89E6-A4F5EC99AB0E}" dt="2022-05-21T19:54:32.780" v="5456" actId="478"/>
          <ac:spMkLst>
            <pc:docMk/>
            <pc:sldMk cId="1311193501" sldId="341"/>
            <ac:spMk id="23" creationId="{5CA0F089-F13F-FC35-6912-BDBBB605CA96}"/>
          </ac:spMkLst>
        </pc:spChg>
        <pc:spChg chg="add mod">
          <ac:chgData name="Gayatri Dandawate" userId="e367800e3e82cfd8" providerId="LiveId" clId="{1FDD68AB-8507-4D09-89E6-A4F5EC99AB0E}" dt="2022-05-22T12:34:29.362" v="8488"/>
          <ac:spMkLst>
            <pc:docMk/>
            <pc:sldMk cId="1311193501" sldId="341"/>
            <ac:spMk id="29" creationId="{2F1F1438-E818-0CB4-E4B3-083931CACD38}"/>
          </ac:spMkLst>
        </pc:spChg>
        <pc:spChg chg="mod">
          <ac:chgData name="Gayatri Dandawate" userId="e367800e3e82cfd8" providerId="LiveId" clId="{1FDD68AB-8507-4D09-89E6-A4F5EC99AB0E}" dt="2022-05-22T14:18:08.453" v="9262" actId="20577"/>
          <ac:spMkLst>
            <pc:docMk/>
            <pc:sldMk cId="1311193501" sldId="341"/>
            <ac:spMk id="38" creationId="{CCE500A8-B39A-9118-A450-01A49FD73B88}"/>
          </ac:spMkLst>
        </pc:spChg>
        <pc:spChg chg="mod">
          <ac:chgData name="Gayatri Dandawate" userId="e367800e3e82cfd8" providerId="LiveId" clId="{1FDD68AB-8507-4D09-89E6-A4F5EC99AB0E}" dt="2022-05-22T14:17:46.651" v="9238" actId="20577"/>
          <ac:spMkLst>
            <pc:docMk/>
            <pc:sldMk cId="1311193501" sldId="341"/>
            <ac:spMk id="39" creationId="{46BBE0A0-5C25-6D9E-1850-AAEAB66D1E12}"/>
          </ac:spMkLst>
        </pc:spChg>
        <pc:spChg chg="mod">
          <ac:chgData name="Gayatri Dandawate" userId="e367800e3e82cfd8" providerId="LiveId" clId="{1FDD68AB-8507-4D09-89E6-A4F5EC99AB0E}" dt="2022-05-21T20:00:14.471" v="5533" actId="164"/>
          <ac:spMkLst>
            <pc:docMk/>
            <pc:sldMk cId="1311193501" sldId="341"/>
            <ac:spMk id="40" creationId="{1E3E4073-7027-ED33-CA51-0E902E361835}"/>
          </ac:spMkLst>
        </pc:spChg>
        <pc:spChg chg="mod">
          <ac:chgData name="Gayatri Dandawate" userId="e367800e3e82cfd8" providerId="LiveId" clId="{1FDD68AB-8507-4D09-89E6-A4F5EC99AB0E}" dt="2022-05-21T19:59:42.729" v="5527" actId="164"/>
          <ac:spMkLst>
            <pc:docMk/>
            <pc:sldMk cId="1311193501" sldId="341"/>
            <ac:spMk id="41" creationId="{59C51B3F-DD23-60EC-86AC-622BC6CB02D5}"/>
          </ac:spMkLst>
        </pc:spChg>
        <pc:spChg chg="mod">
          <ac:chgData name="Gayatri Dandawate" userId="e367800e3e82cfd8" providerId="LiveId" clId="{1FDD68AB-8507-4D09-89E6-A4F5EC99AB0E}" dt="2022-05-21T19:58:48.829" v="5517" actId="14100"/>
          <ac:spMkLst>
            <pc:docMk/>
            <pc:sldMk cId="1311193501" sldId="341"/>
            <ac:spMk id="42" creationId="{F6AAFCF2-0C7B-2A94-C56F-6F6D0E7BCC34}"/>
          </ac:spMkLst>
        </pc:spChg>
        <pc:spChg chg="mod ord">
          <ac:chgData name="Gayatri Dandawate" userId="e367800e3e82cfd8" providerId="LiveId" clId="{1FDD68AB-8507-4D09-89E6-A4F5EC99AB0E}" dt="2022-05-21T20:04:32.039" v="5564" actId="164"/>
          <ac:spMkLst>
            <pc:docMk/>
            <pc:sldMk cId="1311193501" sldId="341"/>
            <ac:spMk id="43" creationId="{863A7121-B0B1-8762-FBB7-D258240071F5}"/>
          </ac:spMkLst>
        </pc:spChg>
        <pc:spChg chg="mod">
          <ac:chgData name="Gayatri Dandawate" userId="e367800e3e82cfd8" providerId="LiveId" clId="{1FDD68AB-8507-4D09-89E6-A4F5EC99AB0E}" dt="2022-05-21T19:56:37.877" v="5498" actId="1076"/>
          <ac:spMkLst>
            <pc:docMk/>
            <pc:sldMk cId="1311193501" sldId="341"/>
            <ac:spMk id="44" creationId="{3E2C7D09-F705-361E-D361-0DC9E40C33B8}"/>
          </ac:spMkLst>
        </pc:spChg>
        <pc:spChg chg="mod">
          <ac:chgData name="Gayatri Dandawate" userId="e367800e3e82cfd8" providerId="LiveId" clId="{1FDD68AB-8507-4D09-89E6-A4F5EC99AB0E}" dt="2022-05-21T20:07:45.494" v="5603" actId="20577"/>
          <ac:spMkLst>
            <pc:docMk/>
            <pc:sldMk cId="1311193501" sldId="341"/>
            <ac:spMk id="48" creationId="{B4F293EC-3DEC-FBFB-6832-3B69E8FD437C}"/>
          </ac:spMkLst>
        </pc:spChg>
        <pc:spChg chg="mod">
          <ac:chgData name="Gayatri Dandawate" userId="e367800e3e82cfd8" providerId="LiveId" clId="{1FDD68AB-8507-4D09-89E6-A4F5EC99AB0E}" dt="2022-05-21T20:04:45.311" v="5566" actId="1076"/>
          <ac:spMkLst>
            <pc:docMk/>
            <pc:sldMk cId="1311193501" sldId="341"/>
            <ac:spMk id="66" creationId="{9BD78405-7D10-FC09-F2FA-16DB34C2635A}"/>
          </ac:spMkLst>
        </pc:spChg>
        <pc:spChg chg="mod">
          <ac:chgData name="Gayatri Dandawate" userId="e367800e3e82cfd8" providerId="LiveId" clId="{1FDD68AB-8507-4D09-89E6-A4F5EC99AB0E}" dt="2022-05-21T20:06:49.761" v="5580" actId="1076"/>
          <ac:spMkLst>
            <pc:docMk/>
            <pc:sldMk cId="1311193501" sldId="341"/>
            <ac:spMk id="70" creationId="{2D196A7B-7772-5240-1B0D-E8529B55DD9B}"/>
          </ac:spMkLst>
        </pc:spChg>
        <pc:spChg chg="mod">
          <ac:chgData name="Gayatri Dandawate" userId="e367800e3e82cfd8" providerId="LiveId" clId="{1FDD68AB-8507-4D09-89E6-A4F5EC99AB0E}" dt="2022-05-21T20:05:49.675" v="5574" actId="1076"/>
          <ac:spMkLst>
            <pc:docMk/>
            <pc:sldMk cId="1311193501" sldId="341"/>
            <ac:spMk id="74" creationId="{E4198C2F-5D2A-B059-71E0-CEC7656B7509}"/>
          </ac:spMkLst>
        </pc:spChg>
        <pc:grpChg chg="add mod ord">
          <ac:chgData name="Gayatri Dandawate" userId="e367800e3e82cfd8" providerId="LiveId" clId="{1FDD68AB-8507-4D09-89E6-A4F5EC99AB0E}" dt="2022-05-21T20:04:50.633" v="5567" actId="1076"/>
          <ac:grpSpMkLst>
            <pc:docMk/>
            <pc:sldMk cId="1311193501" sldId="341"/>
            <ac:grpSpMk id="3" creationId="{45365589-B7EE-16DC-7EC4-EF6D5010909E}"/>
          </ac:grpSpMkLst>
        </pc:grpChg>
        <pc:grpChg chg="add mod ord">
          <ac:chgData name="Gayatri Dandawate" userId="e367800e3e82cfd8" providerId="LiveId" clId="{1FDD68AB-8507-4D09-89E6-A4F5EC99AB0E}" dt="2022-05-21T20:05:32.466" v="5572" actId="1076"/>
          <ac:grpSpMkLst>
            <pc:docMk/>
            <pc:sldMk cId="1311193501" sldId="341"/>
            <ac:grpSpMk id="6" creationId="{4BF8530F-47B1-B680-D8A3-0D13E577A520}"/>
          </ac:grpSpMkLst>
        </pc:grpChg>
        <pc:grpChg chg="add mod ord">
          <ac:chgData name="Gayatri Dandawate" userId="e367800e3e82cfd8" providerId="LiveId" clId="{1FDD68AB-8507-4D09-89E6-A4F5EC99AB0E}" dt="2022-05-21T20:05:43.501" v="5573" actId="1076"/>
          <ac:grpSpMkLst>
            <pc:docMk/>
            <pc:sldMk cId="1311193501" sldId="341"/>
            <ac:grpSpMk id="9" creationId="{717BD813-8C0A-0F70-617F-788A9B540506}"/>
          </ac:grpSpMkLst>
        </pc:grpChg>
        <pc:grpChg chg="add mod ord">
          <ac:chgData name="Gayatri Dandawate" userId="e367800e3e82cfd8" providerId="LiveId" clId="{1FDD68AB-8507-4D09-89E6-A4F5EC99AB0E}" dt="2022-05-21T20:06:38.957" v="5578" actId="1076"/>
          <ac:grpSpMkLst>
            <pc:docMk/>
            <pc:sldMk cId="1311193501" sldId="341"/>
            <ac:grpSpMk id="11" creationId="{478E85C5-6183-709E-C8E6-DBF512863859}"/>
          </ac:grpSpMkLst>
        </pc:grpChg>
        <pc:grpChg chg="add mod">
          <ac:chgData name="Gayatri Dandawate" userId="e367800e3e82cfd8" providerId="LiveId" clId="{1FDD68AB-8507-4D09-89E6-A4F5EC99AB0E}" dt="2022-05-21T20:04:41.192" v="5565" actId="1076"/>
          <ac:grpSpMkLst>
            <pc:docMk/>
            <pc:sldMk cId="1311193501" sldId="341"/>
            <ac:grpSpMk id="13" creationId="{3E81F190-D5FE-53B4-6FFD-0FB535AC1756}"/>
          </ac:grpSpMkLst>
        </pc:grpChg>
        <pc:picChg chg="mod">
          <ac:chgData name="Gayatri Dandawate" userId="e367800e3e82cfd8" providerId="LiveId" clId="{1FDD68AB-8507-4D09-89E6-A4F5EC99AB0E}" dt="2022-05-21T19:58:36.770" v="5516" actId="14100"/>
          <ac:picMkLst>
            <pc:docMk/>
            <pc:sldMk cId="1311193501" sldId="341"/>
            <ac:picMk id="8" creationId="{91015B99-44D1-5957-E81B-F7747C4F6D03}"/>
          </ac:picMkLst>
        </pc:picChg>
        <pc:picChg chg="mod">
          <ac:chgData name="Gayatri Dandawate" userId="e367800e3e82cfd8" providerId="LiveId" clId="{1FDD68AB-8507-4D09-89E6-A4F5EC99AB0E}" dt="2022-05-21T19:57:29.460" v="5503" actId="1076"/>
          <ac:picMkLst>
            <pc:docMk/>
            <pc:sldMk cId="1311193501" sldId="341"/>
            <ac:picMk id="10" creationId="{CFDEC42D-5B4C-552C-81EC-3BBB0863E623}"/>
          </ac:picMkLst>
        </pc:picChg>
        <pc:picChg chg="mod">
          <ac:chgData name="Gayatri Dandawate" userId="e367800e3e82cfd8" providerId="LiveId" clId="{1FDD68AB-8507-4D09-89E6-A4F5EC99AB0E}" dt="2022-05-21T19:59:04.813" v="5520" actId="164"/>
          <ac:picMkLst>
            <pc:docMk/>
            <pc:sldMk cId="1311193501" sldId="341"/>
            <ac:picMk id="12" creationId="{4024D293-117D-DEB6-DB35-067B09601995}"/>
          </ac:picMkLst>
        </pc:picChg>
        <pc:picChg chg="mod ord">
          <ac:chgData name="Gayatri Dandawate" userId="e367800e3e82cfd8" providerId="LiveId" clId="{1FDD68AB-8507-4D09-89E6-A4F5EC99AB0E}" dt="2022-05-21T20:04:32.039" v="5564" actId="164"/>
          <ac:picMkLst>
            <pc:docMk/>
            <pc:sldMk cId="1311193501" sldId="341"/>
            <ac:picMk id="14" creationId="{3ACAE9FD-4B85-86E9-9D67-4F8D3480024A}"/>
          </ac:picMkLst>
        </pc:picChg>
        <pc:picChg chg="mod">
          <ac:chgData name="Gayatri Dandawate" userId="e367800e3e82cfd8" providerId="LiveId" clId="{1FDD68AB-8507-4D09-89E6-A4F5EC99AB0E}" dt="2022-05-21T20:00:14.471" v="5533" actId="164"/>
          <ac:picMkLst>
            <pc:docMk/>
            <pc:sldMk cId="1311193501" sldId="341"/>
            <ac:picMk id="16" creationId="{11E4168D-ED9F-87AC-8622-827194BA0A5E}"/>
          </ac:picMkLst>
        </pc:picChg>
        <pc:picChg chg="mod">
          <ac:chgData name="Gayatri Dandawate" userId="e367800e3e82cfd8" providerId="LiveId" clId="{1FDD68AB-8507-4D09-89E6-A4F5EC99AB0E}" dt="2022-05-21T19:59:42.729" v="5527" actId="164"/>
          <ac:picMkLst>
            <pc:docMk/>
            <pc:sldMk cId="1311193501" sldId="341"/>
            <ac:picMk id="18" creationId="{2B6EAC56-1EB9-07B6-7BDD-364CE91E4E73}"/>
          </ac:picMkLst>
        </pc:picChg>
        <pc:picChg chg="add mod">
          <ac:chgData name="Gayatri Dandawate" userId="e367800e3e82cfd8" providerId="LiveId" clId="{1FDD68AB-8507-4D09-89E6-A4F5EC99AB0E}" dt="2022-05-22T12:38:43.624" v="8498"/>
          <ac:picMkLst>
            <pc:docMk/>
            <pc:sldMk cId="1311193501" sldId="341"/>
            <ac:picMk id="30" creationId="{861DA740-AC8B-8228-0B5A-D6E126AD3A00}"/>
          </ac:picMkLst>
        </pc:picChg>
        <pc:cxnChg chg="add mod">
          <ac:chgData name="Gayatri Dandawate" userId="e367800e3e82cfd8" providerId="LiveId" clId="{1FDD68AB-8507-4D09-89E6-A4F5EC99AB0E}" dt="2022-05-22T11:03:54.869" v="7813"/>
          <ac:cxnSpMkLst>
            <pc:docMk/>
            <pc:sldMk cId="1311193501" sldId="341"/>
            <ac:cxnSpMk id="28" creationId="{C595BD95-CD34-CCC7-A49A-4406D8F65B20}"/>
          </ac:cxnSpMkLst>
        </pc:cxnChg>
      </pc:sldChg>
      <pc:sldChg chg="addSp delSp modSp mod delCm">
        <pc:chgData name="Gayatri Dandawate" userId="e367800e3e82cfd8" providerId="LiveId" clId="{1FDD68AB-8507-4D09-89E6-A4F5EC99AB0E}" dt="2022-05-22T14:22:09.605" v="9304" actId="1076"/>
        <pc:sldMkLst>
          <pc:docMk/>
          <pc:sldMk cId="4179654294" sldId="342"/>
        </pc:sldMkLst>
        <pc:spChg chg="mod">
          <ac:chgData name="Gayatri Dandawate" userId="e367800e3e82cfd8" providerId="LiveId" clId="{1FDD68AB-8507-4D09-89E6-A4F5EC99AB0E}" dt="2022-05-21T21:04:38.018" v="6278" actId="20577"/>
          <ac:spMkLst>
            <pc:docMk/>
            <pc:sldMk cId="4179654294" sldId="342"/>
            <ac:spMk id="2" creationId="{F22E8D3B-AD1B-7404-C2A7-6A1C01B3CC0A}"/>
          </ac:spMkLst>
        </pc:spChg>
        <pc:spChg chg="add del mod">
          <ac:chgData name="Gayatri Dandawate" userId="e367800e3e82cfd8" providerId="LiveId" clId="{1FDD68AB-8507-4D09-89E6-A4F5EC99AB0E}" dt="2022-05-21T20:42:41.769" v="5992" actId="478"/>
          <ac:spMkLst>
            <pc:docMk/>
            <pc:sldMk cId="4179654294" sldId="342"/>
            <ac:spMk id="5" creationId="{F5FB2B6F-8F98-584D-B6DE-A4B7D16B38E5}"/>
          </ac:spMkLst>
        </pc:spChg>
        <pc:spChg chg="add del mod">
          <ac:chgData name="Gayatri Dandawate" userId="e367800e3e82cfd8" providerId="LiveId" clId="{1FDD68AB-8507-4D09-89E6-A4F5EC99AB0E}" dt="2022-05-21T20:19:04.807" v="5687"/>
          <ac:spMkLst>
            <pc:docMk/>
            <pc:sldMk cId="4179654294" sldId="342"/>
            <ac:spMk id="10" creationId="{E232F351-773A-66E1-4E77-3E06E0D0C80A}"/>
          </ac:spMkLst>
        </pc:spChg>
        <pc:spChg chg="add mod ord">
          <ac:chgData name="Gayatri Dandawate" userId="e367800e3e82cfd8" providerId="LiveId" clId="{1FDD68AB-8507-4D09-89E6-A4F5EC99AB0E}" dt="2022-05-21T21:02:56.621" v="6206" actId="14100"/>
          <ac:spMkLst>
            <pc:docMk/>
            <pc:sldMk cId="4179654294" sldId="342"/>
            <ac:spMk id="12" creationId="{5B79190A-5338-8EC8-1E47-AF22C1FC7AB4}"/>
          </ac:spMkLst>
        </pc:spChg>
        <pc:spChg chg="add del">
          <ac:chgData name="Gayatri Dandawate" userId="e367800e3e82cfd8" providerId="LiveId" clId="{1FDD68AB-8507-4D09-89E6-A4F5EC99AB0E}" dt="2022-05-21T20:19:06.176" v="5688" actId="478"/>
          <ac:spMkLst>
            <pc:docMk/>
            <pc:sldMk cId="4179654294" sldId="342"/>
            <ac:spMk id="13" creationId="{5E9C87AF-8A70-5DBF-4861-6E883FEA4588}"/>
          </ac:spMkLst>
        </pc:spChg>
        <pc:spChg chg="add mod">
          <ac:chgData name="Gayatri Dandawate" userId="e367800e3e82cfd8" providerId="LiveId" clId="{1FDD68AB-8507-4D09-89E6-A4F5EC99AB0E}" dt="2022-05-21T21:02:56.621" v="6206" actId="14100"/>
          <ac:spMkLst>
            <pc:docMk/>
            <pc:sldMk cId="4179654294" sldId="342"/>
            <ac:spMk id="14" creationId="{5022C008-C6E3-037B-F418-8A97DB89B1EF}"/>
          </ac:spMkLst>
        </pc:spChg>
        <pc:spChg chg="add mod ord">
          <ac:chgData name="Gayatri Dandawate" userId="e367800e3e82cfd8" providerId="LiveId" clId="{1FDD68AB-8507-4D09-89E6-A4F5EC99AB0E}" dt="2022-05-21T21:02:56.621" v="6206" actId="14100"/>
          <ac:spMkLst>
            <pc:docMk/>
            <pc:sldMk cId="4179654294" sldId="342"/>
            <ac:spMk id="16" creationId="{D9F03C4D-E77E-6724-2C09-C87B07330553}"/>
          </ac:spMkLst>
        </pc:spChg>
        <pc:spChg chg="add mod ord">
          <ac:chgData name="Gayatri Dandawate" userId="e367800e3e82cfd8" providerId="LiveId" clId="{1FDD68AB-8507-4D09-89E6-A4F5EC99AB0E}" dt="2022-05-21T21:02:56.621" v="6206" actId="14100"/>
          <ac:spMkLst>
            <pc:docMk/>
            <pc:sldMk cId="4179654294" sldId="342"/>
            <ac:spMk id="18" creationId="{0CCF3186-DF5F-8086-1ED1-B2041DB5383D}"/>
          </ac:spMkLst>
        </pc:spChg>
        <pc:spChg chg="add del mod">
          <ac:chgData name="Gayatri Dandawate" userId="e367800e3e82cfd8" providerId="LiveId" clId="{1FDD68AB-8507-4D09-89E6-A4F5EC99AB0E}" dt="2022-05-21T20:52:47.234" v="6112" actId="478"/>
          <ac:spMkLst>
            <pc:docMk/>
            <pc:sldMk cId="4179654294" sldId="342"/>
            <ac:spMk id="19" creationId="{BE5D82B3-9276-5BAE-AD80-35421D7820C7}"/>
          </ac:spMkLst>
        </pc:spChg>
        <pc:spChg chg="add del mod">
          <ac:chgData name="Gayatri Dandawate" userId="e367800e3e82cfd8" providerId="LiveId" clId="{1FDD68AB-8507-4D09-89E6-A4F5EC99AB0E}" dt="2022-05-21T20:40:31.151" v="5959" actId="478"/>
          <ac:spMkLst>
            <pc:docMk/>
            <pc:sldMk cId="4179654294" sldId="342"/>
            <ac:spMk id="20" creationId="{8FA00F58-2DC3-5A91-BAA7-09D886A433E3}"/>
          </ac:spMkLst>
        </pc:spChg>
        <pc:spChg chg="add del mod">
          <ac:chgData name="Gayatri Dandawate" userId="e367800e3e82cfd8" providerId="LiveId" clId="{1FDD68AB-8507-4D09-89E6-A4F5EC99AB0E}" dt="2022-05-21T20:41:18.525" v="5974" actId="478"/>
          <ac:spMkLst>
            <pc:docMk/>
            <pc:sldMk cId="4179654294" sldId="342"/>
            <ac:spMk id="21" creationId="{B3C3E7E4-EB84-F9F3-8989-97A34410D617}"/>
          </ac:spMkLst>
        </pc:spChg>
        <pc:spChg chg="del">
          <ac:chgData name="Gayatri Dandawate" userId="e367800e3e82cfd8" providerId="LiveId" clId="{1FDD68AB-8507-4D09-89E6-A4F5EC99AB0E}" dt="2022-05-21T21:08:09.432" v="6303" actId="478"/>
          <ac:spMkLst>
            <pc:docMk/>
            <pc:sldMk cId="4179654294" sldId="342"/>
            <ac:spMk id="22" creationId="{ABE3D91C-C188-5391-5164-35FCDF2112DB}"/>
          </ac:spMkLst>
        </pc:spChg>
        <pc:spChg chg="add mod">
          <ac:chgData name="Gayatri Dandawate" userId="e367800e3e82cfd8" providerId="LiveId" clId="{1FDD68AB-8507-4D09-89E6-A4F5EC99AB0E}" dt="2022-05-21T21:02:56.621" v="6206" actId="14100"/>
          <ac:spMkLst>
            <pc:docMk/>
            <pc:sldMk cId="4179654294" sldId="342"/>
            <ac:spMk id="23" creationId="{08C3D930-8A04-DA74-4FD5-6626E36D8BEF}"/>
          </ac:spMkLst>
        </pc:spChg>
        <pc:spChg chg="add del mod">
          <ac:chgData name="Gayatri Dandawate" userId="e367800e3e82cfd8" providerId="LiveId" clId="{1FDD68AB-8507-4D09-89E6-A4F5EC99AB0E}" dt="2022-05-21T20:32:10.713" v="5790" actId="478"/>
          <ac:spMkLst>
            <pc:docMk/>
            <pc:sldMk cId="4179654294" sldId="342"/>
            <ac:spMk id="24" creationId="{25EEBE08-9928-ED2C-28EC-53F5A139D0F3}"/>
          </ac:spMkLst>
        </pc:spChg>
        <pc:spChg chg="del">
          <ac:chgData name="Gayatri Dandawate" userId="e367800e3e82cfd8" providerId="LiveId" clId="{1FDD68AB-8507-4D09-89E6-A4F5EC99AB0E}" dt="2022-05-21T21:08:10.669" v="6304" actId="478"/>
          <ac:spMkLst>
            <pc:docMk/>
            <pc:sldMk cId="4179654294" sldId="342"/>
            <ac:spMk id="24" creationId="{6CCE8B14-1273-187E-7639-872676D29EAB}"/>
          </ac:spMkLst>
        </pc:spChg>
        <pc:spChg chg="add del mod">
          <ac:chgData name="Gayatri Dandawate" userId="e367800e3e82cfd8" providerId="LiveId" clId="{1FDD68AB-8507-4D09-89E6-A4F5EC99AB0E}" dt="2022-05-21T20:32:19.995" v="5793" actId="478"/>
          <ac:spMkLst>
            <pc:docMk/>
            <pc:sldMk cId="4179654294" sldId="342"/>
            <ac:spMk id="25" creationId="{2E91F304-1EC5-FE92-287E-0FDCA13EBF9F}"/>
          </ac:spMkLst>
        </pc:spChg>
        <pc:spChg chg="del">
          <ac:chgData name="Gayatri Dandawate" userId="e367800e3e82cfd8" providerId="LiveId" clId="{1FDD68AB-8507-4D09-89E6-A4F5EC99AB0E}" dt="2022-05-21T21:08:12.247" v="6305" actId="478"/>
          <ac:spMkLst>
            <pc:docMk/>
            <pc:sldMk cId="4179654294" sldId="342"/>
            <ac:spMk id="25" creationId="{8CAB04C4-521A-3EB5-D5D8-EEDA936A423E}"/>
          </ac:spMkLst>
        </pc:spChg>
        <pc:spChg chg="add mod">
          <ac:chgData name="Gayatri Dandawate" userId="e367800e3e82cfd8" providerId="LiveId" clId="{1FDD68AB-8507-4D09-89E6-A4F5EC99AB0E}" dt="2022-05-21T21:02:56.621" v="6206" actId="14100"/>
          <ac:spMkLst>
            <pc:docMk/>
            <pc:sldMk cId="4179654294" sldId="342"/>
            <ac:spMk id="26" creationId="{400BCAE2-96A7-1531-BD5E-A728170C12E6}"/>
          </ac:spMkLst>
        </pc:spChg>
        <pc:spChg chg="add mod">
          <ac:chgData name="Gayatri Dandawate" userId="e367800e3e82cfd8" providerId="LiveId" clId="{1FDD68AB-8507-4D09-89E6-A4F5EC99AB0E}" dt="2022-05-22T14:19:31.431" v="9273" actId="20577"/>
          <ac:spMkLst>
            <pc:docMk/>
            <pc:sldMk cId="4179654294" sldId="342"/>
            <ac:spMk id="27" creationId="{B919A03F-687C-ABD4-DB4B-8CE2C3CE31CB}"/>
          </ac:spMkLst>
        </pc:spChg>
        <pc:spChg chg="add del mod">
          <ac:chgData name="Gayatri Dandawate" userId="e367800e3e82cfd8" providerId="LiveId" clId="{1FDD68AB-8507-4D09-89E6-A4F5EC99AB0E}" dt="2022-05-21T20:40:47.143" v="5965" actId="478"/>
          <ac:spMkLst>
            <pc:docMk/>
            <pc:sldMk cId="4179654294" sldId="342"/>
            <ac:spMk id="28" creationId="{0E2CD95A-7AE8-9859-4B95-C3342551A8A4}"/>
          </ac:spMkLst>
        </pc:spChg>
        <pc:spChg chg="del">
          <ac:chgData name="Gayatri Dandawate" userId="e367800e3e82cfd8" providerId="LiveId" clId="{1FDD68AB-8507-4D09-89E6-A4F5EC99AB0E}" dt="2022-05-21T21:08:08.211" v="6302" actId="478"/>
          <ac:spMkLst>
            <pc:docMk/>
            <pc:sldMk cId="4179654294" sldId="342"/>
            <ac:spMk id="28" creationId="{795DEF4A-448B-67F9-B1BC-97E2357C5077}"/>
          </ac:spMkLst>
        </pc:spChg>
        <pc:spChg chg="mod">
          <ac:chgData name="Gayatri Dandawate" userId="e367800e3e82cfd8" providerId="LiveId" clId="{1FDD68AB-8507-4D09-89E6-A4F5EC99AB0E}" dt="2022-05-22T14:22:09.605" v="9304" actId="1076"/>
          <ac:spMkLst>
            <pc:docMk/>
            <pc:sldMk cId="4179654294" sldId="342"/>
            <ac:spMk id="29" creationId="{C493D573-2E24-B748-8F93-6D9F31EF4747}"/>
          </ac:spMkLst>
        </pc:spChg>
        <pc:spChg chg="add mod">
          <ac:chgData name="Gayatri Dandawate" userId="e367800e3e82cfd8" providerId="LiveId" clId="{1FDD68AB-8507-4D09-89E6-A4F5EC99AB0E}" dt="2022-05-22T14:18:51.635" v="9267" actId="1076"/>
          <ac:spMkLst>
            <pc:docMk/>
            <pc:sldMk cId="4179654294" sldId="342"/>
            <ac:spMk id="30" creationId="{C4396364-DE77-2866-F755-BB2E1017AF0E}"/>
          </ac:spMkLst>
        </pc:spChg>
        <pc:spChg chg="add mod">
          <ac:chgData name="Gayatri Dandawate" userId="e367800e3e82cfd8" providerId="LiveId" clId="{1FDD68AB-8507-4D09-89E6-A4F5EC99AB0E}" dt="2022-05-22T14:21:25.750" v="9291" actId="14100"/>
          <ac:spMkLst>
            <pc:docMk/>
            <pc:sldMk cId="4179654294" sldId="342"/>
            <ac:spMk id="31" creationId="{FD66249D-9FEE-29F6-EF7F-C476DC701F46}"/>
          </ac:spMkLst>
        </pc:spChg>
        <pc:spChg chg="add mod">
          <ac:chgData name="Gayatri Dandawate" userId="e367800e3e82cfd8" providerId="LiveId" clId="{1FDD68AB-8507-4D09-89E6-A4F5EC99AB0E}" dt="2022-05-22T14:20:25.729" v="9287" actId="14100"/>
          <ac:spMkLst>
            <pc:docMk/>
            <pc:sldMk cId="4179654294" sldId="342"/>
            <ac:spMk id="32" creationId="{6B2C2268-4AEC-0CC9-CC7D-70E3943DE77E}"/>
          </ac:spMkLst>
        </pc:spChg>
        <pc:spChg chg="add mod">
          <ac:chgData name="Gayatri Dandawate" userId="e367800e3e82cfd8" providerId="LiveId" clId="{1FDD68AB-8507-4D09-89E6-A4F5EC99AB0E}" dt="2022-05-22T14:21:22.291" v="9290" actId="14100"/>
          <ac:spMkLst>
            <pc:docMk/>
            <pc:sldMk cId="4179654294" sldId="342"/>
            <ac:spMk id="33" creationId="{E4CFCFA8-3E0F-182D-DEBC-BD62492B8972}"/>
          </ac:spMkLst>
        </pc:spChg>
        <pc:spChg chg="add del mod">
          <ac:chgData name="Gayatri Dandawate" userId="e367800e3e82cfd8" providerId="LiveId" clId="{1FDD68AB-8507-4D09-89E6-A4F5EC99AB0E}" dt="2022-05-21T20:45:01.053" v="6038" actId="478"/>
          <ac:spMkLst>
            <pc:docMk/>
            <pc:sldMk cId="4179654294" sldId="342"/>
            <ac:spMk id="34" creationId="{83C0C6FE-F452-7D96-37A9-7B08902A942B}"/>
          </ac:spMkLst>
        </pc:spChg>
        <pc:spChg chg="add mod">
          <ac:chgData name="Gayatri Dandawate" userId="e367800e3e82cfd8" providerId="LiveId" clId="{1FDD68AB-8507-4D09-89E6-A4F5EC99AB0E}" dt="2022-05-22T14:21:18.397" v="9289" actId="14100"/>
          <ac:spMkLst>
            <pc:docMk/>
            <pc:sldMk cId="4179654294" sldId="342"/>
            <ac:spMk id="35" creationId="{EA353A6A-B633-4D71-C829-1CB1C672AAD6}"/>
          </ac:spMkLst>
        </pc:spChg>
        <pc:spChg chg="add mod">
          <ac:chgData name="Gayatri Dandawate" userId="e367800e3e82cfd8" providerId="LiveId" clId="{1FDD68AB-8507-4D09-89E6-A4F5EC99AB0E}" dt="2022-05-22T14:20:23.113" v="9286" actId="14100"/>
          <ac:spMkLst>
            <pc:docMk/>
            <pc:sldMk cId="4179654294" sldId="342"/>
            <ac:spMk id="36" creationId="{DAE53284-8178-B609-B23B-73B91668D168}"/>
          </ac:spMkLst>
        </pc:spChg>
        <pc:spChg chg="add mod">
          <ac:chgData name="Gayatri Dandawate" userId="e367800e3e82cfd8" providerId="LiveId" clId="{1FDD68AB-8507-4D09-89E6-A4F5EC99AB0E}" dt="2022-05-21T21:02:56.621" v="6206" actId="14100"/>
          <ac:spMkLst>
            <pc:docMk/>
            <pc:sldMk cId="4179654294" sldId="342"/>
            <ac:spMk id="37" creationId="{1F0E2E40-D9C5-ADA2-072A-74344B4BA77E}"/>
          </ac:spMkLst>
        </pc:spChg>
        <pc:spChg chg="add mod">
          <ac:chgData name="Gayatri Dandawate" userId="e367800e3e82cfd8" providerId="LiveId" clId="{1FDD68AB-8507-4D09-89E6-A4F5EC99AB0E}" dt="2022-05-21T21:02:56.621" v="6206" actId="14100"/>
          <ac:spMkLst>
            <pc:docMk/>
            <pc:sldMk cId="4179654294" sldId="342"/>
            <ac:spMk id="38" creationId="{B7DE04D0-BD04-4304-6586-5391F2110807}"/>
          </ac:spMkLst>
        </pc:spChg>
        <pc:spChg chg="add mod">
          <ac:chgData name="Gayatri Dandawate" userId="e367800e3e82cfd8" providerId="LiveId" clId="{1FDD68AB-8507-4D09-89E6-A4F5EC99AB0E}" dt="2022-05-21T21:02:56.621" v="6206" actId="14100"/>
          <ac:spMkLst>
            <pc:docMk/>
            <pc:sldMk cId="4179654294" sldId="342"/>
            <ac:spMk id="39" creationId="{861375CF-5A2A-C41A-02CA-B42AEB4D99C1}"/>
          </ac:spMkLst>
        </pc:spChg>
        <pc:spChg chg="add mod">
          <ac:chgData name="Gayatri Dandawate" userId="e367800e3e82cfd8" providerId="LiveId" clId="{1FDD68AB-8507-4D09-89E6-A4F5EC99AB0E}" dt="2022-05-21T21:02:56.621" v="6206" actId="14100"/>
          <ac:spMkLst>
            <pc:docMk/>
            <pc:sldMk cId="4179654294" sldId="342"/>
            <ac:spMk id="40" creationId="{BC2D704E-5769-3D45-6DF7-F204F658F1C4}"/>
          </ac:spMkLst>
        </pc:spChg>
        <pc:spChg chg="add mod">
          <ac:chgData name="Gayatri Dandawate" userId="e367800e3e82cfd8" providerId="LiveId" clId="{1FDD68AB-8507-4D09-89E6-A4F5EC99AB0E}" dt="2022-05-21T21:02:56.621" v="6206" actId="14100"/>
          <ac:spMkLst>
            <pc:docMk/>
            <pc:sldMk cId="4179654294" sldId="342"/>
            <ac:spMk id="41" creationId="{7E58766B-3A16-0660-2D23-7D56FD9640B7}"/>
          </ac:spMkLst>
        </pc:spChg>
        <pc:spChg chg="add mod">
          <ac:chgData name="Gayatri Dandawate" userId="e367800e3e82cfd8" providerId="LiveId" clId="{1FDD68AB-8507-4D09-89E6-A4F5EC99AB0E}" dt="2022-05-21T21:02:56.621" v="6206" actId="14100"/>
          <ac:spMkLst>
            <pc:docMk/>
            <pc:sldMk cId="4179654294" sldId="342"/>
            <ac:spMk id="42" creationId="{1EF2D435-CC93-89C1-12F4-C675A3827BB7}"/>
          </ac:spMkLst>
        </pc:spChg>
        <pc:spChg chg="add mod">
          <ac:chgData name="Gayatri Dandawate" userId="e367800e3e82cfd8" providerId="LiveId" clId="{1FDD68AB-8507-4D09-89E6-A4F5EC99AB0E}" dt="2022-05-21T21:02:56.621" v="6206" actId="14100"/>
          <ac:spMkLst>
            <pc:docMk/>
            <pc:sldMk cId="4179654294" sldId="342"/>
            <ac:spMk id="43" creationId="{E20BD314-AEF1-83C7-D711-898E6FEDD4F0}"/>
          </ac:spMkLst>
        </pc:spChg>
        <pc:spChg chg="add mod">
          <ac:chgData name="Gayatri Dandawate" userId="e367800e3e82cfd8" providerId="LiveId" clId="{1FDD68AB-8507-4D09-89E6-A4F5EC99AB0E}" dt="2022-05-22T14:20:03.931" v="9284" actId="14100"/>
          <ac:spMkLst>
            <pc:docMk/>
            <pc:sldMk cId="4179654294" sldId="342"/>
            <ac:spMk id="44" creationId="{BB682ADD-CD03-9068-32F5-BE1BC949250F}"/>
          </ac:spMkLst>
        </pc:spChg>
        <pc:spChg chg="add mod">
          <ac:chgData name="Gayatri Dandawate" userId="e367800e3e82cfd8" providerId="LiveId" clId="{1FDD68AB-8507-4D09-89E6-A4F5EC99AB0E}" dt="2022-05-21T21:02:56.621" v="6206" actId="14100"/>
          <ac:spMkLst>
            <pc:docMk/>
            <pc:sldMk cId="4179654294" sldId="342"/>
            <ac:spMk id="45" creationId="{C333661C-2862-ED1D-37A8-21F4E5D50871}"/>
          </ac:spMkLst>
        </pc:spChg>
        <pc:spChg chg="add mod">
          <ac:chgData name="Gayatri Dandawate" userId="e367800e3e82cfd8" providerId="LiveId" clId="{1FDD68AB-8507-4D09-89E6-A4F5EC99AB0E}" dt="2022-05-22T14:20:36.154" v="9288" actId="14100"/>
          <ac:spMkLst>
            <pc:docMk/>
            <pc:sldMk cId="4179654294" sldId="342"/>
            <ac:spMk id="46" creationId="{4B0FA79D-7803-3E0D-E86E-3855ADAB262D}"/>
          </ac:spMkLst>
        </pc:spChg>
        <pc:spChg chg="mod">
          <ac:chgData name="Gayatri Dandawate" userId="e367800e3e82cfd8" providerId="LiveId" clId="{1FDD68AB-8507-4D09-89E6-A4F5EC99AB0E}" dt="2022-05-22T13:21:52.877" v="8765" actId="207"/>
          <ac:spMkLst>
            <pc:docMk/>
            <pc:sldMk cId="4179654294" sldId="342"/>
            <ac:spMk id="49" creationId="{84D5CC36-3A30-B51E-7A20-09BFC0AD26DF}"/>
          </ac:spMkLst>
        </pc:spChg>
        <pc:spChg chg="mod">
          <ac:chgData name="Gayatri Dandawate" userId="e367800e3e82cfd8" providerId="LiveId" clId="{1FDD68AB-8507-4D09-89E6-A4F5EC99AB0E}" dt="2022-05-22T13:21:52.877" v="8765" actId="207"/>
          <ac:spMkLst>
            <pc:docMk/>
            <pc:sldMk cId="4179654294" sldId="342"/>
            <ac:spMk id="50" creationId="{C11EEC33-8DE3-C47A-CD89-8DA4DD189852}"/>
          </ac:spMkLst>
        </pc:spChg>
        <pc:spChg chg="mod">
          <ac:chgData name="Gayatri Dandawate" userId="e367800e3e82cfd8" providerId="LiveId" clId="{1FDD68AB-8507-4D09-89E6-A4F5EC99AB0E}" dt="2022-05-21T21:02:56.621" v="6206" actId="14100"/>
          <ac:spMkLst>
            <pc:docMk/>
            <pc:sldMk cId="4179654294" sldId="342"/>
            <ac:spMk id="51" creationId="{AB8056A9-63FD-CBEC-2061-F20A80586088}"/>
          </ac:spMkLst>
        </pc:spChg>
        <pc:spChg chg="mod">
          <ac:chgData name="Gayatri Dandawate" userId="e367800e3e82cfd8" providerId="LiveId" clId="{1FDD68AB-8507-4D09-89E6-A4F5EC99AB0E}" dt="2022-05-22T13:24:57.285" v="8772" actId="207"/>
          <ac:spMkLst>
            <pc:docMk/>
            <pc:sldMk cId="4179654294" sldId="342"/>
            <ac:spMk id="53" creationId="{8F0B4EDA-EAEA-C390-756C-F70BB9EFBBB8}"/>
          </ac:spMkLst>
        </pc:spChg>
        <pc:spChg chg="mod">
          <ac:chgData name="Gayatri Dandawate" userId="e367800e3e82cfd8" providerId="LiveId" clId="{1FDD68AB-8507-4D09-89E6-A4F5EC99AB0E}" dt="2022-05-22T13:24:57.285" v="8772" actId="207"/>
          <ac:spMkLst>
            <pc:docMk/>
            <pc:sldMk cId="4179654294" sldId="342"/>
            <ac:spMk id="54" creationId="{80C1D8E4-E4F2-94F0-F92A-4A99E4EFBE1C}"/>
          </ac:spMkLst>
        </pc:spChg>
        <pc:spChg chg="mod">
          <ac:chgData name="Gayatri Dandawate" userId="e367800e3e82cfd8" providerId="LiveId" clId="{1FDD68AB-8507-4D09-89E6-A4F5EC99AB0E}" dt="2022-05-22T13:24:57.285" v="8772" actId="207"/>
          <ac:spMkLst>
            <pc:docMk/>
            <pc:sldMk cId="4179654294" sldId="342"/>
            <ac:spMk id="55" creationId="{A141C704-E506-7D6A-50C2-821E39003282}"/>
          </ac:spMkLst>
        </pc:spChg>
        <pc:spChg chg="mod">
          <ac:chgData name="Gayatri Dandawate" userId="e367800e3e82cfd8" providerId="LiveId" clId="{1FDD68AB-8507-4D09-89E6-A4F5EC99AB0E}" dt="2022-05-22T13:24:57.285" v="8772" actId="207"/>
          <ac:spMkLst>
            <pc:docMk/>
            <pc:sldMk cId="4179654294" sldId="342"/>
            <ac:spMk id="56" creationId="{67EB067E-D7AE-5F20-B6A3-66D1F53964A0}"/>
          </ac:spMkLst>
        </pc:spChg>
        <pc:spChg chg="mod">
          <ac:chgData name="Gayatri Dandawate" userId="e367800e3e82cfd8" providerId="LiveId" clId="{1FDD68AB-8507-4D09-89E6-A4F5EC99AB0E}" dt="2022-05-22T13:24:57.285" v="8772" actId="207"/>
          <ac:spMkLst>
            <pc:docMk/>
            <pc:sldMk cId="4179654294" sldId="342"/>
            <ac:spMk id="57" creationId="{25156470-C3A0-6377-143B-4E9BAD0CB532}"/>
          </ac:spMkLst>
        </pc:spChg>
        <pc:spChg chg="mod">
          <ac:chgData name="Gayatri Dandawate" userId="e367800e3e82cfd8" providerId="LiveId" clId="{1FDD68AB-8507-4D09-89E6-A4F5EC99AB0E}" dt="2022-05-22T13:24:57.285" v="8772" actId="207"/>
          <ac:spMkLst>
            <pc:docMk/>
            <pc:sldMk cId="4179654294" sldId="342"/>
            <ac:spMk id="58" creationId="{1EAB6BBB-5B36-56A1-9543-1F5F9479D6A6}"/>
          </ac:spMkLst>
        </pc:spChg>
        <pc:spChg chg="mod">
          <ac:chgData name="Gayatri Dandawate" userId="e367800e3e82cfd8" providerId="LiveId" clId="{1FDD68AB-8507-4D09-89E6-A4F5EC99AB0E}" dt="2022-05-22T13:24:57.285" v="8772" actId="207"/>
          <ac:spMkLst>
            <pc:docMk/>
            <pc:sldMk cId="4179654294" sldId="342"/>
            <ac:spMk id="59" creationId="{77341523-120F-0DEA-2D92-D1CA18E8ED38}"/>
          </ac:spMkLst>
        </pc:spChg>
        <pc:spChg chg="mod">
          <ac:chgData name="Gayatri Dandawate" userId="e367800e3e82cfd8" providerId="LiveId" clId="{1FDD68AB-8507-4D09-89E6-A4F5EC99AB0E}" dt="2022-05-22T13:24:57.285" v="8772" actId="207"/>
          <ac:spMkLst>
            <pc:docMk/>
            <pc:sldMk cId="4179654294" sldId="342"/>
            <ac:spMk id="60" creationId="{DA4FCEBC-6329-BA42-C49F-D094986B5C18}"/>
          </ac:spMkLst>
        </pc:spChg>
        <pc:spChg chg="mod">
          <ac:chgData name="Gayatri Dandawate" userId="e367800e3e82cfd8" providerId="LiveId" clId="{1FDD68AB-8507-4D09-89E6-A4F5EC99AB0E}" dt="2022-05-22T13:26:21.264" v="8779" actId="207"/>
          <ac:spMkLst>
            <pc:docMk/>
            <pc:sldMk cId="4179654294" sldId="342"/>
            <ac:spMk id="62" creationId="{DA98A100-8F7E-566A-FB95-4A16E5762219}"/>
          </ac:spMkLst>
        </pc:spChg>
        <pc:spChg chg="mod">
          <ac:chgData name="Gayatri Dandawate" userId="e367800e3e82cfd8" providerId="LiveId" clId="{1FDD68AB-8507-4D09-89E6-A4F5EC99AB0E}" dt="2022-05-22T13:26:21.264" v="8779" actId="207"/>
          <ac:spMkLst>
            <pc:docMk/>
            <pc:sldMk cId="4179654294" sldId="342"/>
            <ac:spMk id="63" creationId="{1A2470A4-9A30-3F44-CECA-B71041F7F903}"/>
          </ac:spMkLst>
        </pc:spChg>
        <pc:spChg chg="mod">
          <ac:chgData name="Gayatri Dandawate" userId="e367800e3e82cfd8" providerId="LiveId" clId="{1FDD68AB-8507-4D09-89E6-A4F5EC99AB0E}" dt="2022-05-22T13:26:21.264" v="8779" actId="207"/>
          <ac:spMkLst>
            <pc:docMk/>
            <pc:sldMk cId="4179654294" sldId="342"/>
            <ac:spMk id="64" creationId="{E790254A-98F4-5B83-BEA2-7541B179FCFD}"/>
          </ac:spMkLst>
        </pc:spChg>
        <pc:grpChg chg="add mod">
          <ac:chgData name="Gayatri Dandawate" userId="e367800e3e82cfd8" providerId="LiveId" clId="{1FDD68AB-8507-4D09-89E6-A4F5EC99AB0E}" dt="2022-05-22T13:26:41.748" v="8783" actId="14100"/>
          <ac:grpSpMkLst>
            <pc:docMk/>
            <pc:sldMk cId="4179654294" sldId="342"/>
            <ac:grpSpMk id="48" creationId="{1DFA6793-ABCB-A83E-09F5-C04DC76D0FDC}"/>
          </ac:grpSpMkLst>
        </pc:grpChg>
        <pc:grpChg chg="add mod">
          <ac:chgData name="Gayatri Dandawate" userId="e367800e3e82cfd8" providerId="LiveId" clId="{1FDD68AB-8507-4D09-89E6-A4F5EC99AB0E}" dt="2022-05-22T13:26:41.748" v="8783" actId="14100"/>
          <ac:grpSpMkLst>
            <pc:docMk/>
            <pc:sldMk cId="4179654294" sldId="342"/>
            <ac:grpSpMk id="52" creationId="{B2DF9EA3-E101-4064-95D5-E4CDF44EB0F5}"/>
          </ac:grpSpMkLst>
        </pc:grpChg>
        <pc:grpChg chg="add mod">
          <ac:chgData name="Gayatri Dandawate" userId="e367800e3e82cfd8" providerId="LiveId" clId="{1FDD68AB-8507-4D09-89E6-A4F5EC99AB0E}" dt="2022-05-22T13:26:41.748" v="8783" actId="14100"/>
          <ac:grpSpMkLst>
            <pc:docMk/>
            <pc:sldMk cId="4179654294" sldId="342"/>
            <ac:grpSpMk id="61" creationId="{8339E96E-BA54-5EA6-4AC5-8BC688382F7D}"/>
          </ac:grpSpMkLst>
        </pc:grpChg>
        <pc:graphicFrameChg chg="mod modGraphic">
          <ac:chgData name="Gayatri Dandawate" userId="e367800e3e82cfd8" providerId="LiveId" clId="{1FDD68AB-8507-4D09-89E6-A4F5EC99AB0E}" dt="2022-05-21T21:02:56.621" v="6206" actId="14100"/>
          <ac:graphicFrameMkLst>
            <pc:docMk/>
            <pc:sldMk cId="4179654294" sldId="342"/>
            <ac:graphicFrameMk id="3" creationId="{5F1F225F-8AF9-DA1C-E4C2-D02E7FA4CC92}"/>
          </ac:graphicFrameMkLst>
        </pc:graphicFrameChg>
        <pc:picChg chg="del mod">
          <ac:chgData name="Gayatri Dandawate" userId="e367800e3e82cfd8" providerId="LiveId" clId="{1FDD68AB-8507-4D09-89E6-A4F5EC99AB0E}" dt="2022-05-21T20:23:30.742" v="5689" actId="478"/>
          <ac:picMkLst>
            <pc:docMk/>
            <pc:sldMk cId="4179654294" sldId="342"/>
            <ac:picMk id="6" creationId="{326FFA6E-0358-D84F-7800-AC26CCEA314D}"/>
          </ac:picMkLst>
        </pc:picChg>
        <pc:picChg chg="add del mod">
          <ac:chgData name="Gayatri Dandawate" userId="e367800e3e82cfd8" providerId="LiveId" clId="{1FDD68AB-8507-4D09-89E6-A4F5EC99AB0E}" dt="2022-05-21T21:02:32.859" v="6202" actId="478"/>
          <ac:picMkLst>
            <pc:docMk/>
            <pc:sldMk cId="4179654294" sldId="342"/>
            <ac:picMk id="9" creationId="{DFDB9056-8CA2-D254-BCAD-433858EB8E45}"/>
          </ac:picMkLst>
        </pc:picChg>
        <pc:picChg chg="del mod">
          <ac:chgData name="Gayatri Dandawate" userId="e367800e3e82cfd8" providerId="LiveId" clId="{1FDD68AB-8507-4D09-89E6-A4F5EC99AB0E}" dt="2022-05-21T20:23:31.407" v="5690" actId="478"/>
          <ac:picMkLst>
            <pc:docMk/>
            <pc:sldMk cId="4179654294" sldId="342"/>
            <ac:picMk id="11" creationId="{A44F39D9-0704-A215-3806-585D40267937}"/>
          </ac:picMkLst>
        </pc:picChg>
        <pc:picChg chg="del mod">
          <ac:chgData name="Gayatri Dandawate" userId="e367800e3e82cfd8" providerId="LiveId" clId="{1FDD68AB-8507-4D09-89E6-A4F5EC99AB0E}" dt="2022-05-21T20:23:32.525" v="5691" actId="478"/>
          <ac:picMkLst>
            <pc:docMk/>
            <pc:sldMk cId="4179654294" sldId="342"/>
            <ac:picMk id="15" creationId="{1A8F1C4D-550D-30F8-26CA-E824D01354AF}"/>
          </ac:picMkLst>
        </pc:picChg>
        <pc:picChg chg="add mod">
          <ac:chgData name="Gayatri Dandawate" userId="e367800e3e82cfd8" providerId="LiveId" clId="{1FDD68AB-8507-4D09-89E6-A4F5EC99AB0E}" dt="2022-05-22T12:38:47.106" v="8499"/>
          <ac:picMkLst>
            <pc:docMk/>
            <pc:sldMk cId="4179654294" sldId="342"/>
            <ac:picMk id="47" creationId="{3FDB6822-2650-9D62-BB67-221A557579A8}"/>
          </ac:picMkLst>
        </pc:picChg>
        <pc:cxnChg chg="mod">
          <ac:chgData name="Gayatri Dandawate" userId="e367800e3e82cfd8" providerId="LiveId" clId="{1FDD68AB-8507-4D09-89E6-A4F5EC99AB0E}" dt="2022-05-21T21:02:56.621" v="6206" actId="14100"/>
          <ac:cxnSpMkLst>
            <pc:docMk/>
            <pc:sldMk cId="4179654294" sldId="342"/>
            <ac:cxnSpMk id="17" creationId="{BDD6D23F-6973-BC3C-1F18-CF018F7B682F}"/>
          </ac:cxnSpMkLst>
        </pc:cxnChg>
        <pc:cxnChg chg="add mod">
          <ac:chgData name="Gayatri Dandawate" userId="e367800e3e82cfd8" providerId="LiveId" clId="{1FDD68AB-8507-4D09-89E6-A4F5EC99AB0E}" dt="2022-05-22T11:03:57.663" v="7814"/>
          <ac:cxnSpMkLst>
            <pc:docMk/>
            <pc:sldMk cId="4179654294" sldId="342"/>
            <ac:cxnSpMk id="34" creationId="{14FB94D5-678A-7D30-7296-7C617C18826A}"/>
          </ac:cxnSpMkLst>
        </pc:cxnChg>
      </pc:sldChg>
      <pc:sldChg chg="addSp delSp modSp del mod">
        <pc:chgData name="Gayatri Dandawate" userId="e367800e3e82cfd8" providerId="LiveId" clId="{1FDD68AB-8507-4D09-89E6-A4F5EC99AB0E}" dt="2022-05-22T10:30:19.261" v="7743" actId="47"/>
        <pc:sldMkLst>
          <pc:docMk/>
          <pc:sldMk cId="628912502" sldId="343"/>
        </pc:sldMkLst>
        <pc:spChg chg="mod">
          <ac:chgData name="Gayatri Dandawate" userId="e367800e3e82cfd8" providerId="LiveId" clId="{1FDD68AB-8507-4D09-89E6-A4F5EC99AB0E}" dt="2022-05-22T10:23:21.771" v="7672" actId="20577"/>
          <ac:spMkLst>
            <pc:docMk/>
            <pc:sldMk cId="628912502" sldId="343"/>
            <ac:spMk id="2" creationId="{F8EC3C5F-6FDD-DBCF-A4E0-92E639054F75}"/>
          </ac:spMkLst>
        </pc:spChg>
        <pc:spChg chg="mod">
          <ac:chgData name="Gayatri Dandawate" userId="e367800e3e82cfd8" providerId="LiveId" clId="{1FDD68AB-8507-4D09-89E6-A4F5EC99AB0E}" dt="2022-05-21T19:33:45.938" v="5296" actId="207"/>
          <ac:spMkLst>
            <pc:docMk/>
            <pc:sldMk cId="628912502" sldId="343"/>
            <ac:spMk id="18" creationId="{0274148D-9ADB-26A0-1B0C-D9EFD7AD7A50}"/>
          </ac:spMkLst>
        </pc:spChg>
        <pc:spChg chg="mod">
          <ac:chgData name="Gayatri Dandawate" userId="e367800e3e82cfd8" providerId="LiveId" clId="{1FDD68AB-8507-4D09-89E6-A4F5EC99AB0E}" dt="2022-05-22T10:26:31.773" v="7712" actId="164"/>
          <ac:spMkLst>
            <pc:docMk/>
            <pc:sldMk cId="628912502" sldId="343"/>
            <ac:spMk id="19" creationId="{C834111A-3C16-B53A-F601-C33862D29D4C}"/>
          </ac:spMkLst>
        </pc:spChg>
        <pc:spChg chg="mod">
          <ac:chgData name="Gayatri Dandawate" userId="e367800e3e82cfd8" providerId="LiveId" clId="{1FDD68AB-8507-4D09-89E6-A4F5EC99AB0E}" dt="2022-05-21T19:33:45.938" v="5296" actId="207"/>
          <ac:spMkLst>
            <pc:docMk/>
            <pc:sldMk cId="628912502" sldId="343"/>
            <ac:spMk id="20" creationId="{1A4DD99E-BEB3-D830-6172-40C2F00240F5}"/>
          </ac:spMkLst>
        </pc:spChg>
        <pc:spChg chg="mod">
          <ac:chgData name="Gayatri Dandawate" userId="e367800e3e82cfd8" providerId="LiveId" clId="{1FDD68AB-8507-4D09-89E6-A4F5EC99AB0E}" dt="2022-05-21T19:36:33.397" v="5302" actId="207"/>
          <ac:spMkLst>
            <pc:docMk/>
            <pc:sldMk cId="628912502" sldId="343"/>
            <ac:spMk id="22" creationId="{E5562A6B-175F-0960-2324-58559E4A3BDE}"/>
          </ac:spMkLst>
        </pc:spChg>
        <pc:spChg chg="mod">
          <ac:chgData name="Gayatri Dandawate" userId="e367800e3e82cfd8" providerId="LiveId" clId="{1FDD68AB-8507-4D09-89E6-A4F5EC99AB0E}" dt="2022-05-21T19:36:33.397" v="5302" actId="207"/>
          <ac:spMkLst>
            <pc:docMk/>
            <pc:sldMk cId="628912502" sldId="343"/>
            <ac:spMk id="23" creationId="{2FB9EDA9-A874-23E2-6F56-489F55AA97C1}"/>
          </ac:spMkLst>
        </pc:spChg>
        <pc:spChg chg="mod">
          <ac:chgData name="Gayatri Dandawate" userId="e367800e3e82cfd8" providerId="LiveId" clId="{1FDD68AB-8507-4D09-89E6-A4F5EC99AB0E}" dt="2022-05-21T19:36:33.397" v="5302" actId="207"/>
          <ac:spMkLst>
            <pc:docMk/>
            <pc:sldMk cId="628912502" sldId="343"/>
            <ac:spMk id="24" creationId="{FCC09B32-3646-D5B3-C685-623C15AE4301}"/>
          </ac:spMkLst>
        </pc:spChg>
        <pc:spChg chg="mod">
          <ac:chgData name="Gayatri Dandawate" userId="e367800e3e82cfd8" providerId="LiveId" clId="{1FDD68AB-8507-4D09-89E6-A4F5EC99AB0E}" dt="2022-05-22T10:25:11.157" v="7689" actId="164"/>
          <ac:spMkLst>
            <pc:docMk/>
            <pc:sldMk cId="628912502" sldId="343"/>
            <ac:spMk id="25" creationId="{287BB808-81BB-C1E3-7108-63D6C84E4F94}"/>
          </ac:spMkLst>
        </pc:spChg>
        <pc:spChg chg="mod">
          <ac:chgData name="Gayatri Dandawate" userId="e367800e3e82cfd8" providerId="LiveId" clId="{1FDD68AB-8507-4D09-89E6-A4F5EC99AB0E}" dt="2022-05-21T19:36:33.397" v="5302" actId="207"/>
          <ac:spMkLst>
            <pc:docMk/>
            <pc:sldMk cId="628912502" sldId="343"/>
            <ac:spMk id="27" creationId="{8D1BB8BD-FF69-056F-E600-0D3AD8CEEFBF}"/>
          </ac:spMkLst>
        </pc:spChg>
        <pc:spChg chg="mod">
          <ac:chgData name="Gayatri Dandawate" userId="e367800e3e82cfd8" providerId="LiveId" clId="{1FDD68AB-8507-4D09-89E6-A4F5EC99AB0E}" dt="2022-05-21T19:36:33.397" v="5302" actId="207"/>
          <ac:spMkLst>
            <pc:docMk/>
            <pc:sldMk cId="628912502" sldId="343"/>
            <ac:spMk id="28" creationId="{417242F5-5E49-DBF0-9E05-8788E0658094}"/>
          </ac:spMkLst>
        </pc:spChg>
        <pc:spChg chg="mod">
          <ac:chgData name="Gayatri Dandawate" userId="e367800e3e82cfd8" providerId="LiveId" clId="{1FDD68AB-8507-4D09-89E6-A4F5EC99AB0E}" dt="2022-05-21T19:38:01.444" v="5311" actId="207"/>
          <ac:spMkLst>
            <pc:docMk/>
            <pc:sldMk cId="628912502" sldId="343"/>
            <ac:spMk id="30" creationId="{B15E31EE-50D0-762B-7C06-CC89FDA6A95A}"/>
          </ac:spMkLst>
        </pc:spChg>
        <pc:spChg chg="mod">
          <ac:chgData name="Gayatri Dandawate" userId="e367800e3e82cfd8" providerId="LiveId" clId="{1FDD68AB-8507-4D09-89E6-A4F5EC99AB0E}" dt="2022-05-21T19:38:01.444" v="5311" actId="207"/>
          <ac:spMkLst>
            <pc:docMk/>
            <pc:sldMk cId="628912502" sldId="343"/>
            <ac:spMk id="31" creationId="{D0DA18AA-E375-70F7-AC91-DA5D4FD0D9BE}"/>
          </ac:spMkLst>
        </pc:spChg>
        <pc:spChg chg="mod">
          <ac:chgData name="Gayatri Dandawate" userId="e367800e3e82cfd8" providerId="LiveId" clId="{1FDD68AB-8507-4D09-89E6-A4F5EC99AB0E}" dt="2022-05-21T19:38:01.444" v="5311" actId="207"/>
          <ac:spMkLst>
            <pc:docMk/>
            <pc:sldMk cId="628912502" sldId="343"/>
            <ac:spMk id="32" creationId="{45B67F2D-8546-3C3F-9082-C928A32F61B8}"/>
          </ac:spMkLst>
        </pc:spChg>
        <pc:spChg chg="mod">
          <ac:chgData name="Gayatri Dandawate" userId="e367800e3e82cfd8" providerId="LiveId" clId="{1FDD68AB-8507-4D09-89E6-A4F5EC99AB0E}" dt="2022-05-21T19:38:01.444" v="5311" actId="207"/>
          <ac:spMkLst>
            <pc:docMk/>
            <pc:sldMk cId="628912502" sldId="343"/>
            <ac:spMk id="33" creationId="{5AA3BBF4-21B4-62E6-B6B5-2488DB27B937}"/>
          </ac:spMkLst>
        </pc:spChg>
        <pc:spChg chg="mod">
          <ac:chgData name="Gayatri Dandawate" userId="e367800e3e82cfd8" providerId="LiveId" clId="{1FDD68AB-8507-4D09-89E6-A4F5EC99AB0E}" dt="2022-05-21T19:38:01.444" v="5311" actId="207"/>
          <ac:spMkLst>
            <pc:docMk/>
            <pc:sldMk cId="628912502" sldId="343"/>
            <ac:spMk id="34" creationId="{AE946DCB-48E2-9A22-71A4-5C8FE35B1D27}"/>
          </ac:spMkLst>
        </pc:spChg>
        <pc:spChg chg="mod">
          <ac:chgData name="Gayatri Dandawate" userId="e367800e3e82cfd8" providerId="LiveId" clId="{1FDD68AB-8507-4D09-89E6-A4F5EC99AB0E}" dt="2022-05-22T10:26:31.773" v="7712" actId="164"/>
          <ac:spMkLst>
            <pc:docMk/>
            <pc:sldMk cId="628912502" sldId="343"/>
            <ac:spMk id="38" creationId="{EC696FE3-54F2-B9DE-6784-C867F3A31848}"/>
          </ac:spMkLst>
        </pc:spChg>
        <pc:spChg chg="mod">
          <ac:chgData name="Gayatri Dandawate" userId="e367800e3e82cfd8" providerId="LiveId" clId="{1FDD68AB-8507-4D09-89E6-A4F5EC99AB0E}" dt="2022-05-22T10:25:11.157" v="7689" actId="164"/>
          <ac:spMkLst>
            <pc:docMk/>
            <pc:sldMk cId="628912502" sldId="343"/>
            <ac:spMk id="41" creationId="{C20BCE91-6194-6FD1-3D22-3C5545ABC385}"/>
          </ac:spMkLst>
        </pc:spChg>
        <pc:grpChg chg="add mod">
          <ac:chgData name="Gayatri Dandawate" userId="e367800e3e82cfd8" providerId="LiveId" clId="{1FDD68AB-8507-4D09-89E6-A4F5EC99AB0E}" dt="2022-05-22T10:25:11.157" v="7689" actId="164"/>
          <ac:grpSpMkLst>
            <pc:docMk/>
            <pc:sldMk cId="628912502" sldId="343"/>
            <ac:grpSpMk id="3" creationId="{8CEA9930-827B-E13F-C5B5-EBAB0C1E15A7}"/>
          </ac:grpSpMkLst>
        </pc:grpChg>
        <pc:grpChg chg="add mod">
          <ac:chgData name="Gayatri Dandawate" userId="e367800e3e82cfd8" providerId="LiveId" clId="{1FDD68AB-8507-4D09-89E6-A4F5EC99AB0E}" dt="2022-05-22T10:26:31.773" v="7712" actId="164"/>
          <ac:grpSpMkLst>
            <pc:docMk/>
            <pc:sldMk cId="628912502" sldId="343"/>
            <ac:grpSpMk id="5" creationId="{D8D6B206-F0A2-20C4-369E-97508C6C3D7B}"/>
          </ac:grpSpMkLst>
        </pc:grpChg>
        <pc:grpChg chg="add mod">
          <ac:chgData name="Gayatri Dandawate" userId="e367800e3e82cfd8" providerId="LiveId" clId="{1FDD68AB-8507-4D09-89E6-A4F5EC99AB0E}" dt="2022-05-22T10:25:11.157" v="7689" actId="164"/>
          <ac:grpSpMkLst>
            <pc:docMk/>
            <pc:sldMk cId="628912502" sldId="343"/>
            <ac:grpSpMk id="17" creationId="{CB250FA2-114D-A384-8271-0AB73EAD8102}"/>
          </ac:grpSpMkLst>
        </pc:grpChg>
        <pc:grpChg chg="add mod">
          <ac:chgData name="Gayatri Dandawate" userId="e367800e3e82cfd8" providerId="LiveId" clId="{1FDD68AB-8507-4D09-89E6-A4F5EC99AB0E}" dt="2022-05-22T10:26:31.773" v="7712" actId="164"/>
          <ac:grpSpMkLst>
            <pc:docMk/>
            <pc:sldMk cId="628912502" sldId="343"/>
            <ac:grpSpMk id="21" creationId="{503F63CB-6201-6273-0B08-C97C523B176B}"/>
          </ac:grpSpMkLst>
        </pc:grpChg>
        <pc:grpChg chg="add mod">
          <ac:chgData name="Gayatri Dandawate" userId="e367800e3e82cfd8" providerId="LiveId" clId="{1FDD68AB-8507-4D09-89E6-A4F5EC99AB0E}" dt="2022-05-21T19:42:33.828" v="5332" actId="14100"/>
          <ac:grpSpMkLst>
            <pc:docMk/>
            <pc:sldMk cId="628912502" sldId="343"/>
            <ac:grpSpMk id="29" creationId="{FC2AC106-19B5-81F3-D5D6-8058852781AE}"/>
          </ac:grpSpMkLst>
        </pc:grpChg>
        <pc:picChg chg="del mod">
          <ac:chgData name="Gayatri Dandawate" userId="e367800e3e82cfd8" providerId="LiveId" clId="{1FDD68AB-8507-4D09-89E6-A4F5EC99AB0E}" dt="2022-05-21T19:37:53.438" v="5308" actId="478"/>
          <ac:picMkLst>
            <pc:docMk/>
            <pc:sldMk cId="628912502" sldId="343"/>
            <ac:picMk id="16" creationId="{54EE32AC-EA4A-7B21-5274-B2C403DE6FF7}"/>
          </ac:picMkLst>
        </pc:picChg>
      </pc:sldChg>
      <pc:sldChg chg="add mod ord modShow">
        <pc:chgData name="Gayatri Dandawate" userId="e367800e3e82cfd8" providerId="LiveId" clId="{1FDD68AB-8507-4D09-89E6-A4F5EC99AB0E}" dt="2022-05-21T19:44:52.349" v="5337"/>
        <pc:sldMkLst>
          <pc:docMk/>
          <pc:sldMk cId="4150680413" sldId="344"/>
        </pc:sldMkLst>
      </pc:sldChg>
      <pc:sldChg chg="addSp delSp modSp new mod ord modShow addCm delCm">
        <pc:chgData name="Gayatri Dandawate" userId="e367800e3e82cfd8" providerId="LiveId" clId="{1FDD68AB-8507-4D09-89E6-A4F5EC99AB0E}" dt="2022-05-22T15:41:30.460" v="10460"/>
        <pc:sldMkLst>
          <pc:docMk/>
          <pc:sldMk cId="3395850100" sldId="345"/>
        </pc:sldMkLst>
        <pc:spChg chg="del mod">
          <ac:chgData name="Gayatri Dandawate" userId="e367800e3e82cfd8" providerId="LiveId" clId="{1FDD68AB-8507-4D09-89E6-A4F5EC99AB0E}" dt="2022-05-22T15:36:14.310" v="10394" actId="478"/>
          <ac:spMkLst>
            <pc:docMk/>
            <pc:sldMk cId="3395850100" sldId="345"/>
            <ac:spMk id="2" creationId="{66901560-47F6-5FDD-4D11-DC8972092F43}"/>
          </ac:spMkLst>
        </pc:spChg>
        <pc:spChg chg="del">
          <ac:chgData name="Gayatri Dandawate" userId="e367800e3e82cfd8" providerId="LiveId" clId="{1FDD68AB-8507-4D09-89E6-A4F5EC99AB0E}" dt="2022-05-22T08:18:02.082" v="6313" actId="478"/>
          <ac:spMkLst>
            <pc:docMk/>
            <pc:sldMk cId="3395850100" sldId="345"/>
            <ac:spMk id="3" creationId="{B8E490B9-FBD7-3A00-4205-7722574D211A}"/>
          </ac:spMkLst>
        </pc:spChg>
        <pc:spChg chg="add mod">
          <ac:chgData name="Gayatri Dandawate" userId="e367800e3e82cfd8" providerId="LiveId" clId="{1FDD68AB-8507-4D09-89E6-A4F5EC99AB0E}" dt="2022-05-22T13:28:08.089" v="8791" actId="14100"/>
          <ac:spMkLst>
            <pc:docMk/>
            <pc:sldMk cId="3395850100" sldId="345"/>
            <ac:spMk id="3" creationId="{F4B5EDD1-7BCC-6408-3CD6-3D9BA49FE2B0}"/>
          </ac:spMkLst>
        </pc:spChg>
        <pc:spChg chg="add mod">
          <ac:chgData name="Gayatri Dandawate" userId="e367800e3e82cfd8" providerId="LiveId" clId="{1FDD68AB-8507-4D09-89E6-A4F5EC99AB0E}" dt="2022-05-22T09:32:51.797" v="7270" actId="1076"/>
          <ac:spMkLst>
            <pc:docMk/>
            <pc:sldMk cId="3395850100" sldId="345"/>
            <ac:spMk id="5" creationId="{E25E5B71-327A-E338-6712-EF03DB40EA5C}"/>
          </ac:spMkLst>
        </pc:spChg>
        <pc:spChg chg="add del mod">
          <ac:chgData name="Gayatri Dandawate" userId="e367800e3e82cfd8" providerId="LiveId" clId="{1FDD68AB-8507-4D09-89E6-A4F5EC99AB0E}" dt="2022-05-22T08:19:47.786" v="6347" actId="478"/>
          <ac:spMkLst>
            <pc:docMk/>
            <pc:sldMk cId="3395850100" sldId="345"/>
            <ac:spMk id="6" creationId="{1E186A8B-AE82-E298-7999-81794F51DB59}"/>
          </ac:spMkLst>
        </pc:spChg>
        <pc:spChg chg="add del mod">
          <ac:chgData name="Gayatri Dandawate" userId="e367800e3e82cfd8" providerId="LiveId" clId="{1FDD68AB-8507-4D09-89E6-A4F5EC99AB0E}" dt="2022-05-22T08:19:49.560" v="6348" actId="478"/>
          <ac:spMkLst>
            <pc:docMk/>
            <pc:sldMk cId="3395850100" sldId="345"/>
            <ac:spMk id="7" creationId="{81BFCDE4-099D-DF1A-C101-25E9372FE9B7}"/>
          </ac:spMkLst>
        </pc:spChg>
        <pc:spChg chg="add del mod">
          <ac:chgData name="Gayatri Dandawate" userId="e367800e3e82cfd8" providerId="LiveId" clId="{1FDD68AB-8507-4D09-89E6-A4F5EC99AB0E}" dt="2022-05-22T08:19:04.908" v="6322"/>
          <ac:spMkLst>
            <pc:docMk/>
            <pc:sldMk cId="3395850100" sldId="345"/>
            <ac:spMk id="8" creationId="{331B1379-3EFD-6630-6D50-B34A0C4B4C75}"/>
          </ac:spMkLst>
        </pc:spChg>
        <pc:spChg chg="add del mod">
          <ac:chgData name="Gayatri Dandawate" userId="e367800e3e82cfd8" providerId="LiveId" clId="{1FDD68AB-8507-4D09-89E6-A4F5EC99AB0E}" dt="2022-05-22T15:36:17.118" v="10395" actId="478"/>
          <ac:spMkLst>
            <pc:docMk/>
            <pc:sldMk cId="3395850100" sldId="345"/>
            <ac:spMk id="8" creationId="{AE48DFE7-2FA4-A4D9-7E8E-3BC9C9DD587B}"/>
          </ac:spMkLst>
        </pc:spChg>
        <pc:spChg chg="add mod">
          <ac:chgData name="Gayatri Dandawate" userId="e367800e3e82cfd8" providerId="LiveId" clId="{1FDD68AB-8507-4D09-89E6-A4F5EC99AB0E}" dt="2022-05-22T13:43:07.680" v="8926" actId="1076"/>
          <ac:spMkLst>
            <pc:docMk/>
            <pc:sldMk cId="3395850100" sldId="345"/>
            <ac:spMk id="9" creationId="{42DCFCB6-F0CF-8B70-8EA0-DC5F388C9C26}"/>
          </ac:spMkLst>
        </pc:spChg>
        <pc:spChg chg="add mod">
          <ac:chgData name="Gayatri Dandawate" userId="e367800e3e82cfd8" providerId="LiveId" clId="{1FDD68AB-8507-4D09-89E6-A4F5EC99AB0E}" dt="2022-05-22T09:32:51.797" v="7270" actId="1076"/>
          <ac:spMkLst>
            <pc:docMk/>
            <pc:sldMk cId="3395850100" sldId="345"/>
            <ac:spMk id="10" creationId="{D5C37234-6836-7E37-DD0B-8F3CA7F74D98}"/>
          </ac:spMkLst>
        </pc:spChg>
        <pc:spChg chg="add mod">
          <ac:chgData name="Gayatri Dandawate" userId="e367800e3e82cfd8" providerId="LiveId" clId="{1FDD68AB-8507-4D09-89E6-A4F5EC99AB0E}" dt="2022-05-22T13:43:31.799" v="8929" actId="1076"/>
          <ac:spMkLst>
            <pc:docMk/>
            <pc:sldMk cId="3395850100" sldId="345"/>
            <ac:spMk id="11" creationId="{7FC460EB-0927-A7E9-AD26-B0BC7FA3E65C}"/>
          </ac:spMkLst>
        </pc:spChg>
        <pc:spChg chg="add mod">
          <ac:chgData name="Gayatri Dandawate" userId="e367800e3e82cfd8" providerId="LiveId" clId="{1FDD68AB-8507-4D09-89E6-A4F5EC99AB0E}" dt="2022-05-22T13:43:11.750" v="8927" actId="1076"/>
          <ac:spMkLst>
            <pc:docMk/>
            <pc:sldMk cId="3395850100" sldId="345"/>
            <ac:spMk id="12" creationId="{FEA25CEF-10AB-7F16-AC89-7733177ADAFF}"/>
          </ac:spMkLst>
        </pc:spChg>
        <pc:spChg chg="add mod">
          <ac:chgData name="Gayatri Dandawate" userId="e367800e3e82cfd8" providerId="LiveId" clId="{1FDD68AB-8507-4D09-89E6-A4F5EC99AB0E}" dt="2022-05-22T13:43:17.998" v="8928" actId="1076"/>
          <ac:spMkLst>
            <pc:docMk/>
            <pc:sldMk cId="3395850100" sldId="345"/>
            <ac:spMk id="13" creationId="{E65101AD-651E-53D3-368F-11A4B60A2252}"/>
          </ac:spMkLst>
        </pc:spChg>
        <pc:spChg chg="add del mod">
          <ac:chgData name="Gayatri Dandawate" userId="e367800e3e82cfd8" providerId="LiveId" clId="{1FDD68AB-8507-4D09-89E6-A4F5EC99AB0E}" dt="2022-05-22T08:52:15.361" v="7080" actId="478"/>
          <ac:spMkLst>
            <pc:docMk/>
            <pc:sldMk cId="3395850100" sldId="345"/>
            <ac:spMk id="14" creationId="{0C9FEF57-90A4-94F7-612F-3DD370870EF1}"/>
          </ac:spMkLst>
        </pc:spChg>
        <pc:spChg chg="add del mod">
          <ac:chgData name="Gayatri Dandawate" userId="e367800e3e82cfd8" providerId="LiveId" clId="{1FDD68AB-8507-4D09-89E6-A4F5EC99AB0E}" dt="2022-05-22T08:51:55.809" v="7075" actId="478"/>
          <ac:spMkLst>
            <pc:docMk/>
            <pc:sldMk cId="3395850100" sldId="345"/>
            <ac:spMk id="15" creationId="{FAEC9704-9980-9A98-65E3-1BFDD4B1119D}"/>
          </ac:spMkLst>
        </pc:spChg>
        <pc:spChg chg="add del mod">
          <ac:chgData name="Gayatri Dandawate" userId="e367800e3e82cfd8" providerId="LiveId" clId="{1FDD68AB-8507-4D09-89E6-A4F5EC99AB0E}" dt="2022-05-22T10:17:40.680" v="7633" actId="478"/>
          <ac:spMkLst>
            <pc:docMk/>
            <pc:sldMk cId="3395850100" sldId="345"/>
            <ac:spMk id="16" creationId="{D295531F-79C5-3F2B-67C8-9908C10C13FB}"/>
          </ac:spMkLst>
        </pc:spChg>
        <pc:spChg chg="add del mod">
          <ac:chgData name="Gayatri Dandawate" userId="e367800e3e82cfd8" providerId="LiveId" clId="{1FDD68AB-8507-4D09-89E6-A4F5EC99AB0E}" dt="2022-05-22T10:17:39.709" v="7632" actId="478"/>
          <ac:spMkLst>
            <pc:docMk/>
            <pc:sldMk cId="3395850100" sldId="345"/>
            <ac:spMk id="17" creationId="{432ADDAE-E036-3B2C-8C89-C36C911510B6}"/>
          </ac:spMkLst>
        </pc:spChg>
        <pc:spChg chg="add mod">
          <ac:chgData name="Gayatri Dandawate" userId="e367800e3e82cfd8" providerId="LiveId" clId="{1FDD68AB-8507-4D09-89E6-A4F5EC99AB0E}" dt="2022-05-22T13:28:01.781" v="8790" actId="1076"/>
          <ac:spMkLst>
            <pc:docMk/>
            <pc:sldMk cId="3395850100" sldId="345"/>
            <ac:spMk id="18" creationId="{019E5376-92A2-B0D4-FAFE-8AEA06AFBD3E}"/>
          </ac:spMkLst>
        </pc:spChg>
        <pc:spChg chg="add del mod">
          <ac:chgData name="Gayatri Dandawate" userId="e367800e3e82cfd8" providerId="LiveId" clId="{1FDD68AB-8507-4D09-89E6-A4F5EC99AB0E}" dt="2022-05-22T10:16:58.207" v="7619" actId="478"/>
          <ac:spMkLst>
            <pc:docMk/>
            <pc:sldMk cId="3395850100" sldId="345"/>
            <ac:spMk id="19" creationId="{D902F7A1-C6F8-823B-B808-A1DB2C4AA70E}"/>
          </ac:spMkLst>
        </pc:spChg>
        <pc:spChg chg="add mod">
          <ac:chgData name="Gayatri Dandawate" userId="e367800e3e82cfd8" providerId="LiveId" clId="{1FDD68AB-8507-4D09-89E6-A4F5EC99AB0E}" dt="2022-05-22T13:20:17.789" v="8725" actId="1076"/>
          <ac:spMkLst>
            <pc:docMk/>
            <pc:sldMk cId="3395850100" sldId="345"/>
            <ac:spMk id="20" creationId="{23960D86-F6C4-879D-9A68-1F6BD0763A88}"/>
          </ac:spMkLst>
        </pc:spChg>
        <pc:spChg chg="add del mod">
          <ac:chgData name="Gayatri Dandawate" userId="e367800e3e82cfd8" providerId="LiveId" clId="{1FDD68AB-8507-4D09-89E6-A4F5EC99AB0E}" dt="2022-05-22T10:17:41.705" v="7634" actId="478"/>
          <ac:spMkLst>
            <pc:docMk/>
            <pc:sldMk cId="3395850100" sldId="345"/>
            <ac:spMk id="21" creationId="{C98E1E4F-1E66-4231-C11C-F0ABB087A3D3}"/>
          </ac:spMkLst>
        </pc:spChg>
        <pc:spChg chg="add mod">
          <ac:chgData name="Gayatri Dandawate" userId="e367800e3e82cfd8" providerId="LiveId" clId="{1FDD68AB-8507-4D09-89E6-A4F5EC99AB0E}" dt="2022-05-22T09:32:51.797" v="7270" actId="1076"/>
          <ac:spMkLst>
            <pc:docMk/>
            <pc:sldMk cId="3395850100" sldId="345"/>
            <ac:spMk id="22" creationId="{9E3231E8-A331-FE78-84EC-84B5D0FE0BB0}"/>
          </ac:spMkLst>
        </pc:spChg>
        <pc:spChg chg="add mod">
          <ac:chgData name="Gayatri Dandawate" userId="e367800e3e82cfd8" providerId="LiveId" clId="{1FDD68AB-8507-4D09-89E6-A4F5EC99AB0E}" dt="2022-05-22T09:32:51.797" v="7270" actId="1076"/>
          <ac:spMkLst>
            <pc:docMk/>
            <pc:sldMk cId="3395850100" sldId="345"/>
            <ac:spMk id="23" creationId="{0210E8A7-32BD-943D-BDFA-99F5E3E31FD2}"/>
          </ac:spMkLst>
        </pc:spChg>
        <pc:spChg chg="add mod">
          <ac:chgData name="Gayatri Dandawate" userId="e367800e3e82cfd8" providerId="LiveId" clId="{1FDD68AB-8507-4D09-89E6-A4F5EC99AB0E}" dt="2022-05-22T09:32:51.797" v="7270" actId="1076"/>
          <ac:spMkLst>
            <pc:docMk/>
            <pc:sldMk cId="3395850100" sldId="345"/>
            <ac:spMk id="24" creationId="{8DFE1F7F-C1B4-1B1D-5B4A-C8726D4410C9}"/>
          </ac:spMkLst>
        </pc:spChg>
        <pc:spChg chg="add del mod">
          <ac:chgData name="Gayatri Dandawate" userId="e367800e3e82cfd8" providerId="LiveId" clId="{1FDD68AB-8507-4D09-89E6-A4F5EC99AB0E}" dt="2022-05-22T10:17:38.605" v="7631" actId="478"/>
          <ac:spMkLst>
            <pc:docMk/>
            <pc:sldMk cId="3395850100" sldId="345"/>
            <ac:spMk id="25" creationId="{04D948F1-70A4-1060-8A7F-A613E0116BFB}"/>
          </ac:spMkLst>
        </pc:spChg>
        <pc:spChg chg="add del mod">
          <ac:chgData name="Gayatri Dandawate" userId="e367800e3e82cfd8" providerId="LiveId" clId="{1FDD68AB-8507-4D09-89E6-A4F5EC99AB0E}" dt="2022-05-22T08:51:57.727" v="7076" actId="478"/>
          <ac:spMkLst>
            <pc:docMk/>
            <pc:sldMk cId="3395850100" sldId="345"/>
            <ac:spMk id="26" creationId="{4097DE98-AF4C-4BAD-D418-3BC312CD1C59}"/>
          </ac:spMkLst>
        </pc:spChg>
        <pc:spChg chg="add mod">
          <ac:chgData name="Gayatri Dandawate" userId="e367800e3e82cfd8" providerId="LiveId" clId="{1FDD68AB-8507-4D09-89E6-A4F5EC99AB0E}" dt="2022-05-22T09:32:51.797" v="7270" actId="1076"/>
          <ac:spMkLst>
            <pc:docMk/>
            <pc:sldMk cId="3395850100" sldId="345"/>
            <ac:spMk id="27" creationId="{E883CB5A-3185-5C72-B2D6-6E23A7471C88}"/>
          </ac:spMkLst>
        </pc:spChg>
        <pc:spChg chg="add del mod">
          <ac:chgData name="Gayatri Dandawate" userId="e367800e3e82cfd8" providerId="LiveId" clId="{1FDD68AB-8507-4D09-89E6-A4F5EC99AB0E}" dt="2022-05-22T08:50:31.670" v="7049" actId="478"/>
          <ac:spMkLst>
            <pc:docMk/>
            <pc:sldMk cId="3395850100" sldId="345"/>
            <ac:spMk id="28" creationId="{D2045082-7C5F-67DF-AE1A-FA18947B43DE}"/>
          </ac:spMkLst>
        </pc:spChg>
        <pc:spChg chg="add del mod">
          <ac:chgData name="Gayatri Dandawate" userId="e367800e3e82cfd8" providerId="LiveId" clId="{1FDD68AB-8507-4D09-89E6-A4F5EC99AB0E}" dt="2022-05-22T08:50:48.603" v="7054" actId="478"/>
          <ac:spMkLst>
            <pc:docMk/>
            <pc:sldMk cId="3395850100" sldId="345"/>
            <ac:spMk id="29" creationId="{4B55EBC8-1491-6FAE-B8EF-E5B94BA359FB}"/>
          </ac:spMkLst>
        </pc:spChg>
        <pc:spChg chg="add del mod">
          <ac:chgData name="Gayatri Dandawate" userId="e367800e3e82cfd8" providerId="LiveId" clId="{1FDD68AB-8507-4D09-89E6-A4F5EC99AB0E}" dt="2022-05-22T08:51:01.196" v="7059" actId="478"/>
          <ac:spMkLst>
            <pc:docMk/>
            <pc:sldMk cId="3395850100" sldId="345"/>
            <ac:spMk id="30" creationId="{9434880D-9005-3F2C-CA84-0C6BB1DAAF8D}"/>
          </ac:spMkLst>
        </pc:spChg>
        <pc:spChg chg="add del mod">
          <ac:chgData name="Gayatri Dandawate" userId="e367800e3e82cfd8" providerId="LiveId" clId="{1FDD68AB-8507-4D09-89E6-A4F5EC99AB0E}" dt="2022-05-22T08:52:18.246" v="7081" actId="478"/>
          <ac:spMkLst>
            <pc:docMk/>
            <pc:sldMk cId="3395850100" sldId="345"/>
            <ac:spMk id="31" creationId="{40FFAD03-A591-27B9-8104-8E08B6B6002B}"/>
          </ac:spMkLst>
        </pc:spChg>
        <pc:spChg chg="add mod">
          <ac:chgData name="Gayatri Dandawate" userId="e367800e3e82cfd8" providerId="LiveId" clId="{1FDD68AB-8507-4D09-89E6-A4F5EC99AB0E}" dt="2022-05-22T09:32:51.797" v="7270" actId="1076"/>
          <ac:spMkLst>
            <pc:docMk/>
            <pc:sldMk cId="3395850100" sldId="345"/>
            <ac:spMk id="32" creationId="{5B502520-C8F7-89E3-06D8-A9BFDEF5FBC0}"/>
          </ac:spMkLst>
        </pc:spChg>
        <pc:spChg chg="add mod">
          <ac:chgData name="Gayatri Dandawate" userId="e367800e3e82cfd8" providerId="LiveId" clId="{1FDD68AB-8507-4D09-89E6-A4F5EC99AB0E}" dt="2022-05-22T09:32:51.797" v="7270" actId="1076"/>
          <ac:spMkLst>
            <pc:docMk/>
            <pc:sldMk cId="3395850100" sldId="345"/>
            <ac:spMk id="33" creationId="{A4FCA2FF-A1E6-DE19-2BF1-2A70B285E226}"/>
          </ac:spMkLst>
        </pc:spChg>
        <pc:spChg chg="add del mod">
          <ac:chgData name="Gayatri Dandawate" userId="e367800e3e82cfd8" providerId="LiveId" clId="{1FDD68AB-8507-4D09-89E6-A4F5EC99AB0E}" dt="2022-05-22T08:51:46.861" v="7072" actId="478"/>
          <ac:spMkLst>
            <pc:docMk/>
            <pc:sldMk cId="3395850100" sldId="345"/>
            <ac:spMk id="34" creationId="{3ADF5FC7-2B04-1791-68C7-9A7410786F0F}"/>
          </ac:spMkLst>
        </pc:spChg>
        <pc:spChg chg="add del mod">
          <ac:chgData name="Gayatri Dandawate" userId="e367800e3e82cfd8" providerId="LiveId" clId="{1FDD68AB-8507-4D09-89E6-A4F5EC99AB0E}" dt="2022-05-22T08:51:47.628" v="7073" actId="478"/>
          <ac:spMkLst>
            <pc:docMk/>
            <pc:sldMk cId="3395850100" sldId="345"/>
            <ac:spMk id="35" creationId="{1F6BABF9-5E24-9E48-F349-9D89863E2114}"/>
          </ac:spMkLst>
        </pc:spChg>
        <pc:spChg chg="add del mod">
          <ac:chgData name="Gayatri Dandawate" userId="e367800e3e82cfd8" providerId="LiveId" clId="{1FDD68AB-8507-4D09-89E6-A4F5EC99AB0E}" dt="2022-05-22T08:51:48.682" v="7074" actId="478"/>
          <ac:spMkLst>
            <pc:docMk/>
            <pc:sldMk cId="3395850100" sldId="345"/>
            <ac:spMk id="36" creationId="{467E2CB0-D3A6-ECE3-975D-10CADCA7A9E5}"/>
          </ac:spMkLst>
        </pc:spChg>
        <pc:spChg chg="add mod">
          <ac:chgData name="Gayatri Dandawate" userId="e367800e3e82cfd8" providerId="LiveId" clId="{1FDD68AB-8507-4D09-89E6-A4F5EC99AB0E}" dt="2022-05-22T09:32:51.797" v="7270" actId="1076"/>
          <ac:spMkLst>
            <pc:docMk/>
            <pc:sldMk cId="3395850100" sldId="345"/>
            <ac:spMk id="37" creationId="{F0A740D2-0E27-C98B-5D81-D80018AE5EA0}"/>
          </ac:spMkLst>
        </pc:spChg>
        <pc:spChg chg="add del mod">
          <ac:chgData name="Gayatri Dandawate" userId="e367800e3e82cfd8" providerId="LiveId" clId="{1FDD68AB-8507-4D09-89E6-A4F5EC99AB0E}" dt="2022-05-22T08:54:23.836" v="7095" actId="478"/>
          <ac:spMkLst>
            <pc:docMk/>
            <pc:sldMk cId="3395850100" sldId="345"/>
            <ac:spMk id="38" creationId="{6D593526-D70A-99D1-76B8-BB802F1A98F3}"/>
          </ac:spMkLst>
        </pc:spChg>
        <pc:spChg chg="add mod">
          <ac:chgData name="Gayatri Dandawate" userId="e367800e3e82cfd8" providerId="LiveId" clId="{1FDD68AB-8507-4D09-89E6-A4F5EC99AB0E}" dt="2022-05-22T13:18:29.125" v="8706" actId="207"/>
          <ac:spMkLst>
            <pc:docMk/>
            <pc:sldMk cId="3395850100" sldId="345"/>
            <ac:spMk id="44" creationId="{9ABEF1F7-374F-D622-A77A-6A350FFDDFE0}"/>
          </ac:spMkLst>
        </pc:spChg>
        <pc:spChg chg="add mod">
          <ac:chgData name="Gayatri Dandawate" userId="e367800e3e82cfd8" providerId="LiveId" clId="{1FDD68AB-8507-4D09-89E6-A4F5EC99AB0E}" dt="2022-05-22T15:36:56.887" v="10426" actId="14100"/>
          <ac:spMkLst>
            <pc:docMk/>
            <pc:sldMk cId="3395850100" sldId="345"/>
            <ac:spMk id="49" creationId="{948773CC-B784-59D3-8F64-634D376334D6}"/>
          </ac:spMkLst>
        </pc:spChg>
        <pc:spChg chg="add mod">
          <ac:chgData name="Gayatri Dandawate" userId="e367800e3e82cfd8" providerId="LiveId" clId="{1FDD68AB-8507-4D09-89E6-A4F5EC99AB0E}" dt="2022-05-22T13:47:20.604" v="9002" actId="20577"/>
          <ac:spMkLst>
            <pc:docMk/>
            <pc:sldMk cId="3395850100" sldId="345"/>
            <ac:spMk id="120" creationId="{512B4AB9-FDDC-F569-6F76-6BF5BD1FD69D}"/>
          </ac:spMkLst>
        </pc:spChg>
        <pc:spChg chg="add del mod">
          <ac:chgData name="Gayatri Dandawate" userId="e367800e3e82cfd8" providerId="LiveId" clId="{1FDD68AB-8507-4D09-89E6-A4F5EC99AB0E}" dt="2022-05-22T10:10:09.348" v="7441"/>
          <ac:spMkLst>
            <pc:docMk/>
            <pc:sldMk cId="3395850100" sldId="345"/>
            <ac:spMk id="121" creationId="{4ECB67FE-440D-832B-4ABF-66CC0DEA567D}"/>
          </ac:spMkLst>
        </pc:spChg>
        <pc:spChg chg="add mod">
          <ac:chgData name="Gayatri Dandawate" userId="e367800e3e82cfd8" providerId="LiveId" clId="{1FDD68AB-8507-4D09-89E6-A4F5EC99AB0E}" dt="2022-05-22T13:29:02.823" v="8792" actId="14100"/>
          <ac:spMkLst>
            <pc:docMk/>
            <pc:sldMk cId="3395850100" sldId="345"/>
            <ac:spMk id="122" creationId="{35100397-66AB-BFF7-19A5-9A4F195909B6}"/>
          </ac:spMkLst>
        </pc:spChg>
        <pc:spChg chg="add del mod">
          <ac:chgData name="Gayatri Dandawate" userId="e367800e3e82cfd8" providerId="LiveId" clId="{1FDD68AB-8507-4D09-89E6-A4F5EC99AB0E}" dt="2022-05-22T10:09:27.309" v="7423" actId="478"/>
          <ac:spMkLst>
            <pc:docMk/>
            <pc:sldMk cId="3395850100" sldId="345"/>
            <ac:spMk id="123" creationId="{303C43A6-A532-9C7E-FE40-DC0429B4C206}"/>
          </ac:spMkLst>
        </pc:spChg>
        <pc:spChg chg="add mod">
          <ac:chgData name="Gayatri Dandawate" userId="e367800e3e82cfd8" providerId="LiveId" clId="{1FDD68AB-8507-4D09-89E6-A4F5EC99AB0E}" dt="2022-05-22T13:29:02.823" v="8792" actId="14100"/>
          <ac:spMkLst>
            <pc:docMk/>
            <pc:sldMk cId="3395850100" sldId="345"/>
            <ac:spMk id="124" creationId="{68AF22F8-C0CC-BEEC-8C41-DCD9155F813A}"/>
          </ac:spMkLst>
        </pc:spChg>
        <pc:spChg chg="add mod">
          <ac:chgData name="Gayatri Dandawate" userId="e367800e3e82cfd8" providerId="LiveId" clId="{1FDD68AB-8507-4D09-89E6-A4F5EC99AB0E}" dt="2022-05-22T13:29:02.823" v="8792" actId="14100"/>
          <ac:spMkLst>
            <pc:docMk/>
            <pc:sldMk cId="3395850100" sldId="345"/>
            <ac:spMk id="125" creationId="{AB9AF55D-9F01-611B-CB5E-A71F1682FB0C}"/>
          </ac:spMkLst>
        </pc:spChg>
        <pc:spChg chg="add del mod">
          <ac:chgData name="Gayatri Dandawate" userId="e367800e3e82cfd8" providerId="LiveId" clId="{1FDD68AB-8507-4D09-89E6-A4F5EC99AB0E}" dt="2022-05-22T10:13:29.493" v="7520"/>
          <ac:spMkLst>
            <pc:docMk/>
            <pc:sldMk cId="3395850100" sldId="345"/>
            <ac:spMk id="126" creationId="{8D52AE24-62F5-E56C-5B00-99925A4FE5D3}"/>
          </ac:spMkLst>
        </pc:spChg>
        <pc:spChg chg="add mod">
          <ac:chgData name="Gayatri Dandawate" userId="e367800e3e82cfd8" providerId="LiveId" clId="{1FDD68AB-8507-4D09-89E6-A4F5EC99AB0E}" dt="2022-05-22T13:46:00.323" v="8956" actId="1076"/>
          <ac:spMkLst>
            <pc:docMk/>
            <pc:sldMk cId="3395850100" sldId="345"/>
            <ac:spMk id="127" creationId="{438292AF-175C-11C9-4F6A-D219219ED84C}"/>
          </ac:spMkLst>
        </pc:spChg>
        <pc:spChg chg="add mod">
          <ac:chgData name="Gayatri Dandawate" userId="e367800e3e82cfd8" providerId="LiveId" clId="{1FDD68AB-8507-4D09-89E6-A4F5EC99AB0E}" dt="2022-05-22T13:45:37.776" v="8955" actId="1076"/>
          <ac:spMkLst>
            <pc:docMk/>
            <pc:sldMk cId="3395850100" sldId="345"/>
            <ac:spMk id="128" creationId="{6FF69A96-1DBB-79E9-D4B7-BBFF1BD3BAE7}"/>
          </ac:spMkLst>
        </pc:spChg>
        <pc:picChg chg="add del mod">
          <ac:chgData name="Gayatri Dandawate" userId="e367800e3e82cfd8" providerId="LiveId" clId="{1FDD68AB-8507-4D09-89E6-A4F5EC99AB0E}" dt="2022-05-22T09:01:24.371" v="7130" actId="478"/>
          <ac:picMkLst>
            <pc:docMk/>
            <pc:sldMk cId="3395850100" sldId="345"/>
            <ac:picMk id="40" creationId="{4BE7A0A7-BC0D-F470-5694-E9AF1932C724}"/>
          </ac:picMkLst>
        </pc:picChg>
        <pc:picChg chg="add mod">
          <ac:chgData name="Gayatri Dandawate" userId="e367800e3e82cfd8" providerId="LiveId" clId="{1FDD68AB-8507-4D09-89E6-A4F5EC99AB0E}" dt="2022-05-22T12:38:19.908" v="8490"/>
          <ac:picMkLst>
            <pc:docMk/>
            <pc:sldMk cId="3395850100" sldId="345"/>
            <ac:picMk id="43" creationId="{CDC0DDD2-971F-F216-AB07-2BFD64AA18C1}"/>
          </ac:picMkLst>
        </pc:picChg>
        <pc:picChg chg="add del mod">
          <ac:chgData name="Gayatri Dandawate" userId="e367800e3e82cfd8" providerId="LiveId" clId="{1FDD68AB-8507-4D09-89E6-A4F5EC99AB0E}" dt="2022-05-22T13:40:55.562" v="8866"/>
          <ac:picMkLst>
            <pc:docMk/>
            <pc:sldMk cId="3395850100" sldId="345"/>
            <ac:picMk id="49" creationId="{FD2F0004-2E3A-0B99-EBB9-39643D49E337}"/>
          </ac:picMkLst>
        </pc:picChg>
        <pc:picChg chg="add del mod">
          <ac:chgData name="Gayatri Dandawate" userId="e367800e3e82cfd8" providerId="LiveId" clId="{1FDD68AB-8507-4D09-89E6-A4F5EC99AB0E}" dt="2022-05-22T13:41:00.532" v="8868" actId="478"/>
          <ac:picMkLst>
            <pc:docMk/>
            <pc:sldMk cId="3395850100" sldId="345"/>
            <ac:picMk id="1026" creationId="{B6CC6D61-5C2A-2979-122E-2B22EC3BF48F}"/>
          </ac:picMkLst>
        </pc:picChg>
        <pc:cxnChg chg="add mod">
          <ac:chgData name="Gayatri Dandawate" userId="e367800e3e82cfd8" providerId="LiveId" clId="{1FDD68AB-8507-4D09-89E6-A4F5EC99AB0E}" dt="2022-05-22T13:29:26.307" v="8795" actId="693"/>
          <ac:cxnSpMkLst>
            <pc:docMk/>
            <pc:sldMk cId="3395850100" sldId="345"/>
            <ac:cxnSpMk id="7" creationId="{8E06DDDF-F7DA-A80B-36AE-3B7069D02C55}"/>
          </ac:cxnSpMkLst>
        </pc:cxnChg>
        <pc:cxnChg chg="add mod">
          <ac:chgData name="Gayatri Dandawate" userId="e367800e3e82cfd8" providerId="LiveId" clId="{1FDD68AB-8507-4D09-89E6-A4F5EC99AB0E}" dt="2022-05-22T13:48:57.857" v="9007" actId="208"/>
          <ac:cxnSpMkLst>
            <pc:docMk/>
            <pc:sldMk cId="3395850100" sldId="345"/>
            <ac:cxnSpMk id="42" creationId="{351EE211-8D95-32C2-DEFD-C0986C732D12}"/>
          </ac:cxnSpMkLst>
        </pc:cxnChg>
        <pc:cxnChg chg="add mod ord">
          <ac:chgData name="Gayatri Dandawate" userId="e367800e3e82cfd8" providerId="LiveId" clId="{1FDD68AB-8507-4D09-89E6-A4F5EC99AB0E}" dt="2022-05-22T13:48:57.857" v="9007" actId="208"/>
          <ac:cxnSpMkLst>
            <pc:docMk/>
            <pc:sldMk cId="3395850100" sldId="345"/>
            <ac:cxnSpMk id="45" creationId="{88E6EA5C-BA5E-9D98-CCC3-A86DC9CEE810}"/>
          </ac:cxnSpMkLst>
        </pc:cxnChg>
        <pc:cxnChg chg="add mod">
          <ac:chgData name="Gayatri Dandawate" userId="e367800e3e82cfd8" providerId="LiveId" clId="{1FDD68AB-8507-4D09-89E6-A4F5EC99AB0E}" dt="2022-05-22T13:29:33.167" v="8797" actId="1076"/>
          <ac:cxnSpMkLst>
            <pc:docMk/>
            <pc:sldMk cId="3395850100" sldId="345"/>
            <ac:cxnSpMk id="47" creationId="{998F4296-6679-5019-8E4A-28FA1086A64C}"/>
          </ac:cxnSpMkLst>
        </pc:cxnChg>
        <pc:cxnChg chg="add mod ord">
          <ac:chgData name="Gayatri Dandawate" userId="e367800e3e82cfd8" providerId="LiveId" clId="{1FDD68AB-8507-4D09-89E6-A4F5EC99AB0E}" dt="2022-05-22T13:48:57.857" v="9007" actId="208"/>
          <ac:cxnSpMkLst>
            <pc:docMk/>
            <pc:sldMk cId="3395850100" sldId="345"/>
            <ac:cxnSpMk id="48" creationId="{E3E35F3F-E72A-65CA-FB9A-54BFB2314EEB}"/>
          </ac:cxnSpMkLst>
        </pc:cxnChg>
        <pc:cxnChg chg="add mod">
          <ac:chgData name="Gayatri Dandawate" userId="e367800e3e82cfd8" providerId="LiveId" clId="{1FDD68AB-8507-4D09-89E6-A4F5EC99AB0E}" dt="2022-05-22T13:48:57.857" v="9007" actId="208"/>
          <ac:cxnSpMkLst>
            <pc:docMk/>
            <pc:sldMk cId="3395850100" sldId="345"/>
            <ac:cxnSpMk id="51" creationId="{286F3CE2-E4EC-2AC1-245D-868AFF1BFA9D}"/>
          </ac:cxnSpMkLst>
        </pc:cxnChg>
        <pc:cxnChg chg="add mod">
          <ac:chgData name="Gayatri Dandawate" userId="e367800e3e82cfd8" providerId="LiveId" clId="{1FDD68AB-8507-4D09-89E6-A4F5EC99AB0E}" dt="2022-05-22T13:48:57.857" v="9007" actId="208"/>
          <ac:cxnSpMkLst>
            <pc:docMk/>
            <pc:sldMk cId="3395850100" sldId="345"/>
            <ac:cxnSpMk id="53" creationId="{4B868C90-6B43-2598-D1B4-232FD09FADEB}"/>
          </ac:cxnSpMkLst>
        </pc:cxnChg>
        <pc:cxnChg chg="add mod">
          <ac:chgData name="Gayatri Dandawate" userId="e367800e3e82cfd8" providerId="LiveId" clId="{1FDD68AB-8507-4D09-89E6-A4F5EC99AB0E}" dt="2022-05-22T13:48:57.857" v="9007" actId="208"/>
          <ac:cxnSpMkLst>
            <pc:docMk/>
            <pc:sldMk cId="3395850100" sldId="345"/>
            <ac:cxnSpMk id="54" creationId="{E0F605B5-D1D4-6FBB-751D-A4A97C10F68E}"/>
          </ac:cxnSpMkLst>
        </pc:cxnChg>
        <pc:cxnChg chg="add mod ord">
          <ac:chgData name="Gayatri Dandawate" userId="e367800e3e82cfd8" providerId="LiveId" clId="{1FDD68AB-8507-4D09-89E6-A4F5EC99AB0E}" dt="2022-05-22T13:48:57.857" v="9007" actId="208"/>
          <ac:cxnSpMkLst>
            <pc:docMk/>
            <pc:sldMk cId="3395850100" sldId="345"/>
            <ac:cxnSpMk id="70" creationId="{9B133C04-E789-45E6-1DBA-BB966C8E265B}"/>
          </ac:cxnSpMkLst>
        </pc:cxnChg>
        <pc:cxnChg chg="add mod">
          <ac:chgData name="Gayatri Dandawate" userId="e367800e3e82cfd8" providerId="LiveId" clId="{1FDD68AB-8507-4D09-89E6-A4F5EC99AB0E}" dt="2022-05-22T13:48:57.857" v="9007" actId="208"/>
          <ac:cxnSpMkLst>
            <pc:docMk/>
            <pc:sldMk cId="3395850100" sldId="345"/>
            <ac:cxnSpMk id="72" creationId="{BD5535F5-6EF7-1EF5-2B97-9A1831349805}"/>
          </ac:cxnSpMkLst>
        </pc:cxnChg>
        <pc:cxnChg chg="add mod ord">
          <ac:chgData name="Gayatri Dandawate" userId="e367800e3e82cfd8" providerId="LiveId" clId="{1FDD68AB-8507-4D09-89E6-A4F5EC99AB0E}" dt="2022-05-22T13:48:57.857" v="9007" actId="208"/>
          <ac:cxnSpMkLst>
            <pc:docMk/>
            <pc:sldMk cId="3395850100" sldId="345"/>
            <ac:cxnSpMk id="76" creationId="{E6EE8E2E-F0A0-FC93-E4F0-EBA5E07F0C00}"/>
          </ac:cxnSpMkLst>
        </pc:cxnChg>
        <pc:cxnChg chg="add mod">
          <ac:chgData name="Gayatri Dandawate" userId="e367800e3e82cfd8" providerId="LiveId" clId="{1FDD68AB-8507-4D09-89E6-A4F5EC99AB0E}" dt="2022-05-22T13:48:57.857" v="9007" actId="208"/>
          <ac:cxnSpMkLst>
            <pc:docMk/>
            <pc:sldMk cId="3395850100" sldId="345"/>
            <ac:cxnSpMk id="82" creationId="{9B191901-BFA3-364E-31F9-46B163B6E5C0}"/>
          </ac:cxnSpMkLst>
        </pc:cxnChg>
        <pc:cxnChg chg="add mod">
          <ac:chgData name="Gayatri Dandawate" userId="e367800e3e82cfd8" providerId="LiveId" clId="{1FDD68AB-8507-4D09-89E6-A4F5EC99AB0E}" dt="2022-05-22T13:48:57.857" v="9007" actId="208"/>
          <ac:cxnSpMkLst>
            <pc:docMk/>
            <pc:sldMk cId="3395850100" sldId="345"/>
            <ac:cxnSpMk id="91" creationId="{D4B6F81E-190B-630E-A541-A9FD407D4299}"/>
          </ac:cxnSpMkLst>
        </pc:cxnChg>
        <pc:cxnChg chg="add mod ord">
          <ac:chgData name="Gayatri Dandawate" userId="e367800e3e82cfd8" providerId="LiveId" clId="{1FDD68AB-8507-4D09-89E6-A4F5EC99AB0E}" dt="2022-05-22T13:49:01.982" v="9008" actId="167"/>
          <ac:cxnSpMkLst>
            <pc:docMk/>
            <pc:sldMk cId="3395850100" sldId="345"/>
            <ac:cxnSpMk id="97" creationId="{9EEA64B9-D59F-674A-3568-F3466279D5E5}"/>
          </ac:cxnSpMkLst>
        </pc:cxnChg>
        <pc:cxnChg chg="add mod">
          <ac:chgData name="Gayatri Dandawate" userId="e367800e3e82cfd8" providerId="LiveId" clId="{1FDD68AB-8507-4D09-89E6-A4F5EC99AB0E}" dt="2022-05-22T13:48:57.857" v="9007" actId="208"/>
          <ac:cxnSpMkLst>
            <pc:docMk/>
            <pc:sldMk cId="3395850100" sldId="345"/>
            <ac:cxnSpMk id="98" creationId="{8E40ED53-784D-4F5A-83A3-37B8C44CDC2E}"/>
          </ac:cxnSpMkLst>
        </pc:cxnChg>
        <pc:cxnChg chg="add mod">
          <ac:chgData name="Gayatri Dandawate" userId="e367800e3e82cfd8" providerId="LiveId" clId="{1FDD68AB-8507-4D09-89E6-A4F5EC99AB0E}" dt="2022-05-22T13:48:57.857" v="9007" actId="208"/>
          <ac:cxnSpMkLst>
            <pc:docMk/>
            <pc:sldMk cId="3395850100" sldId="345"/>
            <ac:cxnSpMk id="101" creationId="{5AB48BAD-0124-883B-8F78-E48622345B04}"/>
          </ac:cxnSpMkLst>
        </pc:cxnChg>
        <pc:cxnChg chg="add mod">
          <ac:chgData name="Gayatri Dandawate" userId="e367800e3e82cfd8" providerId="LiveId" clId="{1FDD68AB-8507-4D09-89E6-A4F5EC99AB0E}" dt="2022-05-22T13:48:57.857" v="9007" actId="208"/>
          <ac:cxnSpMkLst>
            <pc:docMk/>
            <pc:sldMk cId="3395850100" sldId="345"/>
            <ac:cxnSpMk id="105" creationId="{AAD9A7FE-32E5-FD1B-8DE7-6B986B001904}"/>
          </ac:cxnSpMkLst>
        </pc:cxnChg>
        <pc:cxnChg chg="add mod">
          <ac:chgData name="Gayatri Dandawate" userId="e367800e3e82cfd8" providerId="LiveId" clId="{1FDD68AB-8507-4D09-89E6-A4F5EC99AB0E}" dt="2022-05-22T13:48:57.857" v="9007" actId="208"/>
          <ac:cxnSpMkLst>
            <pc:docMk/>
            <pc:sldMk cId="3395850100" sldId="345"/>
            <ac:cxnSpMk id="110" creationId="{04944157-E275-C525-DAC2-05DF9E39A39A}"/>
          </ac:cxnSpMkLst>
        </pc:cxnChg>
        <pc:cxnChg chg="add del mod">
          <ac:chgData name="Gayatri Dandawate" userId="e367800e3e82cfd8" providerId="LiveId" clId="{1FDD68AB-8507-4D09-89E6-A4F5EC99AB0E}" dt="2022-05-22T09:33:51.363" v="7280" actId="478"/>
          <ac:cxnSpMkLst>
            <pc:docMk/>
            <pc:sldMk cId="3395850100" sldId="345"/>
            <ac:cxnSpMk id="119" creationId="{741AA3FE-E69B-7089-F77E-5DE9160A9A6A}"/>
          </ac:cxnSpMkLst>
        </pc:cxnChg>
        <pc:cxnChg chg="add mod">
          <ac:chgData name="Gayatri Dandawate" userId="e367800e3e82cfd8" providerId="LiveId" clId="{1FDD68AB-8507-4D09-89E6-A4F5EC99AB0E}" dt="2022-05-22T11:03:31.454" v="7805"/>
          <ac:cxnSpMkLst>
            <pc:docMk/>
            <pc:sldMk cId="3395850100" sldId="345"/>
            <ac:cxnSpMk id="129" creationId="{DE256D1B-00D7-55D6-E464-B39E09225B13}"/>
          </ac:cxnSpMkLst>
        </pc:cxnChg>
      </pc:sldChg>
      <pc:sldChg chg="addSp delSp modSp del mod">
        <pc:chgData name="Gayatri Dandawate" userId="e367800e3e82cfd8" providerId="LiveId" clId="{1FDD68AB-8507-4D09-89E6-A4F5EC99AB0E}" dt="2022-05-22T10:22:00.252" v="7671" actId="47"/>
        <pc:sldMkLst>
          <pc:docMk/>
          <pc:sldMk cId="856393597" sldId="346"/>
        </pc:sldMkLst>
        <pc:spChg chg="del mod">
          <ac:chgData name="Gayatri Dandawate" userId="e367800e3e82cfd8" providerId="LiveId" clId="{1FDD68AB-8507-4D09-89E6-A4F5EC99AB0E}" dt="2022-05-22T10:20:54.483" v="7659" actId="478"/>
          <ac:spMkLst>
            <pc:docMk/>
            <pc:sldMk cId="856393597" sldId="346"/>
            <ac:spMk id="2" creationId="{F2651E46-1DC5-6D5A-BF0A-532ABBFE5067}"/>
          </ac:spMkLst>
        </pc:spChg>
        <pc:spChg chg="del">
          <ac:chgData name="Gayatri Dandawate" userId="e367800e3e82cfd8" providerId="LiveId" clId="{1FDD68AB-8507-4D09-89E6-A4F5EC99AB0E}" dt="2022-05-22T10:19:26.099" v="7639" actId="478"/>
          <ac:spMkLst>
            <pc:docMk/>
            <pc:sldMk cId="856393597" sldId="346"/>
            <ac:spMk id="3" creationId="{F32F992E-1E0C-69DB-83A0-AC39D0814C42}"/>
          </ac:spMkLst>
        </pc:spChg>
        <pc:spChg chg="add del mod">
          <ac:chgData name="Gayatri Dandawate" userId="e367800e3e82cfd8" providerId="LiveId" clId="{1FDD68AB-8507-4D09-89E6-A4F5EC99AB0E}" dt="2022-05-22T10:21:00.487" v="7660" actId="478"/>
          <ac:spMkLst>
            <pc:docMk/>
            <pc:sldMk cId="856393597" sldId="346"/>
            <ac:spMk id="6" creationId="{95BD0556-734F-5A7A-B270-63A4E14C9612}"/>
          </ac:spMkLst>
        </pc:spChg>
        <pc:graphicFrameChg chg="mod">
          <ac:chgData name="Gayatri Dandawate" userId="e367800e3e82cfd8" providerId="LiveId" clId="{1FDD68AB-8507-4D09-89E6-A4F5EC99AB0E}" dt="2022-05-22T09:48:05.350" v="7407" actId="207"/>
          <ac:graphicFrameMkLst>
            <pc:docMk/>
            <pc:sldMk cId="856393597" sldId="346"/>
            <ac:graphicFrameMk id="8" creationId="{266C0BC8-026F-A836-9A83-F91C49C2EC44}"/>
          </ac:graphicFrameMkLst>
        </pc:graphicFrameChg>
        <pc:picChg chg="mod">
          <ac:chgData name="Gayatri Dandawate" userId="e367800e3e82cfd8" providerId="LiveId" clId="{1FDD68AB-8507-4D09-89E6-A4F5EC99AB0E}" dt="2022-05-22T09:46:07.559" v="7394" actId="1076"/>
          <ac:picMkLst>
            <pc:docMk/>
            <pc:sldMk cId="856393597" sldId="346"/>
            <ac:picMk id="10" creationId="{53E1F284-B061-F7BB-CD4B-973B6C29D487}"/>
          </ac:picMkLst>
        </pc:picChg>
        <pc:picChg chg="mod">
          <ac:chgData name="Gayatri Dandawate" userId="e367800e3e82cfd8" providerId="LiveId" clId="{1FDD68AB-8507-4D09-89E6-A4F5EC99AB0E}" dt="2022-05-22T09:46:16.949" v="7396" actId="1076"/>
          <ac:picMkLst>
            <pc:docMk/>
            <pc:sldMk cId="856393597" sldId="346"/>
            <ac:picMk id="12" creationId="{4C6C73BD-FD26-9370-A8A4-B847288AC8FA}"/>
          </ac:picMkLst>
        </pc:picChg>
        <pc:picChg chg="mod">
          <ac:chgData name="Gayatri Dandawate" userId="e367800e3e82cfd8" providerId="LiveId" clId="{1FDD68AB-8507-4D09-89E6-A4F5EC99AB0E}" dt="2022-05-22T09:47:03.349" v="7406" actId="1076"/>
          <ac:picMkLst>
            <pc:docMk/>
            <pc:sldMk cId="856393597" sldId="346"/>
            <ac:picMk id="14" creationId="{E360C7C2-BC34-DD6D-0D07-0B6B6C8B5D44}"/>
          </ac:picMkLst>
        </pc:picChg>
        <pc:picChg chg="mod">
          <ac:chgData name="Gayatri Dandawate" userId="e367800e3e82cfd8" providerId="LiveId" clId="{1FDD68AB-8507-4D09-89E6-A4F5EC99AB0E}" dt="2022-05-22T09:46:44.787" v="7401" actId="1076"/>
          <ac:picMkLst>
            <pc:docMk/>
            <pc:sldMk cId="856393597" sldId="346"/>
            <ac:picMk id="16" creationId="{9DAC17A3-8B4C-E37A-3667-FC862A790879}"/>
          </ac:picMkLst>
        </pc:picChg>
        <pc:picChg chg="mod">
          <ac:chgData name="Gayatri Dandawate" userId="e367800e3e82cfd8" providerId="LiveId" clId="{1FDD68AB-8507-4D09-89E6-A4F5EC99AB0E}" dt="2022-05-22T09:46:51.064" v="7403" actId="1076"/>
          <ac:picMkLst>
            <pc:docMk/>
            <pc:sldMk cId="856393597" sldId="346"/>
            <ac:picMk id="18" creationId="{F562136E-AC24-A32E-31A3-3E38547C3193}"/>
          </ac:picMkLst>
        </pc:picChg>
        <pc:picChg chg="mod">
          <ac:chgData name="Gayatri Dandawate" userId="e367800e3e82cfd8" providerId="LiveId" clId="{1FDD68AB-8507-4D09-89E6-A4F5EC99AB0E}" dt="2022-05-22T09:46:59.290" v="7405" actId="1076"/>
          <ac:picMkLst>
            <pc:docMk/>
            <pc:sldMk cId="856393597" sldId="346"/>
            <ac:picMk id="20" creationId="{2D8E585D-B013-FBAF-E6D8-306FEC33CF3E}"/>
          </ac:picMkLst>
        </pc:picChg>
      </pc:sldChg>
      <pc:sldChg chg="addSp delSp modSp new mod">
        <pc:chgData name="Gayatri Dandawate" userId="e367800e3e82cfd8" providerId="LiveId" clId="{1FDD68AB-8507-4D09-89E6-A4F5EC99AB0E}" dt="2022-05-22T14:10:00.838" v="9199" actId="1076"/>
        <pc:sldMkLst>
          <pc:docMk/>
          <pc:sldMk cId="669937563" sldId="347"/>
        </pc:sldMkLst>
        <pc:spChg chg="mod">
          <ac:chgData name="Gayatri Dandawate" userId="e367800e3e82cfd8" providerId="LiveId" clId="{1FDD68AB-8507-4D09-89E6-A4F5EC99AB0E}" dt="2022-05-22T10:20:49.651" v="7658" actId="20577"/>
          <ac:spMkLst>
            <pc:docMk/>
            <pc:sldMk cId="669937563" sldId="347"/>
            <ac:spMk id="2" creationId="{BBE3F378-D540-4B9D-F6FE-9C471AE4D985}"/>
          </ac:spMkLst>
        </pc:spChg>
        <pc:spChg chg="del">
          <ac:chgData name="Gayatri Dandawate" userId="e367800e3e82cfd8" providerId="LiveId" clId="{1FDD68AB-8507-4D09-89E6-A4F5EC99AB0E}" dt="2022-05-22T10:21:08.676" v="7661" actId="478"/>
          <ac:spMkLst>
            <pc:docMk/>
            <pc:sldMk cId="669937563" sldId="347"/>
            <ac:spMk id="3" creationId="{8BBDB790-5732-7F0D-F704-7400372BB426}"/>
          </ac:spMkLst>
        </pc:spChg>
        <pc:spChg chg="add del">
          <ac:chgData name="Gayatri Dandawate" userId="e367800e3e82cfd8" providerId="LiveId" clId="{1FDD68AB-8507-4D09-89E6-A4F5EC99AB0E}" dt="2022-05-22T10:21:48.478" v="7669" actId="478"/>
          <ac:spMkLst>
            <pc:docMk/>
            <pc:sldMk cId="669937563" sldId="347"/>
            <ac:spMk id="4" creationId="{A98DA77D-27B2-E475-4C32-CC0DB23817B1}"/>
          </ac:spMkLst>
        </pc:spChg>
        <pc:spChg chg="add del mod">
          <ac:chgData name="Gayatri Dandawate" userId="e367800e3e82cfd8" providerId="LiveId" clId="{1FDD68AB-8507-4D09-89E6-A4F5EC99AB0E}" dt="2022-05-22T10:21:51.724" v="7670" actId="478"/>
          <ac:spMkLst>
            <pc:docMk/>
            <pc:sldMk cId="669937563" sldId="347"/>
            <ac:spMk id="7" creationId="{524C8C19-41BE-911A-2135-7864143563F5}"/>
          </ac:spMkLst>
        </pc:spChg>
        <pc:spChg chg="mod">
          <ac:chgData name="Gayatri Dandawate" userId="e367800e3e82cfd8" providerId="LiveId" clId="{1FDD68AB-8507-4D09-89E6-A4F5EC99AB0E}" dt="2022-05-22T13:03:02.918" v="8680" actId="1076"/>
          <ac:spMkLst>
            <pc:docMk/>
            <pc:sldMk cId="669937563" sldId="347"/>
            <ac:spMk id="16" creationId="{C131C894-0287-4DDF-8387-79E1F9A6CACE}"/>
          </ac:spMkLst>
        </pc:spChg>
        <pc:grpChg chg="add mod">
          <ac:chgData name="Gayatri Dandawate" userId="e367800e3e82cfd8" providerId="LiveId" clId="{1FDD68AB-8507-4D09-89E6-A4F5EC99AB0E}" dt="2022-05-22T11:33:46.489" v="8162" actId="14100"/>
          <ac:grpSpMkLst>
            <pc:docMk/>
            <pc:sldMk cId="669937563" sldId="347"/>
            <ac:grpSpMk id="14" creationId="{DD073C87-672C-F764-40A2-20840DD68238}"/>
          </ac:grpSpMkLst>
        </pc:grpChg>
        <pc:graphicFrameChg chg="add del mod">
          <ac:chgData name="Gayatri Dandawate" userId="e367800e3e82cfd8" providerId="LiveId" clId="{1FDD68AB-8507-4D09-89E6-A4F5EC99AB0E}" dt="2022-05-22T10:21:22.281" v="7664" actId="478"/>
          <ac:graphicFrameMkLst>
            <pc:docMk/>
            <pc:sldMk cId="669937563" sldId="347"/>
            <ac:graphicFrameMk id="5" creationId="{60743316-EF25-2C13-8585-76736CAF36EF}"/>
          </ac:graphicFrameMkLst>
        </pc:graphicFrameChg>
        <pc:graphicFrameChg chg="add mod">
          <ac:chgData name="Gayatri Dandawate" userId="e367800e3e82cfd8" providerId="LiveId" clId="{1FDD68AB-8507-4D09-89E6-A4F5EC99AB0E}" dt="2022-05-22T11:34:13.123" v="8206" actId="20577"/>
          <ac:graphicFrameMkLst>
            <pc:docMk/>
            <pc:sldMk cId="669937563" sldId="347"/>
            <ac:graphicFrameMk id="6" creationId="{D4D8C28F-0998-7667-117B-D50BEDCC59BA}"/>
          </ac:graphicFrameMkLst>
        </pc:graphicFrameChg>
        <pc:graphicFrameChg chg="add del mod">
          <ac:chgData name="Gayatri Dandawate" userId="e367800e3e82cfd8" providerId="LiveId" clId="{1FDD68AB-8507-4D09-89E6-A4F5EC99AB0E}" dt="2022-05-22T11:33:04.186" v="8134"/>
          <ac:graphicFrameMkLst>
            <pc:docMk/>
            <pc:sldMk cId="669937563" sldId="347"/>
            <ac:graphicFrameMk id="16" creationId="{09D83F93-8156-DED0-5F96-1F045A62C13E}"/>
          </ac:graphicFrameMkLst>
        </pc:graphicFrameChg>
        <pc:picChg chg="add mod">
          <ac:chgData name="Gayatri Dandawate" userId="e367800e3e82cfd8" providerId="LiveId" clId="{1FDD68AB-8507-4D09-89E6-A4F5EC99AB0E}" dt="2022-05-22T10:21:33.418" v="7667" actId="164"/>
          <ac:picMkLst>
            <pc:docMk/>
            <pc:sldMk cId="669937563" sldId="347"/>
            <ac:picMk id="8" creationId="{86E5A4EF-C9CD-D481-5458-D277B5A79562}"/>
          </ac:picMkLst>
        </pc:picChg>
        <pc:picChg chg="add mod">
          <ac:chgData name="Gayatri Dandawate" userId="e367800e3e82cfd8" providerId="LiveId" clId="{1FDD68AB-8507-4D09-89E6-A4F5EC99AB0E}" dt="2022-05-22T10:21:33.418" v="7667" actId="164"/>
          <ac:picMkLst>
            <pc:docMk/>
            <pc:sldMk cId="669937563" sldId="347"/>
            <ac:picMk id="9" creationId="{4F828BED-5FEB-B62B-8E3E-E2B421858BAF}"/>
          </ac:picMkLst>
        </pc:picChg>
        <pc:picChg chg="add mod">
          <ac:chgData name="Gayatri Dandawate" userId="e367800e3e82cfd8" providerId="LiveId" clId="{1FDD68AB-8507-4D09-89E6-A4F5EC99AB0E}" dt="2022-05-22T10:21:33.418" v="7667" actId="164"/>
          <ac:picMkLst>
            <pc:docMk/>
            <pc:sldMk cId="669937563" sldId="347"/>
            <ac:picMk id="10" creationId="{88ACFA78-B3FA-70F9-70EE-7126D6C796B7}"/>
          </ac:picMkLst>
        </pc:picChg>
        <pc:picChg chg="add mod">
          <ac:chgData name="Gayatri Dandawate" userId="e367800e3e82cfd8" providerId="LiveId" clId="{1FDD68AB-8507-4D09-89E6-A4F5EC99AB0E}" dt="2022-05-22T10:21:33.418" v="7667" actId="164"/>
          <ac:picMkLst>
            <pc:docMk/>
            <pc:sldMk cId="669937563" sldId="347"/>
            <ac:picMk id="11" creationId="{9B78EAB0-F8FA-6D08-75B2-3C27076BB820}"/>
          </ac:picMkLst>
        </pc:picChg>
        <pc:picChg chg="add mod">
          <ac:chgData name="Gayatri Dandawate" userId="e367800e3e82cfd8" providerId="LiveId" clId="{1FDD68AB-8507-4D09-89E6-A4F5EC99AB0E}" dt="2022-05-22T14:10:00.838" v="9199" actId="1076"/>
          <ac:picMkLst>
            <pc:docMk/>
            <pc:sldMk cId="669937563" sldId="347"/>
            <ac:picMk id="12" creationId="{8BA8DF80-044E-4F1F-5407-D7C12442CF3D}"/>
          </ac:picMkLst>
        </pc:picChg>
        <pc:picChg chg="add mod">
          <ac:chgData name="Gayatri Dandawate" userId="e367800e3e82cfd8" providerId="LiveId" clId="{1FDD68AB-8507-4D09-89E6-A4F5EC99AB0E}" dt="2022-05-22T10:21:33.418" v="7667" actId="164"/>
          <ac:picMkLst>
            <pc:docMk/>
            <pc:sldMk cId="669937563" sldId="347"/>
            <ac:picMk id="13" creationId="{840E042C-9A81-CF69-3320-3CFFE4155568}"/>
          </ac:picMkLst>
        </pc:picChg>
        <pc:picChg chg="add mod">
          <ac:chgData name="Gayatri Dandawate" userId="e367800e3e82cfd8" providerId="LiveId" clId="{1FDD68AB-8507-4D09-89E6-A4F5EC99AB0E}" dt="2022-05-22T12:38:33.221" v="8495"/>
          <ac:picMkLst>
            <pc:docMk/>
            <pc:sldMk cId="669937563" sldId="347"/>
            <ac:picMk id="17" creationId="{0C3EA65C-980B-13FC-6AFB-3B6260ABEA4B}"/>
          </ac:picMkLst>
        </pc:picChg>
        <pc:cxnChg chg="add mod">
          <ac:chgData name="Gayatri Dandawate" userId="e367800e3e82cfd8" providerId="LiveId" clId="{1FDD68AB-8507-4D09-89E6-A4F5EC99AB0E}" dt="2022-05-22T11:03:46.571" v="7810"/>
          <ac:cxnSpMkLst>
            <pc:docMk/>
            <pc:sldMk cId="669937563" sldId="347"/>
            <ac:cxnSpMk id="15" creationId="{031077EA-9436-52DE-8693-794E43A16A43}"/>
          </ac:cxnSpMkLst>
        </pc:cxnChg>
      </pc:sldChg>
      <pc:sldChg chg="add mod ord modShow">
        <pc:chgData name="Gayatri Dandawate" userId="e367800e3e82cfd8" providerId="LiveId" clId="{1FDD68AB-8507-4D09-89E6-A4F5EC99AB0E}" dt="2022-05-22T10:30:23.035" v="7745"/>
        <pc:sldMkLst>
          <pc:docMk/>
          <pc:sldMk cId="2596248767" sldId="348"/>
        </pc:sldMkLst>
      </pc:sldChg>
      <pc:sldChg chg="new del">
        <pc:chgData name="Gayatri Dandawate" userId="e367800e3e82cfd8" providerId="LiveId" clId="{1FDD68AB-8507-4D09-89E6-A4F5EC99AB0E}" dt="2022-05-22T10:24:11.382" v="7676" actId="680"/>
        <pc:sldMkLst>
          <pc:docMk/>
          <pc:sldMk cId="182378488" sldId="349"/>
        </pc:sldMkLst>
      </pc:sldChg>
      <pc:sldChg chg="modSp mod">
        <pc:chgData name="Gayatri Dandawate" userId="e367800e3e82cfd8" providerId="LiveId" clId="{1FDD68AB-8507-4D09-89E6-A4F5EC99AB0E}" dt="2022-05-22T13:18:59.955" v="8713" actId="20577"/>
        <pc:sldMkLst>
          <pc:docMk/>
          <pc:sldMk cId="771489191" sldId="349"/>
        </pc:sldMkLst>
        <pc:spChg chg="mod">
          <ac:chgData name="Gayatri Dandawate" userId="e367800e3e82cfd8" providerId="LiveId" clId="{1FDD68AB-8507-4D09-89E6-A4F5EC99AB0E}" dt="2022-05-22T13:18:59.955" v="8713" actId="20577"/>
          <ac:spMkLst>
            <pc:docMk/>
            <pc:sldMk cId="771489191" sldId="349"/>
            <ac:spMk id="3" creationId="{6D188D51-DF24-9738-A205-788F15F6A497}"/>
          </ac:spMkLst>
        </pc:spChg>
      </pc:sldChg>
      <pc:sldChg chg="add mod ord modShow">
        <pc:chgData name="Gayatri Dandawate" userId="e367800e3e82cfd8" providerId="LiveId" clId="{1FDD68AB-8507-4D09-89E6-A4F5EC99AB0E}" dt="2022-05-22T14:37:08.140" v="9428"/>
        <pc:sldMkLst>
          <pc:docMk/>
          <pc:sldMk cId="2922291254" sldId="350"/>
        </pc:sldMkLst>
      </pc:sldChg>
      <pc:sldChg chg="addSp delSp modSp new mod">
        <pc:chgData name="Gayatri Dandawate" userId="e367800e3e82cfd8" providerId="LiveId" clId="{1FDD68AB-8507-4D09-89E6-A4F5EC99AB0E}" dt="2022-05-22T15:34:44.717" v="10389"/>
        <pc:sldMkLst>
          <pc:docMk/>
          <pc:sldMk cId="3243575855" sldId="351"/>
        </pc:sldMkLst>
        <pc:spChg chg="del">
          <ac:chgData name="Gayatri Dandawate" userId="e367800e3e82cfd8" providerId="LiveId" clId="{1FDD68AB-8507-4D09-89E6-A4F5EC99AB0E}" dt="2022-05-22T15:33:30.443" v="10372" actId="478"/>
          <ac:spMkLst>
            <pc:docMk/>
            <pc:sldMk cId="3243575855" sldId="351"/>
            <ac:spMk id="2" creationId="{46F0E8EB-0230-C35E-8918-C96F81750CC4}"/>
          </ac:spMkLst>
        </pc:spChg>
        <pc:spChg chg="del">
          <ac:chgData name="Gayatri Dandawate" userId="e367800e3e82cfd8" providerId="LiveId" clId="{1FDD68AB-8507-4D09-89E6-A4F5EC99AB0E}" dt="2022-05-22T15:33:43.267" v="10385" actId="478"/>
          <ac:spMkLst>
            <pc:docMk/>
            <pc:sldMk cId="3243575855" sldId="351"/>
            <ac:spMk id="3" creationId="{3A17AF4A-F541-99D5-DA6C-C5122C4B49D3}"/>
          </ac:spMkLst>
        </pc:spChg>
        <pc:spChg chg="add mod">
          <ac:chgData name="Gayatri Dandawate" userId="e367800e3e82cfd8" providerId="LiveId" clId="{1FDD68AB-8507-4D09-89E6-A4F5EC99AB0E}" dt="2022-05-22T15:33:38.668" v="10384" actId="20577"/>
          <ac:spMkLst>
            <pc:docMk/>
            <pc:sldMk cId="3243575855" sldId="351"/>
            <ac:spMk id="5" creationId="{DE1A2969-9350-4F07-D3E0-5FDF05533515}"/>
          </ac:spMkLst>
        </pc:spChg>
        <pc:spChg chg="add mod">
          <ac:chgData name="Gayatri Dandawate" userId="e367800e3e82cfd8" providerId="LiveId" clId="{1FDD68AB-8507-4D09-89E6-A4F5EC99AB0E}" dt="2022-05-22T15:33:52.686" v="10386"/>
          <ac:spMkLst>
            <pc:docMk/>
            <pc:sldMk cId="3243575855" sldId="351"/>
            <ac:spMk id="8" creationId="{7A1A91BA-C1BC-ACBC-F873-4CB000AF1784}"/>
          </ac:spMkLst>
        </pc:spChg>
        <pc:spChg chg="add mod">
          <ac:chgData name="Gayatri Dandawate" userId="e367800e3e82cfd8" providerId="LiveId" clId="{1FDD68AB-8507-4D09-89E6-A4F5EC99AB0E}" dt="2022-05-22T15:33:56.732" v="10387" actId="6549"/>
          <ac:spMkLst>
            <pc:docMk/>
            <pc:sldMk cId="3243575855" sldId="351"/>
            <ac:spMk id="9" creationId="{FA53946D-8C39-452C-1AAF-72794EB6E6DE}"/>
          </ac:spMkLst>
        </pc:spChg>
        <pc:spChg chg="add mod">
          <ac:chgData name="Gayatri Dandawate" userId="e367800e3e82cfd8" providerId="LiveId" clId="{1FDD68AB-8507-4D09-89E6-A4F5EC99AB0E}" dt="2022-05-22T15:34:44.717" v="10389"/>
          <ac:spMkLst>
            <pc:docMk/>
            <pc:sldMk cId="3243575855" sldId="351"/>
            <ac:spMk id="10" creationId="{DEA8BE29-52EC-9F73-BBA0-162FD38218AC}"/>
          </ac:spMkLst>
        </pc:spChg>
        <pc:spChg chg="add mod">
          <ac:chgData name="Gayatri Dandawate" userId="e367800e3e82cfd8" providerId="LiveId" clId="{1FDD68AB-8507-4D09-89E6-A4F5EC99AB0E}" dt="2022-05-22T15:34:44.717" v="10389"/>
          <ac:spMkLst>
            <pc:docMk/>
            <pc:sldMk cId="3243575855" sldId="351"/>
            <ac:spMk id="11" creationId="{06150F0F-CB92-98A9-7664-6F11D6FDADFB}"/>
          </ac:spMkLst>
        </pc:spChg>
        <pc:spChg chg="add mod">
          <ac:chgData name="Gayatri Dandawate" userId="e367800e3e82cfd8" providerId="LiveId" clId="{1FDD68AB-8507-4D09-89E6-A4F5EC99AB0E}" dt="2022-05-22T15:34:44.717" v="10389"/>
          <ac:spMkLst>
            <pc:docMk/>
            <pc:sldMk cId="3243575855" sldId="351"/>
            <ac:spMk id="12" creationId="{76C02D43-1C48-7343-BD5B-8349C460CF84}"/>
          </ac:spMkLst>
        </pc:spChg>
        <pc:spChg chg="mod">
          <ac:chgData name="Gayatri Dandawate" userId="e367800e3e82cfd8" providerId="LiveId" clId="{1FDD68AB-8507-4D09-89E6-A4F5EC99AB0E}" dt="2022-05-22T15:34:44.717" v="10389"/>
          <ac:spMkLst>
            <pc:docMk/>
            <pc:sldMk cId="3243575855" sldId="351"/>
            <ac:spMk id="21" creationId="{07AB80D5-B1C0-66E5-F2D9-EB0B8498C7AF}"/>
          </ac:spMkLst>
        </pc:spChg>
        <pc:spChg chg="mod">
          <ac:chgData name="Gayatri Dandawate" userId="e367800e3e82cfd8" providerId="LiveId" clId="{1FDD68AB-8507-4D09-89E6-A4F5EC99AB0E}" dt="2022-05-22T15:34:44.717" v="10389"/>
          <ac:spMkLst>
            <pc:docMk/>
            <pc:sldMk cId="3243575855" sldId="351"/>
            <ac:spMk id="22" creationId="{31935D98-C1EA-92D9-BBC9-DFD9D9C133C1}"/>
          </ac:spMkLst>
        </pc:spChg>
        <pc:spChg chg="mod">
          <ac:chgData name="Gayatri Dandawate" userId="e367800e3e82cfd8" providerId="LiveId" clId="{1FDD68AB-8507-4D09-89E6-A4F5EC99AB0E}" dt="2022-05-22T15:34:44.717" v="10389"/>
          <ac:spMkLst>
            <pc:docMk/>
            <pc:sldMk cId="3243575855" sldId="351"/>
            <ac:spMk id="23" creationId="{E82F1775-727C-E007-9967-2D83A791E1C5}"/>
          </ac:spMkLst>
        </pc:spChg>
        <pc:spChg chg="mod">
          <ac:chgData name="Gayatri Dandawate" userId="e367800e3e82cfd8" providerId="LiveId" clId="{1FDD68AB-8507-4D09-89E6-A4F5EC99AB0E}" dt="2022-05-22T15:34:44.717" v="10389"/>
          <ac:spMkLst>
            <pc:docMk/>
            <pc:sldMk cId="3243575855" sldId="351"/>
            <ac:spMk id="25" creationId="{CA993C0B-5481-A716-1385-FF09A539CBC0}"/>
          </ac:spMkLst>
        </pc:spChg>
        <pc:spChg chg="mod">
          <ac:chgData name="Gayatri Dandawate" userId="e367800e3e82cfd8" providerId="LiveId" clId="{1FDD68AB-8507-4D09-89E6-A4F5EC99AB0E}" dt="2022-05-22T15:34:44.717" v="10389"/>
          <ac:spMkLst>
            <pc:docMk/>
            <pc:sldMk cId="3243575855" sldId="351"/>
            <ac:spMk id="26" creationId="{E4F55173-7238-80B3-C2C8-C150EAC77FB7}"/>
          </ac:spMkLst>
        </pc:spChg>
        <pc:spChg chg="mod">
          <ac:chgData name="Gayatri Dandawate" userId="e367800e3e82cfd8" providerId="LiveId" clId="{1FDD68AB-8507-4D09-89E6-A4F5EC99AB0E}" dt="2022-05-22T15:34:44.717" v="10389"/>
          <ac:spMkLst>
            <pc:docMk/>
            <pc:sldMk cId="3243575855" sldId="351"/>
            <ac:spMk id="27" creationId="{06AAFB6B-7FC1-80C0-6256-E2EF8843712D}"/>
          </ac:spMkLst>
        </pc:spChg>
        <pc:spChg chg="mod">
          <ac:chgData name="Gayatri Dandawate" userId="e367800e3e82cfd8" providerId="LiveId" clId="{1FDD68AB-8507-4D09-89E6-A4F5EC99AB0E}" dt="2022-05-22T15:34:44.717" v="10389"/>
          <ac:spMkLst>
            <pc:docMk/>
            <pc:sldMk cId="3243575855" sldId="351"/>
            <ac:spMk id="28" creationId="{9E2472B4-9250-FE1B-160E-B895A07FC2D5}"/>
          </ac:spMkLst>
        </pc:spChg>
        <pc:spChg chg="mod">
          <ac:chgData name="Gayatri Dandawate" userId="e367800e3e82cfd8" providerId="LiveId" clId="{1FDD68AB-8507-4D09-89E6-A4F5EC99AB0E}" dt="2022-05-22T15:34:44.717" v="10389"/>
          <ac:spMkLst>
            <pc:docMk/>
            <pc:sldMk cId="3243575855" sldId="351"/>
            <ac:spMk id="30" creationId="{0433CE31-362F-D447-2273-F23C7859BD19}"/>
          </ac:spMkLst>
        </pc:spChg>
        <pc:spChg chg="mod">
          <ac:chgData name="Gayatri Dandawate" userId="e367800e3e82cfd8" providerId="LiveId" clId="{1FDD68AB-8507-4D09-89E6-A4F5EC99AB0E}" dt="2022-05-22T15:34:44.717" v="10389"/>
          <ac:spMkLst>
            <pc:docMk/>
            <pc:sldMk cId="3243575855" sldId="351"/>
            <ac:spMk id="31" creationId="{53CDE93B-8600-C3CE-A6E5-D71FC032C424}"/>
          </ac:spMkLst>
        </pc:spChg>
        <pc:spChg chg="mod">
          <ac:chgData name="Gayatri Dandawate" userId="e367800e3e82cfd8" providerId="LiveId" clId="{1FDD68AB-8507-4D09-89E6-A4F5EC99AB0E}" dt="2022-05-22T15:34:44.717" v="10389"/>
          <ac:spMkLst>
            <pc:docMk/>
            <pc:sldMk cId="3243575855" sldId="351"/>
            <ac:spMk id="32" creationId="{EEB7FC76-778C-1FBC-81A5-D751A4A38EEE}"/>
          </ac:spMkLst>
        </pc:spChg>
        <pc:spChg chg="mod">
          <ac:chgData name="Gayatri Dandawate" userId="e367800e3e82cfd8" providerId="LiveId" clId="{1FDD68AB-8507-4D09-89E6-A4F5EC99AB0E}" dt="2022-05-22T15:34:44.717" v="10389"/>
          <ac:spMkLst>
            <pc:docMk/>
            <pc:sldMk cId="3243575855" sldId="351"/>
            <ac:spMk id="33" creationId="{2905D9EE-51E9-548A-19DC-80E4C69C63A7}"/>
          </ac:spMkLst>
        </pc:spChg>
        <pc:spChg chg="add mod">
          <ac:chgData name="Gayatri Dandawate" userId="e367800e3e82cfd8" providerId="LiveId" clId="{1FDD68AB-8507-4D09-89E6-A4F5EC99AB0E}" dt="2022-05-22T15:34:44.717" v="10389"/>
          <ac:spMkLst>
            <pc:docMk/>
            <pc:sldMk cId="3243575855" sldId="351"/>
            <ac:spMk id="34" creationId="{4977C26C-2BD6-0651-17E7-E5C9918B9E70}"/>
          </ac:spMkLst>
        </pc:spChg>
        <pc:spChg chg="add mod">
          <ac:chgData name="Gayatri Dandawate" userId="e367800e3e82cfd8" providerId="LiveId" clId="{1FDD68AB-8507-4D09-89E6-A4F5EC99AB0E}" dt="2022-05-22T15:34:44.717" v="10389"/>
          <ac:spMkLst>
            <pc:docMk/>
            <pc:sldMk cId="3243575855" sldId="351"/>
            <ac:spMk id="35" creationId="{EAE6DB4B-9C5A-2210-C6A1-2F98AE4D409A}"/>
          </ac:spMkLst>
        </pc:spChg>
        <pc:spChg chg="add mod">
          <ac:chgData name="Gayatri Dandawate" userId="e367800e3e82cfd8" providerId="LiveId" clId="{1FDD68AB-8507-4D09-89E6-A4F5EC99AB0E}" dt="2022-05-22T15:34:44.717" v="10389"/>
          <ac:spMkLst>
            <pc:docMk/>
            <pc:sldMk cId="3243575855" sldId="351"/>
            <ac:spMk id="36" creationId="{B58B13E1-E34C-DCA8-5E75-A886B5F1CF80}"/>
          </ac:spMkLst>
        </pc:spChg>
        <pc:spChg chg="add mod">
          <ac:chgData name="Gayatri Dandawate" userId="e367800e3e82cfd8" providerId="LiveId" clId="{1FDD68AB-8507-4D09-89E6-A4F5EC99AB0E}" dt="2022-05-22T15:34:44.717" v="10389"/>
          <ac:spMkLst>
            <pc:docMk/>
            <pc:sldMk cId="3243575855" sldId="351"/>
            <ac:spMk id="37" creationId="{A84C71A9-9214-ADA2-0E34-153F9BD5D400}"/>
          </ac:spMkLst>
        </pc:spChg>
        <pc:spChg chg="mod">
          <ac:chgData name="Gayatri Dandawate" userId="e367800e3e82cfd8" providerId="LiveId" clId="{1FDD68AB-8507-4D09-89E6-A4F5EC99AB0E}" dt="2022-05-22T15:34:44.717" v="10389"/>
          <ac:spMkLst>
            <pc:docMk/>
            <pc:sldMk cId="3243575855" sldId="351"/>
            <ac:spMk id="39" creationId="{5175C984-57CE-3905-4602-E50B5352D816}"/>
          </ac:spMkLst>
        </pc:spChg>
        <pc:spChg chg="mod">
          <ac:chgData name="Gayatri Dandawate" userId="e367800e3e82cfd8" providerId="LiveId" clId="{1FDD68AB-8507-4D09-89E6-A4F5EC99AB0E}" dt="2022-05-22T15:34:44.717" v="10389"/>
          <ac:spMkLst>
            <pc:docMk/>
            <pc:sldMk cId="3243575855" sldId="351"/>
            <ac:spMk id="40" creationId="{73A48D11-E065-52AC-4005-12C7B53B4D9E}"/>
          </ac:spMkLst>
        </pc:spChg>
        <pc:spChg chg="mod">
          <ac:chgData name="Gayatri Dandawate" userId="e367800e3e82cfd8" providerId="LiveId" clId="{1FDD68AB-8507-4D09-89E6-A4F5EC99AB0E}" dt="2022-05-22T15:34:44.717" v="10389"/>
          <ac:spMkLst>
            <pc:docMk/>
            <pc:sldMk cId="3243575855" sldId="351"/>
            <ac:spMk id="41" creationId="{28088F1D-F2FE-4F9E-C732-F38DEE61EAC4}"/>
          </ac:spMkLst>
        </pc:spChg>
        <pc:spChg chg="mod">
          <ac:chgData name="Gayatri Dandawate" userId="e367800e3e82cfd8" providerId="LiveId" clId="{1FDD68AB-8507-4D09-89E6-A4F5EC99AB0E}" dt="2022-05-22T15:34:44.717" v="10389"/>
          <ac:spMkLst>
            <pc:docMk/>
            <pc:sldMk cId="3243575855" sldId="351"/>
            <ac:spMk id="42" creationId="{63B0A638-4367-1B02-52FF-33BBBF568E8D}"/>
          </ac:spMkLst>
        </pc:spChg>
        <pc:spChg chg="mod">
          <ac:chgData name="Gayatri Dandawate" userId="e367800e3e82cfd8" providerId="LiveId" clId="{1FDD68AB-8507-4D09-89E6-A4F5EC99AB0E}" dt="2022-05-22T15:34:44.717" v="10389"/>
          <ac:spMkLst>
            <pc:docMk/>
            <pc:sldMk cId="3243575855" sldId="351"/>
            <ac:spMk id="43" creationId="{E144BA97-BC21-CEEB-F135-91AF6DFB85D1}"/>
          </ac:spMkLst>
        </pc:spChg>
        <pc:spChg chg="mod">
          <ac:chgData name="Gayatri Dandawate" userId="e367800e3e82cfd8" providerId="LiveId" clId="{1FDD68AB-8507-4D09-89E6-A4F5EC99AB0E}" dt="2022-05-22T15:34:44.717" v="10389"/>
          <ac:spMkLst>
            <pc:docMk/>
            <pc:sldMk cId="3243575855" sldId="351"/>
            <ac:spMk id="45" creationId="{2CD4CDB1-5AD0-46F1-6FA8-B6A53712D50E}"/>
          </ac:spMkLst>
        </pc:spChg>
        <pc:spChg chg="mod">
          <ac:chgData name="Gayatri Dandawate" userId="e367800e3e82cfd8" providerId="LiveId" clId="{1FDD68AB-8507-4D09-89E6-A4F5EC99AB0E}" dt="2022-05-22T15:34:44.717" v="10389"/>
          <ac:spMkLst>
            <pc:docMk/>
            <pc:sldMk cId="3243575855" sldId="351"/>
            <ac:spMk id="46" creationId="{AA6936BF-AC9C-D9E4-1339-4C0E125AE387}"/>
          </ac:spMkLst>
        </pc:spChg>
        <pc:spChg chg="mod">
          <ac:chgData name="Gayatri Dandawate" userId="e367800e3e82cfd8" providerId="LiveId" clId="{1FDD68AB-8507-4D09-89E6-A4F5EC99AB0E}" dt="2022-05-22T15:34:44.717" v="10389"/>
          <ac:spMkLst>
            <pc:docMk/>
            <pc:sldMk cId="3243575855" sldId="351"/>
            <ac:spMk id="48" creationId="{7CFE67D9-E038-4EDC-F0FA-E8492CE096FA}"/>
          </ac:spMkLst>
        </pc:spChg>
        <pc:spChg chg="mod">
          <ac:chgData name="Gayatri Dandawate" userId="e367800e3e82cfd8" providerId="LiveId" clId="{1FDD68AB-8507-4D09-89E6-A4F5EC99AB0E}" dt="2022-05-22T15:34:44.717" v="10389"/>
          <ac:spMkLst>
            <pc:docMk/>
            <pc:sldMk cId="3243575855" sldId="351"/>
            <ac:spMk id="49" creationId="{0F846F51-B8F1-D970-1B30-F96BE1820F6E}"/>
          </ac:spMkLst>
        </pc:spChg>
        <pc:spChg chg="mod">
          <ac:chgData name="Gayatri Dandawate" userId="e367800e3e82cfd8" providerId="LiveId" clId="{1FDD68AB-8507-4D09-89E6-A4F5EC99AB0E}" dt="2022-05-22T15:34:44.717" v="10389"/>
          <ac:spMkLst>
            <pc:docMk/>
            <pc:sldMk cId="3243575855" sldId="351"/>
            <ac:spMk id="50" creationId="{FA839DF4-A041-5B0A-AAF0-5A085F709B20}"/>
          </ac:spMkLst>
        </pc:spChg>
        <pc:spChg chg="mod">
          <ac:chgData name="Gayatri Dandawate" userId="e367800e3e82cfd8" providerId="LiveId" clId="{1FDD68AB-8507-4D09-89E6-A4F5EC99AB0E}" dt="2022-05-22T15:34:44.717" v="10389"/>
          <ac:spMkLst>
            <pc:docMk/>
            <pc:sldMk cId="3243575855" sldId="351"/>
            <ac:spMk id="51" creationId="{79B37CA2-DBA6-4ED9-2CB0-DC82AFC73AF2}"/>
          </ac:spMkLst>
        </pc:spChg>
        <pc:spChg chg="mod">
          <ac:chgData name="Gayatri Dandawate" userId="e367800e3e82cfd8" providerId="LiveId" clId="{1FDD68AB-8507-4D09-89E6-A4F5EC99AB0E}" dt="2022-05-22T15:34:44.717" v="10389"/>
          <ac:spMkLst>
            <pc:docMk/>
            <pc:sldMk cId="3243575855" sldId="351"/>
            <ac:spMk id="52" creationId="{28CCDE1E-760D-CD4D-D06E-D1A72970B775}"/>
          </ac:spMkLst>
        </pc:spChg>
        <pc:spChg chg="mod">
          <ac:chgData name="Gayatri Dandawate" userId="e367800e3e82cfd8" providerId="LiveId" clId="{1FDD68AB-8507-4D09-89E6-A4F5EC99AB0E}" dt="2022-05-22T15:34:44.717" v="10389"/>
          <ac:spMkLst>
            <pc:docMk/>
            <pc:sldMk cId="3243575855" sldId="351"/>
            <ac:spMk id="55" creationId="{9D48CD71-F76E-13CB-3477-F9B84C1D8669}"/>
          </ac:spMkLst>
        </pc:spChg>
        <pc:spChg chg="mod">
          <ac:chgData name="Gayatri Dandawate" userId="e367800e3e82cfd8" providerId="LiveId" clId="{1FDD68AB-8507-4D09-89E6-A4F5EC99AB0E}" dt="2022-05-22T15:34:44.717" v="10389"/>
          <ac:spMkLst>
            <pc:docMk/>
            <pc:sldMk cId="3243575855" sldId="351"/>
            <ac:spMk id="56" creationId="{1E144FD8-1771-0090-0495-E1B2FD46A933}"/>
          </ac:spMkLst>
        </pc:spChg>
        <pc:spChg chg="mod">
          <ac:chgData name="Gayatri Dandawate" userId="e367800e3e82cfd8" providerId="LiveId" clId="{1FDD68AB-8507-4D09-89E6-A4F5EC99AB0E}" dt="2022-05-22T15:34:44.717" v="10389"/>
          <ac:spMkLst>
            <pc:docMk/>
            <pc:sldMk cId="3243575855" sldId="351"/>
            <ac:spMk id="57" creationId="{FE621E7A-4E11-2768-A443-0F71935436B0}"/>
          </ac:spMkLst>
        </pc:spChg>
        <pc:spChg chg="mod">
          <ac:chgData name="Gayatri Dandawate" userId="e367800e3e82cfd8" providerId="LiveId" clId="{1FDD68AB-8507-4D09-89E6-A4F5EC99AB0E}" dt="2022-05-22T15:34:44.717" v="10389"/>
          <ac:spMkLst>
            <pc:docMk/>
            <pc:sldMk cId="3243575855" sldId="351"/>
            <ac:spMk id="58" creationId="{0F4D46B5-EE18-8A91-0D51-2AFE7BB6F266}"/>
          </ac:spMkLst>
        </pc:spChg>
        <pc:spChg chg="mod">
          <ac:chgData name="Gayatri Dandawate" userId="e367800e3e82cfd8" providerId="LiveId" clId="{1FDD68AB-8507-4D09-89E6-A4F5EC99AB0E}" dt="2022-05-22T15:34:44.717" v="10389"/>
          <ac:spMkLst>
            <pc:docMk/>
            <pc:sldMk cId="3243575855" sldId="351"/>
            <ac:spMk id="59" creationId="{EC7112B4-35E7-F102-F9F5-5FBF5B6CDEF6}"/>
          </ac:spMkLst>
        </pc:spChg>
        <pc:spChg chg="mod">
          <ac:chgData name="Gayatri Dandawate" userId="e367800e3e82cfd8" providerId="LiveId" clId="{1FDD68AB-8507-4D09-89E6-A4F5EC99AB0E}" dt="2022-05-22T15:34:44.717" v="10389"/>
          <ac:spMkLst>
            <pc:docMk/>
            <pc:sldMk cId="3243575855" sldId="351"/>
            <ac:spMk id="60" creationId="{AAE9DC34-6851-4BB3-6B95-39A80B060B14}"/>
          </ac:spMkLst>
        </pc:spChg>
        <pc:spChg chg="mod">
          <ac:chgData name="Gayatri Dandawate" userId="e367800e3e82cfd8" providerId="LiveId" clId="{1FDD68AB-8507-4D09-89E6-A4F5EC99AB0E}" dt="2022-05-22T15:34:44.717" v="10389"/>
          <ac:spMkLst>
            <pc:docMk/>
            <pc:sldMk cId="3243575855" sldId="351"/>
            <ac:spMk id="62" creationId="{789D9655-8D84-76FF-BE1C-46B0DD089730}"/>
          </ac:spMkLst>
        </pc:spChg>
        <pc:spChg chg="mod">
          <ac:chgData name="Gayatri Dandawate" userId="e367800e3e82cfd8" providerId="LiveId" clId="{1FDD68AB-8507-4D09-89E6-A4F5EC99AB0E}" dt="2022-05-22T15:34:44.717" v="10389"/>
          <ac:spMkLst>
            <pc:docMk/>
            <pc:sldMk cId="3243575855" sldId="351"/>
            <ac:spMk id="63" creationId="{0EDF0CFA-9FE3-F1F8-B0B7-DBAD89EDBB85}"/>
          </ac:spMkLst>
        </pc:spChg>
        <pc:spChg chg="mod">
          <ac:chgData name="Gayatri Dandawate" userId="e367800e3e82cfd8" providerId="LiveId" clId="{1FDD68AB-8507-4D09-89E6-A4F5EC99AB0E}" dt="2022-05-22T15:34:44.717" v="10389"/>
          <ac:spMkLst>
            <pc:docMk/>
            <pc:sldMk cId="3243575855" sldId="351"/>
            <ac:spMk id="64" creationId="{EB4E630B-9DA8-2920-A1E6-B5B35B1480C3}"/>
          </ac:spMkLst>
        </pc:spChg>
        <pc:spChg chg="mod">
          <ac:chgData name="Gayatri Dandawate" userId="e367800e3e82cfd8" providerId="LiveId" clId="{1FDD68AB-8507-4D09-89E6-A4F5EC99AB0E}" dt="2022-05-22T15:34:44.717" v="10389"/>
          <ac:spMkLst>
            <pc:docMk/>
            <pc:sldMk cId="3243575855" sldId="351"/>
            <ac:spMk id="65" creationId="{41C485BD-5670-E250-5B68-9447F3E99AB9}"/>
          </ac:spMkLst>
        </pc:spChg>
        <pc:spChg chg="mod">
          <ac:chgData name="Gayatri Dandawate" userId="e367800e3e82cfd8" providerId="LiveId" clId="{1FDD68AB-8507-4D09-89E6-A4F5EC99AB0E}" dt="2022-05-22T15:34:44.717" v="10389"/>
          <ac:spMkLst>
            <pc:docMk/>
            <pc:sldMk cId="3243575855" sldId="351"/>
            <ac:spMk id="66" creationId="{3B5E4823-487A-51EC-661A-6233A3C2B57D}"/>
          </ac:spMkLst>
        </pc:spChg>
        <pc:spChg chg="mod">
          <ac:chgData name="Gayatri Dandawate" userId="e367800e3e82cfd8" providerId="LiveId" clId="{1FDD68AB-8507-4D09-89E6-A4F5EC99AB0E}" dt="2022-05-22T15:34:44.717" v="10389"/>
          <ac:spMkLst>
            <pc:docMk/>
            <pc:sldMk cId="3243575855" sldId="351"/>
            <ac:spMk id="67" creationId="{4E2598E6-BC4B-92BD-7480-7AEE3CA2DA4B}"/>
          </ac:spMkLst>
        </pc:spChg>
        <pc:spChg chg="mod">
          <ac:chgData name="Gayatri Dandawate" userId="e367800e3e82cfd8" providerId="LiveId" clId="{1FDD68AB-8507-4D09-89E6-A4F5EC99AB0E}" dt="2022-05-22T15:34:44.717" v="10389"/>
          <ac:spMkLst>
            <pc:docMk/>
            <pc:sldMk cId="3243575855" sldId="351"/>
            <ac:spMk id="68" creationId="{C61E406C-56CB-A070-58E7-1E6F9AE69CA2}"/>
          </ac:spMkLst>
        </pc:spChg>
        <pc:spChg chg="mod">
          <ac:chgData name="Gayatri Dandawate" userId="e367800e3e82cfd8" providerId="LiveId" clId="{1FDD68AB-8507-4D09-89E6-A4F5EC99AB0E}" dt="2022-05-22T15:34:44.717" v="10389"/>
          <ac:spMkLst>
            <pc:docMk/>
            <pc:sldMk cId="3243575855" sldId="351"/>
            <ac:spMk id="70" creationId="{E07D989D-36DD-AEDB-8CED-D1151586D2A6}"/>
          </ac:spMkLst>
        </pc:spChg>
        <pc:spChg chg="mod">
          <ac:chgData name="Gayatri Dandawate" userId="e367800e3e82cfd8" providerId="LiveId" clId="{1FDD68AB-8507-4D09-89E6-A4F5EC99AB0E}" dt="2022-05-22T15:34:44.717" v="10389"/>
          <ac:spMkLst>
            <pc:docMk/>
            <pc:sldMk cId="3243575855" sldId="351"/>
            <ac:spMk id="71" creationId="{0B67E8E9-FD68-C750-C826-1C74AF6FFE0E}"/>
          </ac:spMkLst>
        </pc:spChg>
        <pc:spChg chg="mod">
          <ac:chgData name="Gayatri Dandawate" userId="e367800e3e82cfd8" providerId="LiveId" clId="{1FDD68AB-8507-4D09-89E6-A4F5EC99AB0E}" dt="2022-05-22T15:34:44.717" v="10389"/>
          <ac:spMkLst>
            <pc:docMk/>
            <pc:sldMk cId="3243575855" sldId="351"/>
            <ac:spMk id="72" creationId="{5512364F-8C6E-E020-4F62-76A22DD28DF0}"/>
          </ac:spMkLst>
        </pc:spChg>
        <pc:spChg chg="mod">
          <ac:chgData name="Gayatri Dandawate" userId="e367800e3e82cfd8" providerId="LiveId" clId="{1FDD68AB-8507-4D09-89E6-A4F5EC99AB0E}" dt="2022-05-22T15:34:44.717" v="10389"/>
          <ac:spMkLst>
            <pc:docMk/>
            <pc:sldMk cId="3243575855" sldId="351"/>
            <ac:spMk id="73" creationId="{8CB2990F-470F-4A9A-AB27-ADE6A6C4E6DC}"/>
          </ac:spMkLst>
        </pc:spChg>
        <pc:spChg chg="mod">
          <ac:chgData name="Gayatri Dandawate" userId="e367800e3e82cfd8" providerId="LiveId" clId="{1FDD68AB-8507-4D09-89E6-A4F5EC99AB0E}" dt="2022-05-22T15:34:44.717" v="10389"/>
          <ac:spMkLst>
            <pc:docMk/>
            <pc:sldMk cId="3243575855" sldId="351"/>
            <ac:spMk id="74" creationId="{2E984434-C532-4C18-86C0-81571EEDB408}"/>
          </ac:spMkLst>
        </pc:spChg>
        <pc:spChg chg="mod">
          <ac:chgData name="Gayatri Dandawate" userId="e367800e3e82cfd8" providerId="LiveId" clId="{1FDD68AB-8507-4D09-89E6-A4F5EC99AB0E}" dt="2022-05-22T15:34:44.717" v="10389"/>
          <ac:spMkLst>
            <pc:docMk/>
            <pc:sldMk cId="3243575855" sldId="351"/>
            <ac:spMk id="75" creationId="{2B2FEE4F-0228-E98C-83E2-6FFF65DFC3F4}"/>
          </ac:spMkLst>
        </pc:spChg>
        <pc:spChg chg="mod">
          <ac:chgData name="Gayatri Dandawate" userId="e367800e3e82cfd8" providerId="LiveId" clId="{1FDD68AB-8507-4D09-89E6-A4F5EC99AB0E}" dt="2022-05-22T15:34:44.717" v="10389"/>
          <ac:spMkLst>
            <pc:docMk/>
            <pc:sldMk cId="3243575855" sldId="351"/>
            <ac:spMk id="76" creationId="{4A60F11F-EE5C-03B4-A4D7-970B00DFF5BF}"/>
          </ac:spMkLst>
        </pc:spChg>
        <pc:spChg chg="mod">
          <ac:chgData name="Gayatri Dandawate" userId="e367800e3e82cfd8" providerId="LiveId" clId="{1FDD68AB-8507-4D09-89E6-A4F5EC99AB0E}" dt="2022-05-22T15:34:44.717" v="10389"/>
          <ac:spMkLst>
            <pc:docMk/>
            <pc:sldMk cId="3243575855" sldId="351"/>
            <ac:spMk id="77" creationId="{D320782C-80E4-54F4-A924-4211BE389DB6}"/>
          </ac:spMkLst>
        </pc:spChg>
        <pc:grpChg chg="add mod">
          <ac:chgData name="Gayatri Dandawate" userId="e367800e3e82cfd8" providerId="LiveId" clId="{1FDD68AB-8507-4D09-89E6-A4F5EC99AB0E}" dt="2022-05-22T15:34:44.717" v="10389"/>
          <ac:grpSpMkLst>
            <pc:docMk/>
            <pc:sldMk cId="3243575855" sldId="351"/>
            <ac:grpSpMk id="13" creationId="{EDB0E9F2-57BA-B4D8-0CFE-4D5EE9A0A91E}"/>
          </ac:grpSpMkLst>
        </pc:grpChg>
        <pc:grpChg chg="mod">
          <ac:chgData name="Gayatri Dandawate" userId="e367800e3e82cfd8" providerId="LiveId" clId="{1FDD68AB-8507-4D09-89E6-A4F5EC99AB0E}" dt="2022-05-22T15:34:44.717" v="10389"/>
          <ac:grpSpMkLst>
            <pc:docMk/>
            <pc:sldMk cId="3243575855" sldId="351"/>
            <ac:grpSpMk id="24" creationId="{7A396D51-E041-1E4C-102C-7EBFD108F171}"/>
          </ac:grpSpMkLst>
        </pc:grpChg>
        <pc:grpChg chg="add mod">
          <ac:chgData name="Gayatri Dandawate" userId="e367800e3e82cfd8" providerId="LiveId" clId="{1FDD68AB-8507-4D09-89E6-A4F5EC99AB0E}" dt="2022-05-22T15:34:44.717" v="10389"/>
          <ac:grpSpMkLst>
            <pc:docMk/>
            <pc:sldMk cId="3243575855" sldId="351"/>
            <ac:grpSpMk id="38" creationId="{C4AB8F6C-A9F6-929A-4536-BC7F5DB15652}"/>
          </ac:grpSpMkLst>
        </pc:grpChg>
        <pc:grpChg chg="add mod">
          <ac:chgData name="Gayatri Dandawate" userId="e367800e3e82cfd8" providerId="LiveId" clId="{1FDD68AB-8507-4D09-89E6-A4F5EC99AB0E}" dt="2022-05-22T15:34:44.717" v="10389"/>
          <ac:grpSpMkLst>
            <pc:docMk/>
            <pc:sldMk cId="3243575855" sldId="351"/>
            <ac:grpSpMk id="44" creationId="{D8F1E781-AF07-2CD8-4B10-9DB1884357B2}"/>
          </ac:grpSpMkLst>
        </pc:grpChg>
        <pc:grpChg chg="add mod">
          <ac:chgData name="Gayatri Dandawate" userId="e367800e3e82cfd8" providerId="LiveId" clId="{1FDD68AB-8507-4D09-89E6-A4F5EC99AB0E}" dt="2022-05-22T15:34:44.717" v="10389"/>
          <ac:grpSpMkLst>
            <pc:docMk/>
            <pc:sldMk cId="3243575855" sldId="351"/>
            <ac:grpSpMk id="47" creationId="{8A14AE62-6786-9AB0-5E16-36D99FD4888A}"/>
          </ac:grpSpMkLst>
        </pc:grpChg>
        <pc:grpChg chg="add mod">
          <ac:chgData name="Gayatri Dandawate" userId="e367800e3e82cfd8" providerId="LiveId" clId="{1FDD68AB-8507-4D09-89E6-A4F5EC99AB0E}" dt="2022-05-22T15:34:44.717" v="10389"/>
          <ac:grpSpMkLst>
            <pc:docMk/>
            <pc:sldMk cId="3243575855" sldId="351"/>
            <ac:grpSpMk id="54" creationId="{8476D293-F4C7-9904-9DB6-36D926B93856}"/>
          </ac:grpSpMkLst>
        </pc:grpChg>
        <pc:grpChg chg="add mod">
          <ac:chgData name="Gayatri Dandawate" userId="e367800e3e82cfd8" providerId="LiveId" clId="{1FDD68AB-8507-4D09-89E6-A4F5EC99AB0E}" dt="2022-05-22T15:34:44.717" v="10389"/>
          <ac:grpSpMkLst>
            <pc:docMk/>
            <pc:sldMk cId="3243575855" sldId="351"/>
            <ac:grpSpMk id="61" creationId="{8424EBB0-4872-AD51-AF15-74EF2FD4E9C9}"/>
          </ac:grpSpMkLst>
        </pc:grpChg>
        <pc:grpChg chg="add mod">
          <ac:chgData name="Gayatri Dandawate" userId="e367800e3e82cfd8" providerId="LiveId" clId="{1FDD68AB-8507-4D09-89E6-A4F5EC99AB0E}" dt="2022-05-22T15:34:44.717" v="10389"/>
          <ac:grpSpMkLst>
            <pc:docMk/>
            <pc:sldMk cId="3243575855" sldId="351"/>
            <ac:grpSpMk id="69" creationId="{9AF6B23C-9BF4-ECD5-3C6A-B2DE41C918D1}"/>
          </ac:grpSpMkLst>
        </pc:grpChg>
        <pc:picChg chg="add mod">
          <ac:chgData name="Gayatri Dandawate" userId="e367800e3e82cfd8" providerId="LiveId" clId="{1FDD68AB-8507-4D09-89E6-A4F5EC99AB0E}" dt="2022-05-22T15:33:31.131" v="10373"/>
          <ac:picMkLst>
            <pc:docMk/>
            <pc:sldMk cId="3243575855" sldId="351"/>
            <ac:picMk id="6" creationId="{32F83E92-3767-6261-110E-E8F0C017F68B}"/>
          </ac:picMkLst>
        </pc:picChg>
        <pc:picChg chg="add mod">
          <ac:chgData name="Gayatri Dandawate" userId="e367800e3e82cfd8" providerId="LiveId" clId="{1FDD68AB-8507-4D09-89E6-A4F5EC99AB0E}" dt="2022-05-22T15:34:44.717" v="10389"/>
          <ac:picMkLst>
            <pc:docMk/>
            <pc:sldMk cId="3243575855" sldId="351"/>
            <ac:picMk id="53" creationId="{53A23D30-A57F-2DA2-F99D-4D46A6AA8004}"/>
          </ac:picMkLst>
        </pc:picChg>
        <pc:cxnChg chg="add mod">
          <ac:chgData name="Gayatri Dandawate" userId="e367800e3e82cfd8" providerId="LiveId" clId="{1FDD68AB-8507-4D09-89E6-A4F5EC99AB0E}" dt="2022-05-22T15:33:52.686" v="10386"/>
          <ac:cxnSpMkLst>
            <pc:docMk/>
            <pc:sldMk cId="3243575855" sldId="351"/>
            <ac:cxnSpMk id="7" creationId="{290CB37A-44D8-84AF-F0CA-8D73DBCA64AB}"/>
          </ac:cxnSpMkLst>
        </pc:cxnChg>
        <pc:cxnChg chg="mod">
          <ac:chgData name="Gayatri Dandawate" userId="e367800e3e82cfd8" providerId="LiveId" clId="{1FDD68AB-8507-4D09-89E6-A4F5EC99AB0E}" dt="2022-05-22T15:34:44.717" v="10389"/>
          <ac:cxnSpMkLst>
            <pc:docMk/>
            <pc:sldMk cId="3243575855" sldId="351"/>
            <ac:cxnSpMk id="14" creationId="{2E64CE95-270A-E66F-956C-1A7FA0EA9407}"/>
          </ac:cxnSpMkLst>
        </pc:cxnChg>
        <pc:cxnChg chg="mod">
          <ac:chgData name="Gayatri Dandawate" userId="e367800e3e82cfd8" providerId="LiveId" clId="{1FDD68AB-8507-4D09-89E6-A4F5EC99AB0E}" dt="2022-05-22T15:34:44.717" v="10389"/>
          <ac:cxnSpMkLst>
            <pc:docMk/>
            <pc:sldMk cId="3243575855" sldId="351"/>
            <ac:cxnSpMk id="15" creationId="{BBAF4F7E-6D50-B531-EFF8-22E5C1C1BEA8}"/>
          </ac:cxnSpMkLst>
        </pc:cxnChg>
        <pc:cxnChg chg="mod">
          <ac:chgData name="Gayatri Dandawate" userId="e367800e3e82cfd8" providerId="LiveId" clId="{1FDD68AB-8507-4D09-89E6-A4F5EC99AB0E}" dt="2022-05-22T15:34:44.717" v="10389"/>
          <ac:cxnSpMkLst>
            <pc:docMk/>
            <pc:sldMk cId="3243575855" sldId="351"/>
            <ac:cxnSpMk id="16" creationId="{DA156AE9-E32B-044C-1E82-32A3C1C554A8}"/>
          </ac:cxnSpMkLst>
        </pc:cxnChg>
        <pc:cxnChg chg="mod">
          <ac:chgData name="Gayatri Dandawate" userId="e367800e3e82cfd8" providerId="LiveId" clId="{1FDD68AB-8507-4D09-89E6-A4F5EC99AB0E}" dt="2022-05-22T15:34:44.717" v="10389"/>
          <ac:cxnSpMkLst>
            <pc:docMk/>
            <pc:sldMk cId="3243575855" sldId="351"/>
            <ac:cxnSpMk id="17" creationId="{8C5D959F-31A5-D13E-A9C2-9B099AF66DE9}"/>
          </ac:cxnSpMkLst>
        </pc:cxnChg>
        <pc:cxnChg chg="mod">
          <ac:chgData name="Gayatri Dandawate" userId="e367800e3e82cfd8" providerId="LiveId" clId="{1FDD68AB-8507-4D09-89E6-A4F5EC99AB0E}" dt="2022-05-22T15:34:44.717" v="10389"/>
          <ac:cxnSpMkLst>
            <pc:docMk/>
            <pc:sldMk cId="3243575855" sldId="351"/>
            <ac:cxnSpMk id="18" creationId="{1F6F72C7-0F05-F78B-2B40-A1761A24AA15}"/>
          </ac:cxnSpMkLst>
        </pc:cxnChg>
        <pc:cxnChg chg="mod">
          <ac:chgData name="Gayatri Dandawate" userId="e367800e3e82cfd8" providerId="LiveId" clId="{1FDD68AB-8507-4D09-89E6-A4F5EC99AB0E}" dt="2022-05-22T15:34:44.717" v="10389"/>
          <ac:cxnSpMkLst>
            <pc:docMk/>
            <pc:sldMk cId="3243575855" sldId="351"/>
            <ac:cxnSpMk id="19" creationId="{96272B85-3892-41C4-4B76-A78A22784185}"/>
          </ac:cxnSpMkLst>
        </pc:cxnChg>
        <pc:cxnChg chg="mod">
          <ac:chgData name="Gayatri Dandawate" userId="e367800e3e82cfd8" providerId="LiveId" clId="{1FDD68AB-8507-4D09-89E6-A4F5EC99AB0E}" dt="2022-05-22T15:34:44.717" v="10389"/>
          <ac:cxnSpMkLst>
            <pc:docMk/>
            <pc:sldMk cId="3243575855" sldId="351"/>
            <ac:cxnSpMk id="20" creationId="{26141394-3794-750E-AED2-1FF41B65A671}"/>
          </ac:cxnSpMkLst>
        </pc:cxnChg>
        <pc:cxnChg chg="mod">
          <ac:chgData name="Gayatri Dandawate" userId="e367800e3e82cfd8" providerId="LiveId" clId="{1FDD68AB-8507-4D09-89E6-A4F5EC99AB0E}" dt="2022-05-22T15:34:44.717" v="10389"/>
          <ac:cxnSpMkLst>
            <pc:docMk/>
            <pc:sldMk cId="3243575855" sldId="351"/>
            <ac:cxnSpMk id="29" creationId="{C3993252-8A4F-EAAA-1952-D35BD210E5E3}"/>
          </ac:cxnSpMkLst>
        </pc:cxnChg>
      </pc:sldChg>
      <pc:sldChg chg="addSp delSp modSp new mod">
        <pc:chgData name="Gayatri Dandawate" userId="e367800e3e82cfd8" providerId="LiveId" clId="{1FDD68AB-8507-4D09-89E6-A4F5EC99AB0E}" dt="2022-05-22T15:41:40.741" v="10461" actId="1076"/>
        <pc:sldMkLst>
          <pc:docMk/>
          <pc:sldMk cId="2296033061" sldId="352"/>
        </pc:sldMkLst>
        <pc:spChg chg="mod">
          <ac:chgData name="Gayatri Dandawate" userId="e367800e3e82cfd8" providerId="LiveId" clId="{1FDD68AB-8507-4D09-89E6-A4F5EC99AB0E}" dt="2022-05-22T15:38:24.577" v="10431"/>
          <ac:spMkLst>
            <pc:docMk/>
            <pc:sldMk cId="2296033061" sldId="352"/>
            <ac:spMk id="2" creationId="{DF546639-5DFC-F455-7A40-7989D88908D0}"/>
          </ac:spMkLst>
        </pc:spChg>
        <pc:spChg chg="del">
          <ac:chgData name="Gayatri Dandawate" userId="e367800e3e82cfd8" providerId="LiveId" clId="{1FDD68AB-8507-4D09-89E6-A4F5EC99AB0E}" dt="2022-05-22T15:37:49.756" v="10428" actId="478"/>
          <ac:spMkLst>
            <pc:docMk/>
            <pc:sldMk cId="2296033061" sldId="352"/>
            <ac:spMk id="3" creationId="{15A890A5-69BB-8CA0-6D31-4ACF0D9E653A}"/>
          </ac:spMkLst>
        </pc:spChg>
        <pc:spChg chg="add mod">
          <ac:chgData name="Gayatri Dandawate" userId="e367800e3e82cfd8" providerId="LiveId" clId="{1FDD68AB-8507-4D09-89E6-A4F5EC99AB0E}" dt="2022-05-22T15:37:51.593" v="10429"/>
          <ac:spMkLst>
            <pc:docMk/>
            <pc:sldMk cId="2296033061" sldId="352"/>
            <ac:spMk id="6" creationId="{22F739F6-EFD5-28EA-BB45-CE91196E3923}"/>
          </ac:spMkLst>
        </pc:spChg>
        <pc:spChg chg="add mod">
          <ac:chgData name="Gayatri Dandawate" userId="e367800e3e82cfd8" providerId="LiveId" clId="{1FDD68AB-8507-4D09-89E6-A4F5EC99AB0E}" dt="2022-05-22T15:37:51.593" v="10429"/>
          <ac:spMkLst>
            <pc:docMk/>
            <pc:sldMk cId="2296033061" sldId="352"/>
            <ac:spMk id="7" creationId="{1F388D03-A1D6-DC50-A4DF-B8561D2253D7}"/>
          </ac:spMkLst>
        </pc:spChg>
        <pc:spChg chg="add mod">
          <ac:chgData name="Gayatri Dandawate" userId="e367800e3e82cfd8" providerId="LiveId" clId="{1FDD68AB-8507-4D09-89E6-A4F5EC99AB0E}" dt="2022-05-22T15:37:51.593" v="10429"/>
          <ac:spMkLst>
            <pc:docMk/>
            <pc:sldMk cId="2296033061" sldId="352"/>
            <ac:spMk id="8" creationId="{FB87DE97-0E86-DAE0-F345-BAF20CEE00BA}"/>
          </ac:spMkLst>
        </pc:spChg>
        <pc:spChg chg="add mod">
          <ac:chgData name="Gayatri Dandawate" userId="e367800e3e82cfd8" providerId="LiveId" clId="{1FDD68AB-8507-4D09-89E6-A4F5EC99AB0E}" dt="2022-05-22T15:37:51.593" v="10429"/>
          <ac:spMkLst>
            <pc:docMk/>
            <pc:sldMk cId="2296033061" sldId="352"/>
            <ac:spMk id="9" creationId="{587E4B86-4DB6-C80B-8CBF-558EB16A9E59}"/>
          </ac:spMkLst>
        </pc:spChg>
        <pc:spChg chg="add mod">
          <ac:chgData name="Gayatri Dandawate" userId="e367800e3e82cfd8" providerId="LiveId" clId="{1FDD68AB-8507-4D09-89E6-A4F5EC99AB0E}" dt="2022-05-22T15:37:51.593" v="10429"/>
          <ac:spMkLst>
            <pc:docMk/>
            <pc:sldMk cId="2296033061" sldId="352"/>
            <ac:spMk id="10" creationId="{71525F86-5943-C1B5-A5AB-03AAB134E181}"/>
          </ac:spMkLst>
        </pc:spChg>
        <pc:spChg chg="add mod">
          <ac:chgData name="Gayatri Dandawate" userId="e367800e3e82cfd8" providerId="LiveId" clId="{1FDD68AB-8507-4D09-89E6-A4F5EC99AB0E}" dt="2022-05-22T15:37:51.593" v="10429"/>
          <ac:spMkLst>
            <pc:docMk/>
            <pc:sldMk cId="2296033061" sldId="352"/>
            <ac:spMk id="11" creationId="{93E7D1B7-6816-9705-773E-F77C9954B4FC}"/>
          </ac:spMkLst>
        </pc:spChg>
        <pc:spChg chg="add mod">
          <ac:chgData name="Gayatri Dandawate" userId="e367800e3e82cfd8" providerId="LiveId" clId="{1FDD68AB-8507-4D09-89E6-A4F5EC99AB0E}" dt="2022-05-22T15:37:51.593" v="10429"/>
          <ac:spMkLst>
            <pc:docMk/>
            <pc:sldMk cId="2296033061" sldId="352"/>
            <ac:spMk id="12" creationId="{1391A8EB-CF46-0FF5-B041-3EA084B90D94}"/>
          </ac:spMkLst>
        </pc:spChg>
        <pc:spChg chg="add mod">
          <ac:chgData name="Gayatri Dandawate" userId="e367800e3e82cfd8" providerId="LiveId" clId="{1FDD68AB-8507-4D09-89E6-A4F5EC99AB0E}" dt="2022-05-22T15:37:51.593" v="10429"/>
          <ac:spMkLst>
            <pc:docMk/>
            <pc:sldMk cId="2296033061" sldId="352"/>
            <ac:spMk id="16" creationId="{B445CB37-7430-D487-002B-7910EF2F2EE3}"/>
          </ac:spMkLst>
        </pc:spChg>
        <pc:spChg chg="add mod">
          <ac:chgData name="Gayatri Dandawate" userId="e367800e3e82cfd8" providerId="LiveId" clId="{1FDD68AB-8507-4D09-89E6-A4F5EC99AB0E}" dt="2022-05-22T15:37:51.593" v="10429"/>
          <ac:spMkLst>
            <pc:docMk/>
            <pc:sldMk cId="2296033061" sldId="352"/>
            <ac:spMk id="17" creationId="{3B984BC8-CC76-E678-54B6-EA1BBC6177D0}"/>
          </ac:spMkLst>
        </pc:spChg>
        <pc:spChg chg="mod">
          <ac:chgData name="Gayatri Dandawate" userId="e367800e3e82cfd8" providerId="LiveId" clId="{1FDD68AB-8507-4D09-89E6-A4F5EC99AB0E}" dt="2022-05-22T15:37:51.593" v="10429"/>
          <ac:spMkLst>
            <pc:docMk/>
            <pc:sldMk cId="2296033061" sldId="352"/>
            <ac:spMk id="33" creationId="{C7433074-00F5-832C-8336-D6B8EF557749}"/>
          </ac:spMkLst>
        </pc:spChg>
        <pc:spChg chg="mod">
          <ac:chgData name="Gayatri Dandawate" userId="e367800e3e82cfd8" providerId="LiveId" clId="{1FDD68AB-8507-4D09-89E6-A4F5EC99AB0E}" dt="2022-05-22T15:37:51.593" v="10429"/>
          <ac:spMkLst>
            <pc:docMk/>
            <pc:sldMk cId="2296033061" sldId="352"/>
            <ac:spMk id="34" creationId="{890557FF-B5EA-EF16-7063-B69728B49748}"/>
          </ac:spMkLst>
        </pc:spChg>
        <pc:spChg chg="mod">
          <ac:chgData name="Gayatri Dandawate" userId="e367800e3e82cfd8" providerId="LiveId" clId="{1FDD68AB-8507-4D09-89E6-A4F5EC99AB0E}" dt="2022-05-22T15:37:51.593" v="10429"/>
          <ac:spMkLst>
            <pc:docMk/>
            <pc:sldMk cId="2296033061" sldId="352"/>
            <ac:spMk id="35" creationId="{3FEC893B-97F4-0DBA-D51E-B83C4A92D8ED}"/>
          </ac:spMkLst>
        </pc:spChg>
        <pc:spChg chg="mod">
          <ac:chgData name="Gayatri Dandawate" userId="e367800e3e82cfd8" providerId="LiveId" clId="{1FDD68AB-8507-4D09-89E6-A4F5EC99AB0E}" dt="2022-05-22T15:37:51.593" v="10429"/>
          <ac:spMkLst>
            <pc:docMk/>
            <pc:sldMk cId="2296033061" sldId="352"/>
            <ac:spMk id="37" creationId="{50CAE3B5-C458-7AD9-C3C8-7F594DF2D3BD}"/>
          </ac:spMkLst>
        </pc:spChg>
        <pc:spChg chg="mod">
          <ac:chgData name="Gayatri Dandawate" userId="e367800e3e82cfd8" providerId="LiveId" clId="{1FDD68AB-8507-4D09-89E6-A4F5EC99AB0E}" dt="2022-05-22T15:37:51.593" v="10429"/>
          <ac:spMkLst>
            <pc:docMk/>
            <pc:sldMk cId="2296033061" sldId="352"/>
            <ac:spMk id="38" creationId="{6E29DE5E-CE28-3998-84BA-1E155D6F030A}"/>
          </ac:spMkLst>
        </pc:spChg>
        <pc:spChg chg="mod">
          <ac:chgData name="Gayatri Dandawate" userId="e367800e3e82cfd8" providerId="LiveId" clId="{1FDD68AB-8507-4D09-89E6-A4F5EC99AB0E}" dt="2022-05-22T15:37:51.593" v="10429"/>
          <ac:spMkLst>
            <pc:docMk/>
            <pc:sldMk cId="2296033061" sldId="352"/>
            <ac:spMk id="39" creationId="{72E68F9A-3A23-19E6-4EEF-8B12CFDF8CFF}"/>
          </ac:spMkLst>
        </pc:spChg>
        <pc:spChg chg="mod">
          <ac:chgData name="Gayatri Dandawate" userId="e367800e3e82cfd8" providerId="LiveId" clId="{1FDD68AB-8507-4D09-89E6-A4F5EC99AB0E}" dt="2022-05-22T15:37:51.593" v="10429"/>
          <ac:spMkLst>
            <pc:docMk/>
            <pc:sldMk cId="2296033061" sldId="352"/>
            <ac:spMk id="40" creationId="{3B2E8656-833A-A456-F848-CC594D6A2A06}"/>
          </ac:spMkLst>
        </pc:spChg>
        <pc:spChg chg="mod">
          <ac:chgData name="Gayatri Dandawate" userId="e367800e3e82cfd8" providerId="LiveId" clId="{1FDD68AB-8507-4D09-89E6-A4F5EC99AB0E}" dt="2022-05-22T15:37:51.593" v="10429"/>
          <ac:spMkLst>
            <pc:docMk/>
            <pc:sldMk cId="2296033061" sldId="352"/>
            <ac:spMk id="41" creationId="{E796640C-B232-B5C8-9863-AF98959D277E}"/>
          </ac:spMkLst>
        </pc:spChg>
        <pc:spChg chg="mod">
          <ac:chgData name="Gayatri Dandawate" userId="e367800e3e82cfd8" providerId="LiveId" clId="{1FDD68AB-8507-4D09-89E6-A4F5EC99AB0E}" dt="2022-05-22T15:37:51.593" v="10429"/>
          <ac:spMkLst>
            <pc:docMk/>
            <pc:sldMk cId="2296033061" sldId="352"/>
            <ac:spMk id="42" creationId="{26C29E4C-862D-F80B-6A75-FFD4A7CDC437}"/>
          </ac:spMkLst>
        </pc:spChg>
        <pc:spChg chg="mod">
          <ac:chgData name="Gayatri Dandawate" userId="e367800e3e82cfd8" providerId="LiveId" clId="{1FDD68AB-8507-4D09-89E6-A4F5EC99AB0E}" dt="2022-05-22T15:37:51.593" v="10429"/>
          <ac:spMkLst>
            <pc:docMk/>
            <pc:sldMk cId="2296033061" sldId="352"/>
            <ac:spMk id="43" creationId="{36ACBFFF-99F1-7DE0-D5C1-30805BFFB440}"/>
          </ac:spMkLst>
        </pc:spChg>
        <pc:spChg chg="mod">
          <ac:chgData name="Gayatri Dandawate" userId="e367800e3e82cfd8" providerId="LiveId" clId="{1FDD68AB-8507-4D09-89E6-A4F5EC99AB0E}" dt="2022-05-22T15:37:51.593" v="10429"/>
          <ac:spMkLst>
            <pc:docMk/>
            <pc:sldMk cId="2296033061" sldId="352"/>
            <ac:spMk id="44" creationId="{BE332DA4-1BDA-9ED4-3C06-409048E1BF6B}"/>
          </ac:spMkLst>
        </pc:spChg>
        <pc:spChg chg="mod">
          <ac:chgData name="Gayatri Dandawate" userId="e367800e3e82cfd8" providerId="LiveId" clId="{1FDD68AB-8507-4D09-89E6-A4F5EC99AB0E}" dt="2022-05-22T15:37:51.593" v="10429"/>
          <ac:spMkLst>
            <pc:docMk/>
            <pc:sldMk cId="2296033061" sldId="352"/>
            <ac:spMk id="45" creationId="{EFABFFC3-DEBA-2223-26DC-C181B3A67221}"/>
          </ac:spMkLst>
        </pc:spChg>
        <pc:spChg chg="mod">
          <ac:chgData name="Gayatri Dandawate" userId="e367800e3e82cfd8" providerId="LiveId" clId="{1FDD68AB-8507-4D09-89E6-A4F5EC99AB0E}" dt="2022-05-22T15:37:51.593" v="10429"/>
          <ac:spMkLst>
            <pc:docMk/>
            <pc:sldMk cId="2296033061" sldId="352"/>
            <ac:spMk id="46" creationId="{C7201642-54D1-A85D-D94F-22E55604D623}"/>
          </ac:spMkLst>
        </pc:spChg>
        <pc:spChg chg="mod">
          <ac:chgData name="Gayatri Dandawate" userId="e367800e3e82cfd8" providerId="LiveId" clId="{1FDD68AB-8507-4D09-89E6-A4F5EC99AB0E}" dt="2022-05-22T15:37:51.593" v="10429"/>
          <ac:spMkLst>
            <pc:docMk/>
            <pc:sldMk cId="2296033061" sldId="352"/>
            <ac:spMk id="47" creationId="{120BFB75-C083-8874-6B64-EE7AEE4C82AE}"/>
          </ac:spMkLst>
        </pc:spChg>
        <pc:spChg chg="mod">
          <ac:chgData name="Gayatri Dandawate" userId="e367800e3e82cfd8" providerId="LiveId" clId="{1FDD68AB-8507-4D09-89E6-A4F5EC99AB0E}" dt="2022-05-22T15:37:51.593" v="10429"/>
          <ac:spMkLst>
            <pc:docMk/>
            <pc:sldMk cId="2296033061" sldId="352"/>
            <ac:spMk id="48" creationId="{AAF05E99-EF8E-B9F9-2AD5-1DBABDA33FDC}"/>
          </ac:spMkLst>
        </pc:spChg>
        <pc:spChg chg="mod">
          <ac:chgData name="Gayatri Dandawate" userId="e367800e3e82cfd8" providerId="LiveId" clId="{1FDD68AB-8507-4D09-89E6-A4F5EC99AB0E}" dt="2022-05-22T15:37:51.593" v="10429"/>
          <ac:spMkLst>
            <pc:docMk/>
            <pc:sldMk cId="2296033061" sldId="352"/>
            <ac:spMk id="49" creationId="{1CA0D89F-A20B-9E15-B1EC-5C6C16D44E0A}"/>
          </ac:spMkLst>
        </pc:spChg>
        <pc:spChg chg="mod">
          <ac:chgData name="Gayatri Dandawate" userId="e367800e3e82cfd8" providerId="LiveId" clId="{1FDD68AB-8507-4D09-89E6-A4F5EC99AB0E}" dt="2022-05-22T15:37:51.593" v="10429"/>
          <ac:spMkLst>
            <pc:docMk/>
            <pc:sldMk cId="2296033061" sldId="352"/>
            <ac:spMk id="50" creationId="{923EDC28-3274-24D0-24D6-B9D80039A228}"/>
          </ac:spMkLst>
        </pc:spChg>
        <pc:spChg chg="mod">
          <ac:chgData name="Gayatri Dandawate" userId="e367800e3e82cfd8" providerId="LiveId" clId="{1FDD68AB-8507-4D09-89E6-A4F5EC99AB0E}" dt="2022-05-22T15:37:51.593" v="10429"/>
          <ac:spMkLst>
            <pc:docMk/>
            <pc:sldMk cId="2296033061" sldId="352"/>
            <ac:spMk id="51" creationId="{EBB1F677-980B-83AE-A5E4-950608C61642}"/>
          </ac:spMkLst>
        </pc:spChg>
        <pc:spChg chg="mod">
          <ac:chgData name="Gayatri Dandawate" userId="e367800e3e82cfd8" providerId="LiveId" clId="{1FDD68AB-8507-4D09-89E6-A4F5EC99AB0E}" dt="2022-05-22T15:37:51.593" v="10429"/>
          <ac:spMkLst>
            <pc:docMk/>
            <pc:sldMk cId="2296033061" sldId="352"/>
            <ac:spMk id="52" creationId="{20210523-17C2-9222-ED25-0E2D6A51ADEE}"/>
          </ac:spMkLst>
        </pc:spChg>
        <pc:spChg chg="mod">
          <ac:chgData name="Gayatri Dandawate" userId="e367800e3e82cfd8" providerId="LiveId" clId="{1FDD68AB-8507-4D09-89E6-A4F5EC99AB0E}" dt="2022-05-22T15:37:51.593" v="10429"/>
          <ac:spMkLst>
            <pc:docMk/>
            <pc:sldMk cId="2296033061" sldId="352"/>
            <ac:spMk id="53" creationId="{412B112E-987B-7171-EB1A-57999B9D6BEF}"/>
          </ac:spMkLst>
        </pc:spChg>
        <pc:spChg chg="mod">
          <ac:chgData name="Gayatri Dandawate" userId="e367800e3e82cfd8" providerId="LiveId" clId="{1FDD68AB-8507-4D09-89E6-A4F5EC99AB0E}" dt="2022-05-22T15:37:51.593" v="10429"/>
          <ac:spMkLst>
            <pc:docMk/>
            <pc:sldMk cId="2296033061" sldId="352"/>
            <ac:spMk id="54" creationId="{090C1BA9-01AF-FC70-97A5-3BDE062994A0}"/>
          </ac:spMkLst>
        </pc:spChg>
        <pc:spChg chg="mod">
          <ac:chgData name="Gayatri Dandawate" userId="e367800e3e82cfd8" providerId="LiveId" clId="{1FDD68AB-8507-4D09-89E6-A4F5EC99AB0E}" dt="2022-05-22T15:37:51.593" v="10429"/>
          <ac:spMkLst>
            <pc:docMk/>
            <pc:sldMk cId="2296033061" sldId="352"/>
            <ac:spMk id="55" creationId="{4ED62539-10B6-D92F-C551-3F8275F6A2F8}"/>
          </ac:spMkLst>
        </pc:spChg>
        <pc:spChg chg="mod">
          <ac:chgData name="Gayatri Dandawate" userId="e367800e3e82cfd8" providerId="LiveId" clId="{1FDD68AB-8507-4D09-89E6-A4F5EC99AB0E}" dt="2022-05-22T15:37:51.593" v="10429"/>
          <ac:spMkLst>
            <pc:docMk/>
            <pc:sldMk cId="2296033061" sldId="352"/>
            <ac:spMk id="56" creationId="{D51ED3B9-76DC-F3A4-9021-AF9AF54E3B59}"/>
          </ac:spMkLst>
        </pc:spChg>
        <pc:spChg chg="mod">
          <ac:chgData name="Gayatri Dandawate" userId="e367800e3e82cfd8" providerId="LiveId" clId="{1FDD68AB-8507-4D09-89E6-A4F5EC99AB0E}" dt="2022-05-22T15:37:51.593" v="10429"/>
          <ac:spMkLst>
            <pc:docMk/>
            <pc:sldMk cId="2296033061" sldId="352"/>
            <ac:spMk id="57" creationId="{0474A17C-F18B-FC12-E1D6-BF8774C67620}"/>
          </ac:spMkLst>
        </pc:spChg>
        <pc:spChg chg="mod">
          <ac:chgData name="Gayatri Dandawate" userId="e367800e3e82cfd8" providerId="LiveId" clId="{1FDD68AB-8507-4D09-89E6-A4F5EC99AB0E}" dt="2022-05-22T15:37:51.593" v="10429"/>
          <ac:spMkLst>
            <pc:docMk/>
            <pc:sldMk cId="2296033061" sldId="352"/>
            <ac:spMk id="58" creationId="{3A65D221-975B-6E3F-10A1-A3CC134718FA}"/>
          </ac:spMkLst>
        </pc:spChg>
        <pc:spChg chg="mod">
          <ac:chgData name="Gayatri Dandawate" userId="e367800e3e82cfd8" providerId="LiveId" clId="{1FDD68AB-8507-4D09-89E6-A4F5EC99AB0E}" dt="2022-05-22T15:37:51.593" v="10429"/>
          <ac:spMkLst>
            <pc:docMk/>
            <pc:sldMk cId="2296033061" sldId="352"/>
            <ac:spMk id="60" creationId="{F7420342-6429-24BE-A21F-F14E4D495C09}"/>
          </ac:spMkLst>
        </pc:spChg>
        <pc:spChg chg="mod">
          <ac:chgData name="Gayatri Dandawate" userId="e367800e3e82cfd8" providerId="LiveId" clId="{1FDD68AB-8507-4D09-89E6-A4F5EC99AB0E}" dt="2022-05-22T15:37:51.593" v="10429"/>
          <ac:spMkLst>
            <pc:docMk/>
            <pc:sldMk cId="2296033061" sldId="352"/>
            <ac:spMk id="62" creationId="{7BC4A111-D6CE-C739-41EE-A74FFF0ECBFA}"/>
          </ac:spMkLst>
        </pc:spChg>
        <pc:spChg chg="mod">
          <ac:chgData name="Gayatri Dandawate" userId="e367800e3e82cfd8" providerId="LiveId" clId="{1FDD68AB-8507-4D09-89E6-A4F5EC99AB0E}" dt="2022-05-22T15:37:51.593" v="10429"/>
          <ac:spMkLst>
            <pc:docMk/>
            <pc:sldMk cId="2296033061" sldId="352"/>
            <ac:spMk id="63" creationId="{52569F84-760D-06AC-422A-861C15BBA090}"/>
          </ac:spMkLst>
        </pc:spChg>
        <pc:spChg chg="mod">
          <ac:chgData name="Gayatri Dandawate" userId="e367800e3e82cfd8" providerId="LiveId" clId="{1FDD68AB-8507-4D09-89E6-A4F5EC99AB0E}" dt="2022-05-22T15:37:51.593" v="10429"/>
          <ac:spMkLst>
            <pc:docMk/>
            <pc:sldMk cId="2296033061" sldId="352"/>
            <ac:spMk id="64" creationId="{0AF2F1A0-040F-ECCE-EE6C-1CCE7296C775}"/>
          </ac:spMkLst>
        </pc:spChg>
        <pc:spChg chg="mod">
          <ac:chgData name="Gayatri Dandawate" userId="e367800e3e82cfd8" providerId="LiveId" clId="{1FDD68AB-8507-4D09-89E6-A4F5EC99AB0E}" dt="2022-05-22T15:37:51.593" v="10429"/>
          <ac:spMkLst>
            <pc:docMk/>
            <pc:sldMk cId="2296033061" sldId="352"/>
            <ac:spMk id="65" creationId="{51CCB473-9710-B2F1-8A8D-134D7AE82473}"/>
          </ac:spMkLst>
        </pc:spChg>
        <pc:spChg chg="mod">
          <ac:chgData name="Gayatri Dandawate" userId="e367800e3e82cfd8" providerId="LiveId" clId="{1FDD68AB-8507-4D09-89E6-A4F5EC99AB0E}" dt="2022-05-22T15:37:51.593" v="10429"/>
          <ac:spMkLst>
            <pc:docMk/>
            <pc:sldMk cId="2296033061" sldId="352"/>
            <ac:spMk id="66" creationId="{146CDE3E-6A3D-239B-1861-BC4E589CB668}"/>
          </ac:spMkLst>
        </pc:spChg>
        <pc:spChg chg="mod">
          <ac:chgData name="Gayatri Dandawate" userId="e367800e3e82cfd8" providerId="LiveId" clId="{1FDD68AB-8507-4D09-89E6-A4F5EC99AB0E}" dt="2022-05-22T15:37:51.593" v="10429"/>
          <ac:spMkLst>
            <pc:docMk/>
            <pc:sldMk cId="2296033061" sldId="352"/>
            <ac:spMk id="67" creationId="{AF5F824E-864A-972B-0963-F8A82CBD9A79}"/>
          </ac:spMkLst>
        </pc:spChg>
        <pc:spChg chg="mod">
          <ac:chgData name="Gayatri Dandawate" userId="e367800e3e82cfd8" providerId="LiveId" clId="{1FDD68AB-8507-4D09-89E6-A4F5EC99AB0E}" dt="2022-05-22T15:37:51.593" v="10429"/>
          <ac:spMkLst>
            <pc:docMk/>
            <pc:sldMk cId="2296033061" sldId="352"/>
            <ac:spMk id="68" creationId="{2F39EA62-14C1-1050-D6C5-8747DA3AA4A7}"/>
          </ac:spMkLst>
        </pc:spChg>
        <pc:spChg chg="mod">
          <ac:chgData name="Gayatri Dandawate" userId="e367800e3e82cfd8" providerId="LiveId" clId="{1FDD68AB-8507-4D09-89E6-A4F5EC99AB0E}" dt="2022-05-22T15:37:51.593" v="10429"/>
          <ac:spMkLst>
            <pc:docMk/>
            <pc:sldMk cId="2296033061" sldId="352"/>
            <ac:spMk id="70" creationId="{BBA0F08C-CB62-A15A-223F-C981688ECC3C}"/>
          </ac:spMkLst>
        </pc:spChg>
        <pc:spChg chg="mod">
          <ac:chgData name="Gayatri Dandawate" userId="e367800e3e82cfd8" providerId="LiveId" clId="{1FDD68AB-8507-4D09-89E6-A4F5EC99AB0E}" dt="2022-05-22T15:37:51.593" v="10429"/>
          <ac:spMkLst>
            <pc:docMk/>
            <pc:sldMk cId="2296033061" sldId="352"/>
            <ac:spMk id="71" creationId="{7DD62386-DC81-3B25-27C2-A805CFD36FC3}"/>
          </ac:spMkLst>
        </pc:spChg>
        <pc:spChg chg="mod">
          <ac:chgData name="Gayatri Dandawate" userId="e367800e3e82cfd8" providerId="LiveId" clId="{1FDD68AB-8507-4D09-89E6-A4F5EC99AB0E}" dt="2022-05-22T15:37:51.593" v="10429"/>
          <ac:spMkLst>
            <pc:docMk/>
            <pc:sldMk cId="2296033061" sldId="352"/>
            <ac:spMk id="72" creationId="{0BA42D32-6F2A-3868-05BB-639F8E83E0B9}"/>
          </ac:spMkLst>
        </pc:spChg>
        <pc:spChg chg="mod">
          <ac:chgData name="Gayatri Dandawate" userId="e367800e3e82cfd8" providerId="LiveId" clId="{1FDD68AB-8507-4D09-89E6-A4F5EC99AB0E}" dt="2022-05-22T15:37:51.593" v="10429"/>
          <ac:spMkLst>
            <pc:docMk/>
            <pc:sldMk cId="2296033061" sldId="352"/>
            <ac:spMk id="73" creationId="{2C24EE59-25B6-C57B-B53C-E69666A13434}"/>
          </ac:spMkLst>
        </pc:spChg>
        <pc:spChg chg="mod">
          <ac:chgData name="Gayatri Dandawate" userId="e367800e3e82cfd8" providerId="LiveId" clId="{1FDD68AB-8507-4D09-89E6-A4F5EC99AB0E}" dt="2022-05-22T15:37:51.593" v="10429"/>
          <ac:spMkLst>
            <pc:docMk/>
            <pc:sldMk cId="2296033061" sldId="352"/>
            <ac:spMk id="74" creationId="{7A04B9E5-8485-A0CC-9858-F4490C1AFAF6}"/>
          </ac:spMkLst>
        </pc:spChg>
        <pc:spChg chg="mod">
          <ac:chgData name="Gayatri Dandawate" userId="e367800e3e82cfd8" providerId="LiveId" clId="{1FDD68AB-8507-4D09-89E6-A4F5EC99AB0E}" dt="2022-05-22T15:37:51.593" v="10429"/>
          <ac:spMkLst>
            <pc:docMk/>
            <pc:sldMk cId="2296033061" sldId="352"/>
            <ac:spMk id="75" creationId="{03F4F096-582A-C5C7-89B4-1997AC393ECC}"/>
          </ac:spMkLst>
        </pc:spChg>
        <pc:spChg chg="mod">
          <ac:chgData name="Gayatri Dandawate" userId="e367800e3e82cfd8" providerId="LiveId" clId="{1FDD68AB-8507-4D09-89E6-A4F5EC99AB0E}" dt="2022-05-22T15:37:51.593" v="10429"/>
          <ac:spMkLst>
            <pc:docMk/>
            <pc:sldMk cId="2296033061" sldId="352"/>
            <ac:spMk id="76" creationId="{3CAA1BF4-F293-43E7-EB34-5AEFE382B356}"/>
          </ac:spMkLst>
        </pc:spChg>
        <pc:spChg chg="mod">
          <ac:chgData name="Gayatri Dandawate" userId="e367800e3e82cfd8" providerId="LiveId" clId="{1FDD68AB-8507-4D09-89E6-A4F5EC99AB0E}" dt="2022-05-22T15:37:51.593" v="10429"/>
          <ac:spMkLst>
            <pc:docMk/>
            <pc:sldMk cId="2296033061" sldId="352"/>
            <ac:spMk id="77" creationId="{6AB8440D-3803-C8B7-A228-E53086907E00}"/>
          </ac:spMkLst>
        </pc:spChg>
        <pc:spChg chg="mod">
          <ac:chgData name="Gayatri Dandawate" userId="e367800e3e82cfd8" providerId="LiveId" clId="{1FDD68AB-8507-4D09-89E6-A4F5EC99AB0E}" dt="2022-05-22T15:37:51.593" v="10429"/>
          <ac:spMkLst>
            <pc:docMk/>
            <pc:sldMk cId="2296033061" sldId="352"/>
            <ac:spMk id="78" creationId="{FF657E1A-AD2E-21A2-768E-8461C6EEBDAC}"/>
          </ac:spMkLst>
        </pc:spChg>
        <pc:spChg chg="mod">
          <ac:chgData name="Gayatri Dandawate" userId="e367800e3e82cfd8" providerId="LiveId" clId="{1FDD68AB-8507-4D09-89E6-A4F5EC99AB0E}" dt="2022-05-22T15:37:51.593" v="10429"/>
          <ac:spMkLst>
            <pc:docMk/>
            <pc:sldMk cId="2296033061" sldId="352"/>
            <ac:spMk id="79" creationId="{817513F4-5CA2-38B1-2F45-3D80C58ABB67}"/>
          </ac:spMkLst>
        </pc:spChg>
        <pc:spChg chg="mod">
          <ac:chgData name="Gayatri Dandawate" userId="e367800e3e82cfd8" providerId="LiveId" clId="{1FDD68AB-8507-4D09-89E6-A4F5EC99AB0E}" dt="2022-05-22T15:37:51.593" v="10429"/>
          <ac:spMkLst>
            <pc:docMk/>
            <pc:sldMk cId="2296033061" sldId="352"/>
            <ac:spMk id="80" creationId="{D755C58F-9EF0-79F3-907A-59220396A7AB}"/>
          </ac:spMkLst>
        </pc:spChg>
        <pc:spChg chg="mod">
          <ac:chgData name="Gayatri Dandawate" userId="e367800e3e82cfd8" providerId="LiveId" clId="{1FDD68AB-8507-4D09-89E6-A4F5EC99AB0E}" dt="2022-05-22T15:37:51.593" v="10429"/>
          <ac:spMkLst>
            <pc:docMk/>
            <pc:sldMk cId="2296033061" sldId="352"/>
            <ac:spMk id="81" creationId="{341BBF6B-2E2A-F5B5-F575-54A762B2D706}"/>
          </ac:spMkLst>
        </pc:spChg>
        <pc:spChg chg="mod">
          <ac:chgData name="Gayatri Dandawate" userId="e367800e3e82cfd8" providerId="LiveId" clId="{1FDD68AB-8507-4D09-89E6-A4F5EC99AB0E}" dt="2022-05-22T15:37:51.593" v="10429"/>
          <ac:spMkLst>
            <pc:docMk/>
            <pc:sldMk cId="2296033061" sldId="352"/>
            <ac:spMk id="82" creationId="{DD573F4C-B873-0B2F-91D9-D9958A152CB7}"/>
          </ac:spMkLst>
        </pc:spChg>
        <pc:spChg chg="mod">
          <ac:chgData name="Gayatri Dandawate" userId="e367800e3e82cfd8" providerId="LiveId" clId="{1FDD68AB-8507-4D09-89E6-A4F5EC99AB0E}" dt="2022-05-22T15:37:51.593" v="10429"/>
          <ac:spMkLst>
            <pc:docMk/>
            <pc:sldMk cId="2296033061" sldId="352"/>
            <ac:spMk id="83" creationId="{DC4F5DA5-1E01-D98D-5779-8B959A12A9C3}"/>
          </ac:spMkLst>
        </pc:spChg>
        <pc:spChg chg="mod">
          <ac:chgData name="Gayatri Dandawate" userId="e367800e3e82cfd8" providerId="LiveId" clId="{1FDD68AB-8507-4D09-89E6-A4F5EC99AB0E}" dt="2022-05-22T15:37:51.593" v="10429"/>
          <ac:spMkLst>
            <pc:docMk/>
            <pc:sldMk cId="2296033061" sldId="352"/>
            <ac:spMk id="84" creationId="{8643B660-DD6B-1F25-A622-0A6D115452FE}"/>
          </ac:spMkLst>
        </pc:spChg>
        <pc:spChg chg="mod">
          <ac:chgData name="Gayatri Dandawate" userId="e367800e3e82cfd8" providerId="LiveId" clId="{1FDD68AB-8507-4D09-89E6-A4F5EC99AB0E}" dt="2022-05-22T15:37:51.593" v="10429"/>
          <ac:spMkLst>
            <pc:docMk/>
            <pc:sldMk cId="2296033061" sldId="352"/>
            <ac:spMk id="85" creationId="{8D3549CE-FCEF-983D-2117-F980FAA01C80}"/>
          </ac:spMkLst>
        </pc:spChg>
        <pc:spChg chg="mod">
          <ac:chgData name="Gayatri Dandawate" userId="e367800e3e82cfd8" providerId="LiveId" clId="{1FDD68AB-8507-4D09-89E6-A4F5EC99AB0E}" dt="2022-05-22T15:37:51.593" v="10429"/>
          <ac:spMkLst>
            <pc:docMk/>
            <pc:sldMk cId="2296033061" sldId="352"/>
            <ac:spMk id="86" creationId="{C2F66B1B-EAF6-7AB8-117C-6DE65BF67065}"/>
          </ac:spMkLst>
        </pc:spChg>
        <pc:spChg chg="mod">
          <ac:chgData name="Gayatri Dandawate" userId="e367800e3e82cfd8" providerId="LiveId" clId="{1FDD68AB-8507-4D09-89E6-A4F5EC99AB0E}" dt="2022-05-22T15:37:51.593" v="10429"/>
          <ac:spMkLst>
            <pc:docMk/>
            <pc:sldMk cId="2296033061" sldId="352"/>
            <ac:spMk id="87" creationId="{A998F5CB-882C-70A8-FE46-260D56BD5F8B}"/>
          </ac:spMkLst>
        </pc:spChg>
        <pc:spChg chg="mod">
          <ac:chgData name="Gayatri Dandawate" userId="e367800e3e82cfd8" providerId="LiveId" clId="{1FDD68AB-8507-4D09-89E6-A4F5EC99AB0E}" dt="2022-05-22T15:37:51.593" v="10429"/>
          <ac:spMkLst>
            <pc:docMk/>
            <pc:sldMk cId="2296033061" sldId="352"/>
            <ac:spMk id="88" creationId="{9E71DE83-E9A5-013E-12CE-5ECDAB87019A}"/>
          </ac:spMkLst>
        </pc:spChg>
        <pc:spChg chg="mod">
          <ac:chgData name="Gayatri Dandawate" userId="e367800e3e82cfd8" providerId="LiveId" clId="{1FDD68AB-8507-4D09-89E6-A4F5EC99AB0E}" dt="2022-05-22T15:37:51.593" v="10429"/>
          <ac:spMkLst>
            <pc:docMk/>
            <pc:sldMk cId="2296033061" sldId="352"/>
            <ac:spMk id="89" creationId="{4FFE5055-4477-5757-AC20-0EB451886FCF}"/>
          </ac:spMkLst>
        </pc:spChg>
        <pc:spChg chg="mod">
          <ac:chgData name="Gayatri Dandawate" userId="e367800e3e82cfd8" providerId="LiveId" clId="{1FDD68AB-8507-4D09-89E6-A4F5EC99AB0E}" dt="2022-05-22T15:37:51.593" v="10429"/>
          <ac:spMkLst>
            <pc:docMk/>
            <pc:sldMk cId="2296033061" sldId="352"/>
            <ac:spMk id="90" creationId="{98D9D34C-CDBC-7B2C-EBF9-5E5CBE6B600E}"/>
          </ac:spMkLst>
        </pc:spChg>
        <pc:spChg chg="mod">
          <ac:chgData name="Gayatri Dandawate" userId="e367800e3e82cfd8" providerId="LiveId" clId="{1FDD68AB-8507-4D09-89E6-A4F5EC99AB0E}" dt="2022-05-22T15:37:51.593" v="10429"/>
          <ac:spMkLst>
            <pc:docMk/>
            <pc:sldMk cId="2296033061" sldId="352"/>
            <ac:spMk id="91" creationId="{3980EFE8-AE9E-075E-B245-52653FD84600}"/>
          </ac:spMkLst>
        </pc:spChg>
        <pc:spChg chg="mod">
          <ac:chgData name="Gayatri Dandawate" userId="e367800e3e82cfd8" providerId="LiveId" clId="{1FDD68AB-8507-4D09-89E6-A4F5EC99AB0E}" dt="2022-05-22T15:37:51.593" v="10429"/>
          <ac:spMkLst>
            <pc:docMk/>
            <pc:sldMk cId="2296033061" sldId="352"/>
            <ac:spMk id="92" creationId="{8E803E1B-05A5-CB34-9627-5E8C9F0815F9}"/>
          </ac:spMkLst>
        </pc:spChg>
        <pc:spChg chg="mod">
          <ac:chgData name="Gayatri Dandawate" userId="e367800e3e82cfd8" providerId="LiveId" clId="{1FDD68AB-8507-4D09-89E6-A4F5EC99AB0E}" dt="2022-05-22T15:37:51.593" v="10429"/>
          <ac:spMkLst>
            <pc:docMk/>
            <pc:sldMk cId="2296033061" sldId="352"/>
            <ac:spMk id="93" creationId="{04DE57C5-43CC-7365-578F-3EBA2000EC49}"/>
          </ac:spMkLst>
        </pc:spChg>
        <pc:spChg chg="mod">
          <ac:chgData name="Gayatri Dandawate" userId="e367800e3e82cfd8" providerId="LiveId" clId="{1FDD68AB-8507-4D09-89E6-A4F5EC99AB0E}" dt="2022-05-22T15:37:51.593" v="10429"/>
          <ac:spMkLst>
            <pc:docMk/>
            <pc:sldMk cId="2296033061" sldId="352"/>
            <ac:spMk id="94" creationId="{E9EF1216-F7DE-13E4-857C-9ADF3AAAE798}"/>
          </ac:spMkLst>
        </pc:spChg>
        <pc:spChg chg="mod">
          <ac:chgData name="Gayatri Dandawate" userId="e367800e3e82cfd8" providerId="LiveId" clId="{1FDD68AB-8507-4D09-89E6-A4F5EC99AB0E}" dt="2022-05-22T15:37:51.593" v="10429"/>
          <ac:spMkLst>
            <pc:docMk/>
            <pc:sldMk cId="2296033061" sldId="352"/>
            <ac:spMk id="95" creationId="{47DA708D-6F76-EC12-7A0E-69E759E652BC}"/>
          </ac:spMkLst>
        </pc:spChg>
        <pc:spChg chg="mod">
          <ac:chgData name="Gayatri Dandawate" userId="e367800e3e82cfd8" providerId="LiveId" clId="{1FDD68AB-8507-4D09-89E6-A4F5EC99AB0E}" dt="2022-05-22T15:37:51.593" v="10429"/>
          <ac:spMkLst>
            <pc:docMk/>
            <pc:sldMk cId="2296033061" sldId="352"/>
            <ac:spMk id="96" creationId="{5B58E121-9E5B-DB2D-5CC6-7AFEC3CC5141}"/>
          </ac:spMkLst>
        </pc:spChg>
        <pc:spChg chg="mod">
          <ac:chgData name="Gayatri Dandawate" userId="e367800e3e82cfd8" providerId="LiveId" clId="{1FDD68AB-8507-4D09-89E6-A4F5EC99AB0E}" dt="2022-05-22T15:37:51.593" v="10429"/>
          <ac:spMkLst>
            <pc:docMk/>
            <pc:sldMk cId="2296033061" sldId="352"/>
            <ac:spMk id="97" creationId="{A6631782-4115-C8F0-B5AD-BA5F50A68C96}"/>
          </ac:spMkLst>
        </pc:spChg>
        <pc:spChg chg="mod">
          <ac:chgData name="Gayatri Dandawate" userId="e367800e3e82cfd8" providerId="LiveId" clId="{1FDD68AB-8507-4D09-89E6-A4F5EC99AB0E}" dt="2022-05-22T15:37:51.593" v="10429"/>
          <ac:spMkLst>
            <pc:docMk/>
            <pc:sldMk cId="2296033061" sldId="352"/>
            <ac:spMk id="98" creationId="{108670CE-ECA3-D508-8615-1CBF3A07A5D1}"/>
          </ac:spMkLst>
        </pc:spChg>
        <pc:spChg chg="mod">
          <ac:chgData name="Gayatri Dandawate" userId="e367800e3e82cfd8" providerId="LiveId" clId="{1FDD68AB-8507-4D09-89E6-A4F5EC99AB0E}" dt="2022-05-22T15:37:51.593" v="10429"/>
          <ac:spMkLst>
            <pc:docMk/>
            <pc:sldMk cId="2296033061" sldId="352"/>
            <ac:spMk id="100" creationId="{4EC03522-E183-3F40-664C-AEE2CC67E30E}"/>
          </ac:spMkLst>
        </pc:spChg>
        <pc:spChg chg="mod">
          <ac:chgData name="Gayatri Dandawate" userId="e367800e3e82cfd8" providerId="LiveId" clId="{1FDD68AB-8507-4D09-89E6-A4F5EC99AB0E}" dt="2022-05-22T15:37:51.593" v="10429"/>
          <ac:spMkLst>
            <pc:docMk/>
            <pc:sldMk cId="2296033061" sldId="352"/>
            <ac:spMk id="103" creationId="{DA3A7233-BD7F-8628-952D-36A9E42C1EA4}"/>
          </ac:spMkLst>
        </pc:spChg>
        <pc:spChg chg="mod">
          <ac:chgData name="Gayatri Dandawate" userId="e367800e3e82cfd8" providerId="LiveId" clId="{1FDD68AB-8507-4D09-89E6-A4F5EC99AB0E}" dt="2022-05-22T15:37:51.593" v="10429"/>
          <ac:spMkLst>
            <pc:docMk/>
            <pc:sldMk cId="2296033061" sldId="352"/>
            <ac:spMk id="104" creationId="{EA281FDA-35B5-0689-B1F9-774FCBF823C2}"/>
          </ac:spMkLst>
        </pc:spChg>
        <pc:spChg chg="mod">
          <ac:chgData name="Gayatri Dandawate" userId="e367800e3e82cfd8" providerId="LiveId" clId="{1FDD68AB-8507-4D09-89E6-A4F5EC99AB0E}" dt="2022-05-22T15:37:51.593" v="10429"/>
          <ac:spMkLst>
            <pc:docMk/>
            <pc:sldMk cId="2296033061" sldId="352"/>
            <ac:spMk id="105" creationId="{D18D82FD-7D92-A816-D707-97EEE3C1AC5D}"/>
          </ac:spMkLst>
        </pc:spChg>
        <pc:spChg chg="mod">
          <ac:chgData name="Gayatri Dandawate" userId="e367800e3e82cfd8" providerId="LiveId" clId="{1FDD68AB-8507-4D09-89E6-A4F5EC99AB0E}" dt="2022-05-22T15:37:51.593" v="10429"/>
          <ac:spMkLst>
            <pc:docMk/>
            <pc:sldMk cId="2296033061" sldId="352"/>
            <ac:spMk id="106" creationId="{3AE4A41D-F04C-BC2C-B642-925565522FFD}"/>
          </ac:spMkLst>
        </pc:spChg>
        <pc:spChg chg="mod">
          <ac:chgData name="Gayatri Dandawate" userId="e367800e3e82cfd8" providerId="LiveId" clId="{1FDD68AB-8507-4D09-89E6-A4F5EC99AB0E}" dt="2022-05-22T15:37:51.593" v="10429"/>
          <ac:spMkLst>
            <pc:docMk/>
            <pc:sldMk cId="2296033061" sldId="352"/>
            <ac:spMk id="107" creationId="{BDB684C4-1761-FFCF-7694-EAF2F8E0268F}"/>
          </ac:spMkLst>
        </pc:spChg>
        <pc:spChg chg="mod">
          <ac:chgData name="Gayatri Dandawate" userId="e367800e3e82cfd8" providerId="LiveId" clId="{1FDD68AB-8507-4D09-89E6-A4F5EC99AB0E}" dt="2022-05-22T15:37:51.593" v="10429"/>
          <ac:spMkLst>
            <pc:docMk/>
            <pc:sldMk cId="2296033061" sldId="352"/>
            <ac:spMk id="108" creationId="{3DA4A2D4-7C49-0796-0711-ABCD2B9E0029}"/>
          </ac:spMkLst>
        </pc:spChg>
        <pc:spChg chg="mod">
          <ac:chgData name="Gayatri Dandawate" userId="e367800e3e82cfd8" providerId="LiveId" clId="{1FDD68AB-8507-4D09-89E6-A4F5EC99AB0E}" dt="2022-05-22T15:37:51.593" v="10429"/>
          <ac:spMkLst>
            <pc:docMk/>
            <pc:sldMk cId="2296033061" sldId="352"/>
            <ac:spMk id="109" creationId="{6C4041A2-D8C0-DA38-9BAE-D83E1BB6F490}"/>
          </ac:spMkLst>
        </pc:spChg>
        <pc:spChg chg="mod">
          <ac:chgData name="Gayatri Dandawate" userId="e367800e3e82cfd8" providerId="LiveId" clId="{1FDD68AB-8507-4D09-89E6-A4F5EC99AB0E}" dt="2022-05-22T15:37:51.593" v="10429"/>
          <ac:spMkLst>
            <pc:docMk/>
            <pc:sldMk cId="2296033061" sldId="352"/>
            <ac:spMk id="110" creationId="{FB4DB557-19C9-9729-2F17-86889712F72F}"/>
          </ac:spMkLst>
        </pc:spChg>
        <pc:spChg chg="mod">
          <ac:chgData name="Gayatri Dandawate" userId="e367800e3e82cfd8" providerId="LiveId" clId="{1FDD68AB-8507-4D09-89E6-A4F5EC99AB0E}" dt="2022-05-22T15:37:51.593" v="10429"/>
          <ac:spMkLst>
            <pc:docMk/>
            <pc:sldMk cId="2296033061" sldId="352"/>
            <ac:spMk id="112" creationId="{26498A82-7D37-8020-1FB7-2A4CDA510E63}"/>
          </ac:spMkLst>
        </pc:spChg>
        <pc:spChg chg="mod">
          <ac:chgData name="Gayatri Dandawate" userId="e367800e3e82cfd8" providerId="LiveId" clId="{1FDD68AB-8507-4D09-89E6-A4F5EC99AB0E}" dt="2022-05-22T15:37:51.593" v="10429"/>
          <ac:spMkLst>
            <pc:docMk/>
            <pc:sldMk cId="2296033061" sldId="352"/>
            <ac:spMk id="113" creationId="{4FB62346-C936-1D98-716B-38C6051573DD}"/>
          </ac:spMkLst>
        </pc:spChg>
        <pc:spChg chg="mod">
          <ac:chgData name="Gayatri Dandawate" userId="e367800e3e82cfd8" providerId="LiveId" clId="{1FDD68AB-8507-4D09-89E6-A4F5EC99AB0E}" dt="2022-05-22T15:37:51.593" v="10429"/>
          <ac:spMkLst>
            <pc:docMk/>
            <pc:sldMk cId="2296033061" sldId="352"/>
            <ac:spMk id="114" creationId="{54A3C196-E3BF-AD50-1062-8F56A09CC311}"/>
          </ac:spMkLst>
        </pc:spChg>
        <pc:spChg chg="mod">
          <ac:chgData name="Gayatri Dandawate" userId="e367800e3e82cfd8" providerId="LiveId" clId="{1FDD68AB-8507-4D09-89E6-A4F5EC99AB0E}" dt="2022-05-22T15:37:51.593" v="10429"/>
          <ac:spMkLst>
            <pc:docMk/>
            <pc:sldMk cId="2296033061" sldId="352"/>
            <ac:spMk id="115" creationId="{68C853DA-6FB3-D0FD-3E02-50102F142A44}"/>
          </ac:spMkLst>
        </pc:spChg>
        <pc:spChg chg="mod">
          <ac:chgData name="Gayatri Dandawate" userId="e367800e3e82cfd8" providerId="LiveId" clId="{1FDD68AB-8507-4D09-89E6-A4F5EC99AB0E}" dt="2022-05-22T15:37:51.593" v="10429"/>
          <ac:spMkLst>
            <pc:docMk/>
            <pc:sldMk cId="2296033061" sldId="352"/>
            <ac:spMk id="116" creationId="{3DC07589-5EEF-0504-A231-F1DC65E3A6A3}"/>
          </ac:spMkLst>
        </pc:spChg>
        <pc:spChg chg="mod">
          <ac:chgData name="Gayatri Dandawate" userId="e367800e3e82cfd8" providerId="LiveId" clId="{1FDD68AB-8507-4D09-89E6-A4F5EC99AB0E}" dt="2022-05-22T15:37:51.593" v="10429"/>
          <ac:spMkLst>
            <pc:docMk/>
            <pc:sldMk cId="2296033061" sldId="352"/>
            <ac:spMk id="117" creationId="{50E79DE8-D3C7-2FB1-E5DF-E99147B6E832}"/>
          </ac:spMkLst>
        </pc:spChg>
        <pc:spChg chg="mod">
          <ac:chgData name="Gayatri Dandawate" userId="e367800e3e82cfd8" providerId="LiveId" clId="{1FDD68AB-8507-4D09-89E6-A4F5EC99AB0E}" dt="2022-05-22T15:37:51.593" v="10429"/>
          <ac:spMkLst>
            <pc:docMk/>
            <pc:sldMk cId="2296033061" sldId="352"/>
            <ac:spMk id="118" creationId="{16E0183A-9EB9-65CA-2263-8E00381C3B05}"/>
          </ac:spMkLst>
        </pc:spChg>
        <pc:spChg chg="mod">
          <ac:chgData name="Gayatri Dandawate" userId="e367800e3e82cfd8" providerId="LiveId" clId="{1FDD68AB-8507-4D09-89E6-A4F5EC99AB0E}" dt="2022-05-22T15:37:51.593" v="10429"/>
          <ac:spMkLst>
            <pc:docMk/>
            <pc:sldMk cId="2296033061" sldId="352"/>
            <ac:spMk id="119" creationId="{5340A027-4FBF-7137-A4AE-DBC2001316D2}"/>
          </ac:spMkLst>
        </pc:spChg>
        <pc:spChg chg="mod">
          <ac:chgData name="Gayatri Dandawate" userId="e367800e3e82cfd8" providerId="LiveId" clId="{1FDD68AB-8507-4D09-89E6-A4F5EC99AB0E}" dt="2022-05-22T15:37:51.593" v="10429"/>
          <ac:spMkLst>
            <pc:docMk/>
            <pc:sldMk cId="2296033061" sldId="352"/>
            <ac:spMk id="121" creationId="{5EEEAFB7-91DB-E4E7-B0AB-1B3928A88D14}"/>
          </ac:spMkLst>
        </pc:spChg>
        <pc:spChg chg="mod">
          <ac:chgData name="Gayatri Dandawate" userId="e367800e3e82cfd8" providerId="LiveId" clId="{1FDD68AB-8507-4D09-89E6-A4F5EC99AB0E}" dt="2022-05-22T15:37:51.593" v="10429"/>
          <ac:spMkLst>
            <pc:docMk/>
            <pc:sldMk cId="2296033061" sldId="352"/>
            <ac:spMk id="122" creationId="{DCE48BCA-CF5C-5561-C2D8-F55DB26E96D7}"/>
          </ac:spMkLst>
        </pc:spChg>
        <pc:spChg chg="mod">
          <ac:chgData name="Gayatri Dandawate" userId="e367800e3e82cfd8" providerId="LiveId" clId="{1FDD68AB-8507-4D09-89E6-A4F5EC99AB0E}" dt="2022-05-22T15:37:51.593" v="10429"/>
          <ac:spMkLst>
            <pc:docMk/>
            <pc:sldMk cId="2296033061" sldId="352"/>
            <ac:spMk id="123" creationId="{89AFE9D9-8851-555D-1C70-D027EC5950D5}"/>
          </ac:spMkLst>
        </pc:spChg>
        <pc:spChg chg="mod">
          <ac:chgData name="Gayatri Dandawate" userId="e367800e3e82cfd8" providerId="LiveId" clId="{1FDD68AB-8507-4D09-89E6-A4F5EC99AB0E}" dt="2022-05-22T15:37:51.593" v="10429"/>
          <ac:spMkLst>
            <pc:docMk/>
            <pc:sldMk cId="2296033061" sldId="352"/>
            <ac:spMk id="124" creationId="{3D2BA3CC-5B67-18E9-FF35-4294F6101A32}"/>
          </ac:spMkLst>
        </pc:spChg>
        <pc:spChg chg="mod">
          <ac:chgData name="Gayatri Dandawate" userId="e367800e3e82cfd8" providerId="LiveId" clId="{1FDD68AB-8507-4D09-89E6-A4F5EC99AB0E}" dt="2022-05-22T15:37:51.593" v="10429"/>
          <ac:spMkLst>
            <pc:docMk/>
            <pc:sldMk cId="2296033061" sldId="352"/>
            <ac:spMk id="125" creationId="{A3A6BA97-09AB-DE1C-DF53-8057CC18F210}"/>
          </ac:spMkLst>
        </pc:spChg>
        <pc:spChg chg="mod">
          <ac:chgData name="Gayatri Dandawate" userId="e367800e3e82cfd8" providerId="LiveId" clId="{1FDD68AB-8507-4D09-89E6-A4F5EC99AB0E}" dt="2022-05-22T15:37:51.593" v="10429"/>
          <ac:spMkLst>
            <pc:docMk/>
            <pc:sldMk cId="2296033061" sldId="352"/>
            <ac:spMk id="126" creationId="{903ABE10-85CB-10AB-7008-8F403716464C}"/>
          </ac:spMkLst>
        </pc:spChg>
        <pc:spChg chg="mod">
          <ac:chgData name="Gayatri Dandawate" userId="e367800e3e82cfd8" providerId="LiveId" clId="{1FDD68AB-8507-4D09-89E6-A4F5EC99AB0E}" dt="2022-05-22T15:37:51.593" v="10429"/>
          <ac:spMkLst>
            <pc:docMk/>
            <pc:sldMk cId="2296033061" sldId="352"/>
            <ac:spMk id="127" creationId="{93EFECD3-D454-730F-6E89-5B4516558696}"/>
          </ac:spMkLst>
        </pc:spChg>
        <pc:spChg chg="mod">
          <ac:chgData name="Gayatri Dandawate" userId="e367800e3e82cfd8" providerId="LiveId" clId="{1FDD68AB-8507-4D09-89E6-A4F5EC99AB0E}" dt="2022-05-22T15:37:51.593" v="10429"/>
          <ac:spMkLst>
            <pc:docMk/>
            <pc:sldMk cId="2296033061" sldId="352"/>
            <ac:spMk id="128" creationId="{2E4E463B-B94F-E4D2-2F4E-73840D415ED2}"/>
          </ac:spMkLst>
        </pc:spChg>
        <pc:spChg chg="mod">
          <ac:chgData name="Gayatri Dandawate" userId="e367800e3e82cfd8" providerId="LiveId" clId="{1FDD68AB-8507-4D09-89E6-A4F5EC99AB0E}" dt="2022-05-22T15:37:51.593" v="10429"/>
          <ac:spMkLst>
            <pc:docMk/>
            <pc:sldMk cId="2296033061" sldId="352"/>
            <ac:spMk id="129" creationId="{BED165B9-A4D4-9F0A-F257-25440935B6C5}"/>
          </ac:spMkLst>
        </pc:spChg>
        <pc:spChg chg="mod">
          <ac:chgData name="Gayatri Dandawate" userId="e367800e3e82cfd8" providerId="LiveId" clId="{1FDD68AB-8507-4D09-89E6-A4F5EC99AB0E}" dt="2022-05-22T15:37:51.593" v="10429"/>
          <ac:spMkLst>
            <pc:docMk/>
            <pc:sldMk cId="2296033061" sldId="352"/>
            <ac:spMk id="130" creationId="{DC931B77-3FEE-DB75-75D9-2C18C20174E6}"/>
          </ac:spMkLst>
        </pc:spChg>
        <pc:spChg chg="mod">
          <ac:chgData name="Gayatri Dandawate" userId="e367800e3e82cfd8" providerId="LiveId" clId="{1FDD68AB-8507-4D09-89E6-A4F5EC99AB0E}" dt="2022-05-22T15:37:51.593" v="10429"/>
          <ac:spMkLst>
            <pc:docMk/>
            <pc:sldMk cId="2296033061" sldId="352"/>
            <ac:spMk id="131" creationId="{8B97E0FE-CFA3-A48A-715F-066039A40123}"/>
          </ac:spMkLst>
        </pc:spChg>
        <pc:spChg chg="mod">
          <ac:chgData name="Gayatri Dandawate" userId="e367800e3e82cfd8" providerId="LiveId" clId="{1FDD68AB-8507-4D09-89E6-A4F5EC99AB0E}" dt="2022-05-22T15:37:51.593" v="10429"/>
          <ac:spMkLst>
            <pc:docMk/>
            <pc:sldMk cId="2296033061" sldId="352"/>
            <ac:spMk id="132" creationId="{4678C984-E3E3-4FAB-8B76-8EB5AEFA8A6D}"/>
          </ac:spMkLst>
        </pc:spChg>
        <pc:spChg chg="mod">
          <ac:chgData name="Gayatri Dandawate" userId="e367800e3e82cfd8" providerId="LiveId" clId="{1FDD68AB-8507-4D09-89E6-A4F5EC99AB0E}" dt="2022-05-22T15:37:51.593" v="10429"/>
          <ac:spMkLst>
            <pc:docMk/>
            <pc:sldMk cId="2296033061" sldId="352"/>
            <ac:spMk id="133" creationId="{5143AFB5-C353-7F9D-7A7D-86463C831FC7}"/>
          </ac:spMkLst>
        </pc:spChg>
        <pc:spChg chg="mod">
          <ac:chgData name="Gayatri Dandawate" userId="e367800e3e82cfd8" providerId="LiveId" clId="{1FDD68AB-8507-4D09-89E6-A4F5EC99AB0E}" dt="2022-05-22T15:37:51.593" v="10429"/>
          <ac:spMkLst>
            <pc:docMk/>
            <pc:sldMk cId="2296033061" sldId="352"/>
            <ac:spMk id="134" creationId="{147FFD55-2744-29D3-3F4C-641A0E19B78F}"/>
          </ac:spMkLst>
        </pc:spChg>
        <pc:spChg chg="mod">
          <ac:chgData name="Gayatri Dandawate" userId="e367800e3e82cfd8" providerId="LiveId" clId="{1FDD68AB-8507-4D09-89E6-A4F5EC99AB0E}" dt="2022-05-22T15:37:51.593" v="10429"/>
          <ac:spMkLst>
            <pc:docMk/>
            <pc:sldMk cId="2296033061" sldId="352"/>
            <ac:spMk id="135" creationId="{C67AC4F8-B8CF-6A0E-75CA-AEB0A8F241C1}"/>
          </ac:spMkLst>
        </pc:spChg>
        <pc:spChg chg="mod">
          <ac:chgData name="Gayatri Dandawate" userId="e367800e3e82cfd8" providerId="LiveId" clId="{1FDD68AB-8507-4D09-89E6-A4F5EC99AB0E}" dt="2022-05-22T15:37:51.593" v="10429"/>
          <ac:spMkLst>
            <pc:docMk/>
            <pc:sldMk cId="2296033061" sldId="352"/>
            <ac:spMk id="136" creationId="{D5D454B5-C4CA-0F2C-6DF6-A890883F35E1}"/>
          </ac:spMkLst>
        </pc:spChg>
        <pc:spChg chg="mod">
          <ac:chgData name="Gayatri Dandawate" userId="e367800e3e82cfd8" providerId="LiveId" clId="{1FDD68AB-8507-4D09-89E6-A4F5EC99AB0E}" dt="2022-05-22T15:37:51.593" v="10429"/>
          <ac:spMkLst>
            <pc:docMk/>
            <pc:sldMk cId="2296033061" sldId="352"/>
            <ac:spMk id="137" creationId="{7F593085-1393-6B77-81F7-DCB9C79F6392}"/>
          </ac:spMkLst>
        </pc:spChg>
        <pc:spChg chg="mod">
          <ac:chgData name="Gayatri Dandawate" userId="e367800e3e82cfd8" providerId="LiveId" clId="{1FDD68AB-8507-4D09-89E6-A4F5EC99AB0E}" dt="2022-05-22T15:37:51.593" v="10429"/>
          <ac:spMkLst>
            <pc:docMk/>
            <pc:sldMk cId="2296033061" sldId="352"/>
            <ac:spMk id="138" creationId="{B2657171-0A7D-7844-BF7A-B613C4379DDC}"/>
          </ac:spMkLst>
        </pc:spChg>
        <pc:spChg chg="mod">
          <ac:chgData name="Gayatri Dandawate" userId="e367800e3e82cfd8" providerId="LiveId" clId="{1FDD68AB-8507-4D09-89E6-A4F5EC99AB0E}" dt="2022-05-22T15:37:51.593" v="10429"/>
          <ac:spMkLst>
            <pc:docMk/>
            <pc:sldMk cId="2296033061" sldId="352"/>
            <ac:spMk id="139" creationId="{D6A74B12-C881-301D-3B64-A07425730352}"/>
          </ac:spMkLst>
        </pc:spChg>
        <pc:spChg chg="mod">
          <ac:chgData name="Gayatri Dandawate" userId="e367800e3e82cfd8" providerId="LiveId" clId="{1FDD68AB-8507-4D09-89E6-A4F5EC99AB0E}" dt="2022-05-22T15:37:51.593" v="10429"/>
          <ac:spMkLst>
            <pc:docMk/>
            <pc:sldMk cId="2296033061" sldId="352"/>
            <ac:spMk id="140" creationId="{D8D749B9-27ED-F420-2E8F-F695005DCEF6}"/>
          </ac:spMkLst>
        </pc:spChg>
        <pc:spChg chg="mod">
          <ac:chgData name="Gayatri Dandawate" userId="e367800e3e82cfd8" providerId="LiveId" clId="{1FDD68AB-8507-4D09-89E6-A4F5EC99AB0E}" dt="2022-05-22T15:37:51.593" v="10429"/>
          <ac:spMkLst>
            <pc:docMk/>
            <pc:sldMk cId="2296033061" sldId="352"/>
            <ac:spMk id="141" creationId="{1491B77B-F0CA-2ACB-3F31-0C95323158DF}"/>
          </ac:spMkLst>
        </pc:spChg>
        <pc:spChg chg="mod">
          <ac:chgData name="Gayatri Dandawate" userId="e367800e3e82cfd8" providerId="LiveId" clId="{1FDD68AB-8507-4D09-89E6-A4F5EC99AB0E}" dt="2022-05-22T15:37:51.593" v="10429"/>
          <ac:spMkLst>
            <pc:docMk/>
            <pc:sldMk cId="2296033061" sldId="352"/>
            <ac:spMk id="142" creationId="{311C23ED-E622-5D46-32F6-0D63AD2351ED}"/>
          </ac:spMkLst>
        </pc:spChg>
        <pc:spChg chg="mod">
          <ac:chgData name="Gayatri Dandawate" userId="e367800e3e82cfd8" providerId="LiveId" clId="{1FDD68AB-8507-4D09-89E6-A4F5EC99AB0E}" dt="2022-05-22T15:37:51.593" v="10429"/>
          <ac:spMkLst>
            <pc:docMk/>
            <pc:sldMk cId="2296033061" sldId="352"/>
            <ac:spMk id="143" creationId="{89BADBAC-1AD9-1E2D-ECEB-E799D86010F2}"/>
          </ac:spMkLst>
        </pc:spChg>
        <pc:spChg chg="mod">
          <ac:chgData name="Gayatri Dandawate" userId="e367800e3e82cfd8" providerId="LiveId" clId="{1FDD68AB-8507-4D09-89E6-A4F5EC99AB0E}" dt="2022-05-22T15:37:51.593" v="10429"/>
          <ac:spMkLst>
            <pc:docMk/>
            <pc:sldMk cId="2296033061" sldId="352"/>
            <ac:spMk id="144" creationId="{777344D5-FDA5-5560-2D24-996519C5E723}"/>
          </ac:spMkLst>
        </pc:spChg>
        <pc:spChg chg="mod">
          <ac:chgData name="Gayatri Dandawate" userId="e367800e3e82cfd8" providerId="LiveId" clId="{1FDD68AB-8507-4D09-89E6-A4F5EC99AB0E}" dt="2022-05-22T15:37:51.593" v="10429"/>
          <ac:spMkLst>
            <pc:docMk/>
            <pc:sldMk cId="2296033061" sldId="352"/>
            <ac:spMk id="145" creationId="{5D3B719F-8EE1-478E-EC49-8F6DCB5B246C}"/>
          </ac:spMkLst>
        </pc:spChg>
        <pc:spChg chg="mod">
          <ac:chgData name="Gayatri Dandawate" userId="e367800e3e82cfd8" providerId="LiveId" clId="{1FDD68AB-8507-4D09-89E6-A4F5EC99AB0E}" dt="2022-05-22T15:37:51.593" v="10429"/>
          <ac:spMkLst>
            <pc:docMk/>
            <pc:sldMk cId="2296033061" sldId="352"/>
            <ac:spMk id="146" creationId="{0D75AA0B-DD50-ABCB-43E9-C449D95D9778}"/>
          </ac:spMkLst>
        </pc:spChg>
        <pc:spChg chg="mod">
          <ac:chgData name="Gayatri Dandawate" userId="e367800e3e82cfd8" providerId="LiveId" clId="{1FDD68AB-8507-4D09-89E6-A4F5EC99AB0E}" dt="2022-05-22T15:37:51.593" v="10429"/>
          <ac:spMkLst>
            <pc:docMk/>
            <pc:sldMk cId="2296033061" sldId="352"/>
            <ac:spMk id="147" creationId="{F4918A83-730A-A2F8-B2C0-FFE5BE2F94E7}"/>
          </ac:spMkLst>
        </pc:spChg>
        <pc:spChg chg="mod">
          <ac:chgData name="Gayatri Dandawate" userId="e367800e3e82cfd8" providerId="LiveId" clId="{1FDD68AB-8507-4D09-89E6-A4F5EC99AB0E}" dt="2022-05-22T15:37:51.593" v="10429"/>
          <ac:spMkLst>
            <pc:docMk/>
            <pc:sldMk cId="2296033061" sldId="352"/>
            <ac:spMk id="148" creationId="{39C74B5D-9F16-334F-84B1-B6B8AC57DC73}"/>
          </ac:spMkLst>
        </pc:spChg>
        <pc:spChg chg="mod">
          <ac:chgData name="Gayatri Dandawate" userId="e367800e3e82cfd8" providerId="LiveId" clId="{1FDD68AB-8507-4D09-89E6-A4F5EC99AB0E}" dt="2022-05-22T15:37:51.593" v="10429"/>
          <ac:spMkLst>
            <pc:docMk/>
            <pc:sldMk cId="2296033061" sldId="352"/>
            <ac:spMk id="149" creationId="{D679F47F-29C4-C6AC-816A-7450E0CBD89D}"/>
          </ac:spMkLst>
        </pc:spChg>
        <pc:spChg chg="mod">
          <ac:chgData name="Gayatri Dandawate" userId="e367800e3e82cfd8" providerId="LiveId" clId="{1FDD68AB-8507-4D09-89E6-A4F5EC99AB0E}" dt="2022-05-22T15:37:51.593" v="10429"/>
          <ac:spMkLst>
            <pc:docMk/>
            <pc:sldMk cId="2296033061" sldId="352"/>
            <ac:spMk id="150" creationId="{3F27842D-D591-FA39-6C06-D3372B9313E8}"/>
          </ac:spMkLst>
        </pc:spChg>
        <pc:spChg chg="mod">
          <ac:chgData name="Gayatri Dandawate" userId="e367800e3e82cfd8" providerId="LiveId" clId="{1FDD68AB-8507-4D09-89E6-A4F5EC99AB0E}" dt="2022-05-22T15:37:51.593" v="10429"/>
          <ac:spMkLst>
            <pc:docMk/>
            <pc:sldMk cId="2296033061" sldId="352"/>
            <ac:spMk id="151" creationId="{6127A12F-54A8-6F72-1B0C-630EAF85542A}"/>
          </ac:spMkLst>
        </pc:spChg>
        <pc:spChg chg="mod">
          <ac:chgData name="Gayatri Dandawate" userId="e367800e3e82cfd8" providerId="LiveId" clId="{1FDD68AB-8507-4D09-89E6-A4F5EC99AB0E}" dt="2022-05-22T15:37:51.593" v="10429"/>
          <ac:spMkLst>
            <pc:docMk/>
            <pc:sldMk cId="2296033061" sldId="352"/>
            <ac:spMk id="152" creationId="{5B062D6C-EA40-5CED-F343-FF4059AF09C2}"/>
          </ac:spMkLst>
        </pc:spChg>
        <pc:spChg chg="mod">
          <ac:chgData name="Gayatri Dandawate" userId="e367800e3e82cfd8" providerId="LiveId" clId="{1FDD68AB-8507-4D09-89E6-A4F5EC99AB0E}" dt="2022-05-22T15:37:51.593" v="10429"/>
          <ac:spMkLst>
            <pc:docMk/>
            <pc:sldMk cId="2296033061" sldId="352"/>
            <ac:spMk id="153" creationId="{E97781E7-9074-AAF2-DFC2-6647C222C7CA}"/>
          </ac:spMkLst>
        </pc:spChg>
        <pc:spChg chg="mod">
          <ac:chgData name="Gayatri Dandawate" userId="e367800e3e82cfd8" providerId="LiveId" clId="{1FDD68AB-8507-4D09-89E6-A4F5EC99AB0E}" dt="2022-05-22T15:37:51.593" v="10429"/>
          <ac:spMkLst>
            <pc:docMk/>
            <pc:sldMk cId="2296033061" sldId="352"/>
            <ac:spMk id="154" creationId="{487DCB0A-1BD1-5D12-05C7-19DD0A294FBB}"/>
          </ac:spMkLst>
        </pc:spChg>
        <pc:spChg chg="mod">
          <ac:chgData name="Gayatri Dandawate" userId="e367800e3e82cfd8" providerId="LiveId" clId="{1FDD68AB-8507-4D09-89E6-A4F5EC99AB0E}" dt="2022-05-22T15:37:51.593" v="10429"/>
          <ac:spMkLst>
            <pc:docMk/>
            <pc:sldMk cId="2296033061" sldId="352"/>
            <ac:spMk id="155" creationId="{B392EADE-063D-C446-FDFA-88FA3B358BC8}"/>
          </ac:spMkLst>
        </pc:spChg>
        <pc:spChg chg="mod">
          <ac:chgData name="Gayatri Dandawate" userId="e367800e3e82cfd8" providerId="LiveId" clId="{1FDD68AB-8507-4D09-89E6-A4F5EC99AB0E}" dt="2022-05-22T15:37:51.593" v="10429"/>
          <ac:spMkLst>
            <pc:docMk/>
            <pc:sldMk cId="2296033061" sldId="352"/>
            <ac:spMk id="156" creationId="{C6C7D046-6E6F-6914-C7DE-4CC03A5D02E2}"/>
          </ac:spMkLst>
        </pc:spChg>
        <pc:spChg chg="mod">
          <ac:chgData name="Gayatri Dandawate" userId="e367800e3e82cfd8" providerId="LiveId" clId="{1FDD68AB-8507-4D09-89E6-A4F5EC99AB0E}" dt="2022-05-22T15:37:51.593" v="10429"/>
          <ac:spMkLst>
            <pc:docMk/>
            <pc:sldMk cId="2296033061" sldId="352"/>
            <ac:spMk id="157" creationId="{0EC3B2D5-D872-B4D6-EF7B-882A2EC7FA20}"/>
          </ac:spMkLst>
        </pc:spChg>
        <pc:spChg chg="mod">
          <ac:chgData name="Gayatri Dandawate" userId="e367800e3e82cfd8" providerId="LiveId" clId="{1FDD68AB-8507-4D09-89E6-A4F5EC99AB0E}" dt="2022-05-22T15:37:51.593" v="10429"/>
          <ac:spMkLst>
            <pc:docMk/>
            <pc:sldMk cId="2296033061" sldId="352"/>
            <ac:spMk id="158" creationId="{84D04320-8935-4367-5F65-9C211ABCA740}"/>
          </ac:spMkLst>
        </pc:spChg>
        <pc:spChg chg="mod">
          <ac:chgData name="Gayatri Dandawate" userId="e367800e3e82cfd8" providerId="LiveId" clId="{1FDD68AB-8507-4D09-89E6-A4F5EC99AB0E}" dt="2022-05-22T15:37:51.593" v="10429"/>
          <ac:spMkLst>
            <pc:docMk/>
            <pc:sldMk cId="2296033061" sldId="352"/>
            <ac:spMk id="159" creationId="{23C3A60B-9201-DA5B-060F-0BD89FCF1ABB}"/>
          </ac:spMkLst>
        </pc:spChg>
        <pc:spChg chg="mod">
          <ac:chgData name="Gayatri Dandawate" userId="e367800e3e82cfd8" providerId="LiveId" clId="{1FDD68AB-8507-4D09-89E6-A4F5EC99AB0E}" dt="2022-05-22T15:37:51.593" v="10429"/>
          <ac:spMkLst>
            <pc:docMk/>
            <pc:sldMk cId="2296033061" sldId="352"/>
            <ac:spMk id="160" creationId="{384630F0-253D-A2B0-92F5-49202D14A361}"/>
          </ac:spMkLst>
        </pc:spChg>
        <pc:spChg chg="mod">
          <ac:chgData name="Gayatri Dandawate" userId="e367800e3e82cfd8" providerId="LiveId" clId="{1FDD68AB-8507-4D09-89E6-A4F5EC99AB0E}" dt="2022-05-22T15:37:51.593" v="10429"/>
          <ac:spMkLst>
            <pc:docMk/>
            <pc:sldMk cId="2296033061" sldId="352"/>
            <ac:spMk id="161" creationId="{A3BC1184-C08C-8305-0A1C-90861CA616A3}"/>
          </ac:spMkLst>
        </pc:spChg>
        <pc:spChg chg="mod">
          <ac:chgData name="Gayatri Dandawate" userId="e367800e3e82cfd8" providerId="LiveId" clId="{1FDD68AB-8507-4D09-89E6-A4F5EC99AB0E}" dt="2022-05-22T15:37:51.593" v="10429"/>
          <ac:spMkLst>
            <pc:docMk/>
            <pc:sldMk cId="2296033061" sldId="352"/>
            <ac:spMk id="162" creationId="{BA1AB281-4205-ACBD-4D20-DAC8CB12A71B}"/>
          </ac:spMkLst>
        </pc:spChg>
        <pc:spChg chg="mod">
          <ac:chgData name="Gayatri Dandawate" userId="e367800e3e82cfd8" providerId="LiveId" clId="{1FDD68AB-8507-4D09-89E6-A4F5EC99AB0E}" dt="2022-05-22T15:37:51.593" v="10429"/>
          <ac:spMkLst>
            <pc:docMk/>
            <pc:sldMk cId="2296033061" sldId="352"/>
            <ac:spMk id="164" creationId="{83F7B147-B92B-90AC-105E-DA5A441E2441}"/>
          </ac:spMkLst>
        </pc:spChg>
        <pc:spChg chg="mod">
          <ac:chgData name="Gayatri Dandawate" userId="e367800e3e82cfd8" providerId="LiveId" clId="{1FDD68AB-8507-4D09-89E6-A4F5EC99AB0E}" dt="2022-05-22T15:37:51.593" v="10429"/>
          <ac:spMkLst>
            <pc:docMk/>
            <pc:sldMk cId="2296033061" sldId="352"/>
            <ac:spMk id="165" creationId="{DB42D9E6-3B09-C86B-7106-105513A08081}"/>
          </ac:spMkLst>
        </pc:spChg>
        <pc:spChg chg="mod">
          <ac:chgData name="Gayatri Dandawate" userId="e367800e3e82cfd8" providerId="LiveId" clId="{1FDD68AB-8507-4D09-89E6-A4F5EC99AB0E}" dt="2022-05-22T15:37:51.593" v="10429"/>
          <ac:spMkLst>
            <pc:docMk/>
            <pc:sldMk cId="2296033061" sldId="352"/>
            <ac:spMk id="166" creationId="{D57A35C4-D92F-3FA1-22A9-099E3150CBEF}"/>
          </ac:spMkLst>
        </pc:spChg>
        <pc:spChg chg="mod">
          <ac:chgData name="Gayatri Dandawate" userId="e367800e3e82cfd8" providerId="LiveId" clId="{1FDD68AB-8507-4D09-89E6-A4F5EC99AB0E}" dt="2022-05-22T15:37:51.593" v="10429"/>
          <ac:spMkLst>
            <pc:docMk/>
            <pc:sldMk cId="2296033061" sldId="352"/>
            <ac:spMk id="167" creationId="{79AF6E52-0D0B-5266-AB0E-EEC7A303AB35}"/>
          </ac:spMkLst>
        </pc:spChg>
        <pc:spChg chg="mod">
          <ac:chgData name="Gayatri Dandawate" userId="e367800e3e82cfd8" providerId="LiveId" clId="{1FDD68AB-8507-4D09-89E6-A4F5EC99AB0E}" dt="2022-05-22T15:37:51.593" v="10429"/>
          <ac:spMkLst>
            <pc:docMk/>
            <pc:sldMk cId="2296033061" sldId="352"/>
            <ac:spMk id="168" creationId="{9975EFC7-1EEC-F6D7-E196-2E3EF0FA70E3}"/>
          </ac:spMkLst>
        </pc:spChg>
        <pc:spChg chg="mod">
          <ac:chgData name="Gayatri Dandawate" userId="e367800e3e82cfd8" providerId="LiveId" clId="{1FDD68AB-8507-4D09-89E6-A4F5EC99AB0E}" dt="2022-05-22T15:37:51.593" v="10429"/>
          <ac:spMkLst>
            <pc:docMk/>
            <pc:sldMk cId="2296033061" sldId="352"/>
            <ac:spMk id="169" creationId="{7F944A95-36D0-0218-9751-A89A92AC82FE}"/>
          </ac:spMkLst>
        </pc:spChg>
        <pc:spChg chg="mod">
          <ac:chgData name="Gayatri Dandawate" userId="e367800e3e82cfd8" providerId="LiveId" clId="{1FDD68AB-8507-4D09-89E6-A4F5EC99AB0E}" dt="2022-05-22T15:37:51.593" v="10429"/>
          <ac:spMkLst>
            <pc:docMk/>
            <pc:sldMk cId="2296033061" sldId="352"/>
            <ac:spMk id="170" creationId="{B6706F0E-B3D3-1207-99FA-5CD51A2E9FA0}"/>
          </ac:spMkLst>
        </pc:spChg>
        <pc:spChg chg="mod">
          <ac:chgData name="Gayatri Dandawate" userId="e367800e3e82cfd8" providerId="LiveId" clId="{1FDD68AB-8507-4D09-89E6-A4F5EC99AB0E}" dt="2022-05-22T15:37:51.593" v="10429"/>
          <ac:spMkLst>
            <pc:docMk/>
            <pc:sldMk cId="2296033061" sldId="352"/>
            <ac:spMk id="171" creationId="{C81FE05D-C6E7-CBB8-782F-D1900E5E95B0}"/>
          </ac:spMkLst>
        </pc:spChg>
        <pc:spChg chg="mod">
          <ac:chgData name="Gayatri Dandawate" userId="e367800e3e82cfd8" providerId="LiveId" clId="{1FDD68AB-8507-4D09-89E6-A4F5EC99AB0E}" dt="2022-05-22T15:37:51.593" v="10429"/>
          <ac:spMkLst>
            <pc:docMk/>
            <pc:sldMk cId="2296033061" sldId="352"/>
            <ac:spMk id="172" creationId="{BB2DD491-15CF-0D4D-BECB-580B24B06C75}"/>
          </ac:spMkLst>
        </pc:spChg>
        <pc:spChg chg="mod">
          <ac:chgData name="Gayatri Dandawate" userId="e367800e3e82cfd8" providerId="LiveId" clId="{1FDD68AB-8507-4D09-89E6-A4F5EC99AB0E}" dt="2022-05-22T15:37:51.593" v="10429"/>
          <ac:spMkLst>
            <pc:docMk/>
            <pc:sldMk cId="2296033061" sldId="352"/>
            <ac:spMk id="173" creationId="{44FDC0B3-BA53-316F-90C8-C5BFE46EB6D3}"/>
          </ac:spMkLst>
        </pc:spChg>
        <pc:spChg chg="mod">
          <ac:chgData name="Gayatri Dandawate" userId="e367800e3e82cfd8" providerId="LiveId" clId="{1FDD68AB-8507-4D09-89E6-A4F5EC99AB0E}" dt="2022-05-22T15:37:51.593" v="10429"/>
          <ac:spMkLst>
            <pc:docMk/>
            <pc:sldMk cId="2296033061" sldId="352"/>
            <ac:spMk id="174" creationId="{DA9F6A3A-DF16-1A6F-58A6-E2BF209C745F}"/>
          </ac:spMkLst>
        </pc:spChg>
        <pc:spChg chg="mod">
          <ac:chgData name="Gayatri Dandawate" userId="e367800e3e82cfd8" providerId="LiveId" clId="{1FDD68AB-8507-4D09-89E6-A4F5EC99AB0E}" dt="2022-05-22T15:37:51.593" v="10429"/>
          <ac:spMkLst>
            <pc:docMk/>
            <pc:sldMk cId="2296033061" sldId="352"/>
            <ac:spMk id="175" creationId="{0BA2AC23-A093-5EC2-5C09-F913970EDB71}"/>
          </ac:spMkLst>
        </pc:spChg>
        <pc:spChg chg="mod">
          <ac:chgData name="Gayatri Dandawate" userId="e367800e3e82cfd8" providerId="LiveId" clId="{1FDD68AB-8507-4D09-89E6-A4F5EC99AB0E}" dt="2022-05-22T15:37:51.593" v="10429"/>
          <ac:spMkLst>
            <pc:docMk/>
            <pc:sldMk cId="2296033061" sldId="352"/>
            <ac:spMk id="176" creationId="{C60D60A3-FC21-F940-AF00-D9DA57DDB645}"/>
          </ac:spMkLst>
        </pc:spChg>
        <pc:spChg chg="mod">
          <ac:chgData name="Gayatri Dandawate" userId="e367800e3e82cfd8" providerId="LiveId" clId="{1FDD68AB-8507-4D09-89E6-A4F5EC99AB0E}" dt="2022-05-22T15:37:51.593" v="10429"/>
          <ac:spMkLst>
            <pc:docMk/>
            <pc:sldMk cId="2296033061" sldId="352"/>
            <ac:spMk id="177" creationId="{01836FD1-33B6-BA59-5450-B8018950B748}"/>
          </ac:spMkLst>
        </pc:spChg>
        <pc:spChg chg="mod">
          <ac:chgData name="Gayatri Dandawate" userId="e367800e3e82cfd8" providerId="LiveId" clId="{1FDD68AB-8507-4D09-89E6-A4F5EC99AB0E}" dt="2022-05-22T15:37:51.593" v="10429"/>
          <ac:spMkLst>
            <pc:docMk/>
            <pc:sldMk cId="2296033061" sldId="352"/>
            <ac:spMk id="178" creationId="{F951A172-0B09-F5C6-79A4-AF80054C3CCA}"/>
          </ac:spMkLst>
        </pc:spChg>
        <pc:spChg chg="mod">
          <ac:chgData name="Gayatri Dandawate" userId="e367800e3e82cfd8" providerId="LiveId" clId="{1FDD68AB-8507-4D09-89E6-A4F5EC99AB0E}" dt="2022-05-22T15:37:51.593" v="10429"/>
          <ac:spMkLst>
            <pc:docMk/>
            <pc:sldMk cId="2296033061" sldId="352"/>
            <ac:spMk id="179" creationId="{FAF7BF36-2C06-07B3-570B-1BADBDDDCC95}"/>
          </ac:spMkLst>
        </pc:spChg>
        <pc:spChg chg="mod">
          <ac:chgData name="Gayatri Dandawate" userId="e367800e3e82cfd8" providerId="LiveId" clId="{1FDD68AB-8507-4D09-89E6-A4F5EC99AB0E}" dt="2022-05-22T15:37:51.593" v="10429"/>
          <ac:spMkLst>
            <pc:docMk/>
            <pc:sldMk cId="2296033061" sldId="352"/>
            <ac:spMk id="180" creationId="{FAFDA30C-52F2-0223-7881-E53CE86F8D9E}"/>
          </ac:spMkLst>
        </pc:spChg>
        <pc:spChg chg="mod">
          <ac:chgData name="Gayatri Dandawate" userId="e367800e3e82cfd8" providerId="LiveId" clId="{1FDD68AB-8507-4D09-89E6-A4F5EC99AB0E}" dt="2022-05-22T15:37:51.593" v="10429"/>
          <ac:spMkLst>
            <pc:docMk/>
            <pc:sldMk cId="2296033061" sldId="352"/>
            <ac:spMk id="181" creationId="{64237A79-D5CF-0D57-CEC8-791A09AA7BF9}"/>
          </ac:spMkLst>
        </pc:spChg>
        <pc:spChg chg="mod">
          <ac:chgData name="Gayatri Dandawate" userId="e367800e3e82cfd8" providerId="LiveId" clId="{1FDD68AB-8507-4D09-89E6-A4F5EC99AB0E}" dt="2022-05-22T15:37:51.593" v="10429"/>
          <ac:spMkLst>
            <pc:docMk/>
            <pc:sldMk cId="2296033061" sldId="352"/>
            <ac:spMk id="182" creationId="{A9365EB8-AD08-0A0A-DFD4-F9FF9ECA5609}"/>
          </ac:spMkLst>
        </pc:spChg>
        <pc:spChg chg="mod">
          <ac:chgData name="Gayatri Dandawate" userId="e367800e3e82cfd8" providerId="LiveId" clId="{1FDD68AB-8507-4D09-89E6-A4F5EC99AB0E}" dt="2022-05-22T15:37:51.593" v="10429"/>
          <ac:spMkLst>
            <pc:docMk/>
            <pc:sldMk cId="2296033061" sldId="352"/>
            <ac:spMk id="183" creationId="{9E08D5F9-4A2C-B7C4-2DCF-E0DD7ED318CB}"/>
          </ac:spMkLst>
        </pc:spChg>
        <pc:spChg chg="mod">
          <ac:chgData name="Gayatri Dandawate" userId="e367800e3e82cfd8" providerId="LiveId" clId="{1FDD68AB-8507-4D09-89E6-A4F5EC99AB0E}" dt="2022-05-22T15:37:51.593" v="10429"/>
          <ac:spMkLst>
            <pc:docMk/>
            <pc:sldMk cId="2296033061" sldId="352"/>
            <ac:spMk id="184" creationId="{4B276D0D-B3E1-5311-F30C-AECD82C4A919}"/>
          </ac:spMkLst>
        </pc:spChg>
        <pc:spChg chg="mod">
          <ac:chgData name="Gayatri Dandawate" userId="e367800e3e82cfd8" providerId="LiveId" clId="{1FDD68AB-8507-4D09-89E6-A4F5EC99AB0E}" dt="2022-05-22T15:37:51.593" v="10429"/>
          <ac:spMkLst>
            <pc:docMk/>
            <pc:sldMk cId="2296033061" sldId="352"/>
            <ac:spMk id="185" creationId="{F804F6E2-DE44-DE4B-93F0-2FC2BA00240C}"/>
          </ac:spMkLst>
        </pc:spChg>
        <pc:spChg chg="mod">
          <ac:chgData name="Gayatri Dandawate" userId="e367800e3e82cfd8" providerId="LiveId" clId="{1FDD68AB-8507-4D09-89E6-A4F5EC99AB0E}" dt="2022-05-22T15:37:51.593" v="10429"/>
          <ac:spMkLst>
            <pc:docMk/>
            <pc:sldMk cId="2296033061" sldId="352"/>
            <ac:spMk id="186" creationId="{A2358F5B-508F-CD27-CCE1-6236323EC58F}"/>
          </ac:spMkLst>
        </pc:spChg>
        <pc:spChg chg="mod">
          <ac:chgData name="Gayatri Dandawate" userId="e367800e3e82cfd8" providerId="LiveId" clId="{1FDD68AB-8507-4D09-89E6-A4F5EC99AB0E}" dt="2022-05-22T15:37:51.593" v="10429"/>
          <ac:spMkLst>
            <pc:docMk/>
            <pc:sldMk cId="2296033061" sldId="352"/>
            <ac:spMk id="187" creationId="{E7B3DC15-7FD1-9EDC-2DB9-6949776AF9CA}"/>
          </ac:spMkLst>
        </pc:spChg>
        <pc:spChg chg="mod">
          <ac:chgData name="Gayatri Dandawate" userId="e367800e3e82cfd8" providerId="LiveId" clId="{1FDD68AB-8507-4D09-89E6-A4F5EC99AB0E}" dt="2022-05-22T15:37:51.593" v="10429"/>
          <ac:spMkLst>
            <pc:docMk/>
            <pc:sldMk cId="2296033061" sldId="352"/>
            <ac:spMk id="188" creationId="{2762FC53-7596-FB23-3F56-A2E4237AE9E0}"/>
          </ac:spMkLst>
        </pc:spChg>
        <pc:spChg chg="mod">
          <ac:chgData name="Gayatri Dandawate" userId="e367800e3e82cfd8" providerId="LiveId" clId="{1FDD68AB-8507-4D09-89E6-A4F5EC99AB0E}" dt="2022-05-22T15:37:51.593" v="10429"/>
          <ac:spMkLst>
            <pc:docMk/>
            <pc:sldMk cId="2296033061" sldId="352"/>
            <ac:spMk id="189" creationId="{E71E524C-FBBF-23E8-EA1C-036EFBBCE436}"/>
          </ac:spMkLst>
        </pc:spChg>
        <pc:spChg chg="mod">
          <ac:chgData name="Gayatri Dandawate" userId="e367800e3e82cfd8" providerId="LiveId" clId="{1FDD68AB-8507-4D09-89E6-A4F5EC99AB0E}" dt="2022-05-22T15:37:51.593" v="10429"/>
          <ac:spMkLst>
            <pc:docMk/>
            <pc:sldMk cId="2296033061" sldId="352"/>
            <ac:spMk id="190" creationId="{EA029BCC-3E8D-67F7-1521-B79F9FA9D88B}"/>
          </ac:spMkLst>
        </pc:spChg>
        <pc:spChg chg="mod">
          <ac:chgData name="Gayatri Dandawate" userId="e367800e3e82cfd8" providerId="LiveId" clId="{1FDD68AB-8507-4D09-89E6-A4F5EC99AB0E}" dt="2022-05-22T15:37:51.593" v="10429"/>
          <ac:spMkLst>
            <pc:docMk/>
            <pc:sldMk cId="2296033061" sldId="352"/>
            <ac:spMk id="191" creationId="{7551A216-0DA4-0D47-5081-2D60019619DE}"/>
          </ac:spMkLst>
        </pc:spChg>
        <pc:spChg chg="mod">
          <ac:chgData name="Gayatri Dandawate" userId="e367800e3e82cfd8" providerId="LiveId" clId="{1FDD68AB-8507-4D09-89E6-A4F5EC99AB0E}" dt="2022-05-22T15:37:51.593" v="10429"/>
          <ac:spMkLst>
            <pc:docMk/>
            <pc:sldMk cId="2296033061" sldId="352"/>
            <ac:spMk id="192" creationId="{27302ED9-97F1-0AEA-B8A2-B4901BC8C147}"/>
          </ac:spMkLst>
        </pc:spChg>
        <pc:spChg chg="mod">
          <ac:chgData name="Gayatri Dandawate" userId="e367800e3e82cfd8" providerId="LiveId" clId="{1FDD68AB-8507-4D09-89E6-A4F5EC99AB0E}" dt="2022-05-22T15:37:51.593" v="10429"/>
          <ac:spMkLst>
            <pc:docMk/>
            <pc:sldMk cId="2296033061" sldId="352"/>
            <ac:spMk id="193" creationId="{9D495CB6-655F-A9C3-FAF9-E4E018A4FC78}"/>
          </ac:spMkLst>
        </pc:spChg>
        <pc:spChg chg="mod">
          <ac:chgData name="Gayatri Dandawate" userId="e367800e3e82cfd8" providerId="LiveId" clId="{1FDD68AB-8507-4D09-89E6-A4F5EC99AB0E}" dt="2022-05-22T15:37:51.593" v="10429"/>
          <ac:spMkLst>
            <pc:docMk/>
            <pc:sldMk cId="2296033061" sldId="352"/>
            <ac:spMk id="194" creationId="{B0C058F2-C79E-D4E8-697E-A550E71C6E50}"/>
          </ac:spMkLst>
        </pc:spChg>
        <pc:spChg chg="mod">
          <ac:chgData name="Gayatri Dandawate" userId="e367800e3e82cfd8" providerId="LiveId" clId="{1FDD68AB-8507-4D09-89E6-A4F5EC99AB0E}" dt="2022-05-22T15:37:51.593" v="10429"/>
          <ac:spMkLst>
            <pc:docMk/>
            <pc:sldMk cId="2296033061" sldId="352"/>
            <ac:spMk id="195" creationId="{904A7F70-A6B3-1624-A594-93CD412F9563}"/>
          </ac:spMkLst>
        </pc:spChg>
        <pc:spChg chg="mod">
          <ac:chgData name="Gayatri Dandawate" userId="e367800e3e82cfd8" providerId="LiveId" clId="{1FDD68AB-8507-4D09-89E6-A4F5EC99AB0E}" dt="2022-05-22T15:37:51.593" v="10429"/>
          <ac:spMkLst>
            <pc:docMk/>
            <pc:sldMk cId="2296033061" sldId="352"/>
            <ac:spMk id="196" creationId="{9EBD4B86-9F07-9D98-6A40-0693197C16C7}"/>
          </ac:spMkLst>
        </pc:spChg>
        <pc:spChg chg="mod">
          <ac:chgData name="Gayatri Dandawate" userId="e367800e3e82cfd8" providerId="LiveId" clId="{1FDD68AB-8507-4D09-89E6-A4F5EC99AB0E}" dt="2022-05-22T15:37:51.593" v="10429"/>
          <ac:spMkLst>
            <pc:docMk/>
            <pc:sldMk cId="2296033061" sldId="352"/>
            <ac:spMk id="197" creationId="{CD7B5888-DB38-C5AB-2915-B0C6B988182E}"/>
          </ac:spMkLst>
        </pc:spChg>
        <pc:spChg chg="mod">
          <ac:chgData name="Gayatri Dandawate" userId="e367800e3e82cfd8" providerId="LiveId" clId="{1FDD68AB-8507-4D09-89E6-A4F5EC99AB0E}" dt="2022-05-22T15:37:51.593" v="10429"/>
          <ac:spMkLst>
            <pc:docMk/>
            <pc:sldMk cId="2296033061" sldId="352"/>
            <ac:spMk id="198" creationId="{9A45DD27-94AD-A2BE-3851-2526CE09A154}"/>
          </ac:spMkLst>
        </pc:spChg>
        <pc:spChg chg="mod">
          <ac:chgData name="Gayatri Dandawate" userId="e367800e3e82cfd8" providerId="LiveId" clId="{1FDD68AB-8507-4D09-89E6-A4F5EC99AB0E}" dt="2022-05-22T15:37:51.593" v="10429"/>
          <ac:spMkLst>
            <pc:docMk/>
            <pc:sldMk cId="2296033061" sldId="352"/>
            <ac:spMk id="199" creationId="{7FD312B0-B586-5E29-16E0-2ADC3CAB86E2}"/>
          </ac:spMkLst>
        </pc:spChg>
        <pc:spChg chg="mod">
          <ac:chgData name="Gayatri Dandawate" userId="e367800e3e82cfd8" providerId="LiveId" clId="{1FDD68AB-8507-4D09-89E6-A4F5EC99AB0E}" dt="2022-05-22T15:37:51.593" v="10429"/>
          <ac:spMkLst>
            <pc:docMk/>
            <pc:sldMk cId="2296033061" sldId="352"/>
            <ac:spMk id="200" creationId="{E398AB53-3189-4ACB-0FF4-1B7B36230B5B}"/>
          </ac:spMkLst>
        </pc:spChg>
        <pc:spChg chg="mod">
          <ac:chgData name="Gayatri Dandawate" userId="e367800e3e82cfd8" providerId="LiveId" clId="{1FDD68AB-8507-4D09-89E6-A4F5EC99AB0E}" dt="2022-05-22T15:37:51.593" v="10429"/>
          <ac:spMkLst>
            <pc:docMk/>
            <pc:sldMk cId="2296033061" sldId="352"/>
            <ac:spMk id="201" creationId="{B6E6A8CE-049E-235A-8975-84B5CF95D126}"/>
          </ac:spMkLst>
        </pc:spChg>
        <pc:spChg chg="mod">
          <ac:chgData name="Gayatri Dandawate" userId="e367800e3e82cfd8" providerId="LiveId" clId="{1FDD68AB-8507-4D09-89E6-A4F5EC99AB0E}" dt="2022-05-22T15:37:51.593" v="10429"/>
          <ac:spMkLst>
            <pc:docMk/>
            <pc:sldMk cId="2296033061" sldId="352"/>
            <ac:spMk id="202" creationId="{4DAECAE1-2753-138F-78C5-89572605EEFC}"/>
          </ac:spMkLst>
        </pc:spChg>
        <pc:spChg chg="mod">
          <ac:chgData name="Gayatri Dandawate" userId="e367800e3e82cfd8" providerId="LiveId" clId="{1FDD68AB-8507-4D09-89E6-A4F5EC99AB0E}" dt="2022-05-22T15:37:51.593" v="10429"/>
          <ac:spMkLst>
            <pc:docMk/>
            <pc:sldMk cId="2296033061" sldId="352"/>
            <ac:spMk id="203" creationId="{4146422A-5837-EDB2-3F56-FEDD2814A8D3}"/>
          </ac:spMkLst>
        </pc:spChg>
        <pc:spChg chg="mod">
          <ac:chgData name="Gayatri Dandawate" userId="e367800e3e82cfd8" providerId="LiveId" clId="{1FDD68AB-8507-4D09-89E6-A4F5EC99AB0E}" dt="2022-05-22T15:37:51.593" v="10429"/>
          <ac:spMkLst>
            <pc:docMk/>
            <pc:sldMk cId="2296033061" sldId="352"/>
            <ac:spMk id="204" creationId="{F6946EB2-5157-6D7F-8616-5EFEF4108136}"/>
          </ac:spMkLst>
        </pc:spChg>
        <pc:spChg chg="mod">
          <ac:chgData name="Gayatri Dandawate" userId="e367800e3e82cfd8" providerId="LiveId" clId="{1FDD68AB-8507-4D09-89E6-A4F5EC99AB0E}" dt="2022-05-22T15:37:51.593" v="10429"/>
          <ac:spMkLst>
            <pc:docMk/>
            <pc:sldMk cId="2296033061" sldId="352"/>
            <ac:spMk id="205" creationId="{43D25EEA-AF4E-7C99-F6AB-9F6E956F06DF}"/>
          </ac:spMkLst>
        </pc:spChg>
        <pc:spChg chg="mod">
          <ac:chgData name="Gayatri Dandawate" userId="e367800e3e82cfd8" providerId="LiveId" clId="{1FDD68AB-8507-4D09-89E6-A4F5EC99AB0E}" dt="2022-05-22T15:37:51.593" v="10429"/>
          <ac:spMkLst>
            <pc:docMk/>
            <pc:sldMk cId="2296033061" sldId="352"/>
            <ac:spMk id="206" creationId="{E8C7ECA5-B61E-F6B1-98A9-24A2EBD3D402}"/>
          </ac:spMkLst>
        </pc:spChg>
        <pc:spChg chg="mod">
          <ac:chgData name="Gayatri Dandawate" userId="e367800e3e82cfd8" providerId="LiveId" clId="{1FDD68AB-8507-4D09-89E6-A4F5EC99AB0E}" dt="2022-05-22T15:37:51.593" v="10429"/>
          <ac:spMkLst>
            <pc:docMk/>
            <pc:sldMk cId="2296033061" sldId="352"/>
            <ac:spMk id="207" creationId="{0E5832DE-8198-378B-81A1-3DA60EC52235}"/>
          </ac:spMkLst>
        </pc:spChg>
        <pc:spChg chg="mod">
          <ac:chgData name="Gayatri Dandawate" userId="e367800e3e82cfd8" providerId="LiveId" clId="{1FDD68AB-8507-4D09-89E6-A4F5EC99AB0E}" dt="2022-05-22T15:37:51.593" v="10429"/>
          <ac:spMkLst>
            <pc:docMk/>
            <pc:sldMk cId="2296033061" sldId="352"/>
            <ac:spMk id="208" creationId="{40698D34-78E9-E0EA-70B8-1E3CB004FD83}"/>
          </ac:spMkLst>
        </pc:spChg>
        <pc:spChg chg="mod">
          <ac:chgData name="Gayatri Dandawate" userId="e367800e3e82cfd8" providerId="LiveId" clId="{1FDD68AB-8507-4D09-89E6-A4F5EC99AB0E}" dt="2022-05-22T15:37:51.593" v="10429"/>
          <ac:spMkLst>
            <pc:docMk/>
            <pc:sldMk cId="2296033061" sldId="352"/>
            <ac:spMk id="209" creationId="{D33818CB-51EC-0B05-19D7-CACF863A329F}"/>
          </ac:spMkLst>
        </pc:spChg>
        <pc:spChg chg="mod">
          <ac:chgData name="Gayatri Dandawate" userId="e367800e3e82cfd8" providerId="LiveId" clId="{1FDD68AB-8507-4D09-89E6-A4F5EC99AB0E}" dt="2022-05-22T15:37:51.593" v="10429"/>
          <ac:spMkLst>
            <pc:docMk/>
            <pc:sldMk cId="2296033061" sldId="352"/>
            <ac:spMk id="210" creationId="{CAE942FF-2971-8282-E25C-6ECEAE038820}"/>
          </ac:spMkLst>
        </pc:spChg>
        <pc:spChg chg="mod">
          <ac:chgData name="Gayatri Dandawate" userId="e367800e3e82cfd8" providerId="LiveId" clId="{1FDD68AB-8507-4D09-89E6-A4F5EC99AB0E}" dt="2022-05-22T15:37:51.593" v="10429"/>
          <ac:spMkLst>
            <pc:docMk/>
            <pc:sldMk cId="2296033061" sldId="352"/>
            <ac:spMk id="211" creationId="{11900AE7-1AB6-9637-493B-75FEF360E1AC}"/>
          </ac:spMkLst>
        </pc:spChg>
        <pc:spChg chg="mod">
          <ac:chgData name="Gayatri Dandawate" userId="e367800e3e82cfd8" providerId="LiveId" clId="{1FDD68AB-8507-4D09-89E6-A4F5EC99AB0E}" dt="2022-05-22T15:37:51.593" v="10429"/>
          <ac:spMkLst>
            <pc:docMk/>
            <pc:sldMk cId="2296033061" sldId="352"/>
            <ac:spMk id="212" creationId="{67C316F8-79AE-4135-8EE9-8D3D80BAD486}"/>
          </ac:spMkLst>
        </pc:spChg>
        <pc:spChg chg="mod">
          <ac:chgData name="Gayatri Dandawate" userId="e367800e3e82cfd8" providerId="LiveId" clId="{1FDD68AB-8507-4D09-89E6-A4F5EC99AB0E}" dt="2022-05-22T15:37:51.593" v="10429"/>
          <ac:spMkLst>
            <pc:docMk/>
            <pc:sldMk cId="2296033061" sldId="352"/>
            <ac:spMk id="213" creationId="{049455F4-576D-E229-7F5F-C228D52CF932}"/>
          </ac:spMkLst>
        </pc:spChg>
        <pc:spChg chg="mod">
          <ac:chgData name="Gayatri Dandawate" userId="e367800e3e82cfd8" providerId="LiveId" clId="{1FDD68AB-8507-4D09-89E6-A4F5EC99AB0E}" dt="2022-05-22T15:37:51.593" v="10429"/>
          <ac:spMkLst>
            <pc:docMk/>
            <pc:sldMk cId="2296033061" sldId="352"/>
            <ac:spMk id="214" creationId="{67628909-D51E-8AD6-E618-4125743844AE}"/>
          </ac:spMkLst>
        </pc:spChg>
        <pc:spChg chg="mod">
          <ac:chgData name="Gayatri Dandawate" userId="e367800e3e82cfd8" providerId="LiveId" clId="{1FDD68AB-8507-4D09-89E6-A4F5EC99AB0E}" dt="2022-05-22T15:37:51.593" v="10429"/>
          <ac:spMkLst>
            <pc:docMk/>
            <pc:sldMk cId="2296033061" sldId="352"/>
            <ac:spMk id="215" creationId="{7F26D3F8-F466-AC73-B143-CA5FE13D6DEB}"/>
          </ac:spMkLst>
        </pc:spChg>
        <pc:spChg chg="mod">
          <ac:chgData name="Gayatri Dandawate" userId="e367800e3e82cfd8" providerId="LiveId" clId="{1FDD68AB-8507-4D09-89E6-A4F5EC99AB0E}" dt="2022-05-22T15:37:51.593" v="10429"/>
          <ac:spMkLst>
            <pc:docMk/>
            <pc:sldMk cId="2296033061" sldId="352"/>
            <ac:spMk id="216" creationId="{B16417FB-C6CF-2FC1-8B16-96D5CBE0C39C}"/>
          </ac:spMkLst>
        </pc:spChg>
        <pc:spChg chg="mod">
          <ac:chgData name="Gayatri Dandawate" userId="e367800e3e82cfd8" providerId="LiveId" clId="{1FDD68AB-8507-4D09-89E6-A4F5EC99AB0E}" dt="2022-05-22T15:37:51.593" v="10429"/>
          <ac:spMkLst>
            <pc:docMk/>
            <pc:sldMk cId="2296033061" sldId="352"/>
            <ac:spMk id="217" creationId="{21B04367-2F08-F9B7-C1EC-07CEB6F57E50}"/>
          </ac:spMkLst>
        </pc:spChg>
        <pc:spChg chg="mod">
          <ac:chgData name="Gayatri Dandawate" userId="e367800e3e82cfd8" providerId="LiveId" clId="{1FDD68AB-8507-4D09-89E6-A4F5EC99AB0E}" dt="2022-05-22T15:37:51.593" v="10429"/>
          <ac:spMkLst>
            <pc:docMk/>
            <pc:sldMk cId="2296033061" sldId="352"/>
            <ac:spMk id="218" creationId="{359A4247-ABF4-DFB8-77AF-ADA8266554DC}"/>
          </ac:spMkLst>
        </pc:spChg>
        <pc:spChg chg="mod">
          <ac:chgData name="Gayatri Dandawate" userId="e367800e3e82cfd8" providerId="LiveId" clId="{1FDD68AB-8507-4D09-89E6-A4F5EC99AB0E}" dt="2022-05-22T15:37:51.593" v="10429"/>
          <ac:spMkLst>
            <pc:docMk/>
            <pc:sldMk cId="2296033061" sldId="352"/>
            <ac:spMk id="219" creationId="{C45D4A32-B166-4A74-5AB7-F5FA8861C42B}"/>
          </ac:spMkLst>
        </pc:spChg>
        <pc:spChg chg="mod">
          <ac:chgData name="Gayatri Dandawate" userId="e367800e3e82cfd8" providerId="LiveId" clId="{1FDD68AB-8507-4D09-89E6-A4F5EC99AB0E}" dt="2022-05-22T15:37:51.593" v="10429"/>
          <ac:spMkLst>
            <pc:docMk/>
            <pc:sldMk cId="2296033061" sldId="352"/>
            <ac:spMk id="220" creationId="{E425CB9F-77CC-3C60-0E02-741C97D28F8D}"/>
          </ac:spMkLst>
        </pc:spChg>
        <pc:spChg chg="mod">
          <ac:chgData name="Gayatri Dandawate" userId="e367800e3e82cfd8" providerId="LiveId" clId="{1FDD68AB-8507-4D09-89E6-A4F5EC99AB0E}" dt="2022-05-22T15:37:51.593" v="10429"/>
          <ac:spMkLst>
            <pc:docMk/>
            <pc:sldMk cId="2296033061" sldId="352"/>
            <ac:spMk id="221" creationId="{F3AA4A10-E150-7628-DA3F-15EB5BE5CB3B}"/>
          </ac:spMkLst>
        </pc:spChg>
        <pc:spChg chg="mod">
          <ac:chgData name="Gayatri Dandawate" userId="e367800e3e82cfd8" providerId="LiveId" clId="{1FDD68AB-8507-4D09-89E6-A4F5EC99AB0E}" dt="2022-05-22T15:37:51.593" v="10429"/>
          <ac:spMkLst>
            <pc:docMk/>
            <pc:sldMk cId="2296033061" sldId="352"/>
            <ac:spMk id="222" creationId="{123AA913-1967-ADBD-C2F5-9CEC26BF9886}"/>
          </ac:spMkLst>
        </pc:spChg>
        <pc:spChg chg="mod">
          <ac:chgData name="Gayatri Dandawate" userId="e367800e3e82cfd8" providerId="LiveId" clId="{1FDD68AB-8507-4D09-89E6-A4F5EC99AB0E}" dt="2022-05-22T15:37:51.593" v="10429"/>
          <ac:spMkLst>
            <pc:docMk/>
            <pc:sldMk cId="2296033061" sldId="352"/>
            <ac:spMk id="223" creationId="{691FC6EF-B0FD-3855-6E5E-E2CB739763B5}"/>
          </ac:spMkLst>
        </pc:spChg>
        <pc:spChg chg="mod">
          <ac:chgData name="Gayatri Dandawate" userId="e367800e3e82cfd8" providerId="LiveId" clId="{1FDD68AB-8507-4D09-89E6-A4F5EC99AB0E}" dt="2022-05-22T15:37:51.593" v="10429"/>
          <ac:spMkLst>
            <pc:docMk/>
            <pc:sldMk cId="2296033061" sldId="352"/>
            <ac:spMk id="224" creationId="{5F495506-DF79-27D4-B959-EEDC3E93DCFE}"/>
          </ac:spMkLst>
        </pc:spChg>
        <pc:spChg chg="mod">
          <ac:chgData name="Gayatri Dandawate" userId="e367800e3e82cfd8" providerId="LiveId" clId="{1FDD68AB-8507-4D09-89E6-A4F5EC99AB0E}" dt="2022-05-22T15:37:51.593" v="10429"/>
          <ac:spMkLst>
            <pc:docMk/>
            <pc:sldMk cId="2296033061" sldId="352"/>
            <ac:spMk id="225" creationId="{4E87B406-47F5-D666-B9B1-634333FB852A}"/>
          </ac:spMkLst>
        </pc:spChg>
        <pc:spChg chg="mod">
          <ac:chgData name="Gayatri Dandawate" userId="e367800e3e82cfd8" providerId="LiveId" clId="{1FDD68AB-8507-4D09-89E6-A4F5EC99AB0E}" dt="2022-05-22T15:37:51.593" v="10429"/>
          <ac:spMkLst>
            <pc:docMk/>
            <pc:sldMk cId="2296033061" sldId="352"/>
            <ac:spMk id="226" creationId="{1EEAE5A3-77BB-DA71-AE07-EF3D41AC3341}"/>
          </ac:spMkLst>
        </pc:spChg>
        <pc:spChg chg="mod">
          <ac:chgData name="Gayatri Dandawate" userId="e367800e3e82cfd8" providerId="LiveId" clId="{1FDD68AB-8507-4D09-89E6-A4F5EC99AB0E}" dt="2022-05-22T15:37:51.593" v="10429"/>
          <ac:spMkLst>
            <pc:docMk/>
            <pc:sldMk cId="2296033061" sldId="352"/>
            <ac:spMk id="227" creationId="{98A045EC-639F-2AA6-6F4C-8D05A2D5BB40}"/>
          </ac:spMkLst>
        </pc:spChg>
        <pc:spChg chg="mod">
          <ac:chgData name="Gayatri Dandawate" userId="e367800e3e82cfd8" providerId="LiveId" clId="{1FDD68AB-8507-4D09-89E6-A4F5EC99AB0E}" dt="2022-05-22T15:37:51.593" v="10429"/>
          <ac:spMkLst>
            <pc:docMk/>
            <pc:sldMk cId="2296033061" sldId="352"/>
            <ac:spMk id="228" creationId="{5E0E271D-4697-E07E-37C6-7C6BB7C57DB5}"/>
          </ac:spMkLst>
        </pc:spChg>
        <pc:spChg chg="mod">
          <ac:chgData name="Gayatri Dandawate" userId="e367800e3e82cfd8" providerId="LiveId" clId="{1FDD68AB-8507-4D09-89E6-A4F5EC99AB0E}" dt="2022-05-22T15:37:51.593" v="10429"/>
          <ac:spMkLst>
            <pc:docMk/>
            <pc:sldMk cId="2296033061" sldId="352"/>
            <ac:spMk id="229" creationId="{76BA730F-0A73-2934-2F61-5757D2AB8974}"/>
          </ac:spMkLst>
        </pc:spChg>
        <pc:spChg chg="mod">
          <ac:chgData name="Gayatri Dandawate" userId="e367800e3e82cfd8" providerId="LiveId" clId="{1FDD68AB-8507-4D09-89E6-A4F5EC99AB0E}" dt="2022-05-22T15:37:51.593" v="10429"/>
          <ac:spMkLst>
            <pc:docMk/>
            <pc:sldMk cId="2296033061" sldId="352"/>
            <ac:spMk id="230" creationId="{1E4F6BE3-AAB9-63F4-F600-9E72B9CE34F1}"/>
          </ac:spMkLst>
        </pc:spChg>
        <pc:spChg chg="mod">
          <ac:chgData name="Gayatri Dandawate" userId="e367800e3e82cfd8" providerId="LiveId" clId="{1FDD68AB-8507-4D09-89E6-A4F5EC99AB0E}" dt="2022-05-22T15:37:51.593" v="10429"/>
          <ac:spMkLst>
            <pc:docMk/>
            <pc:sldMk cId="2296033061" sldId="352"/>
            <ac:spMk id="231" creationId="{E4C2DE68-9A50-4A03-AB66-F9CD790B5EAE}"/>
          </ac:spMkLst>
        </pc:spChg>
        <pc:spChg chg="mod">
          <ac:chgData name="Gayatri Dandawate" userId="e367800e3e82cfd8" providerId="LiveId" clId="{1FDD68AB-8507-4D09-89E6-A4F5EC99AB0E}" dt="2022-05-22T15:37:51.593" v="10429"/>
          <ac:spMkLst>
            <pc:docMk/>
            <pc:sldMk cId="2296033061" sldId="352"/>
            <ac:spMk id="232" creationId="{724F6225-4EBB-077E-98ED-829296E2E2F3}"/>
          </ac:spMkLst>
        </pc:spChg>
        <pc:spChg chg="mod">
          <ac:chgData name="Gayatri Dandawate" userId="e367800e3e82cfd8" providerId="LiveId" clId="{1FDD68AB-8507-4D09-89E6-A4F5EC99AB0E}" dt="2022-05-22T15:37:51.593" v="10429"/>
          <ac:spMkLst>
            <pc:docMk/>
            <pc:sldMk cId="2296033061" sldId="352"/>
            <ac:spMk id="233" creationId="{7F94BAC3-0A80-B117-E03D-843A91EA930D}"/>
          </ac:spMkLst>
        </pc:spChg>
        <pc:spChg chg="mod">
          <ac:chgData name="Gayatri Dandawate" userId="e367800e3e82cfd8" providerId="LiveId" clId="{1FDD68AB-8507-4D09-89E6-A4F5EC99AB0E}" dt="2022-05-22T15:37:51.593" v="10429"/>
          <ac:spMkLst>
            <pc:docMk/>
            <pc:sldMk cId="2296033061" sldId="352"/>
            <ac:spMk id="234" creationId="{F2522C4C-3E95-DDF7-2F1A-DC6AE9651C91}"/>
          </ac:spMkLst>
        </pc:spChg>
        <pc:spChg chg="mod">
          <ac:chgData name="Gayatri Dandawate" userId="e367800e3e82cfd8" providerId="LiveId" clId="{1FDD68AB-8507-4D09-89E6-A4F5EC99AB0E}" dt="2022-05-22T15:37:51.593" v="10429"/>
          <ac:spMkLst>
            <pc:docMk/>
            <pc:sldMk cId="2296033061" sldId="352"/>
            <ac:spMk id="235" creationId="{F5DC7838-82C8-DB84-A78B-B3E880AA4A21}"/>
          </ac:spMkLst>
        </pc:spChg>
        <pc:spChg chg="mod">
          <ac:chgData name="Gayatri Dandawate" userId="e367800e3e82cfd8" providerId="LiveId" clId="{1FDD68AB-8507-4D09-89E6-A4F5EC99AB0E}" dt="2022-05-22T15:37:51.593" v="10429"/>
          <ac:spMkLst>
            <pc:docMk/>
            <pc:sldMk cId="2296033061" sldId="352"/>
            <ac:spMk id="236" creationId="{F47A07F7-A161-3889-DF3B-D7414F776D8F}"/>
          </ac:spMkLst>
        </pc:spChg>
        <pc:spChg chg="mod">
          <ac:chgData name="Gayatri Dandawate" userId="e367800e3e82cfd8" providerId="LiveId" clId="{1FDD68AB-8507-4D09-89E6-A4F5EC99AB0E}" dt="2022-05-22T15:37:51.593" v="10429"/>
          <ac:spMkLst>
            <pc:docMk/>
            <pc:sldMk cId="2296033061" sldId="352"/>
            <ac:spMk id="237" creationId="{926AD84B-2694-AB13-8843-3E5AE3DD7E8D}"/>
          </ac:spMkLst>
        </pc:spChg>
        <pc:spChg chg="mod">
          <ac:chgData name="Gayatri Dandawate" userId="e367800e3e82cfd8" providerId="LiveId" clId="{1FDD68AB-8507-4D09-89E6-A4F5EC99AB0E}" dt="2022-05-22T15:37:51.593" v="10429"/>
          <ac:spMkLst>
            <pc:docMk/>
            <pc:sldMk cId="2296033061" sldId="352"/>
            <ac:spMk id="238" creationId="{E3F40963-F4B6-92BD-77B3-ABBB3D398B14}"/>
          </ac:spMkLst>
        </pc:spChg>
        <pc:spChg chg="mod">
          <ac:chgData name="Gayatri Dandawate" userId="e367800e3e82cfd8" providerId="LiveId" clId="{1FDD68AB-8507-4D09-89E6-A4F5EC99AB0E}" dt="2022-05-22T15:37:51.593" v="10429"/>
          <ac:spMkLst>
            <pc:docMk/>
            <pc:sldMk cId="2296033061" sldId="352"/>
            <ac:spMk id="239" creationId="{AE832D18-282F-B158-8640-E5B6111CC325}"/>
          </ac:spMkLst>
        </pc:spChg>
        <pc:spChg chg="mod">
          <ac:chgData name="Gayatri Dandawate" userId="e367800e3e82cfd8" providerId="LiveId" clId="{1FDD68AB-8507-4D09-89E6-A4F5EC99AB0E}" dt="2022-05-22T15:37:51.593" v="10429"/>
          <ac:spMkLst>
            <pc:docMk/>
            <pc:sldMk cId="2296033061" sldId="352"/>
            <ac:spMk id="240" creationId="{B2981B0E-FCFC-914B-2CFB-963CF95490BE}"/>
          </ac:spMkLst>
        </pc:spChg>
        <pc:spChg chg="mod">
          <ac:chgData name="Gayatri Dandawate" userId="e367800e3e82cfd8" providerId="LiveId" clId="{1FDD68AB-8507-4D09-89E6-A4F5EC99AB0E}" dt="2022-05-22T15:37:51.593" v="10429"/>
          <ac:spMkLst>
            <pc:docMk/>
            <pc:sldMk cId="2296033061" sldId="352"/>
            <ac:spMk id="241" creationId="{20A37FDE-73F6-BD0C-1336-8DA9367B795A}"/>
          </ac:spMkLst>
        </pc:spChg>
        <pc:spChg chg="mod">
          <ac:chgData name="Gayatri Dandawate" userId="e367800e3e82cfd8" providerId="LiveId" clId="{1FDD68AB-8507-4D09-89E6-A4F5EC99AB0E}" dt="2022-05-22T15:37:51.593" v="10429"/>
          <ac:spMkLst>
            <pc:docMk/>
            <pc:sldMk cId="2296033061" sldId="352"/>
            <ac:spMk id="242" creationId="{4E8424AC-4170-9152-DD51-C97EE695BCB7}"/>
          </ac:spMkLst>
        </pc:spChg>
        <pc:spChg chg="mod">
          <ac:chgData name="Gayatri Dandawate" userId="e367800e3e82cfd8" providerId="LiveId" clId="{1FDD68AB-8507-4D09-89E6-A4F5EC99AB0E}" dt="2022-05-22T15:37:51.593" v="10429"/>
          <ac:spMkLst>
            <pc:docMk/>
            <pc:sldMk cId="2296033061" sldId="352"/>
            <ac:spMk id="243" creationId="{BD074079-15EF-6159-8F7B-914A0391CB06}"/>
          </ac:spMkLst>
        </pc:spChg>
        <pc:spChg chg="mod">
          <ac:chgData name="Gayatri Dandawate" userId="e367800e3e82cfd8" providerId="LiveId" clId="{1FDD68AB-8507-4D09-89E6-A4F5EC99AB0E}" dt="2022-05-22T15:37:51.593" v="10429"/>
          <ac:spMkLst>
            <pc:docMk/>
            <pc:sldMk cId="2296033061" sldId="352"/>
            <ac:spMk id="244" creationId="{6874E491-9804-18CE-9C8B-42F90601902C}"/>
          </ac:spMkLst>
        </pc:spChg>
        <pc:spChg chg="mod">
          <ac:chgData name="Gayatri Dandawate" userId="e367800e3e82cfd8" providerId="LiveId" clId="{1FDD68AB-8507-4D09-89E6-A4F5EC99AB0E}" dt="2022-05-22T15:37:51.593" v="10429"/>
          <ac:spMkLst>
            <pc:docMk/>
            <pc:sldMk cId="2296033061" sldId="352"/>
            <ac:spMk id="245" creationId="{9EDB4DDB-F476-616D-E263-4CA1930A3D06}"/>
          </ac:spMkLst>
        </pc:spChg>
        <pc:spChg chg="mod">
          <ac:chgData name="Gayatri Dandawate" userId="e367800e3e82cfd8" providerId="LiveId" clId="{1FDD68AB-8507-4D09-89E6-A4F5EC99AB0E}" dt="2022-05-22T15:37:51.593" v="10429"/>
          <ac:spMkLst>
            <pc:docMk/>
            <pc:sldMk cId="2296033061" sldId="352"/>
            <ac:spMk id="246" creationId="{BD1FC08B-2C45-E7D9-102E-D62AE14FC0C8}"/>
          </ac:spMkLst>
        </pc:spChg>
        <pc:spChg chg="mod">
          <ac:chgData name="Gayatri Dandawate" userId="e367800e3e82cfd8" providerId="LiveId" clId="{1FDD68AB-8507-4D09-89E6-A4F5EC99AB0E}" dt="2022-05-22T15:37:51.593" v="10429"/>
          <ac:spMkLst>
            <pc:docMk/>
            <pc:sldMk cId="2296033061" sldId="352"/>
            <ac:spMk id="247" creationId="{143F8F9B-B818-B124-4A10-D7D60219601F}"/>
          </ac:spMkLst>
        </pc:spChg>
        <pc:spChg chg="mod">
          <ac:chgData name="Gayatri Dandawate" userId="e367800e3e82cfd8" providerId="LiveId" clId="{1FDD68AB-8507-4D09-89E6-A4F5EC99AB0E}" dt="2022-05-22T15:37:51.593" v="10429"/>
          <ac:spMkLst>
            <pc:docMk/>
            <pc:sldMk cId="2296033061" sldId="352"/>
            <ac:spMk id="249" creationId="{79DB0045-D0DF-B042-7FAF-EDAA4EE19EC7}"/>
          </ac:spMkLst>
        </pc:spChg>
        <pc:spChg chg="mod">
          <ac:chgData name="Gayatri Dandawate" userId="e367800e3e82cfd8" providerId="LiveId" clId="{1FDD68AB-8507-4D09-89E6-A4F5EC99AB0E}" dt="2022-05-22T15:37:51.593" v="10429"/>
          <ac:spMkLst>
            <pc:docMk/>
            <pc:sldMk cId="2296033061" sldId="352"/>
            <ac:spMk id="250" creationId="{750D0FCA-CC72-4EE7-F7B3-F6036486B7AA}"/>
          </ac:spMkLst>
        </pc:spChg>
        <pc:spChg chg="mod">
          <ac:chgData name="Gayatri Dandawate" userId="e367800e3e82cfd8" providerId="LiveId" clId="{1FDD68AB-8507-4D09-89E6-A4F5EC99AB0E}" dt="2022-05-22T15:37:51.593" v="10429"/>
          <ac:spMkLst>
            <pc:docMk/>
            <pc:sldMk cId="2296033061" sldId="352"/>
            <ac:spMk id="251" creationId="{A15DCB7F-353A-6EBF-5702-507372A954FC}"/>
          </ac:spMkLst>
        </pc:spChg>
        <pc:spChg chg="mod">
          <ac:chgData name="Gayatri Dandawate" userId="e367800e3e82cfd8" providerId="LiveId" clId="{1FDD68AB-8507-4D09-89E6-A4F5EC99AB0E}" dt="2022-05-22T15:37:51.593" v="10429"/>
          <ac:spMkLst>
            <pc:docMk/>
            <pc:sldMk cId="2296033061" sldId="352"/>
            <ac:spMk id="252" creationId="{8053BA42-AA7C-E4BA-797E-DED43BED292A}"/>
          </ac:spMkLst>
        </pc:spChg>
        <pc:spChg chg="mod">
          <ac:chgData name="Gayatri Dandawate" userId="e367800e3e82cfd8" providerId="LiveId" clId="{1FDD68AB-8507-4D09-89E6-A4F5EC99AB0E}" dt="2022-05-22T15:37:51.593" v="10429"/>
          <ac:spMkLst>
            <pc:docMk/>
            <pc:sldMk cId="2296033061" sldId="352"/>
            <ac:spMk id="253" creationId="{37B2CBAF-3E56-6E90-AF52-4A837E0463BF}"/>
          </ac:spMkLst>
        </pc:spChg>
        <pc:spChg chg="mod">
          <ac:chgData name="Gayatri Dandawate" userId="e367800e3e82cfd8" providerId="LiveId" clId="{1FDD68AB-8507-4D09-89E6-A4F5EC99AB0E}" dt="2022-05-22T15:37:51.593" v="10429"/>
          <ac:spMkLst>
            <pc:docMk/>
            <pc:sldMk cId="2296033061" sldId="352"/>
            <ac:spMk id="254" creationId="{4855DAE1-5A66-C169-7303-73FFCEEB0D92}"/>
          </ac:spMkLst>
        </pc:spChg>
        <pc:spChg chg="mod">
          <ac:chgData name="Gayatri Dandawate" userId="e367800e3e82cfd8" providerId="LiveId" clId="{1FDD68AB-8507-4D09-89E6-A4F5EC99AB0E}" dt="2022-05-22T15:37:51.593" v="10429"/>
          <ac:spMkLst>
            <pc:docMk/>
            <pc:sldMk cId="2296033061" sldId="352"/>
            <ac:spMk id="255" creationId="{E2ACBEFF-1901-34CC-6ABA-5D7DCC2E2B21}"/>
          </ac:spMkLst>
        </pc:spChg>
        <pc:spChg chg="mod">
          <ac:chgData name="Gayatri Dandawate" userId="e367800e3e82cfd8" providerId="LiveId" clId="{1FDD68AB-8507-4D09-89E6-A4F5EC99AB0E}" dt="2022-05-22T15:37:51.593" v="10429"/>
          <ac:spMkLst>
            <pc:docMk/>
            <pc:sldMk cId="2296033061" sldId="352"/>
            <ac:spMk id="256" creationId="{288C541D-0261-7417-6FB6-303A49F31F89}"/>
          </ac:spMkLst>
        </pc:spChg>
        <pc:spChg chg="mod">
          <ac:chgData name="Gayatri Dandawate" userId="e367800e3e82cfd8" providerId="LiveId" clId="{1FDD68AB-8507-4D09-89E6-A4F5EC99AB0E}" dt="2022-05-22T15:37:51.593" v="10429"/>
          <ac:spMkLst>
            <pc:docMk/>
            <pc:sldMk cId="2296033061" sldId="352"/>
            <ac:spMk id="257" creationId="{DC330171-14A5-18B7-ADF7-DD88C301622F}"/>
          </ac:spMkLst>
        </pc:spChg>
        <pc:spChg chg="mod">
          <ac:chgData name="Gayatri Dandawate" userId="e367800e3e82cfd8" providerId="LiveId" clId="{1FDD68AB-8507-4D09-89E6-A4F5EC99AB0E}" dt="2022-05-22T15:37:51.593" v="10429"/>
          <ac:spMkLst>
            <pc:docMk/>
            <pc:sldMk cId="2296033061" sldId="352"/>
            <ac:spMk id="258" creationId="{03CFD890-A84D-8425-79D5-1801A3BFEC9D}"/>
          </ac:spMkLst>
        </pc:spChg>
        <pc:spChg chg="mod">
          <ac:chgData name="Gayatri Dandawate" userId="e367800e3e82cfd8" providerId="LiveId" clId="{1FDD68AB-8507-4D09-89E6-A4F5EC99AB0E}" dt="2022-05-22T15:37:51.593" v="10429"/>
          <ac:spMkLst>
            <pc:docMk/>
            <pc:sldMk cId="2296033061" sldId="352"/>
            <ac:spMk id="259" creationId="{08EF0380-CA3A-BBB5-61BB-03E41B625702}"/>
          </ac:spMkLst>
        </pc:spChg>
        <pc:spChg chg="mod">
          <ac:chgData name="Gayatri Dandawate" userId="e367800e3e82cfd8" providerId="LiveId" clId="{1FDD68AB-8507-4D09-89E6-A4F5EC99AB0E}" dt="2022-05-22T15:37:51.593" v="10429"/>
          <ac:spMkLst>
            <pc:docMk/>
            <pc:sldMk cId="2296033061" sldId="352"/>
            <ac:spMk id="260" creationId="{FD21AB32-B10F-8509-19CA-C04415ED5A05}"/>
          </ac:spMkLst>
        </pc:spChg>
        <pc:spChg chg="mod">
          <ac:chgData name="Gayatri Dandawate" userId="e367800e3e82cfd8" providerId="LiveId" clId="{1FDD68AB-8507-4D09-89E6-A4F5EC99AB0E}" dt="2022-05-22T15:37:51.593" v="10429"/>
          <ac:spMkLst>
            <pc:docMk/>
            <pc:sldMk cId="2296033061" sldId="352"/>
            <ac:spMk id="261" creationId="{FF525861-8A8A-F665-A372-070EA052B7C8}"/>
          </ac:spMkLst>
        </pc:spChg>
        <pc:spChg chg="mod">
          <ac:chgData name="Gayatri Dandawate" userId="e367800e3e82cfd8" providerId="LiveId" clId="{1FDD68AB-8507-4D09-89E6-A4F5EC99AB0E}" dt="2022-05-22T15:37:51.593" v="10429"/>
          <ac:spMkLst>
            <pc:docMk/>
            <pc:sldMk cId="2296033061" sldId="352"/>
            <ac:spMk id="262" creationId="{FC36A037-4CE9-421E-1814-E5BC7B01376E}"/>
          </ac:spMkLst>
        </pc:spChg>
        <pc:spChg chg="mod">
          <ac:chgData name="Gayatri Dandawate" userId="e367800e3e82cfd8" providerId="LiveId" clId="{1FDD68AB-8507-4D09-89E6-A4F5EC99AB0E}" dt="2022-05-22T15:37:51.593" v="10429"/>
          <ac:spMkLst>
            <pc:docMk/>
            <pc:sldMk cId="2296033061" sldId="352"/>
            <ac:spMk id="263" creationId="{1DEFB3FC-9A8B-5FFE-207F-E7CCDFD5D0F0}"/>
          </ac:spMkLst>
        </pc:spChg>
        <pc:spChg chg="mod">
          <ac:chgData name="Gayatri Dandawate" userId="e367800e3e82cfd8" providerId="LiveId" clId="{1FDD68AB-8507-4D09-89E6-A4F5EC99AB0E}" dt="2022-05-22T15:37:51.593" v="10429"/>
          <ac:spMkLst>
            <pc:docMk/>
            <pc:sldMk cId="2296033061" sldId="352"/>
            <ac:spMk id="264" creationId="{D464EBEC-2EEE-8FAF-956C-B61A4888C040}"/>
          </ac:spMkLst>
        </pc:spChg>
        <pc:spChg chg="mod">
          <ac:chgData name="Gayatri Dandawate" userId="e367800e3e82cfd8" providerId="LiveId" clId="{1FDD68AB-8507-4D09-89E6-A4F5EC99AB0E}" dt="2022-05-22T15:37:51.593" v="10429"/>
          <ac:spMkLst>
            <pc:docMk/>
            <pc:sldMk cId="2296033061" sldId="352"/>
            <ac:spMk id="265" creationId="{8D9BEBD6-01A0-C9DB-A594-3CDEE1B63ACF}"/>
          </ac:spMkLst>
        </pc:spChg>
        <pc:spChg chg="mod">
          <ac:chgData name="Gayatri Dandawate" userId="e367800e3e82cfd8" providerId="LiveId" clId="{1FDD68AB-8507-4D09-89E6-A4F5EC99AB0E}" dt="2022-05-22T15:37:51.593" v="10429"/>
          <ac:spMkLst>
            <pc:docMk/>
            <pc:sldMk cId="2296033061" sldId="352"/>
            <ac:spMk id="266" creationId="{5812D007-2CEC-03FF-B222-FFBF80926762}"/>
          </ac:spMkLst>
        </pc:spChg>
        <pc:spChg chg="mod">
          <ac:chgData name="Gayatri Dandawate" userId="e367800e3e82cfd8" providerId="LiveId" clId="{1FDD68AB-8507-4D09-89E6-A4F5EC99AB0E}" dt="2022-05-22T15:37:51.593" v="10429"/>
          <ac:spMkLst>
            <pc:docMk/>
            <pc:sldMk cId="2296033061" sldId="352"/>
            <ac:spMk id="267" creationId="{F88364E0-5125-EE68-4B45-21922CE1C77D}"/>
          </ac:spMkLst>
        </pc:spChg>
        <pc:spChg chg="mod">
          <ac:chgData name="Gayatri Dandawate" userId="e367800e3e82cfd8" providerId="LiveId" clId="{1FDD68AB-8507-4D09-89E6-A4F5EC99AB0E}" dt="2022-05-22T15:37:51.593" v="10429"/>
          <ac:spMkLst>
            <pc:docMk/>
            <pc:sldMk cId="2296033061" sldId="352"/>
            <ac:spMk id="268" creationId="{9DE41922-C773-E079-076E-C3CD6EC31259}"/>
          </ac:spMkLst>
        </pc:spChg>
        <pc:spChg chg="mod">
          <ac:chgData name="Gayatri Dandawate" userId="e367800e3e82cfd8" providerId="LiveId" clId="{1FDD68AB-8507-4D09-89E6-A4F5EC99AB0E}" dt="2022-05-22T15:37:51.593" v="10429"/>
          <ac:spMkLst>
            <pc:docMk/>
            <pc:sldMk cId="2296033061" sldId="352"/>
            <ac:spMk id="270" creationId="{730CE27F-7CB1-24C1-3A3E-4A9638693C2D}"/>
          </ac:spMkLst>
        </pc:spChg>
        <pc:spChg chg="mod">
          <ac:chgData name="Gayatri Dandawate" userId="e367800e3e82cfd8" providerId="LiveId" clId="{1FDD68AB-8507-4D09-89E6-A4F5EC99AB0E}" dt="2022-05-22T15:37:51.593" v="10429"/>
          <ac:spMkLst>
            <pc:docMk/>
            <pc:sldMk cId="2296033061" sldId="352"/>
            <ac:spMk id="271" creationId="{DABBEAE4-427C-8349-47D9-CB86AE1BEA95}"/>
          </ac:spMkLst>
        </pc:spChg>
        <pc:spChg chg="mod">
          <ac:chgData name="Gayatri Dandawate" userId="e367800e3e82cfd8" providerId="LiveId" clId="{1FDD68AB-8507-4D09-89E6-A4F5EC99AB0E}" dt="2022-05-22T15:37:51.593" v="10429"/>
          <ac:spMkLst>
            <pc:docMk/>
            <pc:sldMk cId="2296033061" sldId="352"/>
            <ac:spMk id="272" creationId="{98E13629-BC4C-E66A-EF0A-D1F0C9CCD1CD}"/>
          </ac:spMkLst>
        </pc:spChg>
        <pc:spChg chg="mod">
          <ac:chgData name="Gayatri Dandawate" userId="e367800e3e82cfd8" providerId="LiveId" clId="{1FDD68AB-8507-4D09-89E6-A4F5EC99AB0E}" dt="2022-05-22T15:37:51.593" v="10429"/>
          <ac:spMkLst>
            <pc:docMk/>
            <pc:sldMk cId="2296033061" sldId="352"/>
            <ac:spMk id="273" creationId="{D9A4AEB0-B107-1EDC-424E-C8C91E7064C3}"/>
          </ac:spMkLst>
        </pc:spChg>
        <pc:spChg chg="mod">
          <ac:chgData name="Gayatri Dandawate" userId="e367800e3e82cfd8" providerId="LiveId" clId="{1FDD68AB-8507-4D09-89E6-A4F5EC99AB0E}" dt="2022-05-22T15:37:51.593" v="10429"/>
          <ac:spMkLst>
            <pc:docMk/>
            <pc:sldMk cId="2296033061" sldId="352"/>
            <ac:spMk id="274" creationId="{826733D1-C0D1-BDDD-2ED2-6FF6B38F1CFE}"/>
          </ac:spMkLst>
        </pc:spChg>
        <pc:spChg chg="mod">
          <ac:chgData name="Gayatri Dandawate" userId="e367800e3e82cfd8" providerId="LiveId" clId="{1FDD68AB-8507-4D09-89E6-A4F5EC99AB0E}" dt="2022-05-22T15:37:51.593" v="10429"/>
          <ac:spMkLst>
            <pc:docMk/>
            <pc:sldMk cId="2296033061" sldId="352"/>
            <ac:spMk id="275" creationId="{A804EC9A-D7D9-640F-7C2F-841D86903250}"/>
          </ac:spMkLst>
        </pc:spChg>
        <pc:spChg chg="mod">
          <ac:chgData name="Gayatri Dandawate" userId="e367800e3e82cfd8" providerId="LiveId" clId="{1FDD68AB-8507-4D09-89E6-A4F5EC99AB0E}" dt="2022-05-22T15:37:51.593" v="10429"/>
          <ac:spMkLst>
            <pc:docMk/>
            <pc:sldMk cId="2296033061" sldId="352"/>
            <ac:spMk id="276" creationId="{EFE9F765-0A23-A9F4-99FC-116316330C2D}"/>
          </ac:spMkLst>
        </pc:spChg>
        <pc:spChg chg="mod">
          <ac:chgData name="Gayatri Dandawate" userId="e367800e3e82cfd8" providerId="LiveId" clId="{1FDD68AB-8507-4D09-89E6-A4F5EC99AB0E}" dt="2022-05-22T15:37:51.593" v="10429"/>
          <ac:spMkLst>
            <pc:docMk/>
            <pc:sldMk cId="2296033061" sldId="352"/>
            <ac:spMk id="277" creationId="{D97ECC21-F20A-AEE9-A199-41904FBC6B56}"/>
          </ac:spMkLst>
        </pc:spChg>
        <pc:spChg chg="mod">
          <ac:chgData name="Gayatri Dandawate" userId="e367800e3e82cfd8" providerId="LiveId" clId="{1FDD68AB-8507-4D09-89E6-A4F5EC99AB0E}" dt="2022-05-22T15:37:51.593" v="10429"/>
          <ac:spMkLst>
            <pc:docMk/>
            <pc:sldMk cId="2296033061" sldId="352"/>
            <ac:spMk id="279" creationId="{CFC55B47-AF08-1CDC-E629-B76828451FEE}"/>
          </ac:spMkLst>
        </pc:spChg>
        <pc:spChg chg="mod">
          <ac:chgData name="Gayatri Dandawate" userId="e367800e3e82cfd8" providerId="LiveId" clId="{1FDD68AB-8507-4D09-89E6-A4F5EC99AB0E}" dt="2022-05-22T15:37:51.593" v="10429"/>
          <ac:spMkLst>
            <pc:docMk/>
            <pc:sldMk cId="2296033061" sldId="352"/>
            <ac:spMk id="280" creationId="{16277386-37B3-2E8B-AF6F-FCACA44C83E4}"/>
          </ac:spMkLst>
        </pc:spChg>
        <pc:spChg chg="mod">
          <ac:chgData name="Gayatri Dandawate" userId="e367800e3e82cfd8" providerId="LiveId" clId="{1FDD68AB-8507-4D09-89E6-A4F5EC99AB0E}" dt="2022-05-22T15:37:51.593" v="10429"/>
          <ac:spMkLst>
            <pc:docMk/>
            <pc:sldMk cId="2296033061" sldId="352"/>
            <ac:spMk id="281" creationId="{DBCE2700-CB1B-2DE5-202F-E2637AB44F14}"/>
          </ac:spMkLst>
        </pc:spChg>
        <pc:spChg chg="mod">
          <ac:chgData name="Gayatri Dandawate" userId="e367800e3e82cfd8" providerId="LiveId" clId="{1FDD68AB-8507-4D09-89E6-A4F5EC99AB0E}" dt="2022-05-22T15:37:51.593" v="10429"/>
          <ac:spMkLst>
            <pc:docMk/>
            <pc:sldMk cId="2296033061" sldId="352"/>
            <ac:spMk id="282" creationId="{F543F4B2-BD6A-7054-87E2-894A5F8EE68B}"/>
          </ac:spMkLst>
        </pc:spChg>
        <pc:spChg chg="mod">
          <ac:chgData name="Gayatri Dandawate" userId="e367800e3e82cfd8" providerId="LiveId" clId="{1FDD68AB-8507-4D09-89E6-A4F5EC99AB0E}" dt="2022-05-22T15:37:51.593" v="10429"/>
          <ac:spMkLst>
            <pc:docMk/>
            <pc:sldMk cId="2296033061" sldId="352"/>
            <ac:spMk id="284" creationId="{E5476ED0-CEEC-E6C7-8494-4FDFD4AB0903}"/>
          </ac:spMkLst>
        </pc:spChg>
        <pc:spChg chg="mod">
          <ac:chgData name="Gayatri Dandawate" userId="e367800e3e82cfd8" providerId="LiveId" clId="{1FDD68AB-8507-4D09-89E6-A4F5EC99AB0E}" dt="2022-05-22T15:37:51.593" v="10429"/>
          <ac:spMkLst>
            <pc:docMk/>
            <pc:sldMk cId="2296033061" sldId="352"/>
            <ac:spMk id="285" creationId="{932E3CAC-5FA6-F3FA-EC3E-00E4AB3D00E9}"/>
          </ac:spMkLst>
        </pc:spChg>
        <pc:spChg chg="add mod">
          <ac:chgData name="Gayatri Dandawate" userId="e367800e3e82cfd8" providerId="LiveId" clId="{1FDD68AB-8507-4D09-89E6-A4F5EC99AB0E}" dt="2022-05-22T15:37:51.593" v="10429"/>
          <ac:spMkLst>
            <pc:docMk/>
            <pc:sldMk cId="2296033061" sldId="352"/>
            <ac:spMk id="286" creationId="{30453A02-3428-ED42-C9D2-175DA39ED4E4}"/>
          </ac:spMkLst>
        </pc:spChg>
        <pc:spChg chg="add mod">
          <ac:chgData name="Gayatri Dandawate" userId="e367800e3e82cfd8" providerId="LiveId" clId="{1FDD68AB-8507-4D09-89E6-A4F5EC99AB0E}" dt="2022-05-22T15:37:51.593" v="10429"/>
          <ac:spMkLst>
            <pc:docMk/>
            <pc:sldMk cId="2296033061" sldId="352"/>
            <ac:spMk id="287" creationId="{65F830CE-7888-A51C-C5B5-5F779134FA7D}"/>
          </ac:spMkLst>
        </pc:spChg>
        <pc:spChg chg="mod">
          <ac:chgData name="Gayatri Dandawate" userId="e367800e3e82cfd8" providerId="LiveId" clId="{1FDD68AB-8507-4D09-89E6-A4F5EC99AB0E}" dt="2022-05-22T15:37:51.593" v="10429"/>
          <ac:spMkLst>
            <pc:docMk/>
            <pc:sldMk cId="2296033061" sldId="352"/>
            <ac:spMk id="289" creationId="{9A6359B3-6642-7DEA-698E-EE604F39058E}"/>
          </ac:spMkLst>
        </pc:spChg>
        <pc:spChg chg="mod">
          <ac:chgData name="Gayatri Dandawate" userId="e367800e3e82cfd8" providerId="LiveId" clId="{1FDD68AB-8507-4D09-89E6-A4F5EC99AB0E}" dt="2022-05-22T15:37:51.593" v="10429"/>
          <ac:spMkLst>
            <pc:docMk/>
            <pc:sldMk cId="2296033061" sldId="352"/>
            <ac:spMk id="290" creationId="{4351EA56-8A25-DA20-560D-50F8643AF77B}"/>
          </ac:spMkLst>
        </pc:spChg>
        <pc:spChg chg="add mod">
          <ac:chgData name="Gayatri Dandawate" userId="e367800e3e82cfd8" providerId="LiveId" clId="{1FDD68AB-8507-4D09-89E6-A4F5EC99AB0E}" dt="2022-05-22T15:41:40.741" v="10461" actId="1076"/>
          <ac:spMkLst>
            <pc:docMk/>
            <pc:sldMk cId="2296033061" sldId="352"/>
            <ac:spMk id="296" creationId="{CAE00DC9-F549-DD94-3AB9-258ECCD61ADA}"/>
          </ac:spMkLst>
        </pc:spChg>
        <pc:grpChg chg="add mod">
          <ac:chgData name="Gayatri Dandawate" userId="e367800e3e82cfd8" providerId="LiveId" clId="{1FDD68AB-8507-4D09-89E6-A4F5EC99AB0E}" dt="2022-05-22T15:37:51.593" v="10429"/>
          <ac:grpSpMkLst>
            <pc:docMk/>
            <pc:sldMk cId="2296033061" sldId="352"/>
            <ac:grpSpMk id="13" creationId="{62E06794-9559-FFD7-1A05-BCF16306D7FF}"/>
          </ac:grpSpMkLst>
        </pc:grpChg>
        <pc:grpChg chg="add mod">
          <ac:chgData name="Gayatri Dandawate" userId="e367800e3e82cfd8" providerId="LiveId" clId="{1FDD68AB-8507-4D09-89E6-A4F5EC99AB0E}" dt="2022-05-22T15:37:51.593" v="10429"/>
          <ac:grpSpMkLst>
            <pc:docMk/>
            <pc:sldMk cId="2296033061" sldId="352"/>
            <ac:grpSpMk id="20" creationId="{884A4F75-53AE-E31A-21B7-595EA838B1D8}"/>
          </ac:grpSpMkLst>
        </pc:grpChg>
        <pc:grpChg chg="mod">
          <ac:chgData name="Gayatri Dandawate" userId="e367800e3e82cfd8" providerId="LiveId" clId="{1FDD68AB-8507-4D09-89E6-A4F5EC99AB0E}" dt="2022-05-22T15:37:51.593" v="10429"/>
          <ac:grpSpMkLst>
            <pc:docMk/>
            <pc:sldMk cId="2296033061" sldId="352"/>
            <ac:grpSpMk id="21" creationId="{FBA34685-1B6B-CD9A-AFDB-6796609FAFD1}"/>
          </ac:grpSpMkLst>
        </pc:grpChg>
        <pc:grpChg chg="mod">
          <ac:chgData name="Gayatri Dandawate" userId="e367800e3e82cfd8" providerId="LiveId" clId="{1FDD68AB-8507-4D09-89E6-A4F5EC99AB0E}" dt="2022-05-22T15:37:51.593" v="10429"/>
          <ac:grpSpMkLst>
            <pc:docMk/>
            <pc:sldMk cId="2296033061" sldId="352"/>
            <ac:grpSpMk id="22" creationId="{5DB7D91A-49A7-08EE-040B-C2FEDEB6D436}"/>
          </ac:grpSpMkLst>
        </pc:grpChg>
        <pc:grpChg chg="mod">
          <ac:chgData name="Gayatri Dandawate" userId="e367800e3e82cfd8" providerId="LiveId" clId="{1FDD68AB-8507-4D09-89E6-A4F5EC99AB0E}" dt="2022-05-22T15:37:51.593" v="10429"/>
          <ac:grpSpMkLst>
            <pc:docMk/>
            <pc:sldMk cId="2296033061" sldId="352"/>
            <ac:grpSpMk id="23" creationId="{2535A29D-0A22-A28C-CD00-DCF52D09410E}"/>
          </ac:grpSpMkLst>
        </pc:grpChg>
        <pc:grpChg chg="mod">
          <ac:chgData name="Gayatri Dandawate" userId="e367800e3e82cfd8" providerId="LiveId" clId="{1FDD68AB-8507-4D09-89E6-A4F5EC99AB0E}" dt="2022-05-22T15:37:51.593" v="10429"/>
          <ac:grpSpMkLst>
            <pc:docMk/>
            <pc:sldMk cId="2296033061" sldId="352"/>
            <ac:grpSpMk id="24" creationId="{0A4F5F90-02C5-1D81-BC3A-A0F945F70558}"/>
          </ac:grpSpMkLst>
        </pc:grpChg>
        <pc:grpChg chg="mod">
          <ac:chgData name="Gayatri Dandawate" userId="e367800e3e82cfd8" providerId="LiveId" clId="{1FDD68AB-8507-4D09-89E6-A4F5EC99AB0E}" dt="2022-05-22T15:37:51.593" v="10429"/>
          <ac:grpSpMkLst>
            <pc:docMk/>
            <pc:sldMk cId="2296033061" sldId="352"/>
            <ac:grpSpMk id="25" creationId="{7AD6AB82-26D6-ACB2-CB2F-DCE40F969414}"/>
          </ac:grpSpMkLst>
        </pc:grpChg>
        <pc:grpChg chg="mod">
          <ac:chgData name="Gayatri Dandawate" userId="e367800e3e82cfd8" providerId="LiveId" clId="{1FDD68AB-8507-4D09-89E6-A4F5EC99AB0E}" dt="2022-05-22T15:37:51.593" v="10429"/>
          <ac:grpSpMkLst>
            <pc:docMk/>
            <pc:sldMk cId="2296033061" sldId="352"/>
            <ac:grpSpMk id="26" creationId="{DD6602B9-7495-0473-C669-6BA2A0C0F1AD}"/>
          </ac:grpSpMkLst>
        </pc:grpChg>
        <pc:grpChg chg="mod">
          <ac:chgData name="Gayatri Dandawate" userId="e367800e3e82cfd8" providerId="LiveId" clId="{1FDD68AB-8507-4D09-89E6-A4F5EC99AB0E}" dt="2022-05-22T15:37:51.593" v="10429"/>
          <ac:grpSpMkLst>
            <pc:docMk/>
            <pc:sldMk cId="2296033061" sldId="352"/>
            <ac:grpSpMk id="27" creationId="{576BB28D-5CC9-0DB8-5180-92238A201812}"/>
          </ac:grpSpMkLst>
        </pc:grpChg>
        <pc:grpChg chg="mod">
          <ac:chgData name="Gayatri Dandawate" userId="e367800e3e82cfd8" providerId="LiveId" clId="{1FDD68AB-8507-4D09-89E6-A4F5EC99AB0E}" dt="2022-05-22T15:37:51.593" v="10429"/>
          <ac:grpSpMkLst>
            <pc:docMk/>
            <pc:sldMk cId="2296033061" sldId="352"/>
            <ac:grpSpMk id="28" creationId="{2CD73EF9-5762-A8CC-1981-F84994B665A7}"/>
          </ac:grpSpMkLst>
        </pc:grpChg>
        <pc:grpChg chg="mod">
          <ac:chgData name="Gayatri Dandawate" userId="e367800e3e82cfd8" providerId="LiveId" clId="{1FDD68AB-8507-4D09-89E6-A4F5EC99AB0E}" dt="2022-05-22T15:37:51.593" v="10429"/>
          <ac:grpSpMkLst>
            <pc:docMk/>
            <pc:sldMk cId="2296033061" sldId="352"/>
            <ac:grpSpMk id="29" creationId="{2D6B7410-CB09-B5D5-6D36-1993D675DE49}"/>
          </ac:grpSpMkLst>
        </pc:grpChg>
        <pc:grpChg chg="mod">
          <ac:chgData name="Gayatri Dandawate" userId="e367800e3e82cfd8" providerId="LiveId" clId="{1FDD68AB-8507-4D09-89E6-A4F5EC99AB0E}" dt="2022-05-22T15:37:51.593" v="10429"/>
          <ac:grpSpMkLst>
            <pc:docMk/>
            <pc:sldMk cId="2296033061" sldId="352"/>
            <ac:grpSpMk id="30" creationId="{5C72ED04-9D8B-341E-BBA2-D101EDADC76F}"/>
          </ac:grpSpMkLst>
        </pc:grpChg>
        <pc:grpChg chg="mod">
          <ac:chgData name="Gayatri Dandawate" userId="e367800e3e82cfd8" providerId="LiveId" clId="{1FDD68AB-8507-4D09-89E6-A4F5EC99AB0E}" dt="2022-05-22T15:37:51.593" v="10429"/>
          <ac:grpSpMkLst>
            <pc:docMk/>
            <pc:sldMk cId="2296033061" sldId="352"/>
            <ac:grpSpMk id="31" creationId="{F8B2A381-F345-67EC-C4AE-36C7A2DA0EEE}"/>
          </ac:grpSpMkLst>
        </pc:grpChg>
        <pc:grpChg chg="mod">
          <ac:chgData name="Gayatri Dandawate" userId="e367800e3e82cfd8" providerId="LiveId" clId="{1FDD68AB-8507-4D09-89E6-A4F5EC99AB0E}" dt="2022-05-22T15:37:51.593" v="10429"/>
          <ac:grpSpMkLst>
            <pc:docMk/>
            <pc:sldMk cId="2296033061" sldId="352"/>
            <ac:grpSpMk id="32" creationId="{278C651A-E7C3-86C2-3A42-7065CA80B559}"/>
          </ac:grpSpMkLst>
        </pc:grpChg>
        <pc:grpChg chg="mod">
          <ac:chgData name="Gayatri Dandawate" userId="e367800e3e82cfd8" providerId="LiveId" clId="{1FDD68AB-8507-4D09-89E6-A4F5EC99AB0E}" dt="2022-05-22T15:37:51.593" v="10429"/>
          <ac:grpSpMkLst>
            <pc:docMk/>
            <pc:sldMk cId="2296033061" sldId="352"/>
            <ac:grpSpMk id="36" creationId="{94C9027A-ED3F-671D-D1A2-8A6B4A171564}"/>
          </ac:grpSpMkLst>
        </pc:grpChg>
        <pc:grpChg chg="mod">
          <ac:chgData name="Gayatri Dandawate" userId="e367800e3e82cfd8" providerId="LiveId" clId="{1FDD68AB-8507-4D09-89E6-A4F5EC99AB0E}" dt="2022-05-22T15:37:51.593" v="10429"/>
          <ac:grpSpMkLst>
            <pc:docMk/>
            <pc:sldMk cId="2296033061" sldId="352"/>
            <ac:grpSpMk id="59" creationId="{E3958DE2-D1C5-0551-A005-5F8579E6A7C3}"/>
          </ac:grpSpMkLst>
        </pc:grpChg>
        <pc:grpChg chg="mod">
          <ac:chgData name="Gayatri Dandawate" userId="e367800e3e82cfd8" providerId="LiveId" clId="{1FDD68AB-8507-4D09-89E6-A4F5EC99AB0E}" dt="2022-05-22T15:37:51.593" v="10429"/>
          <ac:grpSpMkLst>
            <pc:docMk/>
            <pc:sldMk cId="2296033061" sldId="352"/>
            <ac:grpSpMk id="61" creationId="{D604874E-76B0-3DD2-39FC-BA430E11FD13}"/>
          </ac:grpSpMkLst>
        </pc:grpChg>
        <pc:grpChg chg="mod">
          <ac:chgData name="Gayatri Dandawate" userId="e367800e3e82cfd8" providerId="LiveId" clId="{1FDD68AB-8507-4D09-89E6-A4F5EC99AB0E}" dt="2022-05-22T15:37:51.593" v="10429"/>
          <ac:grpSpMkLst>
            <pc:docMk/>
            <pc:sldMk cId="2296033061" sldId="352"/>
            <ac:grpSpMk id="69" creationId="{ED796C36-D20F-04B9-6D90-9448C2AC77AC}"/>
          </ac:grpSpMkLst>
        </pc:grpChg>
        <pc:grpChg chg="mod">
          <ac:chgData name="Gayatri Dandawate" userId="e367800e3e82cfd8" providerId="LiveId" clId="{1FDD68AB-8507-4D09-89E6-A4F5EC99AB0E}" dt="2022-05-22T15:37:51.593" v="10429"/>
          <ac:grpSpMkLst>
            <pc:docMk/>
            <pc:sldMk cId="2296033061" sldId="352"/>
            <ac:grpSpMk id="99" creationId="{F99B4BB0-ACE3-B983-A78A-D66BA4CACDEF}"/>
          </ac:grpSpMkLst>
        </pc:grpChg>
        <pc:grpChg chg="mod">
          <ac:chgData name="Gayatri Dandawate" userId="e367800e3e82cfd8" providerId="LiveId" clId="{1FDD68AB-8507-4D09-89E6-A4F5EC99AB0E}" dt="2022-05-22T15:37:51.593" v="10429"/>
          <ac:grpSpMkLst>
            <pc:docMk/>
            <pc:sldMk cId="2296033061" sldId="352"/>
            <ac:grpSpMk id="101" creationId="{6E280E60-7A19-1134-C4FF-4619B9CB8E6A}"/>
          </ac:grpSpMkLst>
        </pc:grpChg>
        <pc:grpChg chg="mod">
          <ac:chgData name="Gayatri Dandawate" userId="e367800e3e82cfd8" providerId="LiveId" clId="{1FDD68AB-8507-4D09-89E6-A4F5EC99AB0E}" dt="2022-05-22T15:37:51.593" v="10429"/>
          <ac:grpSpMkLst>
            <pc:docMk/>
            <pc:sldMk cId="2296033061" sldId="352"/>
            <ac:grpSpMk id="102" creationId="{CDDA29F7-F514-B148-F704-9E65E8B4F6BA}"/>
          </ac:grpSpMkLst>
        </pc:grpChg>
        <pc:grpChg chg="mod">
          <ac:chgData name="Gayatri Dandawate" userId="e367800e3e82cfd8" providerId="LiveId" clId="{1FDD68AB-8507-4D09-89E6-A4F5EC99AB0E}" dt="2022-05-22T15:37:51.593" v="10429"/>
          <ac:grpSpMkLst>
            <pc:docMk/>
            <pc:sldMk cId="2296033061" sldId="352"/>
            <ac:grpSpMk id="111" creationId="{1CBC3836-8713-A6ED-D52F-E6A15A62E861}"/>
          </ac:grpSpMkLst>
        </pc:grpChg>
        <pc:grpChg chg="mod">
          <ac:chgData name="Gayatri Dandawate" userId="e367800e3e82cfd8" providerId="LiveId" clId="{1FDD68AB-8507-4D09-89E6-A4F5EC99AB0E}" dt="2022-05-22T15:37:51.593" v="10429"/>
          <ac:grpSpMkLst>
            <pc:docMk/>
            <pc:sldMk cId="2296033061" sldId="352"/>
            <ac:grpSpMk id="120" creationId="{C456162F-78EB-DBCE-E3C8-BB228F581DDA}"/>
          </ac:grpSpMkLst>
        </pc:grpChg>
        <pc:grpChg chg="mod">
          <ac:chgData name="Gayatri Dandawate" userId="e367800e3e82cfd8" providerId="LiveId" clId="{1FDD68AB-8507-4D09-89E6-A4F5EC99AB0E}" dt="2022-05-22T15:37:51.593" v="10429"/>
          <ac:grpSpMkLst>
            <pc:docMk/>
            <pc:sldMk cId="2296033061" sldId="352"/>
            <ac:grpSpMk id="163" creationId="{9992D17D-0D2F-E515-FCC5-A8562E6CF706}"/>
          </ac:grpSpMkLst>
        </pc:grpChg>
        <pc:grpChg chg="mod">
          <ac:chgData name="Gayatri Dandawate" userId="e367800e3e82cfd8" providerId="LiveId" clId="{1FDD68AB-8507-4D09-89E6-A4F5EC99AB0E}" dt="2022-05-22T15:37:51.593" v="10429"/>
          <ac:grpSpMkLst>
            <pc:docMk/>
            <pc:sldMk cId="2296033061" sldId="352"/>
            <ac:grpSpMk id="248" creationId="{5548ED3D-21CF-7B9A-35BC-2D14E146D08F}"/>
          </ac:grpSpMkLst>
        </pc:grpChg>
        <pc:grpChg chg="mod">
          <ac:chgData name="Gayatri Dandawate" userId="e367800e3e82cfd8" providerId="LiveId" clId="{1FDD68AB-8507-4D09-89E6-A4F5EC99AB0E}" dt="2022-05-22T15:37:51.593" v="10429"/>
          <ac:grpSpMkLst>
            <pc:docMk/>
            <pc:sldMk cId="2296033061" sldId="352"/>
            <ac:grpSpMk id="269" creationId="{0EEE04C2-E37A-A634-329D-70783D69DE23}"/>
          </ac:grpSpMkLst>
        </pc:grpChg>
        <pc:grpChg chg="add mod">
          <ac:chgData name="Gayatri Dandawate" userId="e367800e3e82cfd8" providerId="LiveId" clId="{1FDD68AB-8507-4D09-89E6-A4F5EC99AB0E}" dt="2022-05-22T15:37:51.593" v="10429"/>
          <ac:grpSpMkLst>
            <pc:docMk/>
            <pc:sldMk cId="2296033061" sldId="352"/>
            <ac:grpSpMk id="278" creationId="{173E408C-A38E-F9A4-2DCA-09C68273B6E8}"/>
          </ac:grpSpMkLst>
        </pc:grpChg>
        <pc:grpChg chg="add mod">
          <ac:chgData name="Gayatri Dandawate" userId="e367800e3e82cfd8" providerId="LiveId" clId="{1FDD68AB-8507-4D09-89E6-A4F5EC99AB0E}" dt="2022-05-22T15:37:51.593" v="10429"/>
          <ac:grpSpMkLst>
            <pc:docMk/>
            <pc:sldMk cId="2296033061" sldId="352"/>
            <ac:grpSpMk id="283" creationId="{6F04D56D-91F8-C543-9CD1-87A4B9D970D8}"/>
          </ac:grpSpMkLst>
        </pc:grpChg>
        <pc:grpChg chg="add mod">
          <ac:chgData name="Gayatri Dandawate" userId="e367800e3e82cfd8" providerId="LiveId" clId="{1FDD68AB-8507-4D09-89E6-A4F5EC99AB0E}" dt="2022-05-22T15:37:51.593" v="10429"/>
          <ac:grpSpMkLst>
            <pc:docMk/>
            <pc:sldMk cId="2296033061" sldId="352"/>
            <ac:grpSpMk id="288" creationId="{2747729F-8416-72BC-43F7-612FF6B55552}"/>
          </ac:grpSpMkLst>
        </pc:grpChg>
        <pc:picChg chg="add mod">
          <ac:chgData name="Gayatri Dandawate" userId="e367800e3e82cfd8" providerId="LiveId" clId="{1FDD68AB-8507-4D09-89E6-A4F5EC99AB0E}" dt="2022-05-22T15:37:51.593" v="10429"/>
          <ac:picMkLst>
            <pc:docMk/>
            <pc:sldMk cId="2296033061" sldId="352"/>
            <ac:picMk id="5" creationId="{83913326-6BB8-B560-88F9-D041698E064E}"/>
          </ac:picMkLst>
        </pc:picChg>
        <pc:picChg chg="mod">
          <ac:chgData name="Gayatri Dandawate" userId="e367800e3e82cfd8" providerId="LiveId" clId="{1FDD68AB-8507-4D09-89E6-A4F5EC99AB0E}" dt="2022-05-22T15:37:51.593" v="10429"/>
          <ac:picMkLst>
            <pc:docMk/>
            <pc:sldMk cId="2296033061" sldId="352"/>
            <ac:picMk id="14" creationId="{24760429-953F-1E73-9135-59996F10B5F6}"/>
          </ac:picMkLst>
        </pc:picChg>
        <pc:picChg chg="add mod">
          <ac:chgData name="Gayatri Dandawate" userId="e367800e3e82cfd8" providerId="LiveId" clId="{1FDD68AB-8507-4D09-89E6-A4F5EC99AB0E}" dt="2022-05-22T15:37:51.593" v="10429"/>
          <ac:picMkLst>
            <pc:docMk/>
            <pc:sldMk cId="2296033061" sldId="352"/>
            <ac:picMk id="18" creationId="{29F9B185-F64A-AA94-453F-A8854D59C9FD}"/>
          </ac:picMkLst>
        </pc:picChg>
        <pc:picChg chg="add mod">
          <ac:chgData name="Gayatri Dandawate" userId="e367800e3e82cfd8" providerId="LiveId" clId="{1FDD68AB-8507-4D09-89E6-A4F5EC99AB0E}" dt="2022-05-22T15:37:51.593" v="10429"/>
          <ac:picMkLst>
            <pc:docMk/>
            <pc:sldMk cId="2296033061" sldId="352"/>
            <ac:picMk id="19" creationId="{8599D9D0-E305-F99C-8C65-DBE6F2DFB7EB}"/>
          </ac:picMkLst>
        </pc:picChg>
        <pc:picChg chg="add mod">
          <ac:chgData name="Gayatri Dandawate" userId="e367800e3e82cfd8" providerId="LiveId" clId="{1FDD68AB-8507-4D09-89E6-A4F5EC99AB0E}" dt="2022-05-22T15:37:51.593" v="10429"/>
          <ac:picMkLst>
            <pc:docMk/>
            <pc:sldMk cId="2296033061" sldId="352"/>
            <ac:picMk id="292" creationId="{6B00F31C-3F05-E1A9-A45A-6EC7CAA6B86B}"/>
          </ac:picMkLst>
        </pc:picChg>
        <pc:picChg chg="add mod">
          <ac:chgData name="Gayatri Dandawate" userId="e367800e3e82cfd8" providerId="LiveId" clId="{1FDD68AB-8507-4D09-89E6-A4F5EC99AB0E}" dt="2022-05-22T15:38:31.450" v="10432"/>
          <ac:picMkLst>
            <pc:docMk/>
            <pc:sldMk cId="2296033061" sldId="352"/>
            <ac:picMk id="297" creationId="{88197E30-DD8A-4D6A-92BF-0B77A813A62F}"/>
          </ac:picMkLst>
        </pc:picChg>
        <pc:cxnChg chg="mod">
          <ac:chgData name="Gayatri Dandawate" userId="e367800e3e82cfd8" providerId="LiveId" clId="{1FDD68AB-8507-4D09-89E6-A4F5EC99AB0E}" dt="2022-05-22T15:37:51.593" v="10429"/>
          <ac:cxnSpMkLst>
            <pc:docMk/>
            <pc:sldMk cId="2296033061" sldId="352"/>
            <ac:cxnSpMk id="15" creationId="{A570FD79-34E3-2386-EE89-959CBB59DC33}"/>
          </ac:cxnSpMkLst>
        </pc:cxnChg>
        <pc:cxnChg chg="add mod">
          <ac:chgData name="Gayatri Dandawate" userId="e367800e3e82cfd8" providerId="LiveId" clId="{1FDD68AB-8507-4D09-89E6-A4F5EC99AB0E}" dt="2022-05-22T15:37:51.593" v="10429"/>
          <ac:cxnSpMkLst>
            <pc:docMk/>
            <pc:sldMk cId="2296033061" sldId="352"/>
            <ac:cxnSpMk id="291" creationId="{1C8EFF99-C89D-1D5E-4BDE-BDB58427A179}"/>
          </ac:cxnSpMkLst>
        </pc:cxnChg>
        <pc:cxnChg chg="add mod">
          <ac:chgData name="Gayatri Dandawate" userId="e367800e3e82cfd8" providerId="LiveId" clId="{1FDD68AB-8507-4D09-89E6-A4F5EC99AB0E}" dt="2022-05-22T15:37:51.593" v="10429"/>
          <ac:cxnSpMkLst>
            <pc:docMk/>
            <pc:sldMk cId="2296033061" sldId="352"/>
            <ac:cxnSpMk id="293" creationId="{EBB6B492-35B2-E20A-EE60-640004C0CC18}"/>
          </ac:cxnSpMkLst>
        </pc:cxnChg>
        <pc:cxnChg chg="add mod">
          <ac:chgData name="Gayatri Dandawate" userId="e367800e3e82cfd8" providerId="LiveId" clId="{1FDD68AB-8507-4D09-89E6-A4F5EC99AB0E}" dt="2022-05-22T15:37:51.593" v="10429"/>
          <ac:cxnSpMkLst>
            <pc:docMk/>
            <pc:sldMk cId="2296033061" sldId="352"/>
            <ac:cxnSpMk id="294" creationId="{EC164C0B-6656-CB41-91C6-4B3F549E159E}"/>
          </ac:cxnSpMkLst>
        </pc:cxnChg>
        <pc:cxnChg chg="add mod">
          <ac:chgData name="Gayatri Dandawate" userId="e367800e3e82cfd8" providerId="LiveId" clId="{1FDD68AB-8507-4D09-89E6-A4F5EC99AB0E}" dt="2022-05-22T15:38:03.988" v="10430"/>
          <ac:cxnSpMkLst>
            <pc:docMk/>
            <pc:sldMk cId="2296033061" sldId="352"/>
            <ac:cxnSpMk id="295" creationId="{4B5DEA25-5FC5-186B-6088-8FB12B36F1A2}"/>
          </ac:cxnSpMkLst>
        </pc:cxnChg>
      </pc:sldChg>
      <pc:sldChg chg="addSp delSp modSp new mod">
        <pc:chgData name="Gayatri Dandawate" userId="e367800e3e82cfd8" providerId="LiveId" clId="{1FDD68AB-8507-4D09-89E6-A4F5EC99AB0E}" dt="2022-05-22T15:41:21.519" v="10457"/>
        <pc:sldMkLst>
          <pc:docMk/>
          <pc:sldMk cId="2044843044" sldId="353"/>
        </pc:sldMkLst>
        <pc:spChg chg="del mod">
          <ac:chgData name="Gayatri Dandawate" userId="e367800e3e82cfd8" providerId="LiveId" clId="{1FDD68AB-8507-4D09-89E6-A4F5EC99AB0E}" dt="2022-05-22T15:40:10.507" v="10444" actId="478"/>
          <ac:spMkLst>
            <pc:docMk/>
            <pc:sldMk cId="2044843044" sldId="353"/>
            <ac:spMk id="2" creationId="{DE5338E6-1BDF-1C88-2EFC-9B5ACD202536}"/>
          </ac:spMkLst>
        </pc:spChg>
        <pc:spChg chg="del">
          <ac:chgData name="Gayatri Dandawate" userId="e367800e3e82cfd8" providerId="LiveId" clId="{1FDD68AB-8507-4D09-89E6-A4F5EC99AB0E}" dt="2022-05-22T15:39:21.373" v="10437" actId="478"/>
          <ac:spMkLst>
            <pc:docMk/>
            <pc:sldMk cId="2044843044" sldId="353"/>
            <ac:spMk id="3" creationId="{2C7A5A01-9BC6-6BF4-C754-A9BE079AEFEB}"/>
          </ac:spMkLst>
        </pc:spChg>
        <pc:spChg chg="add mod">
          <ac:chgData name="Gayatri Dandawate" userId="e367800e3e82cfd8" providerId="LiveId" clId="{1FDD68AB-8507-4D09-89E6-A4F5EC99AB0E}" dt="2022-05-22T15:39:22.848" v="10438"/>
          <ac:spMkLst>
            <pc:docMk/>
            <pc:sldMk cId="2044843044" sldId="353"/>
            <ac:spMk id="10" creationId="{F59B2765-AF1F-4A37-C34B-920B0B67A599}"/>
          </ac:spMkLst>
        </pc:spChg>
        <pc:spChg chg="add mod">
          <ac:chgData name="Gayatri Dandawate" userId="e367800e3e82cfd8" providerId="LiveId" clId="{1FDD68AB-8507-4D09-89E6-A4F5EC99AB0E}" dt="2022-05-22T15:39:22.848" v="10438"/>
          <ac:spMkLst>
            <pc:docMk/>
            <pc:sldMk cId="2044843044" sldId="353"/>
            <ac:spMk id="11" creationId="{DA6D40A0-B3A9-4079-7BB7-993CB19E732C}"/>
          </ac:spMkLst>
        </pc:spChg>
        <pc:spChg chg="add mod">
          <ac:chgData name="Gayatri Dandawate" userId="e367800e3e82cfd8" providerId="LiveId" clId="{1FDD68AB-8507-4D09-89E6-A4F5EC99AB0E}" dt="2022-05-22T15:39:22.848" v="10438"/>
          <ac:spMkLst>
            <pc:docMk/>
            <pc:sldMk cId="2044843044" sldId="353"/>
            <ac:spMk id="12" creationId="{7C4417EA-12A0-D9E1-B277-D7F339EADEF1}"/>
          </ac:spMkLst>
        </pc:spChg>
        <pc:spChg chg="add mod">
          <ac:chgData name="Gayatri Dandawate" userId="e367800e3e82cfd8" providerId="LiveId" clId="{1FDD68AB-8507-4D09-89E6-A4F5EC99AB0E}" dt="2022-05-22T15:39:22.848" v="10438"/>
          <ac:spMkLst>
            <pc:docMk/>
            <pc:sldMk cId="2044843044" sldId="353"/>
            <ac:spMk id="13" creationId="{588E031B-D983-5F3D-55C3-ACD78ED4E931}"/>
          </ac:spMkLst>
        </pc:spChg>
        <pc:spChg chg="add mod">
          <ac:chgData name="Gayatri Dandawate" userId="e367800e3e82cfd8" providerId="LiveId" clId="{1FDD68AB-8507-4D09-89E6-A4F5EC99AB0E}" dt="2022-05-22T15:39:22.848" v="10438"/>
          <ac:spMkLst>
            <pc:docMk/>
            <pc:sldMk cId="2044843044" sldId="353"/>
            <ac:spMk id="14" creationId="{EC7A6F5E-F6D0-1185-45D4-555AB1B8C0F2}"/>
          </ac:spMkLst>
        </pc:spChg>
        <pc:spChg chg="add mod">
          <ac:chgData name="Gayatri Dandawate" userId="e367800e3e82cfd8" providerId="LiveId" clId="{1FDD68AB-8507-4D09-89E6-A4F5EC99AB0E}" dt="2022-05-22T15:39:22.848" v="10438"/>
          <ac:spMkLst>
            <pc:docMk/>
            <pc:sldMk cId="2044843044" sldId="353"/>
            <ac:spMk id="15" creationId="{485381BA-A4D7-DF5C-CC4C-0F1776913220}"/>
          </ac:spMkLst>
        </pc:spChg>
        <pc:spChg chg="add mod">
          <ac:chgData name="Gayatri Dandawate" userId="e367800e3e82cfd8" providerId="LiveId" clId="{1FDD68AB-8507-4D09-89E6-A4F5EC99AB0E}" dt="2022-05-22T15:39:22.848" v="10438"/>
          <ac:spMkLst>
            <pc:docMk/>
            <pc:sldMk cId="2044843044" sldId="353"/>
            <ac:spMk id="16" creationId="{C7CF450E-4421-F3B6-DF29-C378794B9057}"/>
          </ac:spMkLst>
        </pc:spChg>
        <pc:spChg chg="add mod">
          <ac:chgData name="Gayatri Dandawate" userId="e367800e3e82cfd8" providerId="LiveId" clId="{1FDD68AB-8507-4D09-89E6-A4F5EC99AB0E}" dt="2022-05-22T15:39:22.848" v="10438"/>
          <ac:spMkLst>
            <pc:docMk/>
            <pc:sldMk cId="2044843044" sldId="353"/>
            <ac:spMk id="17" creationId="{7C06CC39-B101-1180-8E01-DBED4309753D}"/>
          </ac:spMkLst>
        </pc:spChg>
        <pc:spChg chg="add mod">
          <ac:chgData name="Gayatri Dandawate" userId="e367800e3e82cfd8" providerId="LiveId" clId="{1FDD68AB-8507-4D09-89E6-A4F5EC99AB0E}" dt="2022-05-22T15:39:22.848" v="10438"/>
          <ac:spMkLst>
            <pc:docMk/>
            <pc:sldMk cId="2044843044" sldId="353"/>
            <ac:spMk id="18" creationId="{DD529A1E-BA2F-B293-91F8-20FD82D3955A}"/>
          </ac:spMkLst>
        </pc:spChg>
        <pc:spChg chg="add mod">
          <ac:chgData name="Gayatri Dandawate" userId="e367800e3e82cfd8" providerId="LiveId" clId="{1FDD68AB-8507-4D09-89E6-A4F5EC99AB0E}" dt="2022-05-22T15:39:22.848" v="10438"/>
          <ac:spMkLst>
            <pc:docMk/>
            <pc:sldMk cId="2044843044" sldId="353"/>
            <ac:spMk id="19" creationId="{9EBB9BCB-5504-46E1-E9C3-0C8E65AC4801}"/>
          </ac:spMkLst>
        </pc:spChg>
        <pc:spChg chg="add mod">
          <ac:chgData name="Gayatri Dandawate" userId="e367800e3e82cfd8" providerId="LiveId" clId="{1FDD68AB-8507-4D09-89E6-A4F5EC99AB0E}" dt="2022-05-22T15:39:22.848" v="10438"/>
          <ac:spMkLst>
            <pc:docMk/>
            <pc:sldMk cId="2044843044" sldId="353"/>
            <ac:spMk id="20" creationId="{49255005-42D2-E2C3-D410-D6B08D6A018A}"/>
          </ac:spMkLst>
        </pc:spChg>
        <pc:spChg chg="add mod">
          <ac:chgData name="Gayatri Dandawate" userId="e367800e3e82cfd8" providerId="LiveId" clId="{1FDD68AB-8507-4D09-89E6-A4F5EC99AB0E}" dt="2022-05-22T15:39:22.848" v="10438"/>
          <ac:spMkLst>
            <pc:docMk/>
            <pc:sldMk cId="2044843044" sldId="353"/>
            <ac:spMk id="21" creationId="{DA8610A1-B511-2FFE-7B2E-A38F9ED3DD6D}"/>
          </ac:spMkLst>
        </pc:spChg>
        <pc:spChg chg="add mod">
          <ac:chgData name="Gayatri Dandawate" userId="e367800e3e82cfd8" providerId="LiveId" clId="{1FDD68AB-8507-4D09-89E6-A4F5EC99AB0E}" dt="2022-05-22T15:39:22.848" v="10438"/>
          <ac:spMkLst>
            <pc:docMk/>
            <pc:sldMk cId="2044843044" sldId="353"/>
            <ac:spMk id="22" creationId="{2120907D-9EC4-7534-A36E-C25035AEAF65}"/>
          </ac:spMkLst>
        </pc:spChg>
        <pc:spChg chg="add mod">
          <ac:chgData name="Gayatri Dandawate" userId="e367800e3e82cfd8" providerId="LiveId" clId="{1FDD68AB-8507-4D09-89E6-A4F5EC99AB0E}" dt="2022-05-22T15:39:22.848" v="10438"/>
          <ac:spMkLst>
            <pc:docMk/>
            <pc:sldMk cId="2044843044" sldId="353"/>
            <ac:spMk id="23" creationId="{3FDD8D06-8BA8-5DD2-8844-39A53AA0043A}"/>
          </ac:spMkLst>
        </pc:spChg>
        <pc:spChg chg="add mod">
          <ac:chgData name="Gayatri Dandawate" userId="e367800e3e82cfd8" providerId="LiveId" clId="{1FDD68AB-8507-4D09-89E6-A4F5EC99AB0E}" dt="2022-05-22T15:39:22.848" v="10438"/>
          <ac:spMkLst>
            <pc:docMk/>
            <pc:sldMk cId="2044843044" sldId="353"/>
            <ac:spMk id="24" creationId="{AEA34CCC-E8FD-F04F-8644-C6FF40F0F73B}"/>
          </ac:spMkLst>
        </pc:spChg>
        <pc:spChg chg="add mod">
          <ac:chgData name="Gayatri Dandawate" userId="e367800e3e82cfd8" providerId="LiveId" clId="{1FDD68AB-8507-4D09-89E6-A4F5EC99AB0E}" dt="2022-05-22T15:39:22.848" v="10438"/>
          <ac:spMkLst>
            <pc:docMk/>
            <pc:sldMk cId="2044843044" sldId="353"/>
            <ac:spMk id="36" creationId="{48C2B678-7E36-C883-3B56-F3816BF7F600}"/>
          </ac:spMkLst>
        </pc:spChg>
        <pc:spChg chg="add mod">
          <ac:chgData name="Gayatri Dandawate" userId="e367800e3e82cfd8" providerId="LiveId" clId="{1FDD68AB-8507-4D09-89E6-A4F5EC99AB0E}" dt="2022-05-22T15:39:22.848" v="10438"/>
          <ac:spMkLst>
            <pc:docMk/>
            <pc:sldMk cId="2044843044" sldId="353"/>
            <ac:spMk id="37" creationId="{2533F4EF-ED48-0AF3-6B0B-885B4287CAAF}"/>
          </ac:spMkLst>
        </pc:spChg>
        <pc:spChg chg="add mod">
          <ac:chgData name="Gayatri Dandawate" userId="e367800e3e82cfd8" providerId="LiveId" clId="{1FDD68AB-8507-4D09-89E6-A4F5EC99AB0E}" dt="2022-05-22T15:39:22.848" v="10438"/>
          <ac:spMkLst>
            <pc:docMk/>
            <pc:sldMk cId="2044843044" sldId="353"/>
            <ac:spMk id="38" creationId="{BCFD50C1-8969-22DD-A4D7-76976461C458}"/>
          </ac:spMkLst>
        </pc:spChg>
        <pc:spChg chg="add mod">
          <ac:chgData name="Gayatri Dandawate" userId="e367800e3e82cfd8" providerId="LiveId" clId="{1FDD68AB-8507-4D09-89E6-A4F5EC99AB0E}" dt="2022-05-22T15:39:22.848" v="10438"/>
          <ac:spMkLst>
            <pc:docMk/>
            <pc:sldMk cId="2044843044" sldId="353"/>
            <ac:spMk id="39" creationId="{9F500F35-864A-4E39-6750-C895595D49C8}"/>
          </ac:spMkLst>
        </pc:spChg>
        <pc:spChg chg="add mod">
          <ac:chgData name="Gayatri Dandawate" userId="e367800e3e82cfd8" providerId="LiveId" clId="{1FDD68AB-8507-4D09-89E6-A4F5EC99AB0E}" dt="2022-05-22T15:39:22.848" v="10438"/>
          <ac:spMkLst>
            <pc:docMk/>
            <pc:sldMk cId="2044843044" sldId="353"/>
            <ac:spMk id="40" creationId="{7A8C8AF0-117C-032C-4D8C-E2A4D99B783D}"/>
          </ac:spMkLst>
        </pc:spChg>
        <pc:spChg chg="add mod">
          <ac:chgData name="Gayatri Dandawate" userId="e367800e3e82cfd8" providerId="LiveId" clId="{1FDD68AB-8507-4D09-89E6-A4F5EC99AB0E}" dt="2022-05-22T15:39:22.848" v="10438"/>
          <ac:spMkLst>
            <pc:docMk/>
            <pc:sldMk cId="2044843044" sldId="353"/>
            <ac:spMk id="41" creationId="{9D0848AB-2A3D-5680-39D6-0B55E6C148B6}"/>
          </ac:spMkLst>
        </pc:spChg>
        <pc:spChg chg="add mod">
          <ac:chgData name="Gayatri Dandawate" userId="e367800e3e82cfd8" providerId="LiveId" clId="{1FDD68AB-8507-4D09-89E6-A4F5EC99AB0E}" dt="2022-05-22T15:39:22.848" v="10438"/>
          <ac:spMkLst>
            <pc:docMk/>
            <pc:sldMk cId="2044843044" sldId="353"/>
            <ac:spMk id="42" creationId="{D859848E-F393-9849-5519-2E337AC14687}"/>
          </ac:spMkLst>
        </pc:spChg>
        <pc:spChg chg="add mod">
          <ac:chgData name="Gayatri Dandawate" userId="e367800e3e82cfd8" providerId="LiveId" clId="{1FDD68AB-8507-4D09-89E6-A4F5EC99AB0E}" dt="2022-05-22T15:39:30.644" v="10439"/>
          <ac:spMkLst>
            <pc:docMk/>
            <pc:sldMk cId="2044843044" sldId="353"/>
            <ac:spMk id="46" creationId="{4C79BBA0-8267-A294-31DD-969A119DB861}"/>
          </ac:spMkLst>
        </pc:spChg>
        <pc:spChg chg="add del mod">
          <ac:chgData name="Gayatri Dandawate" userId="e367800e3e82cfd8" providerId="LiveId" clId="{1FDD68AB-8507-4D09-89E6-A4F5EC99AB0E}" dt="2022-05-22T15:40:12.422" v="10445" actId="478"/>
          <ac:spMkLst>
            <pc:docMk/>
            <pc:sldMk cId="2044843044" sldId="353"/>
            <ac:spMk id="49" creationId="{764640EF-35AC-A7CB-4F9E-4B53B9D5E523}"/>
          </ac:spMkLst>
        </pc:spChg>
        <pc:spChg chg="add del mod">
          <ac:chgData name="Gayatri Dandawate" userId="e367800e3e82cfd8" providerId="LiveId" clId="{1FDD68AB-8507-4D09-89E6-A4F5EC99AB0E}" dt="2022-05-22T15:41:09.451" v="10455" actId="478"/>
          <ac:spMkLst>
            <pc:docMk/>
            <pc:sldMk cId="2044843044" sldId="353"/>
            <ac:spMk id="50" creationId="{01DB262C-8887-DEB8-611A-05010FC96330}"/>
          </ac:spMkLst>
        </pc:spChg>
        <pc:spChg chg="add mod">
          <ac:chgData name="Gayatri Dandawate" userId="e367800e3e82cfd8" providerId="LiveId" clId="{1FDD68AB-8507-4D09-89E6-A4F5EC99AB0E}" dt="2022-05-22T15:41:21.519" v="10457"/>
          <ac:spMkLst>
            <pc:docMk/>
            <pc:sldMk cId="2044843044" sldId="353"/>
            <ac:spMk id="51" creationId="{8D0E4ED6-2E51-7F97-011D-A921B2ED7198}"/>
          </ac:spMkLst>
        </pc:spChg>
        <pc:spChg chg="add del mod">
          <ac:chgData name="Gayatri Dandawate" userId="e367800e3e82cfd8" providerId="LiveId" clId="{1FDD68AB-8507-4D09-89E6-A4F5EC99AB0E}" dt="2022-05-22T15:41:18.680" v="10456" actId="478"/>
          <ac:spMkLst>
            <pc:docMk/>
            <pc:sldMk cId="2044843044" sldId="353"/>
            <ac:spMk id="53" creationId="{2FC1BDB9-1965-F3C2-2647-0BEB490319E6}"/>
          </ac:spMkLst>
        </pc:spChg>
        <pc:picChg chg="add mod">
          <ac:chgData name="Gayatri Dandawate" userId="e367800e3e82cfd8" providerId="LiveId" clId="{1FDD68AB-8507-4D09-89E6-A4F5EC99AB0E}" dt="2022-05-22T15:39:36.860" v="10440"/>
          <ac:picMkLst>
            <pc:docMk/>
            <pc:sldMk cId="2044843044" sldId="353"/>
            <ac:picMk id="47" creationId="{61642762-7780-956B-2F4C-9464C9AB8329}"/>
          </ac:picMkLst>
        </pc:picChg>
        <pc:cxnChg chg="add mod">
          <ac:chgData name="Gayatri Dandawate" userId="e367800e3e82cfd8" providerId="LiveId" clId="{1FDD68AB-8507-4D09-89E6-A4F5EC99AB0E}" dt="2022-05-22T15:39:22.848" v="10438"/>
          <ac:cxnSpMkLst>
            <pc:docMk/>
            <pc:sldMk cId="2044843044" sldId="353"/>
            <ac:cxnSpMk id="5" creationId="{912BDE7D-5FD5-A5C9-FED3-BC326C91E88B}"/>
          </ac:cxnSpMkLst>
        </pc:cxnChg>
        <pc:cxnChg chg="add mod">
          <ac:chgData name="Gayatri Dandawate" userId="e367800e3e82cfd8" providerId="LiveId" clId="{1FDD68AB-8507-4D09-89E6-A4F5EC99AB0E}" dt="2022-05-22T15:39:22.848" v="10438"/>
          <ac:cxnSpMkLst>
            <pc:docMk/>
            <pc:sldMk cId="2044843044" sldId="353"/>
            <ac:cxnSpMk id="6" creationId="{CCC7A989-931F-60A7-235E-F8793B9B6159}"/>
          </ac:cxnSpMkLst>
        </pc:cxnChg>
        <pc:cxnChg chg="add mod">
          <ac:chgData name="Gayatri Dandawate" userId="e367800e3e82cfd8" providerId="LiveId" clId="{1FDD68AB-8507-4D09-89E6-A4F5EC99AB0E}" dt="2022-05-22T15:39:22.848" v="10438"/>
          <ac:cxnSpMkLst>
            <pc:docMk/>
            <pc:sldMk cId="2044843044" sldId="353"/>
            <ac:cxnSpMk id="7" creationId="{845B72DE-CABC-7C45-4F36-1E5C75E21380}"/>
          </ac:cxnSpMkLst>
        </pc:cxnChg>
        <pc:cxnChg chg="add mod">
          <ac:chgData name="Gayatri Dandawate" userId="e367800e3e82cfd8" providerId="LiveId" clId="{1FDD68AB-8507-4D09-89E6-A4F5EC99AB0E}" dt="2022-05-22T15:39:22.848" v="10438"/>
          <ac:cxnSpMkLst>
            <pc:docMk/>
            <pc:sldMk cId="2044843044" sldId="353"/>
            <ac:cxnSpMk id="8" creationId="{E17B7598-C99D-2C7D-6437-4F9C917C4547}"/>
          </ac:cxnSpMkLst>
        </pc:cxnChg>
        <pc:cxnChg chg="add mod">
          <ac:chgData name="Gayatri Dandawate" userId="e367800e3e82cfd8" providerId="LiveId" clId="{1FDD68AB-8507-4D09-89E6-A4F5EC99AB0E}" dt="2022-05-22T15:39:22.848" v="10438"/>
          <ac:cxnSpMkLst>
            <pc:docMk/>
            <pc:sldMk cId="2044843044" sldId="353"/>
            <ac:cxnSpMk id="9" creationId="{FADE19AC-9F7D-873A-36A0-2ADDB603F84A}"/>
          </ac:cxnSpMkLst>
        </pc:cxnChg>
        <pc:cxnChg chg="add mod">
          <ac:chgData name="Gayatri Dandawate" userId="e367800e3e82cfd8" providerId="LiveId" clId="{1FDD68AB-8507-4D09-89E6-A4F5EC99AB0E}" dt="2022-05-22T15:39:22.848" v="10438"/>
          <ac:cxnSpMkLst>
            <pc:docMk/>
            <pc:sldMk cId="2044843044" sldId="353"/>
            <ac:cxnSpMk id="25" creationId="{22499167-5A09-577F-12A2-A5B7BA128A61}"/>
          </ac:cxnSpMkLst>
        </pc:cxnChg>
        <pc:cxnChg chg="add mod">
          <ac:chgData name="Gayatri Dandawate" userId="e367800e3e82cfd8" providerId="LiveId" clId="{1FDD68AB-8507-4D09-89E6-A4F5EC99AB0E}" dt="2022-05-22T15:39:22.848" v="10438"/>
          <ac:cxnSpMkLst>
            <pc:docMk/>
            <pc:sldMk cId="2044843044" sldId="353"/>
            <ac:cxnSpMk id="26" creationId="{326FF379-DD9B-ABA9-01AC-254C393CC584}"/>
          </ac:cxnSpMkLst>
        </pc:cxnChg>
        <pc:cxnChg chg="add mod">
          <ac:chgData name="Gayatri Dandawate" userId="e367800e3e82cfd8" providerId="LiveId" clId="{1FDD68AB-8507-4D09-89E6-A4F5EC99AB0E}" dt="2022-05-22T15:39:22.848" v="10438"/>
          <ac:cxnSpMkLst>
            <pc:docMk/>
            <pc:sldMk cId="2044843044" sldId="353"/>
            <ac:cxnSpMk id="27" creationId="{2965186A-8E3D-69A8-15B3-23531051F7CD}"/>
          </ac:cxnSpMkLst>
        </pc:cxnChg>
        <pc:cxnChg chg="add mod">
          <ac:chgData name="Gayatri Dandawate" userId="e367800e3e82cfd8" providerId="LiveId" clId="{1FDD68AB-8507-4D09-89E6-A4F5EC99AB0E}" dt="2022-05-22T15:39:22.848" v="10438"/>
          <ac:cxnSpMkLst>
            <pc:docMk/>
            <pc:sldMk cId="2044843044" sldId="353"/>
            <ac:cxnSpMk id="28" creationId="{B5CEB6FB-7D1A-80F1-EBA8-F7C99E12D4F0}"/>
          </ac:cxnSpMkLst>
        </pc:cxnChg>
        <pc:cxnChg chg="add mod">
          <ac:chgData name="Gayatri Dandawate" userId="e367800e3e82cfd8" providerId="LiveId" clId="{1FDD68AB-8507-4D09-89E6-A4F5EC99AB0E}" dt="2022-05-22T15:39:22.848" v="10438"/>
          <ac:cxnSpMkLst>
            <pc:docMk/>
            <pc:sldMk cId="2044843044" sldId="353"/>
            <ac:cxnSpMk id="29" creationId="{BF9D0CF5-F856-19F3-4B32-5EBE9FB72DF9}"/>
          </ac:cxnSpMkLst>
        </pc:cxnChg>
        <pc:cxnChg chg="add mod">
          <ac:chgData name="Gayatri Dandawate" userId="e367800e3e82cfd8" providerId="LiveId" clId="{1FDD68AB-8507-4D09-89E6-A4F5EC99AB0E}" dt="2022-05-22T15:39:22.848" v="10438"/>
          <ac:cxnSpMkLst>
            <pc:docMk/>
            <pc:sldMk cId="2044843044" sldId="353"/>
            <ac:cxnSpMk id="30" creationId="{7382E6D1-36FB-6ED1-9C3C-A28F673E9F23}"/>
          </ac:cxnSpMkLst>
        </pc:cxnChg>
        <pc:cxnChg chg="add mod">
          <ac:chgData name="Gayatri Dandawate" userId="e367800e3e82cfd8" providerId="LiveId" clId="{1FDD68AB-8507-4D09-89E6-A4F5EC99AB0E}" dt="2022-05-22T15:39:22.848" v="10438"/>
          <ac:cxnSpMkLst>
            <pc:docMk/>
            <pc:sldMk cId="2044843044" sldId="353"/>
            <ac:cxnSpMk id="31" creationId="{FBC48734-BBBB-D7C1-C73E-41E1F3691E0D}"/>
          </ac:cxnSpMkLst>
        </pc:cxnChg>
        <pc:cxnChg chg="add mod">
          <ac:chgData name="Gayatri Dandawate" userId="e367800e3e82cfd8" providerId="LiveId" clId="{1FDD68AB-8507-4D09-89E6-A4F5EC99AB0E}" dt="2022-05-22T15:39:22.848" v="10438"/>
          <ac:cxnSpMkLst>
            <pc:docMk/>
            <pc:sldMk cId="2044843044" sldId="353"/>
            <ac:cxnSpMk id="32" creationId="{DF549CA0-42BA-993E-D49C-23C23005C64E}"/>
          </ac:cxnSpMkLst>
        </pc:cxnChg>
        <pc:cxnChg chg="add mod">
          <ac:chgData name="Gayatri Dandawate" userId="e367800e3e82cfd8" providerId="LiveId" clId="{1FDD68AB-8507-4D09-89E6-A4F5EC99AB0E}" dt="2022-05-22T15:39:22.848" v="10438"/>
          <ac:cxnSpMkLst>
            <pc:docMk/>
            <pc:sldMk cId="2044843044" sldId="353"/>
            <ac:cxnSpMk id="33" creationId="{33A25666-608D-3AE0-83B7-674E9F96AF38}"/>
          </ac:cxnSpMkLst>
        </pc:cxnChg>
        <pc:cxnChg chg="add mod">
          <ac:chgData name="Gayatri Dandawate" userId="e367800e3e82cfd8" providerId="LiveId" clId="{1FDD68AB-8507-4D09-89E6-A4F5EC99AB0E}" dt="2022-05-22T15:39:22.848" v="10438"/>
          <ac:cxnSpMkLst>
            <pc:docMk/>
            <pc:sldMk cId="2044843044" sldId="353"/>
            <ac:cxnSpMk id="34" creationId="{BD527206-6942-6686-FECD-9F0EBD605285}"/>
          </ac:cxnSpMkLst>
        </pc:cxnChg>
        <pc:cxnChg chg="add mod">
          <ac:chgData name="Gayatri Dandawate" userId="e367800e3e82cfd8" providerId="LiveId" clId="{1FDD68AB-8507-4D09-89E6-A4F5EC99AB0E}" dt="2022-05-22T15:39:22.848" v="10438"/>
          <ac:cxnSpMkLst>
            <pc:docMk/>
            <pc:sldMk cId="2044843044" sldId="353"/>
            <ac:cxnSpMk id="35" creationId="{BD1FE64A-5D92-99BB-3A2B-DE768E5525DE}"/>
          </ac:cxnSpMkLst>
        </pc:cxnChg>
        <pc:cxnChg chg="add mod">
          <ac:chgData name="Gayatri Dandawate" userId="e367800e3e82cfd8" providerId="LiveId" clId="{1FDD68AB-8507-4D09-89E6-A4F5EC99AB0E}" dt="2022-05-22T15:39:22.848" v="10438"/>
          <ac:cxnSpMkLst>
            <pc:docMk/>
            <pc:sldMk cId="2044843044" sldId="353"/>
            <ac:cxnSpMk id="43" creationId="{8D08CF67-8AAA-0922-56FD-BECB6225CCB3}"/>
          </ac:cxnSpMkLst>
        </pc:cxnChg>
        <pc:cxnChg chg="add mod">
          <ac:chgData name="Gayatri Dandawate" userId="e367800e3e82cfd8" providerId="LiveId" clId="{1FDD68AB-8507-4D09-89E6-A4F5EC99AB0E}" dt="2022-05-22T15:39:22.848" v="10438"/>
          <ac:cxnSpMkLst>
            <pc:docMk/>
            <pc:sldMk cId="2044843044" sldId="353"/>
            <ac:cxnSpMk id="44" creationId="{6179D154-A44F-DD21-F385-5F143C2CD56A}"/>
          </ac:cxnSpMkLst>
        </pc:cxnChg>
        <pc:cxnChg chg="add mod">
          <ac:chgData name="Gayatri Dandawate" userId="e367800e3e82cfd8" providerId="LiveId" clId="{1FDD68AB-8507-4D09-89E6-A4F5EC99AB0E}" dt="2022-05-22T15:39:30.644" v="10439"/>
          <ac:cxnSpMkLst>
            <pc:docMk/>
            <pc:sldMk cId="2044843044" sldId="353"/>
            <ac:cxnSpMk id="45" creationId="{B03E03F9-B005-D724-BD15-5204D8D67949}"/>
          </ac:cxnSpMkLst>
        </pc:cxnChg>
      </pc:sldChg>
    </pc:docChg>
  </pc:docChgLst>
  <pc:docChgLst>
    <pc:chgData name="Guest User" providerId="Windows Live" clId="Web-{3165E99F-5603-4580-B47F-CE294023FF20}"/>
    <pc:docChg chg="addSld delSld modSld">
      <pc:chgData name="Guest User" userId="" providerId="Windows Live" clId="Web-{3165E99F-5603-4580-B47F-CE294023FF20}" dt="2022-04-24T13:14:52.496" v="465"/>
      <pc:docMkLst>
        <pc:docMk/>
      </pc:docMkLst>
      <pc:sldChg chg="addSp modSp">
        <pc:chgData name="Guest User" userId="" providerId="Windows Live" clId="Web-{3165E99F-5603-4580-B47F-CE294023FF20}" dt="2022-04-24T12:18:15.332" v="453" actId="1076"/>
        <pc:sldMkLst>
          <pc:docMk/>
          <pc:sldMk cId="967924513" sldId="270"/>
        </pc:sldMkLst>
        <pc:spChg chg="add">
          <ac:chgData name="Guest User" userId="" providerId="Windows Live" clId="Web-{3165E99F-5603-4580-B47F-CE294023FF20}" dt="2022-04-24T11:17:48.488" v="0"/>
          <ac:spMkLst>
            <pc:docMk/>
            <pc:sldMk cId="967924513" sldId="270"/>
            <ac:spMk id="2" creationId="{8B356FBC-0AA1-080F-CE3E-46F1809C4AF2}"/>
          </ac:spMkLst>
        </pc:spChg>
        <pc:spChg chg="add">
          <ac:chgData name="Guest User" userId="" providerId="Windows Live" clId="Web-{3165E99F-5603-4580-B47F-CE294023FF20}" dt="2022-04-24T11:18:22.942" v="1"/>
          <ac:spMkLst>
            <pc:docMk/>
            <pc:sldMk cId="967924513" sldId="270"/>
            <ac:spMk id="3" creationId="{BC8FE4AD-F777-E331-82C1-FDBA2CFD0355}"/>
          </ac:spMkLst>
        </pc:spChg>
        <pc:spChg chg="mod">
          <ac:chgData name="Guest User" userId="" providerId="Windows Live" clId="Web-{3165E99F-5603-4580-B47F-CE294023FF20}" dt="2022-04-24T12:16:52.237" v="445" actId="20577"/>
          <ac:spMkLst>
            <pc:docMk/>
            <pc:sldMk cId="967924513" sldId="270"/>
            <ac:spMk id="30" creationId="{D07617CB-057B-4C55-8B8C-48B65CEB5B92}"/>
          </ac:spMkLst>
        </pc:spChg>
        <pc:spChg chg="mod">
          <ac:chgData name="Guest User" userId="" providerId="Windows Live" clId="Web-{3165E99F-5603-4580-B47F-CE294023FF20}" dt="2022-04-24T12:15:37.157" v="421" actId="20577"/>
          <ac:spMkLst>
            <pc:docMk/>
            <pc:sldMk cId="967924513" sldId="270"/>
            <ac:spMk id="31" creationId="{1C9F479C-E356-404E-9185-A820B45F5670}"/>
          </ac:spMkLst>
        </pc:spChg>
        <pc:spChg chg="mod">
          <ac:chgData name="Guest User" userId="" providerId="Windows Live" clId="Web-{3165E99F-5603-4580-B47F-CE294023FF20}" dt="2022-04-24T11:28:06.502" v="374" actId="20577"/>
          <ac:spMkLst>
            <pc:docMk/>
            <pc:sldMk cId="967924513" sldId="270"/>
            <ac:spMk id="32" creationId="{0C6838DB-95D9-451B-9C5F-6EF4F0301388}"/>
          </ac:spMkLst>
        </pc:spChg>
        <pc:spChg chg="mod">
          <ac:chgData name="Guest User" userId="" providerId="Windows Live" clId="Web-{3165E99F-5603-4580-B47F-CE294023FF20}" dt="2022-04-24T11:23:38.356" v="204" actId="20577"/>
          <ac:spMkLst>
            <pc:docMk/>
            <pc:sldMk cId="967924513" sldId="270"/>
            <ac:spMk id="33" creationId="{0BC1654A-1D39-45E0-9ED0-30F70E508A9E}"/>
          </ac:spMkLst>
        </pc:spChg>
        <pc:spChg chg="mod">
          <ac:chgData name="Guest User" userId="" providerId="Windows Live" clId="Web-{3165E99F-5603-4580-B47F-CE294023FF20}" dt="2022-04-24T11:26:47.438" v="323" actId="1076"/>
          <ac:spMkLst>
            <pc:docMk/>
            <pc:sldMk cId="967924513" sldId="270"/>
            <ac:spMk id="34" creationId="{62082407-95A4-4C87-9D69-8C60D45DBE54}"/>
          </ac:spMkLst>
        </pc:spChg>
        <pc:spChg chg="mod">
          <ac:chgData name="Guest User" userId="" providerId="Windows Live" clId="Web-{3165E99F-5603-4580-B47F-CE294023FF20}" dt="2022-04-24T11:27:19.595" v="364" actId="20577"/>
          <ac:spMkLst>
            <pc:docMk/>
            <pc:sldMk cId="967924513" sldId="270"/>
            <ac:spMk id="35" creationId="{CDB823C7-34CF-42C5-99BC-456DF34A129B}"/>
          </ac:spMkLst>
        </pc:spChg>
        <pc:spChg chg="mod">
          <ac:chgData name="Guest User" userId="" providerId="Windows Live" clId="Web-{3165E99F-5603-4580-B47F-CE294023FF20}" dt="2022-04-24T11:27:34.017" v="366" actId="20577"/>
          <ac:spMkLst>
            <pc:docMk/>
            <pc:sldMk cId="967924513" sldId="270"/>
            <ac:spMk id="37" creationId="{E981E3CC-0988-44E4-9DAF-7526E9B941E1}"/>
          </ac:spMkLst>
        </pc:spChg>
        <pc:spChg chg="mod">
          <ac:chgData name="Guest User" userId="" providerId="Windows Live" clId="Web-{3165E99F-5603-4580-B47F-CE294023FF20}" dt="2022-04-24T11:28:14.299" v="383" actId="20577"/>
          <ac:spMkLst>
            <pc:docMk/>
            <pc:sldMk cId="967924513" sldId="270"/>
            <ac:spMk id="38" creationId="{C2C405D9-9A73-4B53-924A-BC12466314FC}"/>
          </ac:spMkLst>
        </pc:spChg>
        <pc:spChg chg="mod">
          <ac:chgData name="Guest User" userId="" providerId="Windows Live" clId="Web-{3165E99F-5603-4580-B47F-CE294023FF20}" dt="2022-04-24T12:17:31.737" v="447" actId="1076"/>
          <ac:spMkLst>
            <pc:docMk/>
            <pc:sldMk cId="967924513" sldId="270"/>
            <ac:spMk id="40" creationId="{5C57F317-6811-4F9B-88E8-879574E65795}"/>
          </ac:spMkLst>
        </pc:spChg>
        <pc:spChg chg="mod">
          <ac:chgData name="Guest User" userId="" providerId="Windows Live" clId="Web-{3165E99F-5603-4580-B47F-CE294023FF20}" dt="2022-04-24T12:17:28.081" v="446" actId="1076"/>
          <ac:spMkLst>
            <pc:docMk/>
            <pc:sldMk cId="967924513" sldId="270"/>
            <ac:spMk id="41" creationId="{7A7FEA15-24E1-4871-BE70-B6C62B57B72C}"/>
          </ac:spMkLst>
        </pc:spChg>
        <pc:spChg chg="mod">
          <ac:chgData name="Guest User" userId="" providerId="Windows Live" clId="Web-{3165E99F-5603-4580-B47F-CE294023FF20}" dt="2022-04-24T12:17:40.034" v="448" actId="1076"/>
          <ac:spMkLst>
            <pc:docMk/>
            <pc:sldMk cId="967924513" sldId="270"/>
            <ac:spMk id="43" creationId="{25F4BE6B-48A9-4470-8248-E111B420C0FB}"/>
          </ac:spMkLst>
        </pc:spChg>
        <pc:spChg chg="mod">
          <ac:chgData name="Guest User" userId="" providerId="Windows Live" clId="Web-{3165E99F-5603-4580-B47F-CE294023FF20}" dt="2022-04-24T12:18:15.332" v="453" actId="1076"/>
          <ac:spMkLst>
            <pc:docMk/>
            <pc:sldMk cId="967924513" sldId="270"/>
            <ac:spMk id="64" creationId="{05B6A579-6BFD-4970-8B9A-60D3B9579430}"/>
          </ac:spMkLst>
        </pc:spChg>
        <pc:spChg chg="mod">
          <ac:chgData name="Guest User" userId="" providerId="Windows Live" clId="Web-{3165E99F-5603-4580-B47F-CE294023FF20}" dt="2022-04-24T12:18:10.426" v="452" actId="1076"/>
          <ac:spMkLst>
            <pc:docMk/>
            <pc:sldMk cId="967924513" sldId="270"/>
            <ac:spMk id="67" creationId="{A6E72C96-6D62-4BDC-8E26-1EB7D927695F}"/>
          </ac:spMkLst>
        </pc:spChg>
      </pc:sldChg>
      <pc:sldChg chg="addSp delSp modSp new del">
        <pc:chgData name="Guest User" userId="" providerId="Windows Live" clId="Web-{3165E99F-5603-4580-B47F-CE294023FF20}" dt="2022-04-24T13:14:52.496" v="465"/>
        <pc:sldMkLst>
          <pc:docMk/>
          <pc:sldMk cId="1232055517" sldId="271"/>
        </pc:sldMkLst>
        <pc:spChg chg="add mod">
          <ac:chgData name="Guest User" userId="" providerId="Windows Live" clId="Web-{3165E99F-5603-4580-B47F-CE294023FF20}" dt="2022-04-24T12:28:30.049" v="459" actId="1076"/>
          <ac:spMkLst>
            <pc:docMk/>
            <pc:sldMk cId="1232055517" sldId="271"/>
            <ac:spMk id="2" creationId="{FA351FA9-9231-3773-0583-FCBAC2358755}"/>
          </ac:spMkLst>
        </pc:spChg>
        <pc:grpChg chg="add mod">
          <ac:chgData name="Guest User" userId="" providerId="Windows Live" clId="Web-{3165E99F-5603-4580-B47F-CE294023FF20}" dt="2022-04-24T12:28:45.471" v="461" actId="1076"/>
          <ac:grpSpMkLst>
            <pc:docMk/>
            <pc:sldMk cId="1232055517" sldId="271"/>
            <ac:grpSpMk id="17" creationId="{C4D48242-1065-9B70-DC69-958C61F89D5D}"/>
          </ac:grpSpMkLst>
        </pc:grpChg>
        <pc:graphicFrameChg chg="add del mod modGraphic">
          <ac:chgData name="Guest User" userId="" providerId="Windows Live" clId="Web-{3165E99F-5603-4580-B47F-CE294023FF20}" dt="2022-04-24T12:30:07.535" v="464"/>
          <ac:graphicFrameMkLst>
            <pc:docMk/>
            <pc:sldMk cId="1232055517" sldId="271"/>
            <ac:graphicFrameMk id="18" creationId="{03477967-A804-8444-E8AB-03D3F76D7841}"/>
          </ac:graphicFrameMkLst>
        </pc:graphicFrameChg>
      </pc:sldChg>
      <pc:sldChg chg="delSp new del">
        <pc:chgData name="Guest User" userId="" providerId="Windows Live" clId="Web-{3165E99F-5603-4580-B47F-CE294023FF20}" dt="2022-04-24T12:28:04.345" v="456"/>
        <pc:sldMkLst>
          <pc:docMk/>
          <pc:sldMk cId="3661101940" sldId="271"/>
        </pc:sldMkLst>
        <pc:spChg chg="del">
          <ac:chgData name="Guest User" userId="" providerId="Windows Live" clId="Web-{3165E99F-5603-4580-B47F-CE294023FF20}" dt="2022-04-24T12:27:56.407" v="455"/>
          <ac:spMkLst>
            <pc:docMk/>
            <pc:sldMk cId="3661101940" sldId="271"/>
            <ac:spMk id="2" creationId="{3794ED3A-2160-A5AA-8DA7-426DDBAEA3F5}"/>
          </ac:spMkLst>
        </pc:spChg>
      </pc:sldChg>
    </pc:docChg>
  </pc:docChgLst>
  <pc:docChgLst>
    <pc:chgData name="Gayatri Dandawate" userId="e367800e3e82cfd8" providerId="LiveId" clId="{0D16D438-7BB4-405E-BF38-16D60C57B4AE}"/>
    <pc:docChg chg="undo redo custSel addSld delSld modSld sldOrd addSection delSection">
      <pc:chgData name="Gayatri Dandawate" userId="e367800e3e82cfd8" providerId="LiveId" clId="{0D16D438-7BB4-405E-BF38-16D60C57B4AE}" dt="2022-04-19T10:10:47.482" v="2699" actId="20577"/>
      <pc:docMkLst>
        <pc:docMk/>
      </pc:docMkLst>
      <pc:sldChg chg="addSp mod ord modShow">
        <pc:chgData name="Gayatri Dandawate" userId="e367800e3e82cfd8" providerId="LiveId" clId="{0D16D438-7BB4-405E-BF38-16D60C57B4AE}" dt="2022-04-18T21:01:05.588" v="2281"/>
        <pc:sldMkLst>
          <pc:docMk/>
          <pc:sldMk cId="1786266674" sldId="256"/>
        </pc:sldMkLst>
        <pc:picChg chg="add">
          <ac:chgData name="Gayatri Dandawate" userId="e367800e3e82cfd8" providerId="LiveId" clId="{0D16D438-7BB4-405E-BF38-16D60C57B4AE}" dt="2022-04-17T09:37:08.252" v="0" actId="22"/>
          <ac:picMkLst>
            <pc:docMk/>
            <pc:sldMk cId="1786266674" sldId="256"/>
            <ac:picMk id="5" creationId="{914027F9-E9CC-40BF-9635-8F5EB93B262C}"/>
          </ac:picMkLst>
        </pc:picChg>
      </pc:sldChg>
      <pc:sldChg chg="modSp mod ord">
        <pc:chgData name="Gayatri Dandawate" userId="e367800e3e82cfd8" providerId="LiveId" clId="{0D16D438-7BB4-405E-BF38-16D60C57B4AE}" dt="2022-04-18T19:42:21.821" v="1159" actId="120"/>
        <pc:sldMkLst>
          <pc:docMk/>
          <pc:sldMk cId="1495496538" sldId="258"/>
        </pc:sldMkLst>
        <pc:spChg chg="mod">
          <ac:chgData name="Gayatri Dandawate" userId="e367800e3e82cfd8" providerId="LiveId" clId="{0D16D438-7BB4-405E-BF38-16D60C57B4AE}" dt="2022-04-18T19:41:41.721" v="1157" actId="403"/>
          <ac:spMkLst>
            <pc:docMk/>
            <pc:sldMk cId="1495496538" sldId="258"/>
            <ac:spMk id="3" creationId="{3D71C9CD-CAE8-4AC8-936D-333769D479E5}"/>
          </ac:spMkLst>
        </pc:spChg>
        <pc:spChg chg="mod">
          <ac:chgData name="Gayatri Dandawate" userId="e367800e3e82cfd8" providerId="LiveId" clId="{0D16D438-7BB4-405E-BF38-16D60C57B4AE}" dt="2022-04-18T19:42:21.821" v="1159" actId="120"/>
          <ac:spMkLst>
            <pc:docMk/>
            <pc:sldMk cId="1495496538" sldId="258"/>
            <ac:spMk id="4" creationId="{C6D24F99-E026-485A-96CD-AEC98137262A}"/>
          </ac:spMkLst>
        </pc:spChg>
      </pc:sldChg>
      <pc:sldChg chg="addSp delSp modSp new mod">
        <pc:chgData name="Gayatri Dandawate" userId="e367800e3e82cfd8" providerId="LiveId" clId="{0D16D438-7BB4-405E-BF38-16D60C57B4AE}" dt="2022-04-18T12:55:18.094" v="1116" actId="478"/>
        <pc:sldMkLst>
          <pc:docMk/>
          <pc:sldMk cId="4123013922" sldId="259"/>
        </pc:sldMkLst>
        <pc:spChg chg="mod">
          <ac:chgData name="Gayatri Dandawate" userId="e367800e3e82cfd8" providerId="LiveId" clId="{0D16D438-7BB4-405E-BF38-16D60C57B4AE}" dt="2022-04-18T12:33:52.522" v="1101" actId="20577"/>
          <ac:spMkLst>
            <pc:docMk/>
            <pc:sldMk cId="4123013922" sldId="259"/>
            <ac:spMk id="2" creationId="{734BDC6F-C878-4E4C-B232-4AF092289763}"/>
          </ac:spMkLst>
        </pc:spChg>
        <pc:spChg chg="del mod">
          <ac:chgData name="Gayatri Dandawate" userId="e367800e3e82cfd8" providerId="LiveId" clId="{0D16D438-7BB4-405E-BF38-16D60C57B4AE}" dt="2022-04-18T09:32:38.836" v="11" actId="478"/>
          <ac:spMkLst>
            <pc:docMk/>
            <pc:sldMk cId="4123013922" sldId="259"/>
            <ac:spMk id="4" creationId="{BB2114D6-C8ED-4AE8-A778-39B4B4B8E1C8}"/>
          </ac:spMkLst>
        </pc:spChg>
        <pc:spChg chg="mod">
          <ac:chgData name="Gayatri Dandawate" userId="e367800e3e82cfd8" providerId="LiveId" clId="{0D16D438-7BB4-405E-BF38-16D60C57B4AE}" dt="2022-04-18T10:01:24.391" v="355" actId="20577"/>
          <ac:spMkLst>
            <pc:docMk/>
            <pc:sldMk cId="4123013922" sldId="259"/>
            <ac:spMk id="5" creationId="{8149F21D-6819-4321-A2A7-35E8B10A443B}"/>
          </ac:spMkLst>
        </pc:spChg>
        <pc:spChg chg="del">
          <ac:chgData name="Gayatri Dandawate" userId="e367800e3e82cfd8" providerId="LiveId" clId="{0D16D438-7BB4-405E-BF38-16D60C57B4AE}" dt="2022-04-18T09:34:45.343" v="12" actId="1032"/>
          <ac:spMkLst>
            <pc:docMk/>
            <pc:sldMk cId="4123013922" sldId="259"/>
            <ac:spMk id="6" creationId="{C72BE949-E3A5-44B7-83C2-5AB938DBF164}"/>
          </ac:spMkLst>
        </pc:spChg>
        <pc:spChg chg="mod">
          <ac:chgData name="Gayatri Dandawate" userId="e367800e3e82cfd8" providerId="LiveId" clId="{0D16D438-7BB4-405E-BF38-16D60C57B4AE}" dt="2022-04-18T10:01:29.719" v="370" actId="20577"/>
          <ac:spMkLst>
            <pc:docMk/>
            <pc:sldMk cId="4123013922" sldId="259"/>
            <ac:spMk id="7" creationId="{7C7285CB-62B2-409B-9F57-A30269E13F73}"/>
          </ac:spMkLst>
        </pc:spChg>
        <pc:spChg chg="add mod">
          <ac:chgData name="Gayatri Dandawate" userId="e367800e3e82cfd8" providerId="LiveId" clId="{0D16D438-7BB4-405E-BF38-16D60C57B4AE}" dt="2022-04-18T09:35:25.890" v="22" actId="478"/>
          <ac:spMkLst>
            <pc:docMk/>
            <pc:sldMk cId="4123013922" sldId="259"/>
            <ac:spMk id="11" creationId="{B005F104-DBC2-493F-8789-6C26F395ACFF}"/>
          </ac:spMkLst>
        </pc:spChg>
        <pc:spChg chg="add mod">
          <ac:chgData name="Gayatri Dandawate" userId="e367800e3e82cfd8" providerId="LiveId" clId="{0D16D438-7BB4-405E-BF38-16D60C57B4AE}" dt="2022-04-18T10:02:57.196" v="381" actId="164"/>
          <ac:spMkLst>
            <pc:docMk/>
            <pc:sldMk cId="4123013922" sldId="259"/>
            <ac:spMk id="12" creationId="{CA1F5770-1DF4-4A59-8867-23F24845ED5C}"/>
          </ac:spMkLst>
        </pc:spChg>
        <pc:spChg chg="add del mod">
          <ac:chgData name="Gayatri Dandawate" userId="e367800e3e82cfd8" providerId="LiveId" clId="{0D16D438-7BB4-405E-BF38-16D60C57B4AE}" dt="2022-04-18T12:55:10.686" v="1111" actId="478"/>
          <ac:spMkLst>
            <pc:docMk/>
            <pc:sldMk cId="4123013922" sldId="259"/>
            <ac:spMk id="13" creationId="{01CF61CA-07A2-4401-AC71-5753454A452A}"/>
          </ac:spMkLst>
        </pc:spChg>
        <pc:spChg chg="add mod">
          <ac:chgData name="Gayatri Dandawate" userId="e367800e3e82cfd8" providerId="LiveId" clId="{0D16D438-7BB4-405E-BF38-16D60C57B4AE}" dt="2022-04-18T10:02:57.196" v="381" actId="164"/>
          <ac:spMkLst>
            <pc:docMk/>
            <pc:sldMk cId="4123013922" sldId="259"/>
            <ac:spMk id="14" creationId="{1813DA4D-02E4-429A-86BF-A6BCBF86C83C}"/>
          </ac:spMkLst>
        </pc:spChg>
        <pc:spChg chg="add del mod">
          <ac:chgData name="Gayatri Dandawate" userId="e367800e3e82cfd8" providerId="LiveId" clId="{0D16D438-7BB4-405E-BF38-16D60C57B4AE}" dt="2022-04-18T12:55:12.579" v="1112" actId="478"/>
          <ac:spMkLst>
            <pc:docMk/>
            <pc:sldMk cId="4123013922" sldId="259"/>
            <ac:spMk id="15" creationId="{20B41E88-F5AE-4F85-8B2A-E716C9C4B199}"/>
          </ac:spMkLst>
        </pc:spChg>
        <pc:spChg chg="add mod">
          <ac:chgData name="Gayatri Dandawate" userId="e367800e3e82cfd8" providerId="LiveId" clId="{0D16D438-7BB4-405E-BF38-16D60C57B4AE}" dt="2022-04-18T10:02:57.196" v="381" actId="164"/>
          <ac:spMkLst>
            <pc:docMk/>
            <pc:sldMk cId="4123013922" sldId="259"/>
            <ac:spMk id="16" creationId="{97555386-3A14-4CDA-888B-ADC1A4729A0C}"/>
          </ac:spMkLst>
        </pc:spChg>
        <pc:spChg chg="add del mod">
          <ac:chgData name="Gayatri Dandawate" userId="e367800e3e82cfd8" providerId="LiveId" clId="{0D16D438-7BB4-405E-BF38-16D60C57B4AE}" dt="2022-04-18T12:55:14.089" v="1113" actId="478"/>
          <ac:spMkLst>
            <pc:docMk/>
            <pc:sldMk cId="4123013922" sldId="259"/>
            <ac:spMk id="17" creationId="{CB9367BC-4CE6-4F4D-960E-19949F8484C2}"/>
          </ac:spMkLst>
        </pc:spChg>
        <pc:spChg chg="add mod">
          <ac:chgData name="Gayatri Dandawate" userId="e367800e3e82cfd8" providerId="LiveId" clId="{0D16D438-7BB4-405E-BF38-16D60C57B4AE}" dt="2022-04-18T10:02:57.196" v="381" actId="164"/>
          <ac:spMkLst>
            <pc:docMk/>
            <pc:sldMk cId="4123013922" sldId="259"/>
            <ac:spMk id="18" creationId="{7C29FCE1-343F-4FEC-96E3-DBCEBDC20651}"/>
          </ac:spMkLst>
        </pc:spChg>
        <pc:spChg chg="add del mod">
          <ac:chgData name="Gayatri Dandawate" userId="e367800e3e82cfd8" providerId="LiveId" clId="{0D16D438-7BB4-405E-BF38-16D60C57B4AE}" dt="2022-04-18T12:55:15.468" v="1114" actId="478"/>
          <ac:spMkLst>
            <pc:docMk/>
            <pc:sldMk cId="4123013922" sldId="259"/>
            <ac:spMk id="19" creationId="{6B998484-9F14-4961-9F94-8B3B616F4529}"/>
          </ac:spMkLst>
        </pc:spChg>
        <pc:spChg chg="add mod">
          <ac:chgData name="Gayatri Dandawate" userId="e367800e3e82cfd8" providerId="LiveId" clId="{0D16D438-7BB4-405E-BF38-16D60C57B4AE}" dt="2022-04-18T10:02:57.196" v="381" actId="164"/>
          <ac:spMkLst>
            <pc:docMk/>
            <pc:sldMk cId="4123013922" sldId="259"/>
            <ac:spMk id="20" creationId="{97E4C1F9-9831-4FF3-A825-6520F1FF64E5}"/>
          </ac:spMkLst>
        </pc:spChg>
        <pc:spChg chg="add del mod">
          <ac:chgData name="Gayatri Dandawate" userId="e367800e3e82cfd8" providerId="LiveId" clId="{0D16D438-7BB4-405E-BF38-16D60C57B4AE}" dt="2022-04-18T12:55:16.732" v="1115" actId="478"/>
          <ac:spMkLst>
            <pc:docMk/>
            <pc:sldMk cId="4123013922" sldId="259"/>
            <ac:spMk id="21" creationId="{E4C73B4C-2D0F-4CC5-9CB6-88588F065F91}"/>
          </ac:spMkLst>
        </pc:spChg>
        <pc:spChg chg="add mod">
          <ac:chgData name="Gayatri Dandawate" userId="e367800e3e82cfd8" providerId="LiveId" clId="{0D16D438-7BB4-405E-BF38-16D60C57B4AE}" dt="2022-04-18T10:02:57.196" v="381" actId="164"/>
          <ac:spMkLst>
            <pc:docMk/>
            <pc:sldMk cId="4123013922" sldId="259"/>
            <ac:spMk id="22" creationId="{A31EF79C-99A6-45CA-A6B7-0B41C5B07EDC}"/>
          </ac:spMkLst>
        </pc:spChg>
        <pc:spChg chg="add del mod">
          <ac:chgData name="Gayatri Dandawate" userId="e367800e3e82cfd8" providerId="LiveId" clId="{0D16D438-7BB4-405E-BF38-16D60C57B4AE}" dt="2022-04-18T12:55:18.094" v="1116" actId="478"/>
          <ac:spMkLst>
            <pc:docMk/>
            <pc:sldMk cId="4123013922" sldId="259"/>
            <ac:spMk id="23" creationId="{22223AB2-C6EB-4E29-92D9-3D5AC370C040}"/>
          </ac:spMkLst>
        </pc:spChg>
        <pc:spChg chg="add del mod">
          <ac:chgData name="Gayatri Dandawate" userId="e367800e3e82cfd8" providerId="LiveId" clId="{0D16D438-7BB4-405E-BF38-16D60C57B4AE}" dt="2022-04-18T10:02:29.276" v="379" actId="478"/>
          <ac:spMkLst>
            <pc:docMk/>
            <pc:sldMk cId="4123013922" sldId="259"/>
            <ac:spMk id="27" creationId="{315749B6-A668-4209-938C-979A81528C9B}"/>
          </ac:spMkLst>
        </pc:spChg>
        <pc:grpChg chg="add del mod">
          <ac:chgData name="Gayatri Dandawate" userId="e367800e3e82cfd8" providerId="LiveId" clId="{0D16D438-7BB4-405E-BF38-16D60C57B4AE}" dt="2022-04-18T12:55:07.882" v="1109" actId="478"/>
          <ac:grpSpMkLst>
            <pc:docMk/>
            <pc:sldMk cId="4123013922" sldId="259"/>
            <ac:grpSpMk id="28" creationId="{8850EB62-66BF-4C1D-BCFA-38E4BF4C3EC5}"/>
          </ac:grpSpMkLst>
        </pc:grpChg>
        <pc:graphicFrameChg chg="add del mod modGraphic">
          <ac:chgData name="Gayatri Dandawate" userId="e367800e3e82cfd8" providerId="LiveId" clId="{0D16D438-7BB4-405E-BF38-16D60C57B4AE}" dt="2022-04-18T09:35:25.890" v="22" actId="478"/>
          <ac:graphicFrameMkLst>
            <pc:docMk/>
            <pc:sldMk cId="4123013922" sldId="259"/>
            <ac:graphicFrameMk id="9" creationId="{510850EB-87F4-4EDF-AC1A-89E2BB1475D3}"/>
          </ac:graphicFrameMkLst>
        </pc:graphicFrameChg>
        <pc:cxnChg chg="add mod">
          <ac:chgData name="Gayatri Dandawate" userId="e367800e3e82cfd8" providerId="LiveId" clId="{0D16D438-7BB4-405E-BF38-16D60C57B4AE}" dt="2022-04-18T12:55:07.882" v="1109" actId="478"/>
          <ac:cxnSpMkLst>
            <pc:docMk/>
            <pc:sldMk cId="4123013922" sldId="259"/>
            <ac:cxnSpMk id="25" creationId="{73BEBED3-F19B-4BE7-A2E0-3B6CC2702CE3}"/>
          </ac:cxnSpMkLst>
        </pc:cxnChg>
      </pc:sldChg>
      <pc:sldChg chg="addSp delSp modSp new mod">
        <pc:chgData name="Gayatri Dandawate" userId="e367800e3e82cfd8" providerId="LiveId" clId="{0D16D438-7BB4-405E-BF38-16D60C57B4AE}" dt="2022-04-19T10:10:47.482" v="2699" actId="20577"/>
        <pc:sldMkLst>
          <pc:docMk/>
          <pc:sldMk cId="59448212" sldId="260"/>
        </pc:sldMkLst>
        <pc:spChg chg="mod">
          <ac:chgData name="Gayatri Dandawate" userId="e367800e3e82cfd8" providerId="LiveId" clId="{0D16D438-7BB4-405E-BF38-16D60C57B4AE}" dt="2022-04-19T10:10:47.482" v="2699" actId="20577"/>
          <ac:spMkLst>
            <pc:docMk/>
            <pc:sldMk cId="59448212" sldId="260"/>
            <ac:spMk id="2" creationId="{792AD3AA-6797-4608-A013-2E093DF38830}"/>
          </ac:spMkLst>
        </pc:spChg>
        <pc:spChg chg="add mod">
          <ac:chgData name="Gayatri Dandawate" userId="e367800e3e82cfd8" providerId="LiveId" clId="{0D16D438-7BB4-405E-BF38-16D60C57B4AE}" dt="2022-04-19T09:36:55.220" v="2418" actId="1076"/>
          <ac:spMkLst>
            <pc:docMk/>
            <pc:sldMk cId="59448212" sldId="260"/>
            <ac:spMk id="3" creationId="{7CDF1A21-1ACF-4D5E-82F9-CF975FF1849A}"/>
          </ac:spMkLst>
        </pc:spChg>
        <pc:spChg chg="del mod">
          <ac:chgData name="Gayatri Dandawate" userId="e367800e3e82cfd8" providerId="LiveId" clId="{0D16D438-7BB4-405E-BF38-16D60C57B4AE}" dt="2022-04-18T10:07:02.864" v="417" actId="1032"/>
          <ac:spMkLst>
            <pc:docMk/>
            <pc:sldMk cId="59448212" sldId="260"/>
            <ac:spMk id="3" creationId="{C7CE7461-5C94-4FD0-8CAC-7C4B2775DDD2}"/>
          </ac:spMkLst>
        </pc:spChg>
        <pc:spChg chg="mod">
          <ac:chgData name="Gayatri Dandawate" userId="e367800e3e82cfd8" providerId="LiveId" clId="{0D16D438-7BB4-405E-BF38-16D60C57B4AE}" dt="2022-04-19T10:08:47.081" v="2692" actId="14100"/>
          <ac:spMkLst>
            <pc:docMk/>
            <pc:sldMk cId="59448212" sldId="260"/>
            <ac:spMk id="7" creationId="{06D4E328-6093-4A73-8F54-4B77090DCE4A}"/>
          </ac:spMkLst>
        </pc:spChg>
        <pc:spChg chg="mod">
          <ac:chgData name="Gayatri Dandawate" userId="e367800e3e82cfd8" providerId="LiveId" clId="{0D16D438-7BB4-405E-BF38-16D60C57B4AE}" dt="2022-04-19T10:04:52.811" v="2685" actId="20577"/>
          <ac:spMkLst>
            <pc:docMk/>
            <pc:sldMk cId="59448212" sldId="260"/>
            <ac:spMk id="8" creationId="{3A9BD961-B46D-4E1D-BFCF-0BF1E1F6B783}"/>
          </ac:spMkLst>
        </pc:spChg>
        <pc:spChg chg="mod">
          <ac:chgData name="Gayatri Dandawate" userId="e367800e3e82cfd8" providerId="LiveId" clId="{0D16D438-7BB4-405E-BF38-16D60C57B4AE}" dt="2022-04-19T10:09:01.083" v="2694" actId="14100"/>
          <ac:spMkLst>
            <pc:docMk/>
            <pc:sldMk cId="59448212" sldId="260"/>
            <ac:spMk id="9" creationId="{119FD1E5-D98E-4A93-957B-A87C98825218}"/>
          </ac:spMkLst>
        </pc:spChg>
        <pc:spChg chg="mod">
          <ac:chgData name="Gayatri Dandawate" userId="e367800e3e82cfd8" providerId="LiveId" clId="{0D16D438-7BB4-405E-BF38-16D60C57B4AE}" dt="2022-04-18T21:15:50.579" v="2380" actId="113"/>
          <ac:spMkLst>
            <pc:docMk/>
            <pc:sldMk cId="59448212" sldId="260"/>
            <ac:spMk id="10" creationId="{BEAE4652-5854-4B4E-96A0-E43735F5EBD6}"/>
          </ac:spMkLst>
        </pc:spChg>
        <pc:spChg chg="mod">
          <ac:chgData name="Gayatri Dandawate" userId="e367800e3e82cfd8" providerId="LiveId" clId="{0D16D438-7BB4-405E-BF38-16D60C57B4AE}" dt="2022-04-19T10:09:04.123" v="2695" actId="14100"/>
          <ac:spMkLst>
            <pc:docMk/>
            <pc:sldMk cId="59448212" sldId="260"/>
            <ac:spMk id="11" creationId="{F0881CA9-CAE7-48EA-A6D6-584401617A74}"/>
          </ac:spMkLst>
        </pc:spChg>
        <pc:spChg chg="mod">
          <ac:chgData name="Gayatri Dandawate" userId="e367800e3e82cfd8" providerId="LiveId" clId="{0D16D438-7BB4-405E-BF38-16D60C57B4AE}" dt="2022-04-19T08:46:28.282" v="2388" actId="20577"/>
          <ac:spMkLst>
            <pc:docMk/>
            <pc:sldMk cId="59448212" sldId="260"/>
            <ac:spMk id="12" creationId="{F15CA4C7-5BC3-481D-ADF2-A1FE2902969C}"/>
          </ac:spMkLst>
        </pc:spChg>
        <pc:spChg chg="mod">
          <ac:chgData name="Gayatri Dandawate" userId="e367800e3e82cfd8" providerId="LiveId" clId="{0D16D438-7BB4-405E-BF38-16D60C57B4AE}" dt="2022-04-19T10:09:06.115" v="2696" actId="14100"/>
          <ac:spMkLst>
            <pc:docMk/>
            <pc:sldMk cId="59448212" sldId="260"/>
            <ac:spMk id="13" creationId="{9611D0C3-45A2-4AEE-9370-B5150C845689}"/>
          </ac:spMkLst>
        </pc:spChg>
        <pc:spChg chg="mod">
          <ac:chgData name="Gayatri Dandawate" userId="e367800e3e82cfd8" providerId="LiveId" clId="{0D16D438-7BB4-405E-BF38-16D60C57B4AE}" dt="2022-04-18T21:15:55.498" v="2382" actId="113"/>
          <ac:spMkLst>
            <pc:docMk/>
            <pc:sldMk cId="59448212" sldId="260"/>
            <ac:spMk id="14" creationId="{D22800E5-1763-49E0-90E5-7846C8106DD7}"/>
          </ac:spMkLst>
        </pc:spChg>
        <pc:spChg chg="add del mod">
          <ac:chgData name="Gayatri Dandawate" userId="e367800e3e82cfd8" providerId="LiveId" clId="{0D16D438-7BB4-405E-BF38-16D60C57B4AE}" dt="2022-04-18T20:59:28.095" v="2259" actId="478"/>
          <ac:spMkLst>
            <pc:docMk/>
            <pc:sldMk cId="59448212" sldId="260"/>
            <ac:spMk id="15" creationId="{ECFA5104-89A1-464B-BA67-AE42EF429A4D}"/>
          </ac:spMkLst>
        </pc:spChg>
        <pc:spChg chg="add del mod">
          <ac:chgData name="Gayatri Dandawate" userId="e367800e3e82cfd8" providerId="LiveId" clId="{0D16D438-7BB4-405E-BF38-16D60C57B4AE}" dt="2022-04-19T08:47:19.443" v="2391" actId="478"/>
          <ac:spMkLst>
            <pc:docMk/>
            <pc:sldMk cId="59448212" sldId="260"/>
            <ac:spMk id="17" creationId="{047BA797-72F0-4FFE-8F01-A32FEB52B234}"/>
          </ac:spMkLst>
        </pc:spChg>
        <pc:spChg chg="add mod">
          <ac:chgData name="Gayatri Dandawate" userId="e367800e3e82cfd8" providerId="LiveId" clId="{0D16D438-7BB4-405E-BF38-16D60C57B4AE}" dt="2022-04-19T10:09:20.324" v="2697" actId="14100"/>
          <ac:spMkLst>
            <pc:docMk/>
            <pc:sldMk cId="59448212" sldId="260"/>
            <ac:spMk id="18" creationId="{70A910F7-2EE5-47FE-B3C7-C67C6C1DDE4F}"/>
          </ac:spMkLst>
        </pc:spChg>
        <pc:spChg chg="mod">
          <ac:chgData name="Gayatri Dandawate" userId="e367800e3e82cfd8" providerId="LiveId" clId="{0D16D438-7BB4-405E-BF38-16D60C57B4AE}" dt="2022-04-19T10:07:22.288" v="2686" actId="339"/>
          <ac:spMkLst>
            <pc:docMk/>
            <pc:sldMk cId="59448212" sldId="260"/>
            <ac:spMk id="1749" creationId="{463FE7BD-3043-5E40-6EE9-5FD914679E7D}"/>
          </ac:spMkLst>
        </pc:spChg>
        <pc:grpChg chg="mod">
          <ac:chgData name="Gayatri Dandawate" userId="e367800e3e82cfd8" providerId="LiveId" clId="{0D16D438-7BB4-405E-BF38-16D60C57B4AE}" dt="2022-04-18T20:42:08.191" v="2034" actId="1076"/>
          <ac:grpSpMkLst>
            <pc:docMk/>
            <pc:sldMk cId="59448212" sldId="260"/>
            <ac:grpSpMk id="6" creationId="{0FE652E1-F84F-463B-AB2C-F9ACD10D1EF4}"/>
          </ac:grpSpMkLst>
        </pc:grpChg>
        <pc:graphicFrameChg chg="add del modGraphic">
          <ac:chgData name="Gayatri Dandawate" userId="e367800e3e82cfd8" providerId="LiveId" clId="{0D16D438-7BB4-405E-BF38-16D60C57B4AE}" dt="2022-04-18T12:45:05.627" v="1105" actId="1032"/>
          <ac:graphicFrameMkLst>
            <pc:docMk/>
            <pc:sldMk cId="59448212" sldId="260"/>
            <ac:graphicFrameMk id="3" creationId="{EE4B3817-C6FB-4C9D-8F8C-2B81D108F085}"/>
          </ac:graphicFrameMkLst>
        </pc:graphicFrameChg>
        <pc:graphicFrameChg chg="add del mod modGraphic">
          <ac:chgData name="Gayatri Dandawate" userId="e367800e3e82cfd8" providerId="LiveId" clId="{0D16D438-7BB4-405E-BF38-16D60C57B4AE}" dt="2022-04-18T10:17:52.378" v="1022" actId="18245"/>
          <ac:graphicFrameMkLst>
            <pc:docMk/>
            <pc:sldMk cId="59448212" sldId="260"/>
            <ac:graphicFrameMk id="5" creationId="{ECD23F74-1DA2-4A7F-B915-DFDAEE5A1D44}"/>
          </ac:graphicFrameMkLst>
        </pc:graphicFrameChg>
        <pc:graphicFrameChg chg="mod">
          <ac:chgData name="Gayatri Dandawate" userId="e367800e3e82cfd8" providerId="LiveId" clId="{0D16D438-7BB4-405E-BF38-16D60C57B4AE}" dt="2022-04-19T10:08:17.688" v="2689" actId="339"/>
          <ac:graphicFrameMkLst>
            <pc:docMk/>
            <pc:sldMk cId="59448212" sldId="260"/>
            <ac:graphicFrameMk id="32" creationId="{AB168EA7-2C0E-4C19-870E-E23970F1DBE6}"/>
          </ac:graphicFrameMkLst>
        </pc:graphicFrameChg>
      </pc:sldChg>
      <pc:sldChg chg="addSp new mod ord modShow">
        <pc:chgData name="Gayatri Dandawate" userId="e367800e3e82cfd8" providerId="LiveId" clId="{0D16D438-7BB4-405E-BF38-16D60C57B4AE}" dt="2022-04-18T21:01:07.127" v="2283"/>
        <pc:sldMkLst>
          <pc:docMk/>
          <pc:sldMk cId="2736083780" sldId="261"/>
        </pc:sldMkLst>
        <pc:picChg chg="add">
          <ac:chgData name="Gayatri Dandawate" userId="e367800e3e82cfd8" providerId="LiveId" clId="{0D16D438-7BB4-405E-BF38-16D60C57B4AE}" dt="2022-04-18T12:47:58.920" v="1108" actId="22"/>
          <ac:picMkLst>
            <pc:docMk/>
            <pc:sldMk cId="2736083780" sldId="261"/>
            <ac:picMk id="5" creationId="{B66DFB99-ABA6-4E27-9BE3-333C0BC5D79E}"/>
          </ac:picMkLst>
        </pc:picChg>
      </pc:sldChg>
      <pc:sldChg chg="mod ord modShow">
        <pc:chgData name="Gayatri Dandawate" userId="e367800e3e82cfd8" providerId="LiveId" clId="{0D16D438-7BB4-405E-BF38-16D60C57B4AE}" dt="2022-04-18T21:01:13.460" v="2286" actId="729"/>
        <pc:sldMkLst>
          <pc:docMk/>
          <pc:sldMk cId="4074791694" sldId="262"/>
        </pc:sldMkLst>
      </pc:sldChg>
      <pc:sldChg chg="addSp delSp modSp new mod">
        <pc:chgData name="Gayatri Dandawate" userId="e367800e3e82cfd8" providerId="LiveId" clId="{0D16D438-7BB4-405E-BF38-16D60C57B4AE}" dt="2022-04-19T10:04:30.498" v="2677" actId="20577"/>
        <pc:sldMkLst>
          <pc:docMk/>
          <pc:sldMk cId="2437542395" sldId="263"/>
        </pc:sldMkLst>
        <pc:spChg chg="mod">
          <ac:chgData name="Gayatri Dandawate" userId="e367800e3e82cfd8" providerId="LiveId" clId="{0D16D438-7BB4-405E-BF38-16D60C57B4AE}" dt="2022-04-18T21:00:34.074" v="2277" actId="1076"/>
          <ac:spMkLst>
            <pc:docMk/>
            <pc:sldMk cId="2437542395" sldId="263"/>
            <ac:spMk id="2" creationId="{F923C6F6-DE1A-486B-997B-56303D1D9797}"/>
          </ac:spMkLst>
        </pc:spChg>
        <pc:spChg chg="del">
          <ac:chgData name="Gayatri Dandawate" userId="e367800e3e82cfd8" providerId="LiveId" clId="{0D16D438-7BB4-405E-BF38-16D60C57B4AE}" dt="2022-04-18T19:44:53.736" v="1161" actId="1032"/>
          <ac:spMkLst>
            <pc:docMk/>
            <pc:sldMk cId="2437542395" sldId="263"/>
            <ac:spMk id="3" creationId="{7600E082-D7C1-41BF-A384-171E1A07F3FD}"/>
          </ac:spMkLst>
        </pc:spChg>
        <pc:spChg chg="del mod">
          <ac:chgData name="Gayatri Dandawate" userId="e367800e3e82cfd8" providerId="LiveId" clId="{0D16D438-7BB4-405E-BF38-16D60C57B4AE}" dt="2022-04-18T19:45:28.288" v="1165" actId="478"/>
          <ac:spMkLst>
            <pc:docMk/>
            <pc:sldMk cId="2437542395" sldId="263"/>
            <ac:spMk id="7" creationId="{BC46E2E6-3CAB-4458-9652-993EDE15C06E}"/>
          </ac:spMkLst>
        </pc:spChg>
        <pc:spChg chg="mod">
          <ac:chgData name="Gayatri Dandawate" userId="e367800e3e82cfd8" providerId="LiveId" clId="{0D16D438-7BB4-405E-BF38-16D60C57B4AE}" dt="2022-04-19T09:57:02.140" v="2618" actId="403"/>
          <ac:spMkLst>
            <pc:docMk/>
            <pc:sldMk cId="2437542395" sldId="263"/>
            <ac:spMk id="8" creationId="{511FD31C-8932-4EAC-869E-E159C964FE19}"/>
          </ac:spMkLst>
        </pc:spChg>
        <pc:spChg chg="mod">
          <ac:chgData name="Gayatri Dandawate" userId="e367800e3e82cfd8" providerId="LiveId" clId="{0D16D438-7BB4-405E-BF38-16D60C57B4AE}" dt="2022-04-19T10:04:30.498" v="2677" actId="20577"/>
          <ac:spMkLst>
            <pc:docMk/>
            <pc:sldMk cId="2437542395" sldId="263"/>
            <ac:spMk id="9" creationId="{16E02F4B-9B86-4C53-96BA-6E968B713690}"/>
          </ac:spMkLst>
        </pc:spChg>
        <pc:spChg chg="mod">
          <ac:chgData name="Gayatri Dandawate" userId="e367800e3e82cfd8" providerId="LiveId" clId="{0D16D438-7BB4-405E-BF38-16D60C57B4AE}" dt="2022-04-19T09:57:08.730" v="2620" actId="122"/>
          <ac:spMkLst>
            <pc:docMk/>
            <pc:sldMk cId="2437542395" sldId="263"/>
            <ac:spMk id="10" creationId="{7813FABD-B0FC-441A-B07B-13E085D3BCCE}"/>
          </ac:spMkLst>
        </pc:spChg>
        <pc:spChg chg="add del mod">
          <ac:chgData name="Gayatri Dandawate" userId="e367800e3e82cfd8" providerId="LiveId" clId="{0D16D438-7BB4-405E-BF38-16D60C57B4AE}" dt="2022-04-18T20:21:10.939" v="1636" actId="478"/>
          <ac:spMkLst>
            <pc:docMk/>
            <pc:sldMk cId="2437542395" sldId="263"/>
            <ac:spMk id="11" creationId="{A37AF384-092D-4B31-8483-5F96E0D7BBDA}"/>
          </ac:spMkLst>
        </pc:spChg>
        <pc:spChg chg="mod">
          <ac:chgData name="Gayatri Dandawate" userId="e367800e3e82cfd8" providerId="LiveId" clId="{0D16D438-7BB4-405E-BF38-16D60C57B4AE}" dt="2022-04-19T09:57:35.689" v="2647" actId="20577"/>
          <ac:spMkLst>
            <pc:docMk/>
            <pc:sldMk cId="2437542395" sldId="263"/>
            <ac:spMk id="12" creationId="{9BE44007-EB59-44B7-A87D-FB044583D92E}"/>
          </ac:spMkLst>
        </pc:spChg>
        <pc:spChg chg="mod">
          <ac:chgData name="Gayatri Dandawate" userId="e367800e3e82cfd8" providerId="LiveId" clId="{0D16D438-7BB4-405E-BF38-16D60C57B4AE}" dt="2022-04-18T20:23:01.272" v="1647" actId="207"/>
          <ac:spMkLst>
            <pc:docMk/>
            <pc:sldMk cId="2437542395" sldId="263"/>
            <ac:spMk id="13" creationId="{252376CC-4222-4995-9671-1A8AFC05EFB2}"/>
          </ac:spMkLst>
        </pc:spChg>
        <pc:spChg chg="add del mod">
          <ac:chgData name="Gayatri Dandawate" userId="e367800e3e82cfd8" providerId="LiveId" clId="{0D16D438-7BB4-405E-BF38-16D60C57B4AE}" dt="2022-04-18T20:14:11.489" v="1562" actId="478"/>
          <ac:spMkLst>
            <pc:docMk/>
            <pc:sldMk cId="2437542395" sldId="263"/>
            <ac:spMk id="15" creationId="{A3AFF58B-D425-4AC5-849F-4F879F3C460B}"/>
          </ac:spMkLst>
        </pc:spChg>
        <pc:spChg chg="add mod">
          <ac:chgData name="Gayatri Dandawate" userId="e367800e3e82cfd8" providerId="LiveId" clId="{0D16D438-7BB4-405E-BF38-16D60C57B4AE}" dt="2022-04-19T10:04:16.890" v="2674" actId="20577"/>
          <ac:spMkLst>
            <pc:docMk/>
            <pc:sldMk cId="2437542395" sldId="263"/>
            <ac:spMk id="16" creationId="{48EB560D-571D-40E6-BDCA-98A64602CD37}"/>
          </ac:spMkLst>
        </pc:spChg>
        <pc:spChg chg="add mod">
          <ac:chgData name="Gayatri Dandawate" userId="e367800e3e82cfd8" providerId="LiveId" clId="{0D16D438-7BB4-405E-BF38-16D60C57B4AE}" dt="2022-04-19T08:45:32.184" v="2386" actId="207"/>
          <ac:spMkLst>
            <pc:docMk/>
            <pc:sldMk cId="2437542395" sldId="263"/>
            <ac:spMk id="17" creationId="{8EAF3F49-DB4C-4456-89E5-4A917E3E6307}"/>
          </ac:spMkLst>
        </pc:spChg>
        <pc:spChg chg="add mod">
          <ac:chgData name="Gayatri Dandawate" userId="e367800e3e82cfd8" providerId="LiveId" clId="{0D16D438-7BB4-405E-BF38-16D60C57B4AE}" dt="2022-04-19T08:45:38.104" v="2387" actId="207"/>
          <ac:spMkLst>
            <pc:docMk/>
            <pc:sldMk cId="2437542395" sldId="263"/>
            <ac:spMk id="18" creationId="{07D81B4C-C76B-42D1-9FBD-0806145F0DFC}"/>
          </ac:spMkLst>
        </pc:spChg>
        <pc:spChg chg="add mod">
          <ac:chgData name="Gayatri Dandawate" userId="e367800e3e82cfd8" providerId="LiveId" clId="{0D16D438-7BB4-405E-BF38-16D60C57B4AE}" dt="2022-04-19T08:45:23.320" v="2385" actId="207"/>
          <ac:spMkLst>
            <pc:docMk/>
            <pc:sldMk cId="2437542395" sldId="263"/>
            <ac:spMk id="19" creationId="{0348952A-6848-44D5-9981-3E9E6D835C0D}"/>
          </ac:spMkLst>
        </pc:spChg>
        <pc:spChg chg="add mod">
          <ac:chgData name="Gayatri Dandawate" userId="e367800e3e82cfd8" providerId="LiveId" clId="{0D16D438-7BB4-405E-BF38-16D60C57B4AE}" dt="2022-04-19T09:36:40.009" v="2416" actId="1076"/>
          <ac:spMkLst>
            <pc:docMk/>
            <pc:sldMk cId="2437542395" sldId="263"/>
            <ac:spMk id="20" creationId="{7B535842-A242-4FF3-AB80-89CADCD660ED}"/>
          </ac:spMkLst>
        </pc:spChg>
        <pc:spChg chg="add del mod">
          <ac:chgData name="Gayatri Dandawate" userId="e367800e3e82cfd8" providerId="LiveId" clId="{0D16D438-7BB4-405E-BF38-16D60C57B4AE}" dt="2022-04-18T21:09:27.493" v="2366" actId="21"/>
          <ac:spMkLst>
            <pc:docMk/>
            <pc:sldMk cId="2437542395" sldId="263"/>
            <ac:spMk id="20" creationId="{B723716B-A233-4D65-BA21-8757BC1014A0}"/>
          </ac:spMkLst>
        </pc:spChg>
        <pc:spChg chg="add mod ord">
          <ac:chgData name="Gayatri Dandawate" userId="e367800e3e82cfd8" providerId="LiveId" clId="{0D16D438-7BB4-405E-BF38-16D60C57B4AE}" dt="2022-04-18T20:24:45.173" v="1692" actId="1076"/>
          <ac:spMkLst>
            <pc:docMk/>
            <pc:sldMk cId="2437542395" sldId="263"/>
            <ac:spMk id="21" creationId="{AA74A692-D3B0-4FCB-A485-E4F1A9647CD7}"/>
          </ac:spMkLst>
        </pc:spChg>
        <pc:spChg chg="add mod">
          <ac:chgData name="Gayatri Dandawate" userId="e367800e3e82cfd8" providerId="LiveId" clId="{0D16D438-7BB4-405E-BF38-16D60C57B4AE}" dt="2022-04-18T20:24:37.143" v="1691" actId="571"/>
          <ac:spMkLst>
            <pc:docMk/>
            <pc:sldMk cId="2437542395" sldId="263"/>
            <ac:spMk id="22" creationId="{3EB9B4A1-C338-457F-B646-EB61334D91F6}"/>
          </ac:spMkLst>
        </pc:spChg>
        <pc:spChg chg="add mod">
          <ac:chgData name="Gayatri Dandawate" userId="e367800e3e82cfd8" providerId="LiveId" clId="{0D16D438-7BB4-405E-BF38-16D60C57B4AE}" dt="2022-04-18T21:09:58.369" v="2372" actId="1076"/>
          <ac:spMkLst>
            <pc:docMk/>
            <pc:sldMk cId="2437542395" sldId="263"/>
            <ac:spMk id="23" creationId="{C2A122A0-8301-4CEA-A1ED-719731F6D752}"/>
          </ac:spMkLst>
        </pc:spChg>
        <pc:spChg chg="add mod">
          <ac:chgData name="Gayatri Dandawate" userId="e367800e3e82cfd8" providerId="LiveId" clId="{0D16D438-7BB4-405E-BF38-16D60C57B4AE}" dt="2022-04-18T21:10:03.402" v="2373" actId="1076"/>
          <ac:spMkLst>
            <pc:docMk/>
            <pc:sldMk cId="2437542395" sldId="263"/>
            <ac:spMk id="24" creationId="{D515D571-83ED-48CA-BB0E-D5852781773D}"/>
          </ac:spMkLst>
        </pc:spChg>
        <pc:spChg chg="add mod">
          <ac:chgData name="Gayatri Dandawate" userId="e367800e3e82cfd8" providerId="LiveId" clId="{0D16D438-7BB4-405E-BF38-16D60C57B4AE}" dt="2022-04-18T21:07:01.970" v="2313" actId="1076"/>
          <ac:spMkLst>
            <pc:docMk/>
            <pc:sldMk cId="2437542395" sldId="263"/>
            <ac:spMk id="25" creationId="{865C8483-EEC8-41C4-A487-98C246AA72F1}"/>
          </ac:spMkLst>
        </pc:spChg>
        <pc:grpChg chg="mod">
          <ac:chgData name="Gayatri Dandawate" userId="e367800e3e82cfd8" providerId="LiveId" clId="{0D16D438-7BB4-405E-BF38-16D60C57B4AE}" dt="2022-04-18T20:27:15.219" v="1712" actId="1076"/>
          <ac:grpSpMkLst>
            <pc:docMk/>
            <pc:sldMk cId="2437542395" sldId="263"/>
            <ac:grpSpMk id="6" creationId="{EF1F1A44-BB6C-4F51-9FA0-B24506B43B73}"/>
          </ac:grpSpMkLst>
        </pc:grpChg>
        <pc:graphicFrameChg chg="add del mod modGraphic">
          <ac:chgData name="Gayatri Dandawate" userId="e367800e3e82cfd8" providerId="LiveId" clId="{0D16D438-7BB4-405E-BF38-16D60C57B4AE}" dt="2022-04-18T19:45:25.301" v="1164" actId="18245"/>
          <ac:graphicFrameMkLst>
            <pc:docMk/>
            <pc:sldMk cId="2437542395" sldId="263"/>
            <ac:graphicFrameMk id="5" creationId="{9121BFD2-E930-426E-ABEF-02539F6C899A}"/>
          </ac:graphicFrameMkLst>
        </pc:graphicFrameChg>
      </pc:sldChg>
      <pc:sldChg chg="addSp delSp modSp del mod">
        <pc:chgData name="Gayatri Dandawate" userId="e367800e3e82cfd8" providerId="LiveId" clId="{0D16D438-7BB4-405E-BF38-16D60C57B4AE}" dt="2022-04-18T09:30:58.267" v="7" actId="47"/>
        <pc:sldMkLst>
          <pc:docMk/>
          <pc:sldMk cId="2971040159" sldId="298"/>
        </pc:sldMkLst>
        <pc:spChg chg="add del mod">
          <ac:chgData name="Gayatri Dandawate" userId="e367800e3e82cfd8" providerId="LiveId" clId="{0D16D438-7BB4-405E-BF38-16D60C57B4AE}" dt="2022-04-18T09:30:54.108" v="6" actId="478"/>
          <ac:spMkLst>
            <pc:docMk/>
            <pc:sldMk cId="2971040159" sldId="298"/>
            <ac:spMk id="4" creationId="{D5DBC5C4-C4FC-4204-B97C-988BB28AFBA1}"/>
          </ac:spMkLst>
        </pc:spChg>
        <pc:picChg chg="del">
          <ac:chgData name="Gayatri Dandawate" userId="e367800e3e82cfd8" providerId="LiveId" clId="{0D16D438-7BB4-405E-BF38-16D60C57B4AE}" dt="2022-04-18T09:30:53.137" v="5" actId="478"/>
          <ac:picMkLst>
            <pc:docMk/>
            <pc:sldMk cId="2971040159" sldId="298"/>
            <ac:picMk id="25" creationId="{104C104E-9EBC-4154-906F-14A298E9EF2E}"/>
          </ac:picMkLst>
        </pc:picChg>
      </pc:sldChg>
    </pc:docChg>
  </pc:docChgLst>
  <pc:docChgLst>
    <pc:chgData name="Guest User" providerId="Windows Live" clId="Web-{B04D338A-61C1-40A9-8433-5F63271913CF}"/>
    <pc:docChg chg="modSld">
      <pc:chgData name="Guest User" userId="" providerId="Windows Live" clId="Web-{B04D338A-61C1-40A9-8433-5F63271913CF}" dt="2022-05-08T12:33:54.745" v="74"/>
      <pc:docMkLst>
        <pc:docMk/>
      </pc:docMkLst>
      <pc:sldChg chg="addSp delSp modSp">
        <pc:chgData name="Guest User" userId="" providerId="Windows Live" clId="Web-{B04D338A-61C1-40A9-8433-5F63271913CF}" dt="2022-05-08T12:33:54.745" v="74"/>
        <pc:sldMkLst>
          <pc:docMk/>
          <pc:sldMk cId="3543938677" sldId="316"/>
        </pc:sldMkLst>
        <pc:spChg chg="mod">
          <ac:chgData name="Guest User" userId="" providerId="Windows Live" clId="Web-{B04D338A-61C1-40A9-8433-5F63271913CF}" dt="2022-05-08T12:29:42.973" v="46" actId="20577"/>
          <ac:spMkLst>
            <pc:docMk/>
            <pc:sldMk cId="3543938677" sldId="316"/>
            <ac:spMk id="40" creationId="{B872135E-1D27-90CA-413D-E0D8664BC211}"/>
          </ac:spMkLst>
        </pc:spChg>
        <pc:picChg chg="add mod">
          <ac:chgData name="Guest User" userId="" providerId="Windows Live" clId="Web-{B04D338A-61C1-40A9-8433-5F63271913CF}" dt="2022-05-08T12:33:54.745" v="74"/>
          <ac:picMkLst>
            <pc:docMk/>
            <pc:sldMk cId="3543938677" sldId="316"/>
            <ac:picMk id="5" creationId="{B8DFFBDF-358C-A96F-6531-1067CA0506F9}"/>
          </ac:picMkLst>
        </pc:picChg>
        <pc:picChg chg="add del mod">
          <ac:chgData name="Guest User" userId="" providerId="Windows Live" clId="Web-{B04D338A-61C1-40A9-8433-5F63271913CF}" dt="2022-05-08T12:31:10.304" v="69"/>
          <ac:picMkLst>
            <pc:docMk/>
            <pc:sldMk cId="3543938677" sldId="316"/>
            <ac:picMk id="7" creationId="{E0DCC8EF-7C84-B96B-18D3-96431D6D24AE}"/>
          </ac:picMkLst>
        </pc:picChg>
        <pc:picChg chg="add del mod">
          <ac:chgData name="Guest User" userId="" providerId="Windows Live" clId="Web-{B04D338A-61C1-40A9-8433-5F63271913CF}" dt="2022-05-08T12:31:10.304" v="68"/>
          <ac:picMkLst>
            <pc:docMk/>
            <pc:sldMk cId="3543938677" sldId="316"/>
            <ac:picMk id="8" creationId="{936D534C-41E2-5C11-2A15-1E245CAEBAAA}"/>
          </ac:picMkLst>
        </pc:picChg>
      </pc:sldChg>
    </pc:docChg>
  </pc:docChgLst>
  <pc:docChgLst>
    <pc:chgData name="Nagarjuna Gottipati" userId="bd362cbb2a44c3e1" providerId="Windows Live" clId="Web-{4E9C8D8D-23DF-42F3-AFE7-3BCACBB770F9}"/>
    <pc:docChg chg="modSld">
      <pc:chgData name="Nagarjuna Gottipati" userId="bd362cbb2a44c3e1" providerId="Windows Live" clId="Web-{4E9C8D8D-23DF-42F3-AFE7-3BCACBB770F9}" dt="2022-05-20T14:46:50.977" v="3" actId="1076"/>
      <pc:docMkLst>
        <pc:docMk/>
      </pc:docMkLst>
      <pc:sldChg chg="addSp modSp">
        <pc:chgData name="Nagarjuna Gottipati" userId="bd362cbb2a44c3e1" providerId="Windows Live" clId="Web-{4E9C8D8D-23DF-42F3-AFE7-3BCACBB770F9}" dt="2022-05-20T14:46:50.977" v="3" actId="1076"/>
        <pc:sldMkLst>
          <pc:docMk/>
          <pc:sldMk cId="38416456" sldId="330"/>
        </pc:sldMkLst>
        <pc:spChg chg="add mod">
          <ac:chgData name="Nagarjuna Gottipati" userId="bd362cbb2a44c3e1" providerId="Windows Live" clId="Web-{4E9C8D8D-23DF-42F3-AFE7-3BCACBB770F9}" dt="2022-05-20T14:46:35.539" v="2" actId="1076"/>
          <ac:spMkLst>
            <pc:docMk/>
            <pc:sldMk cId="38416456" sldId="330"/>
            <ac:spMk id="32" creationId="{5C3AC600-A3FA-43BD-FD40-70702B0CB16A}"/>
          </ac:spMkLst>
        </pc:spChg>
        <pc:picChg chg="mod">
          <ac:chgData name="Nagarjuna Gottipati" userId="bd362cbb2a44c3e1" providerId="Windows Live" clId="Web-{4E9C8D8D-23DF-42F3-AFE7-3BCACBB770F9}" dt="2022-05-20T14:46:50.977" v="3" actId="1076"/>
          <ac:picMkLst>
            <pc:docMk/>
            <pc:sldMk cId="38416456" sldId="330"/>
            <ac:picMk id="29" creationId="{B13626DB-05D6-325D-E141-4D04631FF7CE}"/>
          </ac:picMkLst>
        </pc:picChg>
      </pc:sldChg>
    </pc:docChg>
  </pc:docChgLst>
  <pc:docChgLst>
    <pc:chgData name="Gayatri Dandawate" userId="e367800e3e82cfd8" providerId="Windows Live" clId="Web-{FC0F7A42-53CC-4832-99B6-335DE31610C3}"/>
    <pc:docChg chg="sldOrd">
      <pc:chgData name="Gayatri Dandawate" userId="e367800e3e82cfd8" providerId="Windows Live" clId="Web-{FC0F7A42-53CC-4832-99B6-335DE31610C3}" dt="2022-05-02T19:08:11.135" v="0"/>
      <pc:docMkLst>
        <pc:docMk/>
      </pc:docMkLst>
      <pc:sldChg chg="ord">
        <pc:chgData name="Gayatri Dandawate" userId="e367800e3e82cfd8" providerId="Windows Live" clId="Web-{FC0F7A42-53CC-4832-99B6-335DE31610C3}" dt="2022-05-02T19:08:11.135" v="0"/>
        <pc:sldMkLst>
          <pc:docMk/>
          <pc:sldMk cId="0" sldId="306"/>
        </pc:sldMkLst>
      </pc:sldChg>
    </pc:docChg>
  </pc:docChgLst>
  <pc:docChgLst>
    <pc:chgData name="Pragati Kainge" userId="6127136c50a5e028" providerId="Windows Live" clId="Web-{5FE21DA2-B837-4EA2-BA34-AE98347317B7}"/>
    <pc:docChg chg="modSld">
      <pc:chgData name="Pragati Kainge" userId="6127136c50a5e028" providerId="Windows Live" clId="Web-{5FE21DA2-B837-4EA2-BA34-AE98347317B7}" dt="2022-05-21T10:11:02.651" v="0" actId="1076"/>
      <pc:docMkLst>
        <pc:docMk/>
      </pc:docMkLst>
      <pc:sldChg chg="modSp">
        <pc:chgData name="Pragati Kainge" userId="6127136c50a5e028" providerId="Windows Live" clId="Web-{5FE21DA2-B837-4EA2-BA34-AE98347317B7}" dt="2022-05-21T10:11:02.651" v="0" actId="1076"/>
        <pc:sldMkLst>
          <pc:docMk/>
          <pc:sldMk cId="1050936331" sldId="335"/>
        </pc:sldMkLst>
        <pc:picChg chg="mod">
          <ac:chgData name="Pragati Kainge" userId="6127136c50a5e028" providerId="Windows Live" clId="Web-{5FE21DA2-B837-4EA2-BA34-AE98347317B7}" dt="2022-05-21T10:11:02.651" v="0" actId="1076"/>
          <ac:picMkLst>
            <pc:docMk/>
            <pc:sldMk cId="1050936331" sldId="335"/>
            <ac:picMk id="57" creationId="{2B2F0671-9DE2-B754-8E37-E49789617C9D}"/>
          </ac:picMkLst>
        </pc:picChg>
      </pc:sldChg>
    </pc:docChg>
  </pc:docChgLst>
  <pc:docChgLst>
    <pc:chgData name="Nagarjuna Gottipati" userId="bd362cbb2a44c3e1" providerId="Windows Live" clId="Web-{E119DFFA-4F2C-458B-8B2D-8C6B516FC57B}"/>
    <pc:docChg chg="modSld">
      <pc:chgData name="Nagarjuna Gottipati" userId="bd362cbb2a44c3e1" providerId="Windows Live" clId="Web-{E119DFFA-4F2C-458B-8B2D-8C6B516FC57B}" dt="2022-05-22T17:36:02.332" v="6" actId="14100"/>
      <pc:docMkLst>
        <pc:docMk/>
      </pc:docMkLst>
      <pc:sldChg chg="modSp">
        <pc:chgData name="Nagarjuna Gottipati" userId="bd362cbb2a44c3e1" providerId="Windows Live" clId="Web-{E119DFFA-4F2C-458B-8B2D-8C6B516FC57B}" dt="2022-05-22T17:36:02.332" v="6" actId="14100"/>
        <pc:sldMkLst>
          <pc:docMk/>
          <pc:sldMk cId="38416456" sldId="330"/>
        </pc:sldMkLst>
        <pc:spChg chg="mod">
          <ac:chgData name="Nagarjuna Gottipati" userId="bd362cbb2a44c3e1" providerId="Windows Live" clId="Web-{E119DFFA-4F2C-458B-8B2D-8C6B516FC57B}" dt="2022-05-22T17:35:47.488" v="1" actId="1076"/>
          <ac:spMkLst>
            <pc:docMk/>
            <pc:sldMk cId="38416456" sldId="330"/>
            <ac:spMk id="5" creationId="{080CE4F9-FF04-57C6-7949-994ABA485C06}"/>
          </ac:spMkLst>
        </pc:spChg>
        <pc:spChg chg="mod">
          <ac:chgData name="Nagarjuna Gottipati" userId="bd362cbb2a44c3e1" providerId="Windows Live" clId="Web-{E119DFFA-4F2C-458B-8B2D-8C6B516FC57B}" dt="2022-05-22T17:35:51.050" v="4" actId="1076"/>
          <ac:spMkLst>
            <pc:docMk/>
            <pc:sldMk cId="38416456" sldId="330"/>
            <ac:spMk id="17" creationId="{6DCC0508-F2C1-6E2E-8B4C-50CEB1407E6D}"/>
          </ac:spMkLst>
        </pc:spChg>
        <pc:spChg chg="mod">
          <ac:chgData name="Nagarjuna Gottipati" userId="bd362cbb2a44c3e1" providerId="Windows Live" clId="Web-{E119DFFA-4F2C-458B-8B2D-8C6B516FC57B}" dt="2022-05-22T17:35:47.488" v="0" actId="1076"/>
          <ac:spMkLst>
            <pc:docMk/>
            <pc:sldMk cId="38416456" sldId="330"/>
            <ac:spMk id="26" creationId="{D08516E7-3733-7BFD-66FF-EF89D4AFDD14}"/>
          </ac:spMkLst>
        </pc:spChg>
        <pc:spChg chg="mod">
          <ac:chgData name="Nagarjuna Gottipati" userId="bd362cbb2a44c3e1" providerId="Windows Live" clId="Web-{E119DFFA-4F2C-458B-8B2D-8C6B516FC57B}" dt="2022-05-22T17:35:47.503" v="2" actId="1076"/>
          <ac:spMkLst>
            <pc:docMk/>
            <pc:sldMk cId="38416456" sldId="330"/>
            <ac:spMk id="28" creationId="{8FD615A5-7B8E-C4C2-2158-05940E40E9F9}"/>
          </ac:spMkLst>
        </pc:spChg>
        <pc:grpChg chg="mod">
          <ac:chgData name="Nagarjuna Gottipati" userId="bd362cbb2a44c3e1" providerId="Windows Live" clId="Web-{E119DFFA-4F2C-458B-8B2D-8C6B516FC57B}" dt="2022-05-22T17:35:47.519" v="3" actId="1076"/>
          <ac:grpSpMkLst>
            <pc:docMk/>
            <pc:sldMk cId="38416456" sldId="330"/>
            <ac:grpSpMk id="15" creationId="{924CB25D-81CB-89A6-0076-CDF2A5A7E9D3}"/>
          </ac:grpSpMkLst>
        </pc:grpChg>
        <pc:picChg chg="mod">
          <ac:chgData name="Nagarjuna Gottipati" userId="bd362cbb2a44c3e1" providerId="Windows Live" clId="Web-{E119DFFA-4F2C-458B-8B2D-8C6B516FC57B}" dt="2022-05-22T17:36:02.332" v="6" actId="14100"/>
          <ac:picMkLst>
            <pc:docMk/>
            <pc:sldMk cId="38416456" sldId="330"/>
            <ac:picMk id="6" creationId="{E17E069E-0444-259D-09EE-773E1986F8E5}"/>
          </ac:picMkLst>
        </pc:picChg>
      </pc:sldChg>
    </pc:docChg>
  </pc:docChgLst>
  <pc:docChgLst>
    <pc:chgData name="Ana Aragones" userId="a21d2e4d5d864ed4" providerId="Windows Live" clId="Web-{8B5F4028-D5D3-4CCD-B581-2218E27BD848}"/>
    <pc:docChg chg="addSld modSld">
      <pc:chgData name="Ana Aragones" userId="a21d2e4d5d864ed4" providerId="Windows Live" clId="Web-{8B5F4028-D5D3-4CCD-B581-2218E27BD848}" dt="2022-05-20T12:52:07.899" v="33" actId="14100"/>
      <pc:docMkLst>
        <pc:docMk/>
      </pc:docMkLst>
      <pc:sldChg chg="addSp delSp modSp add replId">
        <pc:chgData name="Ana Aragones" userId="a21d2e4d5d864ed4" providerId="Windows Live" clId="Web-{8B5F4028-D5D3-4CCD-B581-2218E27BD848}" dt="2022-05-20T12:52:07.899" v="33" actId="14100"/>
        <pc:sldMkLst>
          <pc:docMk/>
          <pc:sldMk cId="928667102" sldId="331"/>
        </pc:sldMkLst>
        <pc:spChg chg="del">
          <ac:chgData name="Ana Aragones" userId="a21d2e4d5d864ed4" providerId="Windows Live" clId="Web-{8B5F4028-D5D3-4CCD-B581-2218E27BD848}" dt="2022-05-20T12:48:29.893" v="11"/>
          <ac:spMkLst>
            <pc:docMk/>
            <pc:sldMk cId="928667102" sldId="331"/>
            <ac:spMk id="3" creationId="{10911A5F-7EA8-F35E-9FB7-1BD4BD6EEACF}"/>
          </ac:spMkLst>
        </pc:spChg>
        <pc:spChg chg="add del mod">
          <ac:chgData name="Ana Aragones" userId="a21d2e4d5d864ed4" providerId="Windows Live" clId="Web-{8B5F4028-D5D3-4CCD-B581-2218E27BD848}" dt="2022-05-20T12:49:52.614" v="20"/>
          <ac:spMkLst>
            <pc:docMk/>
            <pc:sldMk cId="928667102" sldId="331"/>
            <ac:spMk id="9" creationId="{0CC7735E-01A3-379C-36D2-EBFCDF7B5692}"/>
          </ac:spMkLst>
        </pc:spChg>
        <pc:picChg chg="add del mod ord">
          <ac:chgData name="Ana Aragones" userId="a21d2e4d5d864ed4" providerId="Windows Live" clId="Web-{8B5F4028-D5D3-4CCD-B581-2218E27BD848}" dt="2022-05-20T12:51:33.914" v="29"/>
          <ac:picMkLst>
            <pc:docMk/>
            <pc:sldMk cId="928667102" sldId="331"/>
            <ac:picMk id="5" creationId="{770C1A9D-9E2D-B4BB-5A3D-2858AB04C45D}"/>
          </ac:picMkLst>
        </pc:picChg>
        <pc:picChg chg="add del mod">
          <ac:chgData name="Ana Aragones" userId="a21d2e4d5d864ed4" providerId="Windows Live" clId="Web-{8B5F4028-D5D3-4CCD-B581-2218E27BD848}" dt="2022-05-20T12:49:28.192" v="18"/>
          <ac:picMkLst>
            <pc:docMk/>
            <pc:sldMk cId="928667102" sldId="331"/>
            <ac:picMk id="7" creationId="{4BD1AF7C-9424-712B-BC2A-7146CCFA4ADC}"/>
          </ac:picMkLst>
        </pc:picChg>
        <pc:picChg chg="add mod">
          <ac:chgData name="Ana Aragones" userId="a21d2e4d5d864ed4" providerId="Windows Live" clId="Web-{8B5F4028-D5D3-4CCD-B581-2218E27BD848}" dt="2022-05-20T12:52:07.899" v="33" actId="14100"/>
          <ac:picMkLst>
            <pc:docMk/>
            <pc:sldMk cId="928667102" sldId="331"/>
            <ac:picMk id="11" creationId="{562E5139-285F-37F7-F101-9308BC657A2A}"/>
          </ac:picMkLst>
        </pc:picChg>
        <pc:picChg chg="del">
          <ac:chgData name="Ana Aragones" userId="a21d2e4d5d864ed4" providerId="Windows Live" clId="Web-{8B5F4028-D5D3-4CCD-B581-2218E27BD848}" dt="2022-05-20T12:48:14.518" v="10"/>
          <ac:picMkLst>
            <pc:docMk/>
            <pc:sldMk cId="928667102" sldId="331"/>
            <ac:picMk id="15" creationId="{75F0F496-1133-D474-1ED4-B38BF2BFAE88}"/>
          </ac:picMkLst>
        </pc:picChg>
        <pc:picChg chg="del">
          <ac:chgData name="Ana Aragones" userId="a21d2e4d5d864ed4" providerId="Windows Live" clId="Web-{8B5F4028-D5D3-4CCD-B581-2218E27BD848}" dt="2022-05-20T12:48:14.518" v="9"/>
          <ac:picMkLst>
            <pc:docMk/>
            <pc:sldMk cId="928667102" sldId="331"/>
            <ac:picMk id="16" creationId="{154099D4-AB5F-7D42-E1F5-DB939F545DF0}"/>
          </ac:picMkLst>
        </pc:picChg>
        <pc:picChg chg="del">
          <ac:chgData name="Ana Aragones" userId="a21d2e4d5d864ed4" providerId="Windows Live" clId="Web-{8B5F4028-D5D3-4CCD-B581-2218E27BD848}" dt="2022-05-20T12:48:14.518" v="8"/>
          <ac:picMkLst>
            <pc:docMk/>
            <pc:sldMk cId="928667102" sldId="331"/>
            <ac:picMk id="17" creationId="{7344607E-E39E-ABAA-9985-274B10D1E3E1}"/>
          </ac:picMkLst>
        </pc:picChg>
        <pc:picChg chg="del">
          <ac:chgData name="Ana Aragones" userId="a21d2e4d5d864ed4" providerId="Windows Live" clId="Web-{8B5F4028-D5D3-4CCD-B581-2218E27BD848}" dt="2022-05-20T12:48:14.518" v="7"/>
          <ac:picMkLst>
            <pc:docMk/>
            <pc:sldMk cId="928667102" sldId="331"/>
            <ac:picMk id="18" creationId="{2BB2C831-1F42-AC4F-969D-BF09425E2CC5}"/>
          </ac:picMkLst>
        </pc:picChg>
        <pc:picChg chg="del">
          <ac:chgData name="Ana Aragones" userId="a21d2e4d5d864ed4" providerId="Windows Live" clId="Web-{8B5F4028-D5D3-4CCD-B581-2218E27BD848}" dt="2022-05-20T12:48:14.518" v="6"/>
          <ac:picMkLst>
            <pc:docMk/>
            <pc:sldMk cId="928667102" sldId="331"/>
            <ac:picMk id="19" creationId="{62DEC04F-3D2D-7CED-448A-BF23C97AD8B5}"/>
          </ac:picMkLst>
        </pc:picChg>
        <pc:picChg chg="del">
          <ac:chgData name="Ana Aragones" userId="a21d2e4d5d864ed4" providerId="Windows Live" clId="Web-{8B5F4028-D5D3-4CCD-B581-2218E27BD848}" dt="2022-05-20T12:48:14.518" v="5"/>
          <ac:picMkLst>
            <pc:docMk/>
            <pc:sldMk cId="928667102" sldId="331"/>
            <ac:picMk id="20" creationId="{D27442C8-934F-D1AC-0682-D80ABF9C98A0}"/>
          </ac:picMkLst>
        </pc:picChg>
        <pc:picChg chg="del">
          <ac:chgData name="Ana Aragones" userId="a21d2e4d5d864ed4" providerId="Windows Live" clId="Web-{8B5F4028-D5D3-4CCD-B581-2218E27BD848}" dt="2022-05-20T12:48:14.518" v="4"/>
          <ac:picMkLst>
            <pc:docMk/>
            <pc:sldMk cId="928667102" sldId="331"/>
            <ac:picMk id="21" creationId="{9BA2F7CC-8E93-C224-1F5F-E59A93DBB03A}"/>
          </ac:picMkLst>
        </pc:picChg>
        <pc:picChg chg="del">
          <ac:chgData name="Ana Aragones" userId="a21d2e4d5d864ed4" providerId="Windows Live" clId="Web-{8B5F4028-D5D3-4CCD-B581-2218E27BD848}" dt="2022-05-20T12:48:14.518" v="3"/>
          <ac:picMkLst>
            <pc:docMk/>
            <pc:sldMk cId="928667102" sldId="331"/>
            <ac:picMk id="22" creationId="{2E0ECF11-39C0-233C-740D-2C97BC35E83E}"/>
          </ac:picMkLst>
        </pc:picChg>
        <pc:picChg chg="del">
          <ac:chgData name="Ana Aragones" userId="a21d2e4d5d864ed4" providerId="Windows Live" clId="Web-{8B5F4028-D5D3-4CCD-B581-2218E27BD848}" dt="2022-05-20T12:48:14.518" v="2"/>
          <ac:picMkLst>
            <pc:docMk/>
            <pc:sldMk cId="928667102" sldId="331"/>
            <ac:picMk id="23" creationId="{11454555-7FDE-9506-8503-F1DA96DE5FA2}"/>
          </ac:picMkLst>
        </pc:picChg>
        <pc:picChg chg="del">
          <ac:chgData name="Ana Aragones" userId="a21d2e4d5d864ed4" providerId="Windows Live" clId="Web-{8B5F4028-D5D3-4CCD-B581-2218E27BD848}" dt="2022-05-20T12:48:14.518" v="1"/>
          <ac:picMkLst>
            <pc:docMk/>
            <pc:sldMk cId="928667102" sldId="331"/>
            <ac:picMk id="24" creationId="{A050839A-5FAD-480C-D9AC-641B590136E8}"/>
          </ac:picMkLst>
        </pc:picChg>
      </pc:sldChg>
    </pc:docChg>
  </pc:docChgLst>
  <pc:docChgLst>
    <pc:chgData name="Nagarjuna Gottipati" userId="bd362cbb2a44c3e1" providerId="Windows Live" clId="Web-{20C74DDD-0F7B-4644-8077-0C25DD94A855}"/>
    <pc:docChg chg="modSld">
      <pc:chgData name="Nagarjuna Gottipati" userId="bd362cbb2a44c3e1" providerId="Windows Live" clId="Web-{20C74DDD-0F7B-4644-8077-0C25DD94A855}" dt="2022-05-20T12:41:06.444" v="52" actId="1076"/>
      <pc:docMkLst>
        <pc:docMk/>
      </pc:docMkLst>
      <pc:sldChg chg="addSp delSp modSp">
        <pc:chgData name="Nagarjuna Gottipati" userId="bd362cbb2a44c3e1" providerId="Windows Live" clId="Web-{20C74DDD-0F7B-4644-8077-0C25DD94A855}" dt="2022-05-20T12:41:06.444" v="52" actId="1076"/>
        <pc:sldMkLst>
          <pc:docMk/>
          <pc:sldMk cId="3543938677" sldId="316"/>
        </pc:sldMkLst>
        <pc:spChg chg="mod">
          <ac:chgData name="Nagarjuna Gottipati" userId="bd362cbb2a44c3e1" providerId="Windows Live" clId="Web-{20C74DDD-0F7B-4644-8077-0C25DD94A855}" dt="2022-05-20T12:10:39.823" v="15" actId="1076"/>
          <ac:spMkLst>
            <pc:docMk/>
            <pc:sldMk cId="3543938677" sldId="316"/>
            <ac:spMk id="6" creationId="{E841D7ED-5A9E-6E4E-D048-EA5FE8EC06FC}"/>
          </ac:spMkLst>
        </pc:spChg>
        <pc:spChg chg="mod">
          <ac:chgData name="Nagarjuna Gottipati" userId="bd362cbb2a44c3e1" providerId="Windows Live" clId="Web-{20C74DDD-0F7B-4644-8077-0C25DD94A855}" dt="2022-05-20T12:00:39.496" v="5" actId="20577"/>
          <ac:spMkLst>
            <pc:docMk/>
            <pc:sldMk cId="3543938677" sldId="316"/>
            <ac:spMk id="9" creationId="{23088EC3-96F8-D5AD-DCA2-4664691DD02B}"/>
          </ac:spMkLst>
        </pc:spChg>
        <pc:picChg chg="add del mod">
          <ac:chgData name="Nagarjuna Gottipati" userId="bd362cbb2a44c3e1" providerId="Windows Live" clId="Web-{20C74DDD-0F7B-4644-8077-0C25DD94A855}" dt="2022-05-20T12:41:06.444" v="52" actId="1076"/>
          <ac:picMkLst>
            <pc:docMk/>
            <pc:sldMk cId="3543938677" sldId="316"/>
            <ac:picMk id="7" creationId="{6AD40DFA-259A-3FA4-C729-848BFF9600B5}"/>
          </ac:picMkLst>
        </pc:picChg>
        <pc:picChg chg="add mod">
          <ac:chgData name="Nagarjuna Gottipati" userId="bd362cbb2a44c3e1" providerId="Windows Live" clId="Web-{20C74DDD-0F7B-4644-8077-0C25DD94A855}" dt="2022-05-20T12:27:03.799" v="46" actId="1076"/>
          <ac:picMkLst>
            <pc:docMk/>
            <pc:sldMk cId="3543938677" sldId="316"/>
            <ac:picMk id="8" creationId="{FDF9069D-126D-9C8E-8325-DEF29465A186}"/>
          </ac:picMkLst>
        </pc:picChg>
      </pc:sldChg>
      <pc:sldChg chg="modSp">
        <pc:chgData name="Nagarjuna Gottipati" userId="bd362cbb2a44c3e1" providerId="Windows Live" clId="Web-{20C74DDD-0F7B-4644-8077-0C25DD94A855}" dt="2022-05-20T12:07:44.615" v="9" actId="1076"/>
        <pc:sldMkLst>
          <pc:docMk/>
          <pc:sldMk cId="3871129379" sldId="327"/>
        </pc:sldMkLst>
        <pc:spChg chg="mod">
          <ac:chgData name="Nagarjuna Gottipati" userId="bd362cbb2a44c3e1" providerId="Windows Live" clId="Web-{20C74DDD-0F7B-4644-8077-0C25DD94A855}" dt="2022-05-20T12:05:15.846" v="6" actId="1076"/>
          <ac:spMkLst>
            <pc:docMk/>
            <pc:sldMk cId="3871129379" sldId="327"/>
            <ac:spMk id="15" creationId="{FD9F85E5-F390-5EC9-D1D5-3A2C8A42CA4B}"/>
          </ac:spMkLst>
        </pc:spChg>
        <pc:spChg chg="mod">
          <ac:chgData name="Nagarjuna Gottipati" userId="bd362cbb2a44c3e1" providerId="Windows Live" clId="Web-{20C74DDD-0F7B-4644-8077-0C25DD94A855}" dt="2022-05-20T12:07:44.615" v="9" actId="1076"/>
          <ac:spMkLst>
            <pc:docMk/>
            <pc:sldMk cId="3871129379" sldId="327"/>
            <ac:spMk id="31" creationId="{6B14D7D5-DD42-F696-5822-6B5E39FACBB1}"/>
          </ac:spMkLst>
        </pc:spChg>
      </pc:sldChg>
      <pc:sldChg chg="modSp">
        <pc:chgData name="Nagarjuna Gottipati" userId="bd362cbb2a44c3e1" providerId="Windows Live" clId="Web-{20C74DDD-0F7B-4644-8077-0C25DD94A855}" dt="2022-05-20T12:31:01.695" v="50" actId="20577"/>
        <pc:sldMkLst>
          <pc:docMk/>
          <pc:sldMk cId="38416456" sldId="330"/>
        </pc:sldMkLst>
        <pc:spChg chg="mod">
          <ac:chgData name="Nagarjuna Gottipati" userId="bd362cbb2a44c3e1" providerId="Windows Live" clId="Web-{20C74DDD-0F7B-4644-8077-0C25DD94A855}" dt="2022-05-20T12:29:33.849" v="49" actId="1076"/>
          <ac:spMkLst>
            <pc:docMk/>
            <pc:sldMk cId="38416456" sldId="330"/>
            <ac:spMk id="15" creationId="{5DD071A1-3C93-54E9-0C5C-6E89168C4C51}"/>
          </ac:spMkLst>
        </pc:spChg>
        <pc:spChg chg="mod">
          <ac:chgData name="Nagarjuna Gottipati" userId="bd362cbb2a44c3e1" providerId="Windows Live" clId="Web-{20C74DDD-0F7B-4644-8077-0C25DD94A855}" dt="2022-05-20T12:27:33.331" v="48" actId="20577"/>
          <ac:spMkLst>
            <pc:docMk/>
            <pc:sldMk cId="38416456" sldId="330"/>
            <ac:spMk id="17" creationId="{6DCC0508-F2C1-6E2E-8B4C-50CEB1407E6D}"/>
          </ac:spMkLst>
        </pc:spChg>
        <pc:spChg chg="mod">
          <ac:chgData name="Nagarjuna Gottipati" userId="bd362cbb2a44c3e1" providerId="Windows Live" clId="Web-{20C74DDD-0F7B-4644-8077-0C25DD94A855}" dt="2022-05-20T12:31:01.695" v="50" actId="20577"/>
          <ac:spMkLst>
            <pc:docMk/>
            <pc:sldMk cId="38416456" sldId="330"/>
            <ac:spMk id="26" creationId="{D08516E7-3733-7BFD-66FF-EF89D4AFDD14}"/>
          </ac:spMkLst>
        </pc:spChg>
      </pc:sldChg>
    </pc:docChg>
  </pc:docChgLst>
  <pc:docChgLst>
    <pc:chgData name="Pragati Kainge" userId="6127136c50a5e028" providerId="Windows Live" clId="Web-{99B5FA46-E9D4-4EF0-AC40-B89CF4A4173E}"/>
    <pc:docChg chg="addSld modSld">
      <pc:chgData name="Pragati Kainge" userId="6127136c50a5e028" providerId="Windows Live" clId="Web-{99B5FA46-E9D4-4EF0-AC40-B89CF4A4173E}" dt="2022-04-21T18:59:02.290" v="9" actId="14100"/>
      <pc:docMkLst>
        <pc:docMk/>
      </pc:docMkLst>
      <pc:sldChg chg="addSp delSp modSp new">
        <pc:chgData name="Pragati Kainge" userId="6127136c50a5e028" providerId="Windows Live" clId="Web-{99B5FA46-E9D4-4EF0-AC40-B89CF4A4173E}" dt="2022-04-21T18:59:02.290" v="9" actId="14100"/>
        <pc:sldMkLst>
          <pc:docMk/>
          <pc:sldMk cId="1999534983" sldId="264"/>
        </pc:sldMkLst>
        <pc:spChg chg="del">
          <ac:chgData name="Pragati Kainge" userId="6127136c50a5e028" providerId="Windows Live" clId="Web-{99B5FA46-E9D4-4EF0-AC40-B89CF4A4173E}" dt="2022-04-21T18:58:04.148" v="2"/>
          <ac:spMkLst>
            <pc:docMk/>
            <pc:sldMk cId="1999534983" sldId="264"/>
            <ac:spMk id="2" creationId="{1C570406-BD68-3800-44D1-CCF0FDF24F18}"/>
          </ac:spMkLst>
        </pc:spChg>
        <pc:spChg chg="del">
          <ac:chgData name="Pragati Kainge" userId="6127136c50a5e028" providerId="Windows Live" clId="Web-{99B5FA46-E9D4-4EF0-AC40-B89CF4A4173E}" dt="2022-04-21T18:58:00.226" v="1"/>
          <ac:spMkLst>
            <pc:docMk/>
            <pc:sldMk cId="1999534983" sldId="264"/>
            <ac:spMk id="3" creationId="{47B27023-8841-5C56-81A8-DD6B214AA140}"/>
          </ac:spMkLst>
        </pc:spChg>
        <pc:spChg chg="add del mod">
          <ac:chgData name="Pragati Kainge" userId="6127136c50a5e028" providerId="Windows Live" clId="Web-{99B5FA46-E9D4-4EF0-AC40-B89CF4A4173E}" dt="2022-04-21T18:58:53.321" v="7"/>
          <ac:spMkLst>
            <pc:docMk/>
            <pc:sldMk cId="1999534983" sldId="264"/>
            <ac:spMk id="6" creationId="{0FB6E1DF-2CE5-B12E-BBB1-376DD02AF80F}"/>
          </ac:spMkLst>
        </pc:spChg>
        <pc:picChg chg="add del mod ord">
          <ac:chgData name="Pragati Kainge" userId="6127136c50a5e028" providerId="Windows Live" clId="Web-{99B5FA46-E9D4-4EF0-AC40-B89CF4A4173E}" dt="2022-04-21T18:58:51.555" v="6"/>
          <ac:picMkLst>
            <pc:docMk/>
            <pc:sldMk cId="1999534983" sldId="264"/>
            <ac:picMk id="4" creationId="{DB9CE505-DF0F-5D6B-7F78-388B15508EB3}"/>
          </ac:picMkLst>
        </pc:picChg>
        <pc:picChg chg="add mod ord">
          <ac:chgData name="Pragati Kainge" userId="6127136c50a5e028" providerId="Windows Live" clId="Web-{99B5FA46-E9D4-4EF0-AC40-B89CF4A4173E}" dt="2022-04-21T18:59:02.290" v="9" actId="14100"/>
          <ac:picMkLst>
            <pc:docMk/>
            <pc:sldMk cId="1999534983" sldId="264"/>
            <ac:picMk id="7" creationId="{2A82F552-5A5E-D6AA-6DFB-5DB722CE56CB}"/>
          </ac:picMkLst>
        </pc:picChg>
      </pc:sldChg>
    </pc:docChg>
  </pc:docChgLst>
  <pc:docChgLst>
    <pc:chgData clId="Web-{77BB3C07-C54B-407D-8929-A448729AB1DC}"/>
    <pc:docChg chg="modSld">
      <pc:chgData name="" userId="" providerId="" clId="Web-{77BB3C07-C54B-407D-8929-A448729AB1DC}" dt="2022-04-17T09:34:54.373" v="0" actId="20577"/>
      <pc:docMkLst>
        <pc:docMk/>
      </pc:docMkLst>
      <pc:sldChg chg="modSp">
        <pc:chgData name="" userId="" providerId="" clId="Web-{77BB3C07-C54B-407D-8929-A448729AB1DC}" dt="2022-04-17T09:34:54.373" v="0" actId="20577"/>
        <pc:sldMkLst>
          <pc:docMk/>
          <pc:sldMk cId="1786266674" sldId="256"/>
        </pc:sldMkLst>
        <pc:spChg chg="mod">
          <ac:chgData name="" userId="" providerId="" clId="Web-{77BB3C07-C54B-407D-8929-A448729AB1DC}" dt="2022-04-17T09:34:54.373" v="0" actId="20577"/>
          <ac:spMkLst>
            <pc:docMk/>
            <pc:sldMk cId="1786266674" sldId="256"/>
            <ac:spMk id="2" creationId="{64878FF0-CE8A-443F-8CC2-AD8DF10414D3}"/>
          </ac:spMkLst>
        </pc:spChg>
      </pc:sldChg>
    </pc:docChg>
  </pc:docChgLst>
  <pc:docChgLst>
    <pc:chgData name="Pragati Kainge" userId="6127136c50a5e028" providerId="Windows Live" clId="Web-{9BD9579F-0FE8-4C0D-82DE-37A7ECB8CEBB}"/>
    <pc:docChg chg="modSld">
      <pc:chgData name="Pragati Kainge" userId="6127136c50a5e028" providerId="Windows Live" clId="Web-{9BD9579F-0FE8-4C0D-82DE-37A7ECB8CEBB}" dt="2022-04-18T19:36:26.963" v="0" actId="1076"/>
      <pc:docMkLst>
        <pc:docMk/>
      </pc:docMkLst>
      <pc:sldChg chg="modSp">
        <pc:chgData name="Pragati Kainge" userId="6127136c50a5e028" providerId="Windows Live" clId="Web-{9BD9579F-0FE8-4C0D-82DE-37A7ECB8CEBB}" dt="2022-04-18T19:36:26.963" v="0" actId="1076"/>
        <pc:sldMkLst>
          <pc:docMk/>
          <pc:sldMk cId="59448212" sldId="260"/>
        </pc:sldMkLst>
        <pc:spChg chg="mod">
          <ac:chgData name="Pragati Kainge" userId="6127136c50a5e028" providerId="Windows Live" clId="Web-{9BD9579F-0FE8-4C0D-82DE-37A7ECB8CEBB}" dt="2022-04-18T19:36:26.963" v="0" actId="1076"/>
          <ac:spMkLst>
            <pc:docMk/>
            <pc:sldMk cId="59448212" sldId="260"/>
            <ac:spMk id="1749" creationId="{463FE7BD-3043-5E40-6EE9-5FD914679E7D}"/>
          </ac:spMkLst>
        </pc:spChg>
      </pc:sldChg>
    </pc:docChg>
  </pc:docChgLst>
  <pc:docChgLst>
    <pc:chgData name="Pragati Kainge" userId="6127136c50a5e028" providerId="Windows Live" clId="Web-{F218548F-DCA1-4ED5-AD95-CB42E1D77FB0}"/>
    <pc:docChg chg="modSld">
      <pc:chgData name="Pragati Kainge" userId="6127136c50a5e028" providerId="Windows Live" clId="Web-{F218548F-DCA1-4ED5-AD95-CB42E1D77FB0}" dt="2022-05-06T18:14:47.848" v="1" actId="1076"/>
      <pc:docMkLst>
        <pc:docMk/>
      </pc:docMkLst>
      <pc:sldChg chg="modSp">
        <pc:chgData name="Pragati Kainge" userId="6127136c50a5e028" providerId="Windows Live" clId="Web-{F218548F-DCA1-4ED5-AD95-CB42E1D77FB0}" dt="2022-05-06T18:14:47.848" v="1" actId="1076"/>
        <pc:sldMkLst>
          <pc:docMk/>
          <pc:sldMk cId="1495496538" sldId="258"/>
        </pc:sldMkLst>
        <pc:picChg chg="mod">
          <ac:chgData name="Pragati Kainge" userId="6127136c50a5e028" providerId="Windows Live" clId="Web-{F218548F-DCA1-4ED5-AD95-CB42E1D77FB0}" dt="2022-05-06T18:14:47.848" v="1" actId="1076"/>
          <ac:picMkLst>
            <pc:docMk/>
            <pc:sldMk cId="1495496538" sldId="258"/>
            <ac:picMk id="6" creationId="{251CEBEB-5088-4E63-81A4-0DCEB5B45207}"/>
          </ac:picMkLst>
        </pc:picChg>
      </pc:sldChg>
    </pc:docChg>
  </pc:docChgLst>
  <pc:docChgLst>
    <pc:chgData name="Nagarjuna Gottipati" userId="bd362cbb2a44c3e1" providerId="Windows Live" clId="Web-{7792EC3A-3144-4FEA-A460-1965212B674D}"/>
    <pc:docChg chg="modSld">
      <pc:chgData name="Nagarjuna Gottipati" userId="bd362cbb2a44c3e1" providerId="Windows Live" clId="Web-{7792EC3A-3144-4FEA-A460-1965212B674D}" dt="2022-05-22T16:29:34.894" v="9"/>
      <pc:docMkLst>
        <pc:docMk/>
      </pc:docMkLst>
      <pc:sldChg chg="addSp delSp modSp">
        <pc:chgData name="Nagarjuna Gottipati" userId="bd362cbb2a44c3e1" providerId="Windows Live" clId="Web-{7792EC3A-3144-4FEA-A460-1965212B674D}" dt="2022-05-22T16:29:34.894" v="9"/>
        <pc:sldMkLst>
          <pc:docMk/>
          <pc:sldMk cId="38416456" sldId="330"/>
        </pc:sldMkLst>
        <pc:spChg chg="add del mod">
          <ac:chgData name="Nagarjuna Gottipati" userId="bd362cbb2a44c3e1" providerId="Windows Live" clId="Web-{7792EC3A-3144-4FEA-A460-1965212B674D}" dt="2022-05-22T16:29:34.894" v="9"/>
          <ac:spMkLst>
            <pc:docMk/>
            <pc:sldMk cId="38416456" sldId="330"/>
            <ac:spMk id="6" creationId="{AE841D62-ACEC-46EB-1D0E-D130068E28FC}"/>
          </ac:spMkLst>
        </pc:spChg>
      </pc:sldChg>
    </pc:docChg>
  </pc:docChgLst>
  <pc:docChgLst>
    <pc:chgData name="Nagarjuna Gottipati" userId="bd362cbb2a44c3e1" providerId="Windows Live" clId="Web-{F052CB12-1BA8-44F3-AABC-019CC6EDBBD0}"/>
    <pc:docChg chg="mod modSld">
      <pc:chgData name="Nagarjuna Gottipati" userId="bd362cbb2a44c3e1" providerId="Windows Live" clId="Web-{F052CB12-1BA8-44F3-AABC-019CC6EDBBD0}" dt="2022-05-22T13:31:44.106" v="424" actId="20577"/>
      <pc:docMkLst>
        <pc:docMk/>
      </pc:docMkLst>
      <pc:sldChg chg="modSp">
        <pc:chgData name="Nagarjuna Gottipati" userId="bd362cbb2a44c3e1" providerId="Windows Live" clId="Web-{F052CB12-1BA8-44F3-AABC-019CC6EDBBD0}" dt="2022-05-22T12:08:29.548" v="2" actId="1076"/>
        <pc:sldMkLst>
          <pc:docMk/>
          <pc:sldMk cId="3214887796" sldId="328"/>
        </pc:sldMkLst>
        <pc:grpChg chg="mod">
          <ac:chgData name="Nagarjuna Gottipati" userId="bd362cbb2a44c3e1" providerId="Windows Live" clId="Web-{F052CB12-1BA8-44F3-AABC-019CC6EDBBD0}" dt="2022-05-22T12:08:29.548" v="2" actId="1076"/>
          <ac:grpSpMkLst>
            <pc:docMk/>
            <pc:sldMk cId="3214887796" sldId="328"/>
            <ac:grpSpMk id="23" creationId="{A693B750-01A7-18FB-A1EE-A0C3BD2234C7}"/>
          </ac:grpSpMkLst>
        </pc:grpChg>
      </pc:sldChg>
      <pc:sldChg chg="modSp">
        <pc:chgData name="Nagarjuna Gottipati" userId="bd362cbb2a44c3e1" providerId="Windows Live" clId="Web-{F052CB12-1BA8-44F3-AABC-019CC6EDBBD0}" dt="2022-05-22T13:31:44.106" v="424" actId="20577"/>
        <pc:sldMkLst>
          <pc:docMk/>
          <pc:sldMk cId="1003861779" sldId="329"/>
        </pc:sldMkLst>
        <pc:spChg chg="mod">
          <ac:chgData name="Nagarjuna Gottipati" userId="bd362cbb2a44c3e1" providerId="Windows Live" clId="Web-{F052CB12-1BA8-44F3-AABC-019CC6EDBBD0}" dt="2022-05-22T13:31:44.106" v="424" actId="20577"/>
          <ac:spMkLst>
            <pc:docMk/>
            <pc:sldMk cId="1003861779" sldId="329"/>
            <ac:spMk id="3" creationId="{456519A7-5E15-86F0-A0A0-7BD2D794BE9B}"/>
          </ac:spMkLst>
        </pc:spChg>
      </pc:sldChg>
      <pc:sldChg chg="addCm">
        <pc:chgData name="Nagarjuna Gottipati" userId="bd362cbb2a44c3e1" providerId="Windows Live" clId="Web-{F052CB12-1BA8-44F3-AABC-019CC6EDBBD0}" dt="2022-05-22T12:07:34.656" v="1"/>
        <pc:sldMkLst>
          <pc:docMk/>
          <pc:sldMk cId="4179654294" sldId="342"/>
        </pc:sldMkLst>
      </pc:sldChg>
      <pc:sldChg chg="modSp">
        <pc:chgData name="Nagarjuna Gottipati" userId="bd362cbb2a44c3e1" providerId="Windows Live" clId="Web-{F052CB12-1BA8-44F3-AABC-019CC6EDBBD0}" dt="2022-05-22T12:08:57.845" v="4" actId="1076"/>
        <pc:sldMkLst>
          <pc:docMk/>
          <pc:sldMk cId="3395850100" sldId="345"/>
        </pc:sldMkLst>
        <pc:spChg chg="mod">
          <ac:chgData name="Nagarjuna Gottipati" userId="bd362cbb2a44c3e1" providerId="Windows Live" clId="Web-{F052CB12-1BA8-44F3-AABC-019CC6EDBBD0}" dt="2022-05-22T12:08:57.845" v="4" actId="1076"/>
          <ac:spMkLst>
            <pc:docMk/>
            <pc:sldMk cId="3395850100" sldId="345"/>
            <ac:spMk id="11" creationId="{7FC460EB-0927-A7E9-AD26-B0BC7FA3E65C}"/>
          </ac:spMkLst>
        </pc:spChg>
        <pc:cxnChg chg="mod">
          <ac:chgData name="Nagarjuna Gottipati" userId="bd362cbb2a44c3e1" providerId="Windows Live" clId="Web-{F052CB12-1BA8-44F3-AABC-019CC6EDBBD0}" dt="2022-05-22T12:08:57.845" v="4" actId="1076"/>
          <ac:cxnSpMkLst>
            <pc:docMk/>
            <pc:sldMk cId="3395850100" sldId="345"/>
            <ac:cxnSpMk id="97" creationId="{9EEA64B9-D59F-674A-3568-F3466279D5E5}"/>
          </ac:cxnSpMkLst>
        </pc:cxnChg>
      </pc:sldChg>
    </pc:docChg>
  </pc:docChgLst>
  <pc:docChgLst>
    <pc:chgData name="Guest User" providerId="Windows Live" clId="Web-{4492E58D-9BC6-4137-8780-E30ACA612499}"/>
    <pc:docChg chg="addSld modSld">
      <pc:chgData name="Guest User" userId="" providerId="Windows Live" clId="Web-{4492E58D-9BC6-4137-8780-E30ACA612499}" dt="2022-05-14T13:04:59.070" v="169" actId="20577"/>
      <pc:docMkLst>
        <pc:docMk/>
      </pc:docMkLst>
      <pc:sldChg chg="addSp delSp modSp new">
        <pc:chgData name="Guest User" userId="" providerId="Windows Live" clId="Web-{4492E58D-9BC6-4137-8780-E30ACA612499}" dt="2022-05-14T13:04:59.070" v="169" actId="20577"/>
        <pc:sldMkLst>
          <pc:docMk/>
          <pc:sldMk cId="1119318852" sldId="321"/>
        </pc:sldMkLst>
        <pc:spChg chg="mod">
          <ac:chgData name="Guest User" userId="" providerId="Windows Live" clId="Web-{4492E58D-9BC6-4137-8780-E30ACA612499}" dt="2022-05-14T08:32:00.500" v="80" actId="20577"/>
          <ac:spMkLst>
            <pc:docMk/>
            <pc:sldMk cId="1119318852" sldId="321"/>
            <ac:spMk id="2" creationId="{0414622D-7F6F-D4C7-6B09-6AAC30F3D6BD}"/>
          </ac:spMkLst>
        </pc:spChg>
        <pc:spChg chg="del">
          <ac:chgData name="Guest User" userId="" providerId="Windows Live" clId="Web-{4492E58D-9BC6-4137-8780-E30ACA612499}" dt="2022-05-14T08:16:33.420" v="1"/>
          <ac:spMkLst>
            <pc:docMk/>
            <pc:sldMk cId="1119318852" sldId="321"/>
            <ac:spMk id="3" creationId="{316D419B-869D-10CC-5D36-A80343B4D801}"/>
          </ac:spMkLst>
        </pc:spChg>
        <pc:spChg chg="add mod">
          <ac:chgData name="Guest User" userId="" providerId="Windows Live" clId="Web-{4492E58D-9BC6-4137-8780-E30ACA612499}" dt="2022-05-14T08:26:34.775" v="33" actId="20577"/>
          <ac:spMkLst>
            <pc:docMk/>
            <pc:sldMk cId="1119318852" sldId="321"/>
            <ac:spMk id="7" creationId="{445CF347-13D8-1B71-A221-FCBCFF4E282B}"/>
          </ac:spMkLst>
        </pc:spChg>
        <pc:spChg chg="add del">
          <ac:chgData name="Guest User" userId="" providerId="Windows Live" clId="Web-{4492E58D-9BC6-4137-8780-E30ACA612499}" dt="2022-05-14T08:27:03.307" v="35"/>
          <ac:spMkLst>
            <pc:docMk/>
            <pc:sldMk cId="1119318852" sldId="321"/>
            <ac:spMk id="8" creationId="{A1811BE0-9F19-A2AD-34D8-616BA543991C}"/>
          </ac:spMkLst>
        </pc:spChg>
        <pc:spChg chg="add mod">
          <ac:chgData name="Guest User" userId="" providerId="Windows Live" clId="Web-{4492E58D-9BC6-4137-8780-E30ACA612499}" dt="2022-05-14T12:59:29.265" v="116" actId="20577"/>
          <ac:spMkLst>
            <pc:docMk/>
            <pc:sldMk cId="1119318852" sldId="321"/>
            <ac:spMk id="8" creationId="{D0ED6E36-E387-C118-0FAE-59D914EC768C}"/>
          </ac:spMkLst>
        </pc:spChg>
        <pc:spChg chg="add mod">
          <ac:chgData name="Guest User" userId="" providerId="Windows Live" clId="Web-{4492E58D-9BC6-4137-8780-E30ACA612499}" dt="2022-05-14T08:27:36.870" v="44" actId="1076"/>
          <ac:spMkLst>
            <pc:docMk/>
            <pc:sldMk cId="1119318852" sldId="321"/>
            <ac:spMk id="9" creationId="{22DBF336-1539-EFFB-8CE6-90BFD443DC97}"/>
          </ac:spMkLst>
        </pc:spChg>
        <pc:spChg chg="add mod">
          <ac:chgData name="Guest User" userId="" providerId="Windows Live" clId="Web-{4492E58D-9BC6-4137-8780-E30ACA612499}" dt="2022-05-14T08:32:34.829" v="86" actId="1076"/>
          <ac:spMkLst>
            <pc:docMk/>
            <pc:sldMk cId="1119318852" sldId="321"/>
            <ac:spMk id="11" creationId="{85D9D643-F48F-71B0-775A-946C25EAAC5B}"/>
          </ac:spMkLst>
        </pc:spChg>
        <pc:spChg chg="add mod">
          <ac:chgData name="Guest User" userId="" providerId="Windows Live" clId="Web-{4492E58D-9BC6-4137-8780-E30ACA612499}" dt="2022-05-14T08:30:23.092" v="77" actId="1076"/>
          <ac:spMkLst>
            <pc:docMk/>
            <pc:sldMk cId="1119318852" sldId="321"/>
            <ac:spMk id="12" creationId="{E3D6572E-B823-029B-10BE-50F0A18BA014}"/>
          </ac:spMkLst>
        </pc:spChg>
        <pc:spChg chg="add mod">
          <ac:chgData name="Guest User" userId="" providerId="Windows Live" clId="Web-{4492E58D-9BC6-4137-8780-E30ACA612499}" dt="2022-05-14T08:33:47.846" v="107" actId="14100"/>
          <ac:spMkLst>
            <pc:docMk/>
            <pc:sldMk cId="1119318852" sldId="321"/>
            <ac:spMk id="14" creationId="{FD3D7E8F-4B4F-5299-A4D3-FEE3F8B475EB}"/>
          </ac:spMkLst>
        </pc:spChg>
        <pc:spChg chg="add mod">
          <ac:chgData name="Guest User" userId="" providerId="Windows Live" clId="Web-{4492E58D-9BC6-4137-8780-E30ACA612499}" dt="2022-05-14T08:33:36.439" v="103" actId="1076"/>
          <ac:spMkLst>
            <pc:docMk/>
            <pc:sldMk cId="1119318852" sldId="321"/>
            <ac:spMk id="15" creationId="{8332D17E-3718-6034-3777-1875DDDF8AF7}"/>
          </ac:spMkLst>
        </pc:spChg>
        <pc:spChg chg="add mod">
          <ac:chgData name="Guest User" userId="" providerId="Windows Live" clId="Web-{4492E58D-9BC6-4137-8780-E30ACA612499}" dt="2022-05-14T13:00:55.079" v="138" actId="1076"/>
          <ac:spMkLst>
            <pc:docMk/>
            <pc:sldMk cId="1119318852" sldId="321"/>
            <ac:spMk id="16" creationId="{B26A61D8-204A-75E5-F1E5-1CBEADF6C748}"/>
          </ac:spMkLst>
        </pc:spChg>
        <pc:spChg chg="add mod">
          <ac:chgData name="Guest User" userId="" providerId="Windows Live" clId="Web-{4492E58D-9BC6-4137-8780-E30ACA612499}" dt="2022-05-14T13:03:43.568" v="153" actId="20577"/>
          <ac:spMkLst>
            <pc:docMk/>
            <pc:sldMk cId="1119318852" sldId="321"/>
            <ac:spMk id="18" creationId="{E32F5246-8919-46E3-8070-67F53764CC73}"/>
          </ac:spMkLst>
        </pc:spChg>
        <pc:spChg chg="add mod">
          <ac:chgData name="Guest User" userId="" providerId="Windows Live" clId="Web-{4492E58D-9BC6-4137-8780-E30ACA612499}" dt="2022-05-14T13:04:38.507" v="164" actId="14100"/>
          <ac:spMkLst>
            <pc:docMk/>
            <pc:sldMk cId="1119318852" sldId="321"/>
            <ac:spMk id="20" creationId="{746FE0E1-69F5-A4A7-F118-94DF2702E62F}"/>
          </ac:spMkLst>
        </pc:spChg>
        <pc:spChg chg="add mod">
          <ac:chgData name="Guest User" userId="" providerId="Windows Live" clId="Web-{4492E58D-9BC6-4137-8780-E30ACA612499}" dt="2022-05-14T13:04:59.070" v="169" actId="20577"/>
          <ac:spMkLst>
            <pc:docMk/>
            <pc:sldMk cId="1119318852" sldId="321"/>
            <ac:spMk id="21" creationId="{2BC11F92-968D-305A-CC7C-890D700527AF}"/>
          </ac:spMkLst>
        </pc:spChg>
        <pc:picChg chg="add mod ord">
          <ac:chgData name="Guest User" userId="" providerId="Windows Live" clId="Web-{4492E58D-9BC6-4137-8780-E30ACA612499}" dt="2022-05-14T08:17:24.358" v="8" actId="14100"/>
          <ac:picMkLst>
            <pc:docMk/>
            <pc:sldMk cId="1119318852" sldId="321"/>
            <ac:picMk id="5" creationId="{1ADD619E-D594-BD67-F87A-7F21C20D60FF}"/>
          </ac:picMkLst>
        </pc:picChg>
        <pc:cxnChg chg="add mod">
          <ac:chgData name="Guest User" userId="" providerId="Windows Live" clId="Web-{4492E58D-9BC6-4137-8780-E30ACA612499}" dt="2022-05-14T12:57:46.387" v="111" actId="14100"/>
          <ac:cxnSpMkLst>
            <pc:docMk/>
            <pc:sldMk cId="1119318852" sldId="321"/>
            <ac:cxnSpMk id="3" creationId="{5DD0DDF6-F075-B184-034E-FF64516AB804}"/>
          </ac:cxnSpMkLst>
        </pc:cxnChg>
        <pc:cxnChg chg="add mod">
          <ac:chgData name="Guest User" userId="" providerId="Windows Live" clId="Web-{4492E58D-9BC6-4137-8780-E30ACA612499}" dt="2022-05-14T08:19:04.563" v="11" actId="14100"/>
          <ac:cxnSpMkLst>
            <pc:docMk/>
            <pc:sldMk cId="1119318852" sldId="321"/>
            <ac:cxnSpMk id="6" creationId="{C973F644-A89F-4443-A421-C4086B2761CC}"/>
          </ac:cxnSpMkLst>
        </pc:cxnChg>
        <pc:cxnChg chg="add mod">
          <ac:chgData name="Guest User" userId="" providerId="Windows Live" clId="Web-{4492E58D-9BC6-4137-8780-E30ACA612499}" dt="2022-05-14T08:28:02.105" v="48" actId="1076"/>
          <ac:cxnSpMkLst>
            <pc:docMk/>
            <pc:sldMk cId="1119318852" sldId="321"/>
            <ac:cxnSpMk id="10" creationId="{925A7105-C897-BDF2-8D89-8B4B76269387}"/>
          </ac:cxnSpMkLst>
        </pc:cxnChg>
        <pc:cxnChg chg="add mod">
          <ac:chgData name="Guest User" userId="" providerId="Windows Live" clId="Web-{4492E58D-9BC6-4137-8780-E30ACA612499}" dt="2022-05-14T08:32:23.063" v="83" actId="14100"/>
          <ac:cxnSpMkLst>
            <pc:docMk/>
            <pc:sldMk cId="1119318852" sldId="321"/>
            <ac:cxnSpMk id="13" creationId="{9C0D75AF-0804-D237-D04C-B7CC6121CEB4}"/>
          </ac:cxnSpMkLst>
        </pc:cxnChg>
        <pc:cxnChg chg="add mod">
          <ac:chgData name="Guest User" userId="" providerId="Windows Live" clId="Web-{4492E58D-9BC6-4137-8780-E30ACA612499}" dt="2022-05-14T13:01:47.190" v="146" actId="14100"/>
          <ac:cxnSpMkLst>
            <pc:docMk/>
            <pc:sldMk cId="1119318852" sldId="321"/>
            <ac:cxnSpMk id="17" creationId="{3EF8E728-73C0-CC63-D59D-756CD462230F}"/>
          </ac:cxnSpMkLst>
        </pc:cxnChg>
        <pc:cxnChg chg="add mod">
          <ac:chgData name="Guest User" userId="" providerId="Windows Live" clId="Web-{4492E58D-9BC6-4137-8780-E30ACA612499}" dt="2022-05-14T13:04:04.600" v="156" actId="14100"/>
          <ac:cxnSpMkLst>
            <pc:docMk/>
            <pc:sldMk cId="1119318852" sldId="321"/>
            <ac:cxnSpMk id="19" creationId="{D9E23653-555F-9455-6DA7-0C65542EA8B8}"/>
          </ac:cxnSpMkLst>
        </pc:cxnChg>
      </pc:sldChg>
    </pc:docChg>
  </pc:docChgLst>
  <pc:docChgLst>
    <pc:chgData name="Nagarjuna Gottipati" userId="bd362cbb2a44c3e1" providerId="Windows Live" clId="Web-{CC6DAEBD-09D5-4BB0-86A5-DFD48E628538}"/>
    <pc:docChg chg="addSld modSld">
      <pc:chgData name="Nagarjuna Gottipati" userId="bd362cbb2a44c3e1" providerId="Windows Live" clId="Web-{CC6DAEBD-09D5-4BB0-86A5-DFD48E628538}" dt="2022-05-20T20:55:25.086" v="197" actId="20577"/>
      <pc:docMkLst>
        <pc:docMk/>
      </pc:docMkLst>
      <pc:sldChg chg="addSp delSp modSp">
        <pc:chgData name="Nagarjuna Gottipati" userId="bd362cbb2a44c3e1" providerId="Windows Live" clId="Web-{CC6DAEBD-09D5-4BB0-86A5-DFD48E628538}" dt="2022-05-20T20:30:36.032" v="48" actId="1076"/>
        <pc:sldMkLst>
          <pc:docMk/>
          <pc:sldMk cId="38416456" sldId="330"/>
        </pc:sldMkLst>
        <pc:spChg chg="add mod ord">
          <ac:chgData name="Nagarjuna Gottipati" userId="bd362cbb2a44c3e1" providerId="Windows Live" clId="Web-{CC6DAEBD-09D5-4BB0-86A5-DFD48E628538}" dt="2022-05-20T20:30:26.094" v="46" actId="1076"/>
          <ac:spMkLst>
            <pc:docMk/>
            <pc:sldMk cId="38416456" sldId="330"/>
            <ac:spMk id="13" creationId="{17C71054-1E6D-BB07-B688-A3FFC74D3E24}"/>
          </ac:spMkLst>
        </pc:spChg>
        <pc:spChg chg="mod">
          <ac:chgData name="Nagarjuna Gottipati" userId="bd362cbb2a44c3e1" providerId="Windows Live" clId="Web-{CC6DAEBD-09D5-4BB0-86A5-DFD48E628538}" dt="2022-05-20T20:28:11.763" v="25" actId="1076"/>
          <ac:spMkLst>
            <pc:docMk/>
            <pc:sldMk cId="38416456" sldId="330"/>
            <ac:spMk id="27" creationId="{ECAFBD18-99FB-CB33-2E17-9C0758CE1004}"/>
          </ac:spMkLst>
        </pc:spChg>
        <pc:spChg chg="mod">
          <ac:chgData name="Nagarjuna Gottipati" userId="bd362cbb2a44c3e1" providerId="Windows Live" clId="Web-{CC6DAEBD-09D5-4BB0-86A5-DFD48E628538}" dt="2022-05-20T20:28:47.201" v="30" actId="1076"/>
          <ac:spMkLst>
            <pc:docMk/>
            <pc:sldMk cId="38416456" sldId="330"/>
            <ac:spMk id="42" creationId="{F451D21E-1BC9-F91E-DAB9-10ED0EA793B3}"/>
          </ac:spMkLst>
        </pc:spChg>
        <pc:grpChg chg="mod">
          <ac:chgData name="Nagarjuna Gottipati" userId="bd362cbb2a44c3e1" providerId="Windows Live" clId="Web-{CC6DAEBD-09D5-4BB0-86A5-DFD48E628538}" dt="2022-05-20T20:29:06.249" v="35" actId="1076"/>
          <ac:grpSpMkLst>
            <pc:docMk/>
            <pc:sldMk cId="38416456" sldId="330"/>
            <ac:grpSpMk id="30" creationId="{3D7727C7-70F9-19FA-DD36-2F8BFC05759A}"/>
          </ac:grpSpMkLst>
        </pc:grpChg>
        <pc:grpChg chg="mod">
          <ac:chgData name="Nagarjuna Gottipati" userId="bd362cbb2a44c3e1" providerId="Windows Live" clId="Web-{CC6DAEBD-09D5-4BB0-86A5-DFD48E628538}" dt="2022-05-20T20:29:14.468" v="36" actId="1076"/>
          <ac:grpSpMkLst>
            <pc:docMk/>
            <pc:sldMk cId="38416456" sldId="330"/>
            <ac:grpSpMk id="35" creationId="{FD605CAF-0B48-F982-7810-2AAAE621BA13}"/>
          </ac:grpSpMkLst>
        </pc:grpChg>
        <pc:picChg chg="add mod">
          <ac:chgData name="Nagarjuna Gottipati" userId="bd362cbb2a44c3e1" providerId="Windows Live" clId="Web-{CC6DAEBD-09D5-4BB0-86A5-DFD48E628538}" dt="2022-05-20T20:30:26.110" v="47" actId="1076"/>
          <ac:picMkLst>
            <pc:docMk/>
            <pc:sldMk cId="38416456" sldId="330"/>
            <ac:picMk id="2" creationId="{F4C7511E-2FCE-20DC-7415-424EBA179D55}"/>
          </ac:picMkLst>
        </pc:picChg>
        <pc:picChg chg="del">
          <ac:chgData name="Nagarjuna Gottipati" userId="bd362cbb2a44c3e1" providerId="Windows Live" clId="Web-{CC6DAEBD-09D5-4BB0-86A5-DFD48E628538}" dt="2022-05-20T20:24:56.883" v="0"/>
          <ac:picMkLst>
            <pc:docMk/>
            <pc:sldMk cId="38416456" sldId="330"/>
            <ac:picMk id="6" creationId="{671040B7-8D90-9282-B59D-024D91A967DA}"/>
          </ac:picMkLst>
        </pc:picChg>
        <pc:picChg chg="mod">
          <ac:chgData name="Nagarjuna Gottipati" userId="bd362cbb2a44c3e1" providerId="Windows Live" clId="Web-{CC6DAEBD-09D5-4BB0-86A5-DFD48E628538}" dt="2022-05-20T20:30:36.032" v="48" actId="1076"/>
          <ac:picMkLst>
            <pc:docMk/>
            <pc:sldMk cId="38416456" sldId="330"/>
            <ac:picMk id="8" creationId="{6444F18A-969D-9595-6CF7-F358D90E9C83}"/>
          </ac:picMkLst>
        </pc:picChg>
        <pc:picChg chg="mod">
          <ac:chgData name="Nagarjuna Gottipati" userId="bd362cbb2a44c3e1" providerId="Windows Live" clId="Web-{CC6DAEBD-09D5-4BB0-86A5-DFD48E628538}" dt="2022-05-20T20:28:56.405" v="33" actId="1076"/>
          <ac:picMkLst>
            <pc:docMk/>
            <pc:sldMk cId="38416456" sldId="330"/>
            <ac:picMk id="21" creationId="{CC59A6B9-6C20-7AA8-AB14-1629C40487CE}"/>
          </ac:picMkLst>
        </pc:picChg>
        <pc:picChg chg="add del mod">
          <ac:chgData name="Nagarjuna Gottipati" userId="bd362cbb2a44c3e1" providerId="Windows Live" clId="Web-{CC6DAEBD-09D5-4BB0-86A5-DFD48E628538}" dt="2022-05-20T20:26:27.323" v="5"/>
          <ac:picMkLst>
            <pc:docMk/>
            <pc:sldMk cId="38416456" sldId="330"/>
            <ac:picMk id="34" creationId="{05D23A1B-2AA3-34CB-C726-A4675D4B5C8E}"/>
          </ac:picMkLst>
        </pc:picChg>
        <pc:picChg chg="add del mod">
          <ac:chgData name="Nagarjuna Gottipati" userId="bd362cbb2a44c3e1" providerId="Windows Live" clId="Web-{CC6DAEBD-09D5-4BB0-86A5-DFD48E628538}" dt="2022-05-20T20:27:41.653" v="19"/>
          <ac:picMkLst>
            <pc:docMk/>
            <pc:sldMk cId="38416456" sldId="330"/>
            <ac:picMk id="36" creationId="{D4002601-54B6-F562-B44E-093019DAAB0E}"/>
          </ac:picMkLst>
        </pc:picChg>
        <pc:picChg chg="add del">
          <ac:chgData name="Nagarjuna Gottipati" userId="bd362cbb2a44c3e1" providerId="Windows Live" clId="Web-{CC6DAEBD-09D5-4BB0-86A5-DFD48E628538}" dt="2022-05-20T20:27:15.980" v="12"/>
          <ac:picMkLst>
            <pc:docMk/>
            <pc:sldMk cId="38416456" sldId="330"/>
            <ac:picMk id="37" creationId="{8D06CC39-567E-FFCF-8E25-4495BADE8BF8}"/>
          </ac:picMkLst>
        </pc:picChg>
        <pc:picChg chg="add del mod">
          <ac:chgData name="Nagarjuna Gottipati" userId="bd362cbb2a44c3e1" providerId="Windows Live" clId="Web-{CC6DAEBD-09D5-4BB0-86A5-DFD48E628538}" dt="2022-05-20T20:27:39.434" v="18"/>
          <ac:picMkLst>
            <pc:docMk/>
            <pc:sldMk cId="38416456" sldId="330"/>
            <ac:picMk id="38" creationId="{CD1AB141-CE86-C8E5-8814-CEACD4684F21}"/>
          </ac:picMkLst>
        </pc:picChg>
      </pc:sldChg>
      <pc:sldChg chg="delSp modSp add replId">
        <pc:chgData name="Nagarjuna Gottipati" userId="bd362cbb2a44c3e1" providerId="Windows Live" clId="Web-{CC6DAEBD-09D5-4BB0-86A5-DFD48E628538}" dt="2022-05-20T20:43:15.395" v="144" actId="1076"/>
        <pc:sldMkLst>
          <pc:docMk/>
          <pc:sldMk cId="2306457065" sldId="336"/>
        </pc:sldMkLst>
        <pc:spChg chg="del">
          <ac:chgData name="Nagarjuna Gottipati" userId="bd362cbb2a44c3e1" providerId="Windows Live" clId="Web-{CC6DAEBD-09D5-4BB0-86A5-DFD48E628538}" dt="2022-05-20T20:37:41.152" v="107"/>
          <ac:spMkLst>
            <pc:docMk/>
            <pc:sldMk cId="2306457065" sldId="336"/>
            <ac:spMk id="23" creationId="{EF611B76-F73D-4EA1-A00C-E54B566E1FE1}"/>
          </ac:spMkLst>
        </pc:spChg>
        <pc:spChg chg="del mod">
          <ac:chgData name="Nagarjuna Gottipati" userId="bd362cbb2a44c3e1" providerId="Windows Live" clId="Web-{CC6DAEBD-09D5-4BB0-86A5-DFD48E628538}" dt="2022-05-20T20:36:20.713" v="97"/>
          <ac:spMkLst>
            <pc:docMk/>
            <pc:sldMk cId="2306457065" sldId="336"/>
            <ac:spMk id="25" creationId="{435288E2-438D-4718-8DCA-7653C051D7DE}"/>
          </ac:spMkLst>
        </pc:spChg>
        <pc:spChg chg="del mod">
          <ac:chgData name="Nagarjuna Gottipati" userId="bd362cbb2a44c3e1" providerId="Windows Live" clId="Web-{CC6DAEBD-09D5-4BB0-86A5-DFD48E628538}" dt="2022-05-20T20:43:09.286" v="142"/>
          <ac:spMkLst>
            <pc:docMk/>
            <pc:sldMk cId="2306457065" sldId="336"/>
            <ac:spMk id="28" creationId="{7EE14555-64CE-48C8-87BF-41915EF6740B}"/>
          </ac:spMkLst>
        </pc:spChg>
        <pc:spChg chg="del mod">
          <ac:chgData name="Nagarjuna Gottipati" userId="bd362cbb2a44c3e1" providerId="Windows Live" clId="Web-{CC6DAEBD-09D5-4BB0-86A5-DFD48E628538}" dt="2022-05-20T20:34:01.194" v="66"/>
          <ac:spMkLst>
            <pc:docMk/>
            <pc:sldMk cId="2306457065" sldId="336"/>
            <ac:spMk id="33" creationId="{1AA226EC-E395-4884-A080-6B94602AF426}"/>
          </ac:spMkLst>
        </pc:spChg>
        <pc:spChg chg="del mod">
          <ac:chgData name="Nagarjuna Gottipati" userId="bd362cbb2a44c3e1" providerId="Windows Live" clId="Web-{CC6DAEBD-09D5-4BB0-86A5-DFD48E628538}" dt="2022-05-20T20:39:36.530" v="123"/>
          <ac:spMkLst>
            <pc:docMk/>
            <pc:sldMk cId="2306457065" sldId="336"/>
            <ac:spMk id="35" creationId="{A09DDFA8-51D2-4CDD-BD95-EF6FF35CD4B8}"/>
          </ac:spMkLst>
        </pc:spChg>
        <pc:spChg chg="del mod">
          <ac:chgData name="Nagarjuna Gottipati" userId="bd362cbb2a44c3e1" providerId="Windows Live" clId="Web-{CC6DAEBD-09D5-4BB0-86A5-DFD48E628538}" dt="2022-05-20T20:35:02.117" v="79"/>
          <ac:spMkLst>
            <pc:docMk/>
            <pc:sldMk cId="2306457065" sldId="336"/>
            <ac:spMk id="38" creationId="{DA8A39D7-9C22-42B0-A53D-D6C4D3EB57C2}"/>
          </ac:spMkLst>
        </pc:spChg>
        <pc:spChg chg="mod">
          <ac:chgData name="Nagarjuna Gottipati" userId="bd362cbb2a44c3e1" providerId="Windows Live" clId="Web-{CC6DAEBD-09D5-4BB0-86A5-DFD48E628538}" dt="2022-05-20T20:38:12.372" v="116" actId="20577"/>
          <ac:spMkLst>
            <pc:docMk/>
            <pc:sldMk cId="2306457065" sldId="336"/>
            <ac:spMk id="41" creationId="{EF611B76-F73D-4EA1-A00C-E54B566E1FE1}"/>
          </ac:spMkLst>
        </pc:spChg>
        <pc:spChg chg="mod">
          <ac:chgData name="Nagarjuna Gottipati" userId="bd362cbb2a44c3e1" providerId="Windows Live" clId="Web-{CC6DAEBD-09D5-4BB0-86A5-DFD48E628538}" dt="2022-05-20T20:36:29.401" v="99" actId="20577"/>
          <ac:spMkLst>
            <pc:docMk/>
            <pc:sldMk cId="2306457065" sldId="336"/>
            <ac:spMk id="44" creationId="{435288E2-438D-4718-8DCA-7653C051D7DE}"/>
          </ac:spMkLst>
        </pc:spChg>
        <pc:spChg chg="mod">
          <ac:chgData name="Nagarjuna Gottipati" userId="bd362cbb2a44c3e1" providerId="Windows Live" clId="Web-{CC6DAEBD-09D5-4BB0-86A5-DFD48E628538}" dt="2022-05-20T20:43:15.395" v="144" actId="1076"/>
          <ac:spMkLst>
            <pc:docMk/>
            <pc:sldMk cId="2306457065" sldId="336"/>
            <ac:spMk id="48" creationId="{7EE14555-64CE-48C8-87BF-41915EF6740B}"/>
          </ac:spMkLst>
        </pc:spChg>
        <pc:spChg chg="mod">
          <ac:chgData name="Nagarjuna Gottipati" userId="bd362cbb2a44c3e1" providerId="Windows Live" clId="Web-{CC6DAEBD-09D5-4BB0-86A5-DFD48E628538}" dt="2022-05-20T20:34:17.553" v="69" actId="20577"/>
          <ac:spMkLst>
            <pc:docMk/>
            <pc:sldMk cId="2306457065" sldId="336"/>
            <ac:spMk id="52" creationId="{1AA226EC-E395-4884-A080-6B94602AF426}"/>
          </ac:spMkLst>
        </pc:spChg>
        <pc:spChg chg="mod">
          <ac:chgData name="Nagarjuna Gottipati" userId="bd362cbb2a44c3e1" providerId="Windows Live" clId="Web-{CC6DAEBD-09D5-4BB0-86A5-DFD48E628538}" dt="2022-05-20T20:40:04.594" v="137" actId="20577"/>
          <ac:spMkLst>
            <pc:docMk/>
            <pc:sldMk cId="2306457065" sldId="336"/>
            <ac:spMk id="55" creationId="{A09DDFA8-51D2-4CDD-BD95-EF6FF35CD4B8}"/>
          </ac:spMkLst>
        </pc:spChg>
        <pc:spChg chg="mod">
          <ac:chgData name="Nagarjuna Gottipati" userId="bd362cbb2a44c3e1" providerId="Windows Live" clId="Web-{CC6DAEBD-09D5-4BB0-86A5-DFD48E628538}" dt="2022-05-20T20:35:25.586" v="91" actId="20577"/>
          <ac:spMkLst>
            <pc:docMk/>
            <pc:sldMk cId="2306457065" sldId="336"/>
            <ac:spMk id="61" creationId="{DA8A39D7-9C22-42B0-A53D-D6C4D3EB57C2}"/>
          </ac:spMkLst>
        </pc:spChg>
        <pc:grpChg chg="mod">
          <ac:chgData name="Nagarjuna Gottipati" userId="bd362cbb2a44c3e1" providerId="Windows Live" clId="Web-{CC6DAEBD-09D5-4BB0-86A5-DFD48E628538}" dt="2022-05-20T20:34:47.773" v="73" actId="1076"/>
          <ac:grpSpMkLst>
            <pc:docMk/>
            <pc:sldMk cId="2306457065" sldId="336"/>
            <ac:grpSpMk id="79" creationId="{B9440B70-8A8B-46A1-8191-63F3FE40FC30}"/>
          </ac:grpSpMkLst>
        </pc:grpChg>
      </pc:sldChg>
      <pc:sldChg chg="modSp add replId">
        <pc:chgData name="Nagarjuna Gottipati" userId="bd362cbb2a44c3e1" providerId="Windows Live" clId="Web-{CC6DAEBD-09D5-4BB0-86A5-DFD48E628538}" dt="2022-05-20T20:55:25.086" v="197" actId="20577"/>
        <pc:sldMkLst>
          <pc:docMk/>
          <pc:sldMk cId="2752181823" sldId="337"/>
        </pc:sldMkLst>
        <pc:spChg chg="mod">
          <ac:chgData name="Nagarjuna Gottipati" userId="bd362cbb2a44c3e1" providerId="Windows Live" clId="Web-{CC6DAEBD-09D5-4BB0-86A5-DFD48E628538}" dt="2022-05-20T20:51:38.705" v="190" actId="1076"/>
          <ac:spMkLst>
            <pc:docMk/>
            <pc:sldMk cId="2752181823" sldId="337"/>
            <ac:spMk id="25" creationId="{E5B96718-501A-45DE-AA59-0ABF1B231BF4}"/>
          </ac:spMkLst>
        </pc:spChg>
        <pc:spChg chg="mod">
          <ac:chgData name="Nagarjuna Gottipati" userId="bd362cbb2a44c3e1" providerId="Windows Live" clId="Web-{CC6DAEBD-09D5-4BB0-86A5-DFD48E628538}" dt="2022-05-20T20:55:25.086" v="197" actId="20577"/>
          <ac:spMkLst>
            <pc:docMk/>
            <pc:sldMk cId="2752181823" sldId="337"/>
            <ac:spMk id="28" creationId="{BFCB666B-0716-48C0-B58E-7E447B76A144}"/>
          </ac:spMkLst>
        </pc:spChg>
        <pc:spChg chg="mod">
          <ac:chgData name="Nagarjuna Gottipati" userId="bd362cbb2a44c3e1" providerId="Windows Live" clId="Web-{CC6DAEBD-09D5-4BB0-86A5-DFD48E628538}" dt="2022-05-20T20:48:50.201" v="186" actId="1076"/>
          <ac:spMkLst>
            <pc:docMk/>
            <pc:sldMk cId="2752181823" sldId="337"/>
            <ac:spMk id="30" creationId="{D07617CB-057B-4C55-8B8C-48B65CEB5B92}"/>
          </ac:spMkLst>
        </pc:spChg>
        <pc:spChg chg="mod">
          <ac:chgData name="Nagarjuna Gottipati" userId="bd362cbb2a44c3e1" providerId="Windows Live" clId="Web-{CC6DAEBD-09D5-4BB0-86A5-DFD48E628538}" dt="2022-05-20T20:48:43.404" v="185" actId="1076"/>
          <ac:spMkLst>
            <pc:docMk/>
            <pc:sldMk cId="2752181823" sldId="337"/>
            <ac:spMk id="31" creationId="{1C9F479C-E356-404E-9185-A820B45F5670}"/>
          </ac:spMkLst>
        </pc:spChg>
      </pc:sldChg>
    </pc:docChg>
  </pc:docChgLst>
  <pc:docChgLst>
    <pc:chgData name="Guest User" providerId="Windows Live" clId="Web-{BC5CE67C-8E69-414B-B76D-58F6D3766726}"/>
    <pc:docChg chg="modSld">
      <pc:chgData name="Guest User" userId="" providerId="Windows Live" clId="Web-{BC5CE67C-8E69-414B-B76D-58F6D3766726}" dt="2022-05-02T20:05:39.140" v="88" actId="14100"/>
      <pc:docMkLst>
        <pc:docMk/>
      </pc:docMkLst>
      <pc:sldChg chg="modSp">
        <pc:chgData name="Guest User" userId="" providerId="Windows Live" clId="Web-{BC5CE67C-8E69-414B-B76D-58F6D3766726}" dt="2022-05-02T20:05:39.140" v="88" actId="14100"/>
        <pc:sldMkLst>
          <pc:docMk/>
          <pc:sldMk cId="362585833" sldId="311"/>
        </pc:sldMkLst>
        <pc:spChg chg="mod">
          <ac:chgData name="Guest User" userId="" providerId="Windows Live" clId="Web-{BC5CE67C-8E69-414B-B76D-58F6D3766726}" dt="2022-05-02T20:05:39.140" v="88" actId="14100"/>
          <ac:spMkLst>
            <pc:docMk/>
            <pc:sldMk cId="362585833" sldId="311"/>
            <ac:spMk id="12" creationId="{1EFA6D8B-50B2-DE4C-B892-7E35D983F8C0}"/>
          </ac:spMkLst>
        </pc:spChg>
        <pc:spChg chg="mod">
          <ac:chgData name="Guest User" userId="" providerId="Windows Live" clId="Web-{BC5CE67C-8E69-414B-B76D-58F6D3766726}" dt="2022-05-02T19:59:58.539" v="6" actId="20577"/>
          <ac:spMkLst>
            <pc:docMk/>
            <pc:sldMk cId="362585833" sldId="311"/>
            <ac:spMk id="18" creationId="{6228A94B-8464-E386-4738-245955A1A9F2}"/>
          </ac:spMkLst>
        </pc:spChg>
      </pc:sldChg>
    </pc:docChg>
  </pc:docChgLst>
  <pc:docChgLst>
    <pc:chgData name="Ana Aragones" userId="a21d2e4d5d864ed4" providerId="Windows Live" clId="Web-{D127AF95-DA6F-411D-BD10-16B0673608F7}"/>
    <pc:docChg chg="modSld">
      <pc:chgData name="Ana Aragones" userId="a21d2e4d5d864ed4" providerId="Windows Live" clId="Web-{D127AF95-DA6F-411D-BD10-16B0673608F7}" dt="2022-05-20T12:54:51.722" v="19" actId="1076"/>
      <pc:docMkLst>
        <pc:docMk/>
      </pc:docMkLst>
      <pc:sldChg chg="addSp delSp modSp">
        <pc:chgData name="Ana Aragones" userId="a21d2e4d5d864ed4" providerId="Windows Live" clId="Web-{D127AF95-DA6F-411D-BD10-16B0673608F7}" dt="2022-05-20T12:54:51.722" v="19" actId="1076"/>
        <pc:sldMkLst>
          <pc:docMk/>
          <pc:sldMk cId="928667102" sldId="331"/>
        </pc:sldMkLst>
        <pc:picChg chg="add mod">
          <ac:chgData name="Ana Aragones" userId="a21d2e4d5d864ed4" providerId="Windows Live" clId="Web-{D127AF95-DA6F-411D-BD10-16B0673608F7}" dt="2022-05-20T12:54:51.722" v="19" actId="1076"/>
          <ac:picMkLst>
            <pc:docMk/>
            <pc:sldMk cId="928667102" sldId="331"/>
            <ac:picMk id="3" creationId="{BCB7F82F-3913-6D89-7F26-46E03A58C29F}"/>
          </ac:picMkLst>
        </pc:picChg>
        <pc:picChg chg="del mod">
          <ac:chgData name="Ana Aragones" userId="a21d2e4d5d864ed4" providerId="Windows Live" clId="Web-{D127AF95-DA6F-411D-BD10-16B0673608F7}" dt="2022-05-20T12:52:45.219" v="1"/>
          <ac:picMkLst>
            <pc:docMk/>
            <pc:sldMk cId="928667102" sldId="331"/>
            <ac:picMk id="11" creationId="{562E5139-285F-37F7-F101-9308BC657A2A}"/>
          </ac:picMkLst>
        </pc:picChg>
      </pc:sldChg>
    </pc:docChg>
  </pc:docChgLst>
  <pc:docChgLst>
    <pc:chgData name="Guest User" providerId="Windows Live" clId="Web-{A75AD0B2-90AA-4ACC-AC99-1DF3A6284971}"/>
    <pc:docChg chg="modSld">
      <pc:chgData name="Guest User" userId="" providerId="Windows Live" clId="Web-{A75AD0B2-90AA-4ACC-AC99-1DF3A6284971}" dt="2022-05-07T18:56:49.093" v="30" actId="14100"/>
      <pc:docMkLst>
        <pc:docMk/>
      </pc:docMkLst>
      <pc:sldChg chg="modSp">
        <pc:chgData name="Guest User" userId="" providerId="Windows Live" clId="Web-{A75AD0B2-90AA-4ACC-AC99-1DF3A6284971}" dt="2022-05-07T18:56:49.093" v="30" actId="14100"/>
        <pc:sldMkLst>
          <pc:docMk/>
          <pc:sldMk cId="3543938677" sldId="316"/>
        </pc:sldMkLst>
        <pc:spChg chg="mod">
          <ac:chgData name="Guest User" userId="" providerId="Windows Live" clId="Web-{A75AD0B2-90AA-4ACC-AC99-1DF3A6284971}" dt="2022-05-07T18:56:49.093" v="30" actId="14100"/>
          <ac:spMkLst>
            <pc:docMk/>
            <pc:sldMk cId="3543938677" sldId="316"/>
            <ac:spMk id="15" creationId="{21F9EE78-DCDF-9DCC-DF47-E384DEE262A0}"/>
          </ac:spMkLst>
        </pc:spChg>
      </pc:sldChg>
    </pc:docChg>
  </pc:docChgLst>
  <pc:docChgLst>
    <pc:chgData name="Nagarjuna Gottipati" userId="bd362cbb2a44c3e1" providerId="Windows Live" clId="Web-{4C6B0985-F849-43E0-86C3-D2D86EDC25E0}"/>
    <pc:docChg chg="modSld">
      <pc:chgData name="Nagarjuna Gottipati" userId="bd362cbb2a44c3e1" providerId="Windows Live" clId="Web-{4C6B0985-F849-43E0-86C3-D2D86EDC25E0}" dt="2022-05-20T13:11:13.594" v="81" actId="20577"/>
      <pc:docMkLst>
        <pc:docMk/>
      </pc:docMkLst>
      <pc:sldChg chg="delSp modSp">
        <pc:chgData name="Nagarjuna Gottipati" userId="bd362cbb2a44c3e1" providerId="Windows Live" clId="Web-{4C6B0985-F849-43E0-86C3-D2D86EDC25E0}" dt="2022-05-20T13:11:13.594" v="81" actId="20577"/>
        <pc:sldMkLst>
          <pc:docMk/>
          <pc:sldMk cId="3543938677" sldId="316"/>
        </pc:sldMkLst>
        <pc:spChg chg="mod">
          <ac:chgData name="Nagarjuna Gottipati" userId="bd362cbb2a44c3e1" providerId="Windows Live" clId="Web-{4C6B0985-F849-43E0-86C3-D2D86EDC25E0}" dt="2022-05-20T13:11:13.594" v="81" actId="20577"/>
          <ac:spMkLst>
            <pc:docMk/>
            <pc:sldMk cId="3543938677" sldId="316"/>
            <ac:spMk id="9" creationId="{23088EC3-96F8-D5AD-DCA2-4664691DD02B}"/>
          </ac:spMkLst>
        </pc:spChg>
        <pc:spChg chg="del mod">
          <ac:chgData name="Nagarjuna Gottipati" userId="bd362cbb2a44c3e1" providerId="Windows Live" clId="Web-{4C6B0985-F849-43E0-86C3-D2D86EDC25E0}" dt="2022-05-20T13:04:38.332" v="51"/>
          <ac:spMkLst>
            <pc:docMk/>
            <pc:sldMk cId="3543938677" sldId="316"/>
            <ac:spMk id="10" creationId="{8542C9C4-B5AB-06DC-C279-068BE857250E}"/>
          </ac:spMkLst>
        </pc:spChg>
        <pc:spChg chg="mod">
          <ac:chgData name="Nagarjuna Gottipati" userId="bd362cbb2a44c3e1" providerId="Windows Live" clId="Web-{4C6B0985-F849-43E0-86C3-D2D86EDC25E0}" dt="2022-05-20T13:04:31.722" v="50" actId="20577"/>
          <ac:spMkLst>
            <pc:docMk/>
            <pc:sldMk cId="3543938677" sldId="316"/>
            <ac:spMk id="40" creationId="{B872135E-1D27-90CA-413D-E0D8664BC211}"/>
          </ac:spMkLst>
        </pc:spChg>
        <pc:spChg chg="mod">
          <ac:chgData name="Nagarjuna Gottipati" userId="bd362cbb2a44c3e1" providerId="Windows Live" clId="Web-{4C6B0985-F849-43E0-86C3-D2D86EDC25E0}" dt="2022-05-20T13:10:40.061" v="77" actId="20577"/>
          <ac:spMkLst>
            <pc:docMk/>
            <pc:sldMk cId="3543938677" sldId="316"/>
            <ac:spMk id="52" creationId="{04468564-9951-5B47-F1BC-D8465698DDD3}"/>
          </ac:spMkLst>
        </pc:spChg>
        <pc:picChg chg="mod">
          <ac:chgData name="Nagarjuna Gottipati" userId="bd362cbb2a44c3e1" providerId="Windows Live" clId="Web-{4C6B0985-F849-43E0-86C3-D2D86EDC25E0}" dt="2022-05-20T13:00:54.716" v="34" actId="14100"/>
          <ac:picMkLst>
            <pc:docMk/>
            <pc:sldMk cId="3543938677" sldId="316"/>
            <ac:picMk id="11" creationId="{05C3AECE-7FF3-ACB5-C780-F7F3CE22903C}"/>
          </ac:picMkLst>
        </pc:picChg>
      </pc:sldChg>
    </pc:docChg>
  </pc:docChgLst>
  <pc:docChgLst>
    <pc:chgData name="Guest User" providerId="Windows Live" clId="Web-{E0089493-7BE2-4DE8-8B59-A0FE86B4A8D2}"/>
    <pc:docChg chg="modSld">
      <pc:chgData name="Guest User" userId="" providerId="Windows Live" clId="Web-{E0089493-7BE2-4DE8-8B59-A0FE86B4A8D2}" dt="2022-04-17T09:31:52.881" v="1" actId="20577"/>
      <pc:docMkLst>
        <pc:docMk/>
      </pc:docMkLst>
      <pc:sldChg chg="modSp">
        <pc:chgData name="Guest User" userId="" providerId="Windows Live" clId="Web-{E0089493-7BE2-4DE8-8B59-A0FE86B4A8D2}" dt="2022-04-17T09:31:52.881" v="1" actId="20577"/>
        <pc:sldMkLst>
          <pc:docMk/>
          <pc:sldMk cId="1786266674" sldId="256"/>
        </pc:sldMkLst>
        <pc:spChg chg="mod">
          <ac:chgData name="Guest User" userId="" providerId="Windows Live" clId="Web-{E0089493-7BE2-4DE8-8B59-A0FE86B4A8D2}" dt="2022-04-17T09:31:52.881" v="1" actId="20577"/>
          <ac:spMkLst>
            <pc:docMk/>
            <pc:sldMk cId="1786266674" sldId="256"/>
            <ac:spMk id="3" creationId="{D8D1057B-7BF0-4886-91ED-2C465BFA2B42}"/>
          </ac:spMkLst>
        </pc:spChg>
      </pc:sldChg>
    </pc:docChg>
  </pc:docChgLst>
  <pc:docChgLst>
    <pc:chgData name="Pragati Kainge" userId="6127136c50a5e028" providerId="Windows Live" clId="Web-{CF137912-747F-435F-AB72-D21BC443F47A}"/>
    <pc:docChg chg="addSld delSld modSld">
      <pc:chgData name="Pragati Kainge" userId="6127136c50a5e028" providerId="Windows Live" clId="Web-{CF137912-747F-435F-AB72-D21BC443F47A}" dt="2022-05-03T13:37:21.462" v="4" actId="20577"/>
      <pc:docMkLst>
        <pc:docMk/>
      </pc:docMkLst>
      <pc:sldChg chg="addSp modSp">
        <pc:chgData name="Pragati Kainge" userId="6127136c50a5e028" providerId="Windows Live" clId="Web-{CF137912-747F-435F-AB72-D21BC443F47A}" dt="2022-05-03T13:37:21.462" v="4" actId="20577"/>
        <pc:sldMkLst>
          <pc:docMk/>
          <pc:sldMk cId="362585833" sldId="311"/>
        </pc:sldMkLst>
        <pc:spChg chg="add mod">
          <ac:chgData name="Pragati Kainge" userId="6127136c50a5e028" providerId="Windows Live" clId="Web-{CF137912-747F-435F-AB72-D21BC443F47A}" dt="2022-05-03T13:37:21.462" v="4" actId="20577"/>
          <ac:spMkLst>
            <pc:docMk/>
            <pc:sldMk cId="362585833" sldId="311"/>
            <ac:spMk id="3" creationId="{583A5E33-B72A-C323-F7BB-C362B32AF573}"/>
          </ac:spMkLst>
        </pc:spChg>
      </pc:sldChg>
      <pc:sldChg chg="del">
        <pc:chgData name="Pragati Kainge" userId="6127136c50a5e028" providerId="Windows Live" clId="Web-{CF137912-747F-435F-AB72-D21BC443F47A}" dt="2022-05-03T13:36:21.351" v="0"/>
        <pc:sldMkLst>
          <pc:docMk/>
          <pc:sldMk cId="3709473533" sldId="314"/>
        </pc:sldMkLst>
      </pc:sldChg>
      <pc:sldChg chg="add del">
        <pc:chgData name="Pragati Kainge" userId="6127136c50a5e028" providerId="Windows Live" clId="Web-{CF137912-747F-435F-AB72-D21BC443F47A}" dt="2022-05-03T13:36:41.398" v="2"/>
        <pc:sldMkLst>
          <pc:docMk/>
          <pc:sldMk cId="184975672" sldId="316"/>
        </pc:sldMkLst>
      </pc:sldChg>
    </pc:docChg>
  </pc:docChgLst>
  <pc:docChgLst>
    <pc:chgData name="Guest User" providerId="Windows Live" clId="Web-{82A54A77-F253-4305-B294-EEA162273295}"/>
    <pc:docChg chg="modSld">
      <pc:chgData name="Guest User" userId="" providerId="Windows Live" clId="Web-{82A54A77-F253-4305-B294-EEA162273295}" dt="2022-05-04T09:57:27.691" v="78" actId="20577"/>
      <pc:docMkLst>
        <pc:docMk/>
      </pc:docMkLst>
      <pc:sldChg chg="delSp modSp">
        <pc:chgData name="Guest User" userId="" providerId="Windows Live" clId="Web-{82A54A77-F253-4305-B294-EEA162273295}" dt="2022-05-04T09:57:27.691" v="78" actId="20577"/>
        <pc:sldMkLst>
          <pc:docMk/>
          <pc:sldMk cId="362585833" sldId="311"/>
        </pc:sldMkLst>
        <pc:spChg chg="mod">
          <ac:chgData name="Guest User" userId="" providerId="Windows Live" clId="Web-{82A54A77-F253-4305-B294-EEA162273295}" dt="2022-05-04T09:46:32.486" v="50" actId="20577"/>
          <ac:spMkLst>
            <pc:docMk/>
            <pc:sldMk cId="362585833" sldId="311"/>
            <ac:spMk id="9" creationId="{B2F6F07A-9561-0AE8-C9EB-C0DD35DC0ABB}"/>
          </ac:spMkLst>
        </pc:spChg>
        <pc:spChg chg="mod">
          <ac:chgData name="Guest User" userId="" providerId="Windows Live" clId="Web-{82A54A77-F253-4305-B294-EEA162273295}" dt="2022-05-04T09:48:33.614" v="76" actId="20577"/>
          <ac:spMkLst>
            <pc:docMk/>
            <pc:sldMk cId="362585833" sldId="311"/>
            <ac:spMk id="12" creationId="{1EFA6D8B-50B2-DE4C-B892-7E35D983F8C0}"/>
          </ac:spMkLst>
        </pc:spChg>
        <pc:spChg chg="mod">
          <ac:chgData name="Guest User" userId="" providerId="Windows Live" clId="Web-{82A54A77-F253-4305-B294-EEA162273295}" dt="2022-05-04T09:13:22.711" v="16" actId="1076"/>
          <ac:spMkLst>
            <pc:docMk/>
            <pc:sldMk cId="362585833" sldId="311"/>
            <ac:spMk id="14" creationId="{6242958E-FA2C-A0CF-4B64-AD16B443AC53}"/>
          </ac:spMkLst>
        </pc:spChg>
        <pc:spChg chg="del mod">
          <ac:chgData name="Guest User" userId="" providerId="Windows Live" clId="Web-{82A54A77-F253-4305-B294-EEA162273295}" dt="2022-05-04T09:12:25.520" v="7"/>
          <ac:spMkLst>
            <pc:docMk/>
            <pc:sldMk cId="362585833" sldId="311"/>
            <ac:spMk id="16" creationId="{7DBE4981-6E02-5AB8-FA64-069201CD4465}"/>
          </ac:spMkLst>
        </pc:spChg>
        <pc:spChg chg="mod">
          <ac:chgData name="Guest User" userId="" providerId="Windows Live" clId="Web-{82A54A77-F253-4305-B294-EEA162273295}" dt="2022-05-04T09:57:27.691" v="78" actId="20577"/>
          <ac:spMkLst>
            <pc:docMk/>
            <pc:sldMk cId="362585833" sldId="311"/>
            <ac:spMk id="17" creationId="{6DCC0508-F2C1-6E2E-8B4C-50CEB1407E6D}"/>
          </ac:spMkLst>
        </pc:spChg>
        <pc:spChg chg="mod">
          <ac:chgData name="Guest User" userId="" providerId="Windows Live" clId="Web-{82A54A77-F253-4305-B294-EEA162273295}" dt="2022-05-04T09:47:22.738" v="64" actId="20577"/>
          <ac:spMkLst>
            <pc:docMk/>
            <pc:sldMk cId="362585833" sldId="311"/>
            <ac:spMk id="18" creationId="{6228A94B-8464-E386-4738-245955A1A9F2}"/>
          </ac:spMkLst>
        </pc:spChg>
        <pc:spChg chg="mod">
          <ac:chgData name="Guest User" userId="" providerId="Windows Live" clId="Web-{82A54A77-F253-4305-B294-EEA162273295}" dt="2022-05-04T09:13:17.883" v="15" actId="1076"/>
          <ac:spMkLst>
            <pc:docMk/>
            <pc:sldMk cId="362585833" sldId="311"/>
            <ac:spMk id="25" creationId="{65AC6EC2-E57E-42E6-2EBE-0051A5338B6B}"/>
          </ac:spMkLst>
        </pc:spChg>
        <pc:spChg chg="del">
          <ac:chgData name="Guest User" userId="" providerId="Windows Live" clId="Web-{82A54A77-F253-4305-B294-EEA162273295}" dt="2022-05-04T09:12:23.692" v="6"/>
          <ac:spMkLst>
            <pc:docMk/>
            <pc:sldMk cId="362585833" sldId="311"/>
            <ac:spMk id="43" creationId="{9E4140E2-F3A9-82CA-6333-777735936613}"/>
          </ac:spMkLst>
        </pc:spChg>
        <pc:spChg chg="mod">
          <ac:chgData name="Guest User" userId="" providerId="Windows Live" clId="Web-{82A54A77-F253-4305-B294-EEA162273295}" dt="2022-05-04T09:13:05.319" v="13" actId="20577"/>
          <ac:spMkLst>
            <pc:docMk/>
            <pc:sldMk cId="362585833" sldId="311"/>
            <ac:spMk id="44" creationId="{38D11E0D-B69B-D133-B092-79EED94C9276}"/>
          </ac:spMkLst>
        </pc:spChg>
        <pc:grpChg chg="del">
          <ac:chgData name="Guest User" userId="" providerId="Windows Live" clId="Web-{82A54A77-F253-4305-B294-EEA162273295}" dt="2022-05-04T09:12:13.942" v="4"/>
          <ac:grpSpMkLst>
            <pc:docMk/>
            <pc:sldMk cId="362585833" sldId="311"/>
            <ac:grpSpMk id="2" creationId="{FA23ED5D-3346-13C9-CEE6-4E8996698DB5}"/>
          </ac:grpSpMkLst>
        </pc:grpChg>
        <pc:grpChg chg="del mod">
          <ac:chgData name="Guest User" userId="" providerId="Windows Live" clId="Web-{82A54A77-F253-4305-B294-EEA162273295}" dt="2022-05-04T09:12:07.301" v="3"/>
          <ac:grpSpMkLst>
            <pc:docMk/>
            <pc:sldMk cId="362585833" sldId="311"/>
            <ac:grpSpMk id="6" creationId="{EFF79F17-C0B9-D428-240C-9D16083F0701}"/>
          </ac:grpSpMkLst>
        </pc:grpChg>
        <pc:picChg chg="mod">
          <ac:chgData name="Guest User" userId="" providerId="Windows Live" clId="Web-{82A54A77-F253-4305-B294-EEA162273295}" dt="2022-05-04T09:13:10.726" v="14" actId="1076"/>
          <ac:picMkLst>
            <pc:docMk/>
            <pc:sldMk cId="362585833" sldId="311"/>
            <ac:picMk id="41" creationId="{C8697AFB-039D-392A-6677-FF12231DF1CD}"/>
          </ac:picMkLst>
        </pc:picChg>
      </pc:sldChg>
    </pc:docChg>
  </pc:docChgLst>
  <pc:docChgLst>
    <pc:chgData name="Nagarjuna Gottipati" userId="bd362cbb2a44c3e1" providerId="Windows Live" clId="Web-{3617ABCE-7BFA-42AB-8D20-CC37542EFD48}"/>
    <pc:docChg chg="modSld sldOrd">
      <pc:chgData name="Nagarjuna Gottipati" userId="bd362cbb2a44c3e1" providerId="Windows Live" clId="Web-{3617ABCE-7BFA-42AB-8D20-CC37542EFD48}" dt="2022-05-16T13:17:03.378" v="70" actId="1076"/>
      <pc:docMkLst>
        <pc:docMk/>
      </pc:docMkLst>
      <pc:sldChg chg="modSp">
        <pc:chgData name="Nagarjuna Gottipati" userId="bd362cbb2a44c3e1" providerId="Windows Live" clId="Web-{3617ABCE-7BFA-42AB-8D20-CC37542EFD48}" dt="2022-05-16T13:17:03.378" v="70" actId="1076"/>
        <pc:sldMkLst>
          <pc:docMk/>
          <pc:sldMk cId="3543938677" sldId="316"/>
        </pc:sldMkLst>
        <pc:spChg chg="mod">
          <ac:chgData name="Nagarjuna Gottipati" userId="bd362cbb2a44c3e1" providerId="Windows Live" clId="Web-{3617ABCE-7BFA-42AB-8D20-CC37542EFD48}" dt="2022-05-16T12:58:35.684" v="62" actId="1076"/>
          <ac:spMkLst>
            <pc:docMk/>
            <pc:sldMk cId="3543938677" sldId="316"/>
            <ac:spMk id="9" creationId="{23088EC3-96F8-D5AD-DCA2-4664691DD02B}"/>
          </ac:spMkLst>
        </pc:spChg>
        <pc:spChg chg="mod">
          <ac:chgData name="Nagarjuna Gottipati" userId="bd362cbb2a44c3e1" providerId="Windows Live" clId="Web-{3617ABCE-7BFA-42AB-8D20-CC37542EFD48}" dt="2022-05-16T12:58:42.809" v="63" actId="1076"/>
          <ac:spMkLst>
            <pc:docMk/>
            <pc:sldMk cId="3543938677" sldId="316"/>
            <ac:spMk id="35" creationId="{D8F973D1-2EE8-2548-76D9-E427868FA906}"/>
          </ac:spMkLst>
        </pc:spChg>
        <pc:spChg chg="mod">
          <ac:chgData name="Nagarjuna Gottipati" userId="bd362cbb2a44c3e1" providerId="Windows Live" clId="Web-{3617ABCE-7BFA-42AB-8D20-CC37542EFD48}" dt="2022-05-16T13:17:03.378" v="70" actId="1076"/>
          <ac:spMkLst>
            <pc:docMk/>
            <pc:sldMk cId="3543938677" sldId="316"/>
            <ac:spMk id="40" creationId="{B872135E-1D27-90CA-413D-E0D8664BC211}"/>
          </ac:spMkLst>
        </pc:spChg>
      </pc:sldChg>
      <pc:sldChg chg="ord">
        <pc:chgData name="Nagarjuna Gottipati" userId="bd362cbb2a44c3e1" providerId="Windows Live" clId="Web-{3617ABCE-7BFA-42AB-8D20-CC37542EFD48}" dt="2022-05-16T13:12:32.201" v="68"/>
        <pc:sldMkLst>
          <pc:docMk/>
          <pc:sldMk cId="3255938332" sldId="319"/>
        </pc:sldMkLst>
      </pc:sldChg>
      <pc:sldChg chg="modSp">
        <pc:chgData name="Nagarjuna Gottipati" userId="bd362cbb2a44c3e1" providerId="Windows Live" clId="Web-{3617ABCE-7BFA-42AB-8D20-CC37542EFD48}" dt="2022-05-16T13:02:09.126" v="66" actId="20577"/>
        <pc:sldMkLst>
          <pc:docMk/>
          <pc:sldMk cId="732877967" sldId="324"/>
        </pc:sldMkLst>
        <pc:spChg chg="mod">
          <ac:chgData name="Nagarjuna Gottipati" userId="bd362cbb2a44c3e1" providerId="Windows Live" clId="Web-{3617ABCE-7BFA-42AB-8D20-CC37542EFD48}" dt="2022-05-16T13:02:01.985" v="64" actId="20577"/>
          <ac:spMkLst>
            <pc:docMk/>
            <pc:sldMk cId="732877967" sldId="324"/>
            <ac:spMk id="91" creationId="{719CC4BB-33CD-58D1-D5CB-EBEFD687CE27}"/>
          </ac:spMkLst>
        </pc:spChg>
        <pc:spChg chg="mod">
          <ac:chgData name="Nagarjuna Gottipati" userId="bd362cbb2a44c3e1" providerId="Windows Live" clId="Web-{3617ABCE-7BFA-42AB-8D20-CC37542EFD48}" dt="2022-05-16T13:02:06.423" v="65" actId="20577"/>
          <ac:spMkLst>
            <pc:docMk/>
            <pc:sldMk cId="732877967" sldId="324"/>
            <ac:spMk id="92" creationId="{3186FEA7-E8AF-D73E-08D6-CE573711A434}"/>
          </ac:spMkLst>
        </pc:spChg>
        <pc:spChg chg="mod">
          <ac:chgData name="Nagarjuna Gottipati" userId="bd362cbb2a44c3e1" providerId="Windows Live" clId="Web-{3617ABCE-7BFA-42AB-8D20-CC37542EFD48}" dt="2022-05-16T13:02:09.126" v="66" actId="20577"/>
          <ac:spMkLst>
            <pc:docMk/>
            <pc:sldMk cId="732877967" sldId="324"/>
            <ac:spMk id="93" creationId="{80ED95F6-2330-DA67-F2E7-9416D332F784}"/>
          </ac:spMkLst>
        </pc:spChg>
      </pc:sldChg>
    </pc:docChg>
  </pc:docChgLst>
  <pc:docChgLst>
    <pc:chgData name="Pragati Kainge" userId="6127136c50a5e028" providerId="Windows Live" clId="Web-{9E2D3A81-2C18-491D-B097-7AEA9D4503D1}"/>
    <pc:docChg chg="modSld">
      <pc:chgData name="Pragati Kainge" userId="6127136c50a5e028" providerId="Windows Live" clId="Web-{9E2D3A81-2C18-491D-B097-7AEA9D4503D1}" dt="2022-05-02T19:44:29.852" v="203" actId="14100"/>
      <pc:docMkLst>
        <pc:docMk/>
      </pc:docMkLst>
      <pc:sldChg chg="delSp modSp">
        <pc:chgData name="Pragati Kainge" userId="6127136c50a5e028" providerId="Windows Live" clId="Web-{9E2D3A81-2C18-491D-B097-7AEA9D4503D1}" dt="2022-05-02T19:44:29.852" v="203" actId="14100"/>
        <pc:sldMkLst>
          <pc:docMk/>
          <pc:sldMk cId="362585833" sldId="311"/>
        </pc:sldMkLst>
        <pc:spChg chg="del">
          <ac:chgData name="Pragati Kainge" userId="6127136c50a5e028" providerId="Windows Live" clId="Web-{9E2D3A81-2C18-491D-B097-7AEA9D4503D1}" dt="2022-05-02T19:41:55.176" v="186"/>
          <ac:spMkLst>
            <pc:docMk/>
            <pc:sldMk cId="362585833" sldId="311"/>
            <ac:spMk id="2" creationId="{52F16C9F-F3E3-062E-6607-816E4BB0430C}"/>
          </ac:spMkLst>
        </pc:spChg>
        <pc:spChg chg="mod">
          <ac:chgData name="Pragati Kainge" userId="6127136c50a5e028" providerId="Windows Live" clId="Web-{9E2D3A81-2C18-491D-B097-7AEA9D4503D1}" dt="2022-05-02T19:42:45.881" v="189" actId="20577"/>
          <ac:spMkLst>
            <pc:docMk/>
            <pc:sldMk cId="362585833" sldId="311"/>
            <ac:spMk id="3" creationId="{7E87CE91-844D-5124-89DA-0A9DE5D503C9}"/>
          </ac:spMkLst>
        </pc:spChg>
        <pc:spChg chg="mod">
          <ac:chgData name="Pragati Kainge" userId="6127136c50a5e028" providerId="Windows Live" clId="Web-{9E2D3A81-2C18-491D-B097-7AEA9D4503D1}" dt="2022-05-02T19:30:42.426" v="72" actId="20577"/>
          <ac:spMkLst>
            <pc:docMk/>
            <pc:sldMk cId="362585833" sldId="311"/>
            <ac:spMk id="5" creationId="{2188223B-C17D-1AAE-C6E9-6638112E3EC2}"/>
          </ac:spMkLst>
        </pc:spChg>
        <pc:spChg chg="mod">
          <ac:chgData name="Pragati Kainge" userId="6127136c50a5e028" providerId="Windows Live" clId="Web-{9E2D3A81-2C18-491D-B097-7AEA9D4503D1}" dt="2022-05-02T19:40:46.909" v="180" actId="20577"/>
          <ac:spMkLst>
            <pc:docMk/>
            <pc:sldMk cId="362585833" sldId="311"/>
            <ac:spMk id="9" creationId="{B2F6F07A-9561-0AE8-C9EB-C0DD35DC0ABB}"/>
          </ac:spMkLst>
        </pc:spChg>
        <pc:spChg chg="mod">
          <ac:chgData name="Pragati Kainge" userId="6127136c50a5e028" providerId="Windows Live" clId="Web-{9E2D3A81-2C18-491D-B097-7AEA9D4503D1}" dt="2022-05-02T19:31:25.817" v="82" actId="1076"/>
          <ac:spMkLst>
            <pc:docMk/>
            <pc:sldMk cId="362585833" sldId="311"/>
            <ac:spMk id="10" creationId="{B4D099C6-4767-1C5A-3BCF-011AF1D54C96}"/>
          </ac:spMkLst>
        </pc:spChg>
        <pc:spChg chg="mod">
          <ac:chgData name="Pragati Kainge" userId="6127136c50a5e028" providerId="Windows Live" clId="Web-{9E2D3A81-2C18-491D-B097-7AEA9D4503D1}" dt="2022-05-02T19:31:37.599" v="84" actId="1076"/>
          <ac:spMkLst>
            <pc:docMk/>
            <pc:sldMk cId="362585833" sldId="311"/>
            <ac:spMk id="11" creationId="{CBB59445-3990-D0EB-B182-47DAE5AE966D}"/>
          </ac:spMkLst>
        </pc:spChg>
        <pc:spChg chg="mod">
          <ac:chgData name="Pragati Kainge" userId="6127136c50a5e028" providerId="Windows Live" clId="Web-{9E2D3A81-2C18-491D-B097-7AEA9D4503D1}" dt="2022-05-02T19:38:20.374" v="151" actId="20577"/>
          <ac:spMkLst>
            <pc:docMk/>
            <pc:sldMk cId="362585833" sldId="311"/>
            <ac:spMk id="12" creationId="{1EFA6D8B-50B2-DE4C-B892-7E35D983F8C0}"/>
          </ac:spMkLst>
        </pc:spChg>
        <pc:spChg chg="mod">
          <ac:chgData name="Pragati Kainge" userId="6127136c50a5e028" providerId="Windows Live" clId="Web-{9E2D3A81-2C18-491D-B097-7AEA9D4503D1}" dt="2022-05-02T19:35:13.776" v="117" actId="20577"/>
          <ac:spMkLst>
            <pc:docMk/>
            <pc:sldMk cId="362585833" sldId="311"/>
            <ac:spMk id="13" creationId="{75182B54-133C-E3D9-CFCC-BDD073B263A7}"/>
          </ac:spMkLst>
        </pc:spChg>
        <pc:spChg chg="mod">
          <ac:chgData name="Pragati Kainge" userId="6127136c50a5e028" providerId="Windows Live" clId="Web-{9E2D3A81-2C18-491D-B097-7AEA9D4503D1}" dt="2022-05-02T19:40:56.894" v="182" actId="20577"/>
          <ac:spMkLst>
            <pc:docMk/>
            <pc:sldMk cId="362585833" sldId="311"/>
            <ac:spMk id="14" creationId="{6242958E-FA2C-A0CF-4B64-AD16B443AC53}"/>
          </ac:spMkLst>
        </pc:spChg>
        <pc:spChg chg="mod">
          <ac:chgData name="Pragati Kainge" userId="6127136c50a5e028" providerId="Windows Live" clId="Web-{9E2D3A81-2C18-491D-B097-7AEA9D4503D1}" dt="2022-05-02T19:39:28.673" v="175" actId="1076"/>
          <ac:spMkLst>
            <pc:docMk/>
            <pc:sldMk cId="362585833" sldId="311"/>
            <ac:spMk id="15" creationId="{59FA64BC-EBC3-C00E-6DA8-27B96DC568F2}"/>
          </ac:spMkLst>
        </pc:spChg>
        <pc:spChg chg="mod">
          <ac:chgData name="Pragati Kainge" userId="6127136c50a5e028" providerId="Windows Live" clId="Web-{9E2D3A81-2C18-491D-B097-7AEA9D4503D1}" dt="2022-05-02T19:35:49.527" v="122"/>
          <ac:spMkLst>
            <pc:docMk/>
            <pc:sldMk cId="362585833" sldId="311"/>
            <ac:spMk id="16" creationId="{7DBE4981-6E02-5AB8-FA64-069201CD4465}"/>
          </ac:spMkLst>
        </pc:spChg>
        <pc:spChg chg="mod">
          <ac:chgData name="Pragati Kainge" userId="6127136c50a5e028" providerId="Windows Live" clId="Web-{9E2D3A81-2C18-491D-B097-7AEA9D4503D1}" dt="2022-05-02T19:40:39.487" v="178" actId="20577"/>
          <ac:spMkLst>
            <pc:docMk/>
            <pc:sldMk cId="362585833" sldId="311"/>
            <ac:spMk id="17" creationId="{6DCC0508-F2C1-6E2E-8B4C-50CEB1407E6D}"/>
          </ac:spMkLst>
        </pc:spChg>
        <pc:spChg chg="mod">
          <ac:chgData name="Pragati Kainge" userId="6127136c50a5e028" providerId="Windows Live" clId="Web-{9E2D3A81-2C18-491D-B097-7AEA9D4503D1}" dt="2022-05-02T19:38:52.844" v="170" actId="20577"/>
          <ac:spMkLst>
            <pc:docMk/>
            <pc:sldMk cId="362585833" sldId="311"/>
            <ac:spMk id="18" creationId="{6228A94B-8464-E386-4738-245955A1A9F2}"/>
          </ac:spMkLst>
        </pc:spChg>
        <pc:spChg chg="mod">
          <ac:chgData name="Pragati Kainge" userId="6127136c50a5e028" providerId="Windows Live" clId="Web-{9E2D3A81-2C18-491D-B097-7AEA9D4503D1}" dt="2022-05-02T19:34:06.884" v="108"/>
          <ac:spMkLst>
            <pc:docMk/>
            <pc:sldMk cId="362585833" sldId="311"/>
            <ac:spMk id="19" creationId="{494AEA42-B2C4-2746-6C79-6D4E3327AB1D}"/>
          </ac:spMkLst>
        </pc:spChg>
        <pc:spChg chg="mod">
          <ac:chgData name="Pragati Kainge" userId="6127136c50a5e028" providerId="Windows Live" clId="Web-{9E2D3A81-2C18-491D-B097-7AEA9D4503D1}" dt="2022-05-02T19:38:59.781" v="171" actId="1076"/>
          <ac:spMkLst>
            <pc:docMk/>
            <pc:sldMk cId="362585833" sldId="311"/>
            <ac:spMk id="20" creationId="{CFFE8EA7-EB22-D1C8-51D3-4C4C6D51C720}"/>
          </ac:spMkLst>
        </pc:spChg>
        <pc:grpChg chg="mod">
          <ac:chgData name="Pragati Kainge" userId="6127136c50a5e028" providerId="Windows Live" clId="Web-{9E2D3A81-2C18-491D-B097-7AEA9D4503D1}" dt="2022-05-02T19:43:34.741" v="197" actId="14100"/>
          <ac:grpSpMkLst>
            <pc:docMk/>
            <pc:sldMk cId="362585833" sldId="311"/>
            <ac:grpSpMk id="6" creationId="{EFF79F17-C0B9-D428-240C-9D16083F0701}"/>
          </ac:grpSpMkLst>
        </pc:grpChg>
        <pc:picChg chg="mod">
          <ac:chgData name="Pragati Kainge" userId="6127136c50a5e028" providerId="Windows Live" clId="Web-{9E2D3A81-2C18-491D-B097-7AEA9D4503D1}" dt="2022-05-02T19:41:20.207" v="184" actId="1076"/>
          <ac:picMkLst>
            <pc:docMk/>
            <pc:sldMk cId="362585833" sldId="311"/>
            <ac:picMk id="21" creationId="{CC59A6B9-6C20-7AA8-AB14-1629C40487CE}"/>
          </ac:picMkLst>
        </pc:picChg>
        <pc:picChg chg="mod">
          <ac:chgData name="Pragati Kainge" userId="6127136c50a5e028" providerId="Windows Live" clId="Web-{9E2D3A81-2C18-491D-B097-7AEA9D4503D1}" dt="2022-05-02T19:39:04.860" v="172" actId="1076"/>
          <ac:picMkLst>
            <pc:docMk/>
            <pc:sldMk cId="362585833" sldId="311"/>
            <ac:picMk id="22" creationId="{AA3B5079-3344-101C-0E1F-694438D74CB4}"/>
          </ac:picMkLst>
        </pc:picChg>
        <pc:picChg chg="mod">
          <ac:chgData name="Pragati Kainge" userId="6127136c50a5e028" providerId="Windows Live" clId="Web-{9E2D3A81-2C18-491D-B097-7AEA9D4503D1}" dt="2022-05-02T19:33:37.649" v="104" actId="1076"/>
          <ac:picMkLst>
            <pc:docMk/>
            <pc:sldMk cId="362585833" sldId="311"/>
            <ac:picMk id="23" creationId="{A7CDE78C-C690-815A-EEAB-037230B3273A}"/>
          </ac:picMkLst>
        </pc:picChg>
        <pc:picChg chg="mod">
          <ac:chgData name="Pragati Kainge" userId="6127136c50a5e028" providerId="Windows Live" clId="Web-{9E2D3A81-2C18-491D-B097-7AEA9D4503D1}" dt="2022-05-02T19:41:12.769" v="183" actId="1076"/>
          <ac:picMkLst>
            <pc:docMk/>
            <pc:sldMk cId="362585833" sldId="311"/>
            <ac:picMk id="24" creationId="{3E9C45A9-1225-305A-EFFD-8839E016B5FF}"/>
          </ac:picMkLst>
        </pc:picChg>
        <pc:cxnChg chg="mod">
          <ac:chgData name="Pragati Kainge" userId="6127136c50a5e028" providerId="Windows Live" clId="Web-{9E2D3A81-2C18-491D-B097-7AEA9D4503D1}" dt="2022-05-02T19:44:05.226" v="200"/>
          <ac:cxnSpMkLst>
            <pc:docMk/>
            <pc:sldMk cId="362585833" sldId="311"/>
            <ac:cxnSpMk id="7" creationId="{60DC765F-10D4-381B-0E7F-F08F2C8E0E86}"/>
          </ac:cxnSpMkLst>
        </pc:cxnChg>
        <pc:cxnChg chg="mod">
          <ac:chgData name="Pragati Kainge" userId="6127136c50a5e028" providerId="Windows Live" clId="Web-{9E2D3A81-2C18-491D-B097-7AEA9D4503D1}" dt="2022-05-02T19:44:29.852" v="203" actId="14100"/>
          <ac:cxnSpMkLst>
            <pc:docMk/>
            <pc:sldMk cId="362585833" sldId="311"/>
            <ac:cxnSpMk id="8" creationId="{83B30CED-A7AC-1226-7859-560ED02E25B5}"/>
          </ac:cxnSpMkLst>
        </pc:cxnChg>
      </pc:sldChg>
    </pc:docChg>
  </pc:docChgLst>
  <pc:docChgLst>
    <pc:chgData name="Guest User" providerId="Windows Live" clId="Web-{836AF0CA-0DC0-4C6E-90CE-BA84BE39D545}"/>
    <pc:docChg chg="modSld">
      <pc:chgData name="Guest User" userId="" providerId="Windows Live" clId="Web-{836AF0CA-0DC0-4C6E-90CE-BA84BE39D545}" dt="2022-05-04T10:03:20.738" v="14" actId="1076"/>
      <pc:docMkLst>
        <pc:docMk/>
      </pc:docMkLst>
      <pc:sldChg chg="modSp">
        <pc:chgData name="Guest User" userId="" providerId="Windows Live" clId="Web-{836AF0CA-0DC0-4C6E-90CE-BA84BE39D545}" dt="2022-05-04T10:03:20.738" v="14" actId="1076"/>
        <pc:sldMkLst>
          <pc:docMk/>
          <pc:sldMk cId="362585833" sldId="311"/>
        </pc:sldMkLst>
        <pc:spChg chg="mod">
          <ac:chgData name="Guest User" userId="" providerId="Windows Live" clId="Web-{836AF0CA-0DC0-4C6E-90CE-BA84BE39D545}" dt="2022-05-04T10:02:49.471" v="10" actId="20577"/>
          <ac:spMkLst>
            <pc:docMk/>
            <pc:sldMk cId="362585833" sldId="311"/>
            <ac:spMk id="3" creationId="{583A5E33-B72A-C323-F7BB-C362B32AF573}"/>
          </ac:spMkLst>
        </pc:spChg>
        <pc:spChg chg="mod">
          <ac:chgData name="Guest User" userId="" providerId="Windows Live" clId="Web-{836AF0CA-0DC0-4C6E-90CE-BA84BE39D545}" dt="2022-05-04T10:03:20.738" v="14" actId="1076"/>
          <ac:spMkLst>
            <pc:docMk/>
            <pc:sldMk cId="362585833" sldId="311"/>
            <ac:spMk id="12" creationId="{1EFA6D8B-50B2-DE4C-B892-7E35D983F8C0}"/>
          </ac:spMkLst>
        </pc:spChg>
      </pc:sldChg>
    </pc:docChg>
  </pc:docChgLst>
  <pc:docChgLst>
    <pc:chgData name="Guest User" providerId="Windows Live" clId="Web-{68805649-F5B8-4174-AD63-BEE0243AEFF9}"/>
    <pc:docChg chg="modSld">
      <pc:chgData name="Guest User" userId="" providerId="Windows Live" clId="Web-{68805649-F5B8-4174-AD63-BEE0243AEFF9}" dt="2022-05-04T09:11:05.058" v="27" actId="1076"/>
      <pc:docMkLst>
        <pc:docMk/>
      </pc:docMkLst>
      <pc:sldChg chg="addSp delSp modSp">
        <pc:chgData name="Guest User" userId="" providerId="Windows Live" clId="Web-{68805649-F5B8-4174-AD63-BEE0243AEFF9}" dt="2022-05-04T09:11:05.058" v="27" actId="1076"/>
        <pc:sldMkLst>
          <pc:docMk/>
          <pc:sldMk cId="362585833" sldId="311"/>
        </pc:sldMkLst>
        <pc:spChg chg="mod">
          <ac:chgData name="Guest User" userId="" providerId="Windows Live" clId="Web-{68805649-F5B8-4174-AD63-BEE0243AEFF9}" dt="2022-05-04T09:10:54.996" v="25" actId="20577"/>
          <ac:spMkLst>
            <pc:docMk/>
            <pc:sldMk cId="362585833" sldId="311"/>
            <ac:spMk id="12" creationId="{1EFA6D8B-50B2-DE4C-B892-7E35D983F8C0}"/>
          </ac:spMkLst>
        </pc:spChg>
        <pc:grpChg chg="add del mod">
          <ac:chgData name="Guest User" userId="" providerId="Windows Live" clId="Web-{68805649-F5B8-4174-AD63-BEE0243AEFF9}" dt="2022-05-04T09:11:05.058" v="27" actId="1076"/>
          <ac:grpSpMkLst>
            <pc:docMk/>
            <pc:sldMk cId="362585833" sldId="311"/>
            <ac:grpSpMk id="6" creationId="{EFF79F17-C0B9-D428-240C-9D16083F0701}"/>
          </ac:grpSpMkLst>
        </pc:grpChg>
        <pc:cxnChg chg="add del mod topLvl">
          <ac:chgData name="Guest User" userId="" providerId="Windows Live" clId="Web-{68805649-F5B8-4174-AD63-BEE0243AEFF9}" dt="2022-05-04T09:10:47.589" v="13"/>
          <ac:cxnSpMkLst>
            <pc:docMk/>
            <pc:sldMk cId="362585833" sldId="311"/>
            <ac:cxnSpMk id="7" creationId="{60DC765F-10D4-381B-0E7F-F08F2C8E0E86}"/>
          </ac:cxnSpMkLst>
        </pc:cxnChg>
        <pc:cxnChg chg="mod topLvl">
          <ac:chgData name="Guest User" userId="" providerId="Windows Live" clId="Web-{68805649-F5B8-4174-AD63-BEE0243AEFF9}" dt="2022-05-04T09:10:47.589" v="13"/>
          <ac:cxnSpMkLst>
            <pc:docMk/>
            <pc:sldMk cId="362585833" sldId="311"/>
            <ac:cxnSpMk id="8" creationId="{83B30CED-A7AC-1226-7859-560ED02E25B5}"/>
          </ac:cxnSpMkLst>
        </pc:cxnChg>
      </pc:sldChg>
    </pc:docChg>
  </pc:docChgLst>
  <pc:docChgLst>
    <pc:chgData name="Nagarjuna Gottipati" userId="bd362cbb2a44c3e1" providerId="Windows Live" clId="Web-{03AF4806-1C9A-4982-BE34-66AAB7E01A5B}"/>
    <pc:docChg chg="delSld modSld">
      <pc:chgData name="Nagarjuna Gottipati" userId="bd362cbb2a44c3e1" providerId="Windows Live" clId="Web-{03AF4806-1C9A-4982-BE34-66AAB7E01A5B}" dt="2022-05-20T13:40:28.661" v="39" actId="1076"/>
      <pc:docMkLst>
        <pc:docMk/>
      </pc:docMkLst>
      <pc:sldChg chg="del">
        <pc:chgData name="Nagarjuna Gottipati" userId="bd362cbb2a44c3e1" providerId="Windows Live" clId="Web-{03AF4806-1C9A-4982-BE34-66AAB7E01A5B}" dt="2022-05-20T13:19:05.946" v="18"/>
        <pc:sldMkLst>
          <pc:docMk/>
          <pc:sldMk cId="362585833" sldId="311"/>
        </pc:sldMkLst>
      </pc:sldChg>
      <pc:sldChg chg="modSp">
        <pc:chgData name="Nagarjuna Gottipati" userId="bd362cbb2a44c3e1" providerId="Windows Live" clId="Web-{03AF4806-1C9A-4982-BE34-66AAB7E01A5B}" dt="2022-05-20T13:40:28.661" v="39" actId="1076"/>
        <pc:sldMkLst>
          <pc:docMk/>
          <pc:sldMk cId="3543938677" sldId="316"/>
        </pc:sldMkLst>
        <pc:spChg chg="mod">
          <ac:chgData name="Nagarjuna Gottipati" userId="bd362cbb2a44c3e1" providerId="Windows Live" clId="Web-{03AF4806-1C9A-4982-BE34-66AAB7E01A5B}" dt="2022-05-20T13:23:57.421" v="36" actId="20577"/>
          <ac:spMkLst>
            <pc:docMk/>
            <pc:sldMk cId="3543938677" sldId="316"/>
            <ac:spMk id="9" creationId="{23088EC3-96F8-D5AD-DCA2-4664691DD02B}"/>
          </ac:spMkLst>
        </pc:spChg>
        <pc:spChg chg="mod">
          <ac:chgData name="Nagarjuna Gottipati" userId="bd362cbb2a44c3e1" providerId="Windows Live" clId="Web-{03AF4806-1C9A-4982-BE34-66AAB7E01A5B}" dt="2022-05-20T13:17:33.335" v="13" actId="1076"/>
          <ac:spMkLst>
            <pc:docMk/>
            <pc:sldMk cId="3543938677" sldId="316"/>
            <ac:spMk id="35" creationId="{D8F973D1-2EE8-2548-76D9-E427868FA906}"/>
          </ac:spMkLst>
        </pc:spChg>
        <pc:picChg chg="mod">
          <ac:chgData name="Nagarjuna Gottipati" userId="bd362cbb2a44c3e1" providerId="Windows Live" clId="Web-{03AF4806-1C9A-4982-BE34-66AAB7E01A5B}" dt="2022-05-20T13:40:28.661" v="39" actId="1076"/>
          <ac:picMkLst>
            <pc:docMk/>
            <pc:sldMk cId="3543938677" sldId="316"/>
            <ac:picMk id="7" creationId="{6AD40DFA-259A-3FA4-C729-848BFF9600B5}"/>
          </ac:picMkLst>
        </pc:picChg>
      </pc:sldChg>
      <pc:sldChg chg="modSp">
        <pc:chgData name="Nagarjuna Gottipati" userId="bd362cbb2a44c3e1" providerId="Windows Live" clId="Web-{03AF4806-1C9A-4982-BE34-66AAB7E01A5B}" dt="2022-05-20T13:23:19.578" v="33" actId="20577"/>
        <pc:sldMkLst>
          <pc:docMk/>
          <pc:sldMk cId="3214887796" sldId="328"/>
        </pc:sldMkLst>
        <pc:spChg chg="mod">
          <ac:chgData name="Nagarjuna Gottipati" userId="bd362cbb2a44c3e1" providerId="Windows Live" clId="Web-{03AF4806-1C9A-4982-BE34-66AAB7E01A5B}" dt="2022-05-20T13:23:19.578" v="33" actId="20577"/>
          <ac:spMkLst>
            <pc:docMk/>
            <pc:sldMk cId="3214887796" sldId="328"/>
            <ac:spMk id="12" creationId="{E9B0EF86-3F25-2934-6081-F107CFE887BF}"/>
          </ac:spMkLst>
        </pc:spChg>
      </pc:sldChg>
    </pc:docChg>
  </pc:docChgLst>
  <pc:docChgLst>
    <pc:chgData name="Ana Aragones" userId="a21d2e4d5d864ed4" providerId="Windows Live" clId="Web-{ADDBDDB4-87C0-42E5-B7F8-2390472553E9}"/>
    <pc:docChg chg="addSld delSld modSld">
      <pc:chgData name="Ana Aragones" userId="a21d2e4d5d864ed4" providerId="Windows Live" clId="Web-{ADDBDDB4-87C0-42E5-B7F8-2390472553E9}" dt="2022-05-02T19:15:48.100" v="33" actId="20577"/>
      <pc:docMkLst>
        <pc:docMk/>
      </pc:docMkLst>
      <pc:sldChg chg="modSp">
        <pc:chgData name="Ana Aragones" userId="a21d2e4d5d864ed4" providerId="Windows Live" clId="Web-{ADDBDDB4-87C0-42E5-B7F8-2390472553E9}" dt="2022-05-02T19:15:48.100" v="33" actId="20577"/>
        <pc:sldMkLst>
          <pc:docMk/>
          <pc:sldMk cId="2625811559" sldId="307"/>
        </pc:sldMkLst>
        <pc:spChg chg="mod">
          <ac:chgData name="Ana Aragones" userId="a21d2e4d5d864ed4" providerId="Windows Live" clId="Web-{ADDBDDB4-87C0-42E5-B7F8-2390472553E9}" dt="2022-05-02T19:15:48.100" v="33" actId="20577"/>
          <ac:spMkLst>
            <pc:docMk/>
            <pc:sldMk cId="2625811559" sldId="307"/>
            <ac:spMk id="10" creationId="{03A57014-9741-40FF-F5EA-EEB13F5AE425}"/>
          </ac:spMkLst>
        </pc:spChg>
      </pc:sldChg>
      <pc:sldChg chg="new del">
        <pc:chgData name="Ana Aragones" userId="a21d2e4d5d864ed4" providerId="Windows Live" clId="Web-{ADDBDDB4-87C0-42E5-B7F8-2390472553E9}" dt="2022-05-02T19:11:09.373" v="3"/>
        <pc:sldMkLst>
          <pc:docMk/>
          <pc:sldMk cId="321680901" sldId="308"/>
        </pc:sldMkLst>
      </pc:sldChg>
      <pc:sldChg chg="add">
        <pc:chgData name="Ana Aragones" userId="a21d2e4d5d864ed4" providerId="Windows Live" clId="Web-{ADDBDDB4-87C0-42E5-B7F8-2390472553E9}" dt="2022-05-02T19:11:01.014" v="1"/>
        <pc:sldMkLst>
          <pc:docMk/>
          <pc:sldMk cId="1130695424" sldId="309"/>
        </pc:sldMkLst>
      </pc:sldChg>
      <pc:sldChg chg="add">
        <pc:chgData name="Ana Aragones" userId="a21d2e4d5d864ed4" providerId="Windows Live" clId="Web-{ADDBDDB4-87C0-42E5-B7F8-2390472553E9}" dt="2022-05-02T19:11:01.139" v="2"/>
        <pc:sldMkLst>
          <pc:docMk/>
          <pc:sldMk cId="4174234237" sldId="310"/>
        </pc:sldMkLst>
      </pc:sldChg>
    </pc:docChg>
  </pc:docChgLst>
  <pc:docChgLst>
    <pc:chgData name="Guest User" providerId="Windows Live" clId="Web-{05794759-E385-4F36-A4AD-9E3FDC1550B5}"/>
    <pc:docChg chg="modSld">
      <pc:chgData name="Guest User" userId="" providerId="Windows Live" clId="Web-{05794759-E385-4F36-A4AD-9E3FDC1550B5}" dt="2022-05-22T15:17:03.563" v="5" actId="14100"/>
      <pc:docMkLst>
        <pc:docMk/>
      </pc:docMkLst>
      <pc:sldChg chg="modSp">
        <pc:chgData name="Guest User" userId="" providerId="Windows Live" clId="Web-{05794759-E385-4F36-A4AD-9E3FDC1550B5}" dt="2022-05-22T15:17:03.563" v="5" actId="14100"/>
        <pc:sldMkLst>
          <pc:docMk/>
          <pc:sldMk cId="3487745615" sldId="339"/>
        </pc:sldMkLst>
        <pc:picChg chg="mod">
          <ac:chgData name="Guest User" userId="" providerId="Windows Live" clId="Web-{05794759-E385-4F36-A4AD-9E3FDC1550B5}" dt="2022-05-22T15:17:03.563" v="5" actId="14100"/>
          <ac:picMkLst>
            <pc:docMk/>
            <pc:sldMk cId="3487745615" sldId="339"/>
            <ac:picMk id="30" creationId="{7E08FCA4-C461-0C8C-BB09-8D3375D50A53}"/>
          </ac:picMkLst>
        </pc:picChg>
      </pc:sldChg>
    </pc:docChg>
  </pc:docChgLst>
  <pc:docChgLst>
    <pc:chgData name="Guest User" providerId="Windows Live" clId="Web-{D8EA3C30-C917-4EBA-A60A-BFE1169B6699}"/>
    <pc:docChg chg="modSld">
      <pc:chgData name="Guest User" userId="" providerId="Windows Live" clId="Web-{D8EA3C30-C917-4EBA-A60A-BFE1169B6699}" dt="2022-05-07T18:59:39.046" v="8" actId="20577"/>
      <pc:docMkLst>
        <pc:docMk/>
      </pc:docMkLst>
      <pc:sldChg chg="modSp">
        <pc:chgData name="Guest User" userId="" providerId="Windows Live" clId="Web-{D8EA3C30-C917-4EBA-A60A-BFE1169B6699}" dt="2022-05-07T18:59:39.046" v="8" actId="20577"/>
        <pc:sldMkLst>
          <pc:docMk/>
          <pc:sldMk cId="463395360" sldId="317"/>
        </pc:sldMkLst>
        <pc:graphicFrameChg chg="modGraphic">
          <ac:chgData name="Guest User" userId="" providerId="Windows Live" clId="Web-{D8EA3C30-C917-4EBA-A60A-BFE1169B6699}" dt="2022-05-07T18:59:39.046" v="8" actId="20577"/>
          <ac:graphicFrameMkLst>
            <pc:docMk/>
            <pc:sldMk cId="463395360" sldId="317"/>
            <ac:graphicFrameMk id="5" creationId="{9BA2A864-9E79-8AAD-7334-A6A5D47A32EB}"/>
          </ac:graphicFrameMkLst>
        </pc:graphicFrameChg>
      </pc:sldChg>
    </pc:docChg>
  </pc:docChgLst>
  <pc:docChgLst>
    <pc:chgData name="Ana Aragones" userId="a21d2e4d5d864ed4" providerId="Windows Live" clId="Web-{9898A6BB-3F10-44BB-A5DE-317DC5CAE157}"/>
    <pc:docChg chg="modSld">
      <pc:chgData name="Ana Aragones" userId="a21d2e4d5d864ed4" providerId="Windows Live" clId="Web-{9898A6BB-3F10-44BB-A5DE-317DC5CAE157}" dt="2022-04-18T15:36:50.523" v="339" actId="14100"/>
      <pc:docMkLst>
        <pc:docMk/>
      </pc:docMkLst>
      <pc:sldChg chg="addSp delSp modSp">
        <pc:chgData name="Ana Aragones" userId="a21d2e4d5d864ed4" providerId="Windows Live" clId="Web-{9898A6BB-3F10-44BB-A5DE-317DC5CAE157}" dt="2022-04-18T15:36:50.523" v="339" actId="14100"/>
        <pc:sldMkLst>
          <pc:docMk/>
          <pc:sldMk cId="4123013922" sldId="259"/>
        </pc:sldMkLst>
        <pc:spChg chg="add">
          <ac:chgData name="Ana Aragones" userId="a21d2e4d5d864ed4" providerId="Windows Live" clId="Web-{9898A6BB-3F10-44BB-A5DE-317DC5CAE157}" dt="2022-04-18T15:28:47.994" v="0"/>
          <ac:spMkLst>
            <pc:docMk/>
            <pc:sldMk cId="4123013922" sldId="259"/>
            <ac:spMk id="4" creationId="{5085AE0E-8CC7-260F-CE7F-D2140AD49EE3}"/>
          </ac:spMkLst>
        </pc:spChg>
        <pc:spChg chg="add del mod">
          <ac:chgData name="Ana Aragones" userId="a21d2e4d5d864ed4" providerId="Windows Live" clId="Web-{9898A6BB-3F10-44BB-A5DE-317DC5CAE157}" dt="2022-04-18T15:36:47.835" v="338"/>
          <ac:spMkLst>
            <pc:docMk/>
            <pc:sldMk cId="4123013922" sldId="259"/>
            <ac:spMk id="6" creationId="{D359C11E-F559-A8B7-82CA-5BF5962FD472}"/>
          </ac:spMkLst>
        </pc:spChg>
        <pc:spChg chg="mod">
          <ac:chgData name="Ana Aragones" userId="a21d2e4d5d864ed4" providerId="Windows Live" clId="Web-{9898A6BB-3F10-44BB-A5DE-317DC5CAE157}" dt="2022-04-18T15:36:50.523" v="339" actId="14100"/>
          <ac:spMkLst>
            <pc:docMk/>
            <pc:sldMk cId="4123013922" sldId="259"/>
            <ac:spMk id="11" creationId="{B005F104-DBC2-493F-8789-6C26F395ACFF}"/>
          </ac:spMkLst>
        </pc:spChg>
      </pc:sldChg>
    </pc:docChg>
  </pc:docChgLst>
  <pc:docChgLst>
    <pc:chgData name="Nagarjuna Gottipati" userId="bd362cbb2a44c3e1" providerId="Windows Live" clId="Web-{CBB70A42-9D0F-4A8F-B7A1-2EE1548B0396}"/>
    <pc:docChg chg="modSld">
      <pc:chgData name="Nagarjuna Gottipati" userId="bd362cbb2a44c3e1" providerId="Windows Live" clId="Web-{CBB70A42-9D0F-4A8F-B7A1-2EE1548B0396}" dt="2022-05-20T12:55:27.582" v="43" actId="1076"/>
      <pc:docMkLst>
        <pc:docMk/>
      </pc:docMkLst>
      <pc:sldChg chg="addSp delSp modSp">
        <pc:chgData name="Nagarjuna Gottipati" userId="bd362cbb2a44c3e1" providerId="Windows Live" clId="Web-{CBB70A42-9D0F-4A8F-B7A1-2EE1548B0396}" dt="2022-05-20T12:55:27.582" v="43" actId="1076"/>
        <pc:sldMkLst>
          <pc:docMk/>
          <pc:sldMk cId="3543938677" sldId="316"/>
        </pc:sldMkLst>
        <pc:spChg chg="mod">
          <ac:chgData name="Nagarjuna Gottipati" userId="bd362cbb2a44c3e1" providerId="Windows Live" clId="Web-{CBB70A42-9D0F-4A8F-B7A1-2EE1548B0396}" dt="2022-05-20T12:52:30.047" v="7" actId="1076"/>
          <ac:spMkLst>
            <pc:docMk/>
            <pc:sldMk cId="3543938677" sldId="316"/>
            <ac:spMk id="6" creationId="{E841D7ED-5A9E-6E4E-D048-EA5FE8EC06FC}"/>
          </ac:spMkLst>
        </pc:spChg>
        <pc:spChg chg="mod">
          <ac:chgData name="Nagarjuna Gottipati" userId="bd362cbb2a44c3e1" providerId="Windows Live" clId="Web-{CBB70A42-9D0F-4A8F-B7A1-2EE1548B0396}" dt="2022-05-20T12:54:05.393" v="34" actId="20577"/>
          <ac:spMkLst>
            <pc:docMk/>
            <pc:sldMk cId="3543938677" sldId="316"/>
            <ac:spMk id="40" creationId="{B872135E-1D27-90CA-413D-E0D8664BC211}"/>
          </ac:spMkLst>
        </pc:spChg>
        <pc:picChg chg="mod">
          <ac:chgData name="Nagarjuna Gottipati" userId="bd362cbb2a44c3e1" providerId="Windows Live" clId="Web-{CBB70A42-9D0F-4A8F-B7A1-2EE1548B0396}" dt="2022-05-20T12:55:08.191" v="41" actId="1076"/>
          <ac:picMkLst>
            <pc:docMk/>
            <pc:sldMk cId="3543938677" sldId="316"/>
            <ac:picMk id="7" creationId="{6AD40DFA-259A-3FA4-C729-848BFF9600B5}"/>
          </ac:picMkLst>
        </pc:picChg>
        <pc:picChg chg="del">
          <ac:chgData name="Nagarjuna Gottipati" userId="bd362cbb2a44c3e1" providerId="Windows Live" clId="Web-{CBB70A42-9D0F-4A8F-B7A1-2EE1548B0396}" dt="2022-05-20T12:51:19.405" v="0"/>
          <ac:picMkLst>
            <pc:docMk/>
            <pc:sldMk cId="3543938677" sldId="316"/>
            <ac:picMk id="8" creationId="{FDF9069D-126D-9C8E-8325-DEF29465A186}"/>
          </ac:picMkLst>
        </pc:picChg>
        <pc:picChg chg="add del mod">
          <ac:chgData name="Nagarjuna Gottipati" userId="bd362cbb2a44c3e1" providerId="Windows Live" clId="Web-{CBB70A42-9D0F-4A8F-B7A1-2EE1548B0396}" dt="2022-05-20T12:52:17.766" v="3"/>
          <ac:picMkLst>
            <pc:docMk/>
            <pc:sldMk cId="3543938677" sldId="316"/>
            <ac:picMk id="10" creationId="{1514C058-2D10-DF82-ADA9-48541D3D81E6}"/>
          </ac:picMkLst>
        </pc:picChg>
        <pc:picChg chg="add mod">
          <ac:chgData name="Nagarjuna Gottipati" userId="bd362cbb2a44c3e1" providerId="Windows Live" clId="Web-{CBB70A42-9D0F-4A8F-B7A1-2EE1548B0396}" dt="2022-05-20T12:55:27.582" v="43" actId="1076"/>
          <ac:picMkLst>
            <pc:docMk/>
            <pc:sldMk cId="3543938677" sldId="316"/>
            <ac:picMk id="11" creationId="{05C3AECE-7FF3-ACB5-C780-F7F3CE22903C}"/>
          </ac:picMkLst>
        </pc:picChg>
        <pc:picChg chg="del">
          <ac:chgData name="Nagarjuna Gottipati" userId="bd362cbb2a44c3e1" providerId="Windows Live" clId="Web-{CBB70A42-9D0F-4A8F-B7A1-2EE1548B0396}" dt="2022-05-20T12:54:23.018" v="35"/>
          <ac:picMkLst>
            <pc:docMk/>
            <pc:sldMk cId="3543938677" sldId="316"/>
            <ac:picMk id="51" creationId="{FD2567D3-D565-6936-B84C-6F2C088A0EA6}"/>
          </ac:picMkLst>
        </pc:picChg>
      </pc:sldChg>
      <pc:sldChg chg="modSp">
        <pc:chgData name="Nagarjuna Gottipati" userId="bd362cbb2a44c3e1" providerId="Windows Live" clId="Web-{CBB70A42-9D0F-4A8F-B7A1-2EE1548B0396}" dt="2022-05-20T12:53:01.048" v="11" actId="20577"/>
        <pc:sldMkLst>
          <pc:docMk/>
          <pc:sldMk cId="38416456" sldId="330"/>
        </pc:sldMkLst>
        <pc:spChg chg="mod">
          <ac:chgData name="Nagarjuna Gottipati" userId="bd362cbb2a44c3e1" providerId="Windows Live" clId="Web-{CBB70A42-9D0F-4A8F-B7A1-2EE1548B0396}" dt="2022-05-20T12:53:01.048" v="11" actId="20577"/>
          <ac:spMkLst>
            <pc:docMk/>
            <pc:sldMk cId="38416456" sldId="330"/>
            <ac:spMk id="24" creationId="{797B2FF7-762E-0AC1-4D11-2D3885B65B83}"/>
          </ac:spMkLst>
        </pc:spChg>
      </pc:sldChg>
    </pc:docChg>
  </pc:docChgLst>
  <pc:docChgLst>
    <pc:chgData name="Nagarjuna Gottipati" userId="bd362cbb2a44c3e1" providerId="Windows Live" clId="Web-{F212F9D1-68F6-4631-9093-6A71999DC37C}"/>
    <pc:docChg chg="addSld modSld">
      <pc:chgData name="Nagarjuna Gottipati" userId="bd362cbb2a44c3e1" providerId="Windows Live" clId="Web-{F212F9D1-68F6-4631-9093-6A71999DC37C}" dt="2022-05-20T11:57:20.659" v="185" actId="1076"/>
      <pc:docMkLst>
        <pc:docMk/>
      </pc:docMkLst>
      <pc:sldChg chg="modSp">
        <pc:chgData name="Nagarjuna Gottipati" userId="bd362cbb2a44c3e1" providerId="Windows Live" clId="Web-{F212F9D1-68F6-4631-9093-6A71999DC37C}" dt="2022-05-20T11:57:20.659" v="185" actId="1076"/>
        <pc:sldMkLst>
          <pc:docMk/>
          <pc:sldMk cId="3543938677" sldId="316"/>
        </pc:sldMkLst>
        <pc:spChg chg="mod">
          <ac:chgData name="Nagarjuna Gottipati" userId="bd362cbb2a44c3e1" providerId="Windows Live" clId="Web-{F212F9D1-68F6-4631-9093-6A71999DC37C}" dt="2022-05-20T11:57:20.659" v="185" actId="1076"/>
          <ac:spMkLst>
            <pc:docMk/>
            <pc:sldMk cId="3543938677" sldId="316"/>
            <ac:spMk id="6" creationId="{E841D7ED-5A9E-6E4E-D048-EA5FE8EC06FC}"/>
          </ac:spMkLst>
        </pc:spChg>
        <pc:spChg chg="mod">
          <ac:chgData name="Nagarjuna Gottipati" userId="bd362cbb2a44c3e1" providerId="Windows Live" clId="Web-{F212F9D1-68F6-4631-9093-6A71999DC37C}" dt="2022-05-20T11:55:20.667" v="184" actId="1076"/>
          <ac:spMkLst>
            <pc:docMk/>
            <pc:sldMk cId="3543938677" sldId="316"/>
            <ac:spMk id="9" creationId="{23088EC3-96F8-D5AD-DCA2-4664691DD02B}"/>
          </ac:spMkLst>
        </pc:spChg>
        <pc:spChg chg="mod">
          <ac:chgData name="Nagarjuna Gottipati" userId="bd362cbb2a44c3e1" providerId="Windows Live" clId="Web-{F212F9D1-68F6-4631-9093-6A71999DC37C}" dt="2022-05-20T11:14:09.704" v="166" actId="20577"/>
          <ac:spMkLst>
            <pc:docMk/>
            <pc:sldMk cId="3543938677" sldId="316"/>
            <ac:spMk id="40" creationId="{B872135E-1D27-90CA-413D-E0D8664BC211}"/>
          </ac:spMkLst>
        </pc:spChg>
        <pc:spChg chg="mod">
          <ac:chgData name="Nagarjuna Gottipati" userId="bd362cbb2a44c3e1" providerId="Windows Live" clId="Web-{F212F9D1-68F6-4631-9093-6A71999DC37C}" dt="2022-05-20T11:18:38.677" v="171" actId="20577"/>
          <ac:spMkLst>
            <pc:docMk/>
            <pc:sldMk cId="3543938677" sldId="316"/>
            <ac:spMk id="52" creationId="{04468564-9951-5B47-F1BC-D8465698DDD3}"/>
          </ac:spMkLst>
        </pc:spChg>
      </pc:sldChg>
      <pc:sldChg chg="addSp delSp modSp add replId">
        <pc:chgData name="Nagarjuna Gottipati" userId="bd362cbb2a44c3e1" providerId="Windows Live" clId="Web-{F212F9D1-68F6-4631-9093-6A71999DC37C}" dt="2022-05-20T11:09:04.215" v="154" actId="20577"/>
        <pc:sldMkLst>
          <pc:docMk/>
          <pc:sldMk cId="38416456" sldId="330"/>
        </pc:sldMkLst>
        <pc:spChg chg="del mod">
          <ac:chgData name="Nagarjuna Gottipati" userId="bd362cbb2a44c3e1" providerId="Windows Live" clId="Web-{F212F9D1-68F6-4631-9093-6A71999DC37C}" dt="2022-05-20T11:01:09.496" v="28"/>
          <ac:spMkLst>
            <pc:docMk/>
            <pc:sldMk cId="38416456" sldId="330"/>
            <ac:spMk id="2" creationId="{A999D40A-5C8C-8D26-29BF-FD5B6AF04281}"/>
          </ac:spMkLst>
        </pc:spChg>
        <pc:spChg chg="del mod">
          <ac:chgData name="Nagarjuna Gottipati" userId="bd362cbb2a44c3e1" providerId="Windows Live" clId="Web-{F212F9D1-68F6-4631-9093-6A71999DC37C}" dt="2022-05-20T11:03:25.880" v="101"/>
          <ac:spMkLst>
            <pc:docMk/>
            <pc:sldMk cId="38416456" sldId="330"/>
            <ac:spMk id="5" creationId="{A29D3007-86B9-494A-F27A-2E7029CB6F8A}"/>
          </ac:spMkLst>
        </pc:spChg>
        <pc:spChg chg="mod">
          <ac:chgData name="Nagarjuna Gottipati" userId="bd362cbb2a44c3e1" providerId="Windows Live" clId="Web-{F212F9D1-68F6-4631-9093-6A71999DC37C}" dt="2022-05-20T11:00:10.492" v="24" actId="20577"/>
          <ac:spMkLst>
            <pc:docMk/>
            <pc:sldMk cId="38416456" sldId="330"/>
            <ac:spMk id="9" creationId="{B2F6F07A-9561-0AE8-C9EB-C0DD35DC0ABB}"/>
          </ac:spMkLst>
        </pc:spChg>
        <pc:spChg chg="del mod">
          <ac:chgData name="Nagarjuna Gottipati" userId="bd362cbb2a44c3e1" providerId="Windows Live" clId="Web-{F212F9D1-68F6-4631-9093-6A71999DC37C}" dt="2022-05-20T11:03:17.614" v="98"/>
          <ac:spMkLst>
            <pc:docMk/>
            <pc:sldMk cId="38416456" sldId="330"/>
            <ac:spMk id="12" creationId="{1EFA6D8B-50B2-DE4C-B892-7E35D983F8C0}"/>
          </ac:spMkLst>
        </pc:spChg>
        <pc:spChg chg="add del mod">
          <ac:chgData name="Nagarjuna Gottipati" userId="bd362cbb2a44c3e1" providerId="Windows Live" clId="Web-{F212F9D1-68F6-4631-9093-6A71999DC37C}" dt="2022-05-20T11:04:11.899" v="112" actId="20577"/>
          <ac:spMkLst>
            <pc:docMk/>
            <pc:sldMk cId="38416456" sldId="330"/>
            <ac:spMk id="17" creationId="{6DCC0508-F2C1-6E2E-8B4C-50CEB1407E6D}"/>
          </ac:spMkLst>
        </pc:spChg>
        <pc:spChg chg="del">
          <ac:chgData name="Nagarjuna Gottipati" userId="bd362cbb2a44c3e1" providerId="Windows Live" clId="Web-{F212F9D1-68F6-4631-9093-6A71999DC37C}" dt="2022-05-20T11:03:15.254" v="97"/>
          <ac:spMkLst>
            <pc:docMk/>
            <pc:sldMk cId="38416456" sldId="330"/>
            <ac:spMk id="18" creationId="{6228A94B-8464-E386-4738-245955A1A9F2}"/>
          </ac:spMkLst>
        </pc:spChg>
        <pc:spChg chg="del mod">
          <ac:chgData name="Nagarjuna Gottipati" userId="bd362cbb2a44c3e1" providerId="Windows Live" clId="Web-{F212F9D1-68F6-4631-9093-6A71999DC37C}" dt="2022-05-20T11:02:34.517" v="72"/>
          <ac:spMkLst>
            <pc:docMk/>
            <pc:sldMk cId="38416456" sldId="330"/>
            <ac:spMk id="20" creationId="{D577D4AD-1DFF-10F8-7E5C-862220F976E6}"/>
          </ac:spMkLst>
        </pc:spChg>
        <pc:spChg chg="add mod">
          <ac:chgData name="Nagarjuna Gottipati" userId="bd362cbb2a44c3e1" providerId="Windows Live" clId="Web-{F212F9D1-68F6-4631-9093-6A71999DC37C}" dt="2022-05-20T11:04:18.696" v="113" actId="14100"/>
          <ac:spMkLst>
            <pc:docMk/>
            <pc:sldMk cId="38416456" sldId="330"/>
            <ac:spMk id="24" creationId="{797B2FF7-762E-0AC1-4D11-2D3885B65B83}"/>
          </ac:spMkLst>
        </pc:spChg>
        <pc:spChg chg="add mod">
          <ac:chgData name="Nagarjuna Gottipati" userId="bd362cbb2a44c3e1" providerId="Windows Live" clId="Web-{F212F9D1-68F6-4631-9093-6A71999DC37C}" dt="2022-05-20T11:09:04.215" v="154" actId="20577"/>
          <ac:spMkLst>
            <pc:docMk/>
            <pc:sldMk cId="38416456" sldId="330"/>
            <ac:spMk id="26" creationId="{D08516E7-3733-7BFD-66FF-EF89D4AFDD14}"/>
          </ac:spMkLst>
        </pc:spChg>
        <pc:spChg chg="del">
          <ac:chgData name="Nagarjuna Gottipati" userId="bd362cbb2a44c3e1" providerId="Windows Live" clId="Web-{F212F9D1-68F6-4631-9093-6A71999DC37C}" dt="2022-05-20T11:03:05.488" v="95"/>
          <ac:spMkLst>
            <pc:docMk/>
            <pc:sldMk cId="38416456" sldId="330"/>
            <ac:spMk id="44" creationId="{38D11E0D-B69B-D133-B092-79EED94C9276}"/>
          </ac:spMkLst>
        </pc:spChg>
        <pc:picChg chg="add mod">
          <ac:chgData name="Nagarjuna Gottipati" userId="bd362cbb2a44c3e1" providerId="Windows Live" clId="Web-{F212F9D1-68F6-4631-9093-6A71999DC37C}" dt="2022-05-20T11:05:54.921" v="122" actId="1076"/>
          <ac:picMkLst>
            <pc:docMk/>
            <pc:sldMk cId="38416456" sldId="330"/>
            <ac:picMk id="6" creationId="{671040B7-8D90-9282-B59D-024D91A967DA}"/>
          </ac:picMkLst>
        </pc:picChg>
        <pc:picChg chg="add mod">
          <ac:chgData name="Nagarjuna Gottipati" userId="bd362cbb2a44c3e1" providerId="Windows Live" clId="Web-{F212F9D1-68F6-4631-9093-6A71999DC37C}" dt="2022-05-20T11:07:03.269" v="124" actId="1076"/>
          <ac:picMkLst>
            <pc:docMk/>
            <pc:sldMk cId="38416456" sldId="330"/>
            <ac:picMk id="8" creationId="{6444F18A-969D-9595-6CF7-F358D90E9C83}"/>
          </ac:picMkLst>
        </pc:picChg>
        <pc:picChg chg="add del mod">
          <ac:chgData name="Nagarjuna Gottipati" userId="bd362cbb2a44c3e1" providerId="Windows Live" clId="Web-{F212F9D1-68F6-4631-9093-6A71999DC37C}" dt="2022-05-20T11:07:19.036" v="129"/>
          <ac:picMkLst>
            <pc:docMk/>
            <pc:sldMk cId="38416456" sldId="330"/>
            <ac:picMk id="28" creationId="{33204E90-4B1A-6A33-1375-F5DF7BF7E907}"/>
          </ac:picMkLst>
        </pc:picChg>
        <pc:picChg chg="add mod">
          <ac:chgData name="Nagarjuna Gottipati" userId="bd362cbb2a44c3e1" providerId="Windows Live" clId="Web-{F212F9D1-68F6-4631-9093-6A71999DC37C}" dt="2022-05-20T11:07:36.287" v="133" actId="1076"/>
          <ac:picMkLst>
            <pc:docMk/>
            <pc:sldMk cId="38416456" sldId="330"/>
            <ac:picMk id="29" creationId="{B13626DB-05D6-325D-E141-4D04631FF7CE}"/>
          </ac:picMkLst>
        </pc:picChg>
        <pc:picChg chg="del mod">
          <ac:chgData name="Nagarjuna Gottipati" userId="bd362cbb2a44c3e1" providerId="Windows Live" clId="Web-{F212F9D1-68F6-4631-9093-6A71999DC37C}" dt="2022-05-20T11:07:42.319" v="135"/>
          <ac:picMkLst>
            <pc:docMk/>
            <pc:sldMk cId="38416456" sldId="330"/>
            <ac:picMk id="41" creationId="{C8697AFB-039D-392A-6677-FF12231DF1CD}"/>
          </ac:picMkLst>
        </pc:picChg>
        <pc:cxnChg chg="del">
          <ac:chgData name="Nagarjuna Gottipati" userId="bd362cbb2a44c3e1" providerId="Windows Live" clId="Web-{F212F9D1-68F6-4631-9093-6A71999DC37C}" dt="2022-05-20T11:03:26.958" v="102"/>
          <ac:cxnSpMkLst>
            <pc:docMk/>
            <pc:sldMk cId="38416456" sldId="330"/>
            <ac:cxnSpMk id="7" creationId="{D2E891DD-4703-F9FF-DE8F-D07F1BF3EA3D}"/>
          </ac:cxnSpMkLst>
        </pc:cxnChg>
      </pc:sldChg>
    </pc:docChg>
  </pc:docChgLst>
  <pc:docChgLst>
    <pc:chgData name="Ana Aragones" userId="a21d2e4d5d864ed4" providerId="Windows Live" clId="Web-{3796FAA0-D1ED-4F95-A58B-DB54B0A64F6F}"/>
    <pc:docChg chg="delSld modSld">
      <pc:chgData name="Ana Aragones" userId="a21d2e4d5d864ed4" providerId="Windows Live" clId="Web-{3796FAA0-D1ED-4F95-A58B-DB54B0A64F6F}" dt="2022-05-02T20:47:05.263" v="25" actId="1076"/>
      <pc:docMkLst>
        <pc:docMk/>
      </pc:docMkLst>
      <pc:sldChg chg="addSp modSp">
        <pc:chgData name="Ana Aragones" userId="a21d2e4d5d864ed4" providerId="Windows Live" clId="Web-{3796FAA0-D1ED-4F95-A58B-DB54B0A64F6F}" dt="2022-05-02T20:47:05.263" v="25" actId="1076"/>
        <pc:sldMkLst>
          <pc:docMk/>
          <pc:sldMk cId="1130695424" sldId="309"/>
        </pc:sldMkLst>
        <pc:spChg chg="add mod">
          <ac:chgData name="Ana Aragones" userId="a21d2e4d5d864ed4" providerId="Windows Live" clId="Web-{3796FAA0-D1ED-4F95-A58B-DB54B0A64F6F}" dt="2022-05-02T20:47:05.263" v="25" actId="1076"/>
          <ac:spMkLst>
            <pc:docMk/>
            <pc:sldMk cId="1130695424" sldId="309"/>
            <ac:spMk id="2" creationId="{E3B359CC-F394-C0E7-387D-878239C6C235}"/>
          </ac:spMkLst>
        </pc:spChg>
      </pc:sldChg>
      <pc:sldChg chg="del">
        <pc:chgData name="Ana Aragones" userId="a21d2e4d5d864ed4" providerId="Windows Live" clId="Web-{3796FAA0-D1ED-4F95-A58B-DB54B0A64F6F}" dt="2022-05-02T20:46:03.668" v="0"/>
        <pc:sldMkLst>
          <pc:docMk/>
          <pc:sldMk cId="4174234237" sldId="310"/>
        </pc:sldMkLst>
      </pc:sldChg>
    </pc:docChg>
  </pc:docChgLst>
  <pc:docChgLst>
    <pc:chgData name="Nagarjuna Gottipati" userId="bd362cbb2a44c3e1" providerId="Windows Live" clId="Web-{B827CA56-0574-400B-A133-FCB24F264694}"/>
    <pc:docChg chg="modSld">
      <pc:chgData name="Nagarjuna Gottipati" userId="bd362cbb2a44c3e1" providerId="Windows Live" clId="Web-{B827CA56-0574-400B-A133-FCB24F264694}" dt="2022-05-22T17:34:49.101" v="3" actId="14100"/>
      <pc:docMkLst>
        <pc:docMk/>
      </pc:docMkLst>
      <pc:sldChg chg="addSp modSp">
        <pc:chgData name="Nagarjuna Gottipati" userId="bd362cbb2a44c3e1" providerId="Windows Live" clId="Web-{B827CA56-0574-400B-A133-FCB24F264694}" dt="2022-05-22T17:34:49.101" v="3" actId="14100"/>
        <pc:sldMkLst>
          <pc:docMk/>
          <pc:sldMk cId="38416456" sldId="330"/>
        </pc:sldMkLst>
        <pc:picChg chg="add mod">
          <ac:chgData name="Nagarjuna Gottipati" userId="bd362cbb2a44c3e1" providerId="Windows Live" clId="Web-{B827CA56-0574-400B-A133-FCB24F264694}" dt="2022-05-22T17:34:49.101" v="3" actId="14100"/>
          <ac:picMkLst>
            <pc:docMk/>
            <pc:sldMk cId="38416456" sldId="330"/>
            <ac:picMk id="6" creationId="{E17E069E-0444-259D-09EE-773E1986F8E5}"/>
          </ac:picMkLst>
        </pc:picChg>
      </pc:sldChg>
    </pc:docChg>
  </pc:docChgLst>
  <pc:docChgLst>
    <pc:chgData name="Nagarjuna Gottipati" userId="bd362cbb2a44c3e1" providerId="Windows Live" clId="Web-{609774A0-2E58-41FA-9F75-33ADD7D2BFD1}"/>
    <pc:docChg chg="modSld">
      <pc:chgData name="Nagarjuna Gottipati" userId="bd362cbb2a44c3e1" providerId="Windows Live" clId="Web-{609774A0-2E58-41FA-9F75-33ADD7D2BFD1}" dt="2022-05-22T15:05:14.763" v="7"/>
      <pc:docMkLst>
        <pc:docMk/>
      </pc:docMkLst>
      <pc:sldChg chg="addSp modSp addAnim">
        <pc:chgData name="Nagarjuna Gottipati" userId="bd362cbb2a44c3e1" providerId="Windows Live" clId="Web-{609774A0-2E58-41FA-9F75-33ADD7D2BFD1}" dt="2022-05-22T15:05:14.763" v="7"/>
        <pc:sldMkLst>
          <pc:docMk/>
          <pc:sldMk cId="3487745615" sldId="339"/>
        </pc:sldMkLst>
        <pc:spChg chg="add mod">
          <ac:chgData name="Nagarjuna Gottipati" userId="bd362cbb2a44c3e1" providerId="Windows Live" clId="Web-{609774A0-2E58-41FA-9F75-33ADD7D2BFD1}" dt="2022-05-22T15:05:14.763" v="7"/>
          <ac:spMkLst>
            <pc:docMk/>
            <pc:sldMk cId="3487745615" sldId="339"/>
            <ac:spMk id="4" creationId="{30E9690D-01CA-9BB6-A675-277458A0F767}"/>
          </ac:spMkLst>
        </pc:spChg>
      </pc:sldChg>
    </pc:docChg>
  </pc:docChgLst>
  <pc:docChgLst>
    <pc:chgData name="Nagarjuna Gottipati" userId="bd362cbb2a44c3e1" providerId="Windows Live" clId="Web-{E502EB0B-ADBF-4F89-B8C6-CCA243B0D744}"/>
    <pc:docChg chg="addSld modSld">
      <pc:chgData name="Nagarjuna Gottipati" userId="bd362cbb2a44c3e1" providerId="Windows Live" clId="Web-{E502EB0B-ADBF-4F89-B8C6-CCA243B0D744}" dt="2022-05-15T10:04:25.119" v="94" actId="20577"/>
      <pc:docMkLst>
        <pc:docMk/>
      </pc:docMkLst>
      <pc:sldChg chg="modSp new">
        <pc:chgData name="Nagarjuna Gottipati" userId="bd362cbb2a44c3e1" providerId="Windows Live" clId="Web-{E502EB0B-ADBF-4F89-B8C6-CCA243B0D744}" dt="2022-05-15T10:04:25.119" v="94" actId="20577"/>
        <pc:sldMkLst>
          <pc:docMk/>
          <pc:sldMk cId="422579374" sldId="326"/>
        </pc:sldMkLst>
        <pc:spChg chg="mod">
          <ac:chgData name="Nagarjuna Gottipati" userId="bd362cbb2a44c3e1" providerId="Windows Live" clId="Web-{E502EB0B-ADBF-4F89-B8C6-CCA243B0D744}" dt="2022-05-15T10:04:25.119" v="94" actId="20577"/>
          <ac:spMkLst>
            <pc:docMk/>
            <pc:sldMk cId="422579374" sldId="326"/>
            <ac:spMk id="3" creationId="{718050EA-D4D5-02F1-84A0-57D26CED86E9}"/>
          </ac:spMkLst>
        </pc:spChg>
      </pc:sldChg>
    </pc:docChg>
  </pc:docChgLst>
  <pc:docChgLst>
    <pc:chgData name="Ana Aragones" userId="a21d2e4d5d864ed4" providerId="Windows Live" clId="Web-{B071D27B-19E8-42A1-9564-A8CF07D98FA0}"/>
    <pc:docChg chg="modSld">
      <pc:chgData name="Ana Aragones" userId="a21d2e4d5d864ed4" providerId="Windows Live" clId="Web-{B071D27B-19E8-42A1-9564-A8CF07D98FA0}" dt="2022-05-07T17:05:11.715" v="134" actId="20577"/>
      <pc:docMkLst>
        <pc:docMk/>
      </pc:docMkLst>
      <pc:sldChg chg="modSp">
        <pc:chgData name="Ana Aragones" userId="a21d2e4d5d864ed4" providerId="Windows Live" clId="Web-{B071D27B-19E8-42A1-9564-A8CF07D98FA0}" dt="2022-05-07T17:05:11.715" v="134" actId="20577"/>
        <pc:sldMkLst>
          <pc:docMk/>
          <pc:sldMk cId="3543938677" sldId="316"/>
        </pc:sldMkLst>
        <pc:graphicFrameChg chg="modGraphic">
          <ac:chgData name="Ana Aragones" userId="a21d2e4d5d864ed4" providerId="Windows Live" clId="Web-{B071D27B-19E8-42A1-9564-A8CF07D98FA0}" dt="2022-05-07T17:05:11.715" v="134" actId="20577"/>
          <ac:graphicFrameMkLst>
            <pc:docMk/>
            <pc:sldMk cId="3543938677" sldId="316"/>
            <ac:graphicFrameMk id="5" creationId="{9BA2A864-9E79-8AAD-7334-A6A5D47A32EB}"/>
          </ac:graphicFrameMkLst>
        </pc:graphicFrameChg>
      </pc:sldChg>
    </pc:docChg>
  </pc:docChgLst>
  <pc:docChgLst>
    <pc:chgData name="Guest User" providerId="Windows Live" clId="Web-{7066884E-AFB4-4684-AA8E-97B5BBA5700C}"/>
    <pc:docChg chg="modSld">
      <pc:chgData name="Guest User" userId="" providerId="Windows Live" clId="Web-{7066884E-AFB4-4684-AA8E-97B5BBA5700C}" dt="2022-04-18T07:17:02.636" v="2" actId="20577"/>
      <pc:docMkLst>
        <pc:docMk/>
      </pc:docMkLst>
      <pc:sldChg chg="modSp">
        <pc:chgData name="Guest User" userId="" providerId="Windows Live" clId="Web-{7066884E-AFB4-4684-AA8E-97B5BBA5700C}" dt="2022-04-18T07:17:02.636" v="2" actId="20577"/>
        <pc:sldMkLst>
          <pc:docMk/>
          <pc:sldMk cId="2908017980" sldId="257"/>
        </pc:sldMkLst>
        <pc:spChg chg="mod">
          <ac:chgData name="Guest User" userId="" providerId="Windows Live" clId="Web-{7066884E-AFB4-4684-AA8E-97B5BBA5700C}" dt="2022-04-18T07:17:02.636" v="2" actId="20577"/>
          <ac:spMkLst>
            <pc:docMk/>
            <pc:sldMk cId="2908017980" sldId="257"/>
            <ac:spMk id="3" creationId="{39AECD8B-1113-7F20-CA17-69161E71184D}"/>
          </ac:spMkLst>
        </pc:spChg>
      </pc:sldChg>
    </pc:docChg>
  </pc:docChgLst>
  <pc:docChgLst>
    <pc:chgData name="Pragati Kainge" userId="6127136c50a5e028" providerId="Windows Live" clId="Web-{ED142E26-0FFE-43ED-B750-F27E703B5614}"/>
    <pc:docChg chg="modSld">
      <pc:chgData name="Pragati Kainge" userId="6127136c50a5e028" providerId="Windows Live" clId="Web-{ED142E26-0FFE-43ED-B750-F27E703B5614}" dt="2022-05-03T13:09:54.184" v="24" actId="20577"/>
      <pc:docMkLst>
        <pc:docMk/>
      </pc:docMkLst>
      <pc:sldChg chg="modSp">
        <pc:chgData name="Pragati Kainge" userId="6127136c50a5e028" providerId="Windows Live" clId="Web-{ED142E26-0FFE-43ED-B750-F27E703B5614}" dt="2022-05-03T13:09:54.184" v="24" actId="20577"/>
        <pc:sldMkLst>
          <pc:docMk/>
          <pc:sldMk cId="3540170904" sldId="312"/>
        </pc:sldMkLst>
        <pc:spChg chg="mod">
          <ac:chgData name="Pragati Kainge" userId="6127136c50a5e028" providerId="Windows Live" clId="Web-{ED142E26-0FFE-43ED-B750-F27E703B5614}" dt="2022-05-03T13:07:45.681" v="1" actId="20577"/>
          <ac:spMkLst>
            <pc:docMk/>
            <pc:sldMk cId="3540170904" sldId="312"/>
            <ac:spMk id="17" creationId="{B0E59030-7E16-EDD3-7A7A-FB1DEFA0DA60}"/>
          </ac:spMkLst>
        </pc:spChg>
        <pc:spChg chg="mod">
          <ac:chgData name="Pragati Kainge" userId="6127136c50a5e028" providerId="Windows Live" clId="Web-{ED142E26-0FFE-43ED-B750-F27E703B5614}" dt="2022-05-03T13:09:54.184" v="24" actId="20577"/>
          <ac:spMkLst>
            <pc:docMk/>
            <pc:sldMk cId="3540170904" sldId="312"/>
            <ac:spMk id="18" creationId="{8BA5CD5B-112E-667B-1433-3D867293DA2E}"/>
          </ac:spMkLst>
        </pc:spChg>
      </pc:sldChg>
    </pc:docChg>
  </pc:docChgLst>
  <pc:docChgLst>
    <pc:chgData name="Pragati Kainge" userId="6127136c50a5e028" providerId="Windows Live" clId="Web-{B341F42D-127E-47CB-A921-BBDA9DA34534}"/>
    <pc:docChg chg="modSld">
      <pc:chgData name="Pragati Kainge" userId="6127136c50a5e028" providerId="Windows Live" clId="Web-{B341F42D-127E-47CB-A921-BBDA9DA34534}" dt="2022-05-02T19:20:29.523" v="2" actId="1076"/>
      <pc:docMkLst>
        <pc:docMk/>
      </pc:docMkLst>
      <pc:sldChg chg="modSp">
        <pc:chgData name="Pragati Kainge" userId="6127136c50a5e028" providerId="Windows Live" clId="Web-{B341F42D-127E-47CB-A921-BBDA9DA34534}" dt="2022-05-02T19:20:29.523" v="2" actId="1076"/>
        <pc:sldMkLst>
          <pc:docMk/>
          <pc:sldMk cId="0" sldId="306"/>
        </pc:sldMkLst>
        <pc:picChg chg="mod">
          <ac:chgData name="Pragati Kainge" userId="6127136c50a5e028" providerId="Windows Live" clId="Web-{B341F42D-127E-47CB-A921-BBDA9DA34534}" dt="2022-05-02T19:20:29.523" v="2" actId="1076"/>
          <ac:picMkLst>
            <pc:docMk/>
            <pc:sldMk cId="0" sldId="306"/>
            <ac:picMk id="5" creationId="{2F62E353-807B-4022-BEAD-16A9360A3402}"/>
          </ac:picMkLst>
        </pc:picChg>
      </pc:sldChg>
    </pc:docChg>
  </pc:docChgLst>
  <pc:docChgLst>
    <pc:chgData name="Gayatri Dandawate" userId="e367800e3e82cfd8" providerId="LiveId" clId="{B387785B-9F8C-4E81-B0E2-F36D490C74EC}"/>
    <pc:docChg chg="undo redo custSel addSld delSld modSld sldOrd delMainMaster">
      <pc:chgData name="Gayatri Dandawate" userId="e367800e3e82cfd8" providerId="LiveId" clId="{B387785B-9F8C-4E81-B0E2-F36D490C74EC}" dt="2022-05-03T13:41:04.486" v="3326" actId="20577"/>
      <pc:docMkLst>
        <pc:docMk/>
      </pc:docMkLst>
      <pc:sldChg chg="del">
        <pc:chgData name="Gayatri Dandawate" userId="e367800e3e82cfd8" providerId="LiveId" clId="{B387785B-9F8C-4E81-B0E2-F36D490C74EC}" dt="2022-05-01T09:03:40.192" v="2" actId="47"/>
        <pc:sldMkLst>
          <pc:docMk/>
          <pc:sldMk cId="1786266674" sldId="256"/>
        </pc:sldMkLst>
      </pc:sldChg>
      <pc:sldChg chg="del">
        <pc:chgData name="Gayatri Dandawate" userId="e367800e3e82cfd8" providerId="LiveId" clId="{B387785B-9F8C-4E81-B0E2-F36D490C74EC}" dt="2022-05-01T09:03:37.922" v="1" actId="47"/>
        <pc:sldMkLst>
          <pc:docMk/>
          <pc:sldMk cId="2736083780" sldId="261"/>
        </pc:sldMkLst>
      </pc:sldChg>
      <pc:sldChg chg="del">
        <pc:chgData name="Gayatri Dandawate" userId="e367800e3e82cfd8" providerId="LiveId" clId="{B387785B-9F8C-4E81-B0E2-F36D490C74EC}" dt="2022-05-01T09:03:42.451" v="3" actId="47"/>
        <pc:sldMkLst>
          <pc:docMk/>
          <pc:sldMk cId="1999534983" sldId="264"/>
        </pc:sldMkLst>
      </pc:sldChg>
      <pc:sldChg chg="del">
        <pc:chgData name="Gayatri Dandawate" userId="e367800e3e82cfd8" providerId="LiveId" clId="{B387785B-9F8C-4E81-B0E2-F36D490C74EC}" dt="2022-05-01T09:03:36.030" v="0" actId="47"/>
        <pc:sldMkLst>
          <pc:docMk/>
          <pc:sldMk cId="3602652641" sldId="265"/>
        </pc:sldMkLst>
      </pc:sldChg>
      <pc:sldChg chg="modSp">
        <pc:chgData name="Gayatri Dandawate" userId="e367800e3e82cfd8" providerId="LiveId" clId="{B387785B-9F8C-4E81-B0E2-F36D490C74EC}" dt="2022-05-01T09:22:49.905" v="4" actId="339"/>
        <pc:sldMkLst>
          <pc:docMk/>
          <pc:sldMk cId="967924513" sldId="270"/>
        </pc:sldMkLst>
        <pc:spChg chg="mod">
          <ac:chgData name="Gayatri Dandawate" userId="e367800e3e82cfd8" providerId="LiveId" clId="{B387785B-9F8C-4E81-B0E2-F36D490C74EC}" dt="2022-05-01T09:22:49.905" v="4" actId="339"/>
          <ac:spMkLst>
            <pc:docMk/>
            <pc:sldMk cId="967924513" sldId="270"/>
            <ac:spMk id="65" creationId="{162F0071-1532-49F1-88DB-70EDF617999E}"/>
          </ac:spMkLst>
        </pc:spChg>
      </pc:sldChg>
      <pc:sldChg chg="delSp modSp mod">
        <pc:chgData name="Gayatri Dandawate" userId="e367800e3e82cfd8" providerId="LiveId" clId="{B387785B-9F8C-4E81-B0E2-F36D490C74EC}" dt="2022-05-02T19:19:49.618" v="1243" actId="1076"/>
        <pc:sldMkLst>
          <pc:docMk/>
          <pc:sldMk cId="0" sldId="306"/>
        </pc:sldMkLst>
        <pc:spChg chg="del mod">
          <ac:chgData name="Gayatri Dandawate" userId="e367800e3e82cfd8" providerId="LiveId" clId="{B387785B-9F8C-4E81-B0E2-F36D490C74EC}" dt="2022-05-02T19:11:26.607" v="1238" actId="478"/>
          <ac:spMkLst>
            <pc:docMk/>
            <pc:sldMk cId="0" sldId="306"/>
            <ac:spMk id="51" creationId="{744162FC-E7ED-4A0F-A932-22086FC85834}"/>
          </ac:spMkLst>
        </pc:spChg>
        <pc:spChg chg="del mod">
          <ac:chgData name="Gayatri Dandawate" userId="e367800e3e82cfd8" providerId="LiveId" clId="{B387785B-9F8C-4E81-B0E2-F36D490C74EC}" dt="2022-05-02T19:11:24.203" v="1236" actId="478"/>
          <ac:spMkLst>
            <pc:docMk/>
            <pc:sldMk cId="0" sldId="306"/>
            <ac:spMk id="1575" creationId="{00000000-0000-0000-0000-000000000000}"/>
          </ac:spMkLst>
        </pc:spChg>
        <pc:picChg chg="mod">
          <ac:chgData name="Gayatri Dandawate" userId="e367800e3e82cfd8" providerId="LiveId" clId="{B387785B-9F8C-4E81-B0E2-F36D490C74EC}" dt="2022-05-02T19:19:49.618" v="1243" actId="1076"/>
          <ac:picMkLst>
            <pc:docMk/>
            <pc:sldMk cId="0" sldId="306"/>
            <ac:picMk id="5" creationId="{2F62E353-807B-4022-BEAD-16A9360A3402}"/>
          </ac:picMkLst>
        </pc:picChg>
        <pc:cxnChg chg="del mod">
          <ac:chgData name="Gayatri Dandawate" userId="e367800e3e82cfd8" providerId="LiveId" clId="{B387785B-9F8C-4E81-B0E2-F36D490C74EC}" dt="2022-05-02T19:11:32.405" v="1239" actId="478"/>
          <ac:cxnSpMkLst>
            <pc:docMk/>
            <pc:sldMk cId="0" sldId="306"/>
            <ac:cxnSpMk id="1595" creationId="{00000000-0000-0000-0000-000000000000}"/>
          </ac:cxnSpMkLst>
        </pc:cxnChg>
      </pc:sldChg>
      <pc:sldChg chg="new del">
        <pc:chgData name="Gayatri Dandawate" userId="e367800e3e82cfd8" providerId="LiveId" clId="{B387785B-9F8C-4E81-B0E2-F36D490C74EC}" dt="2022-05-01T17:09:26.512" v="8" actId="2696"/>
        <pc:sldMkLst>
          <pc:docMk/>
          <pc:sldMk cId="785462488" sldId="307"/>
        </pc:sldMkLst>
      </pc:sldChg>
      <pc:sldChg chg="addSp delSp modSp new mod ord">
        <pc:chgData name="Gayatri Dandawate" userId="e367800e3e82cfd8" providerId="LiveId" clId="{B387785B-9F8C-4E81-B0E2-F36D490C74EC}" dt="2022-05-03T13:18:47.591" v="3240" actId="1076"/>
        <pc:sldMkLst>
          <pc:docMk/>
          <pc:sldMk cId="2625811559" sldId="307"/>
        </pc:sldMkLst>
        <pc:spChg chg="mod">
          <ac:chgData name="Gayatri Dandawate" userId="e367800e3e82cfd8" providerId="LiveId" clId="{B387785B-9F8C-4E81-B0E2-F36D490C74EC}" dt="2022-05-02T20:31:50.437" v="2227" actId="20577"/>
          <ac:spMkLst>
            <pc:docMk/>
            <pc:sldMk cId="2625811559" sldId="307"/>
            <ac:spMk id="2" creationId="{0638A7CC-5478-BC1E-9D56-E8B66D8E6F18}"/>
          </ac:spMkLst>
        </pc:spChg>
        <pc:spChg chg="del">
          <ac:chgData name="Gayatri Dandawate" userId="e367800e3e82cfd8" providerId="LiveId" clId="{B387785B-9F8C-4E81-B0E2-F36D490C74EC}" dt="2022-05-01T17:15:37.773" v="21" actId="1032"/>
          <ac:spMkLst>
            <pc:docMk/>
            <pc:sldMk cId="2625811559" sldId="307"/>
            <ac:spMk id="3" creationId="{9B450B3C-8BC1-4A82-2E0A-6ED9BC133EB2}"/>
          </ac:spMkLst>
        </pc:spChg>
        <pc:spChg chg="mod">
          <ac:chgData name="Gayatri Dandawate" userId="e367800e3e82cfd8" providerId="LiveId" clId="{B387785B-9F8C-4E81-B0E2-F36D490C74EC}" dt="2022-05-01T18:01:52.993" v="1097" actId="1076"/>
          <ac:spMkLst>
            <pc:docMk/>
            <pc:sldMk cId="2625811559" sldId="307"/>
            <ac:spMk id="4" creationId="{6A83C879-4895-9A67-2695-82E0A8ECDF39}"/>
          </ac:spMkLst>
        </pc:spChg>
        <pc:spChg chg="del mod">
          <ac:chgData name="Gayatri Dandawate" userId="e367800e3e82cfd8" providerId="LiveId" clId="{B387785B-9F8C-4E81-B0E2-F36D490C74EC}" dt="2022-05-01T17:27:10.153" v="364" actId="478"/>
          <ac:spMkLst>
            <pc:docMk/>
            <pc:sldMk cId="2625811559" sldId="307"/>
            <ac:spMk id="7" creationId="{35A545A2-0771-1C6A-3AE3-2EB98CBB8C1D}"/>
          </ac:spMkLst>
        </pc:spChg>
        <pc:spChg chg="mod">
          <ac:chgData name="Gayatri Dandawate" userId="e367800e3e82cfd8" providerId="LiveId" clId="{B387785B-9F8C-4E81-B0E2-F36D490C74EC}" dt="2022-05-02T21:21:50.050" v="3091" actId="404"/>
          <ac:spMkLst>
            <pc:docMk/>
            <pc:sldMk cId="2625811559" sldId="307"/>
            <ac:spMk id="8" creationId="{C4B19E98-EB2B-1423-7965-8BC95B5092A6}"/>
          </ac:spMkLst>
        </pc:spChg>
        <pc:spChg chg="mod">
          <ac:chgData name="Gayatri Dandawate" userId="e367800e3e82cfd8" providerId="LiveId" clId="{B387785B-9F8C-4E81-B0E2-F36D490C74EC}" dt="2022-05-02T21:17:37.530" v="3034" actId="339"/>
          <ac:spMkLst>
            <pc:docMk/>
            <pc:sldMk cId="2625811559" sldId="307"/>
            <ac:spMk id="9" creationId="{33C57F63-577F-F83C-DFD3-501F76C98FE0}"/>
          </ac:spMkLst>
        </pc:spChg>
        <pc:spChg chg="mod">
          <ac:chgData name="Gayatri Dandawate" userId="e367800e3e82cfd8" providerId="LiveId" clId="{B387785B-9F8C-4E81-B0E2-F36D490C74EC}" dt="2022-05-02T21:21:49.706" v="3089" actId="1076"/>
          <ac:spMkLst>
            <pc:docMk/>
            <pc:sldMk cId="2625811559" sldId="307"/>
            <ac:spMk id="10" creationId="{03A57014-9741-40FF-F5EA-EEB13F5AE425}"/>
          </ac:spMkLst>
        </pc:spChg>
        <pc:spChg chg="mod">
          <ac:chgData name="Gayatri Dandawate" userId="e367800e3e82cfd8" providerId="LiveId" clId="{B387785B-9F8C-4E81-B0E2-F36D490C74EC}" dt="2022-05-02T21:17:46.920" v="3035" actId="108"/>
          <ac:spMkLst>
            <pc:docMk/>
            <pc:sldMk cId="2625811559" sldId="307"/>
            <ac:spMk id="11" creationId="{AA13DDFE-90CC-4BA9-4517-5AD012479297}"/>
          </ac:spMkLst>
        </pc:spChg>
        <pc:spChg chg="del mod">
          <ac:chgData name="Gayatri Dandawate" userId="e367800e3e82cfd8" providerId="LiveId" clId="{B387785B-9F8C-4E81-B0E2-F36D490C74EC}" dt="2022-05-01T17:15:47.932" v="23" actId="478"/>
          <ac:spMkLst>
            <pc:docMk/>
            <pc:sldMk cId="2625811559" sldId="307"/>
            <ac:spMk id="12" creationId="{D5444791-D4AA-749B-677D-4410E95F15ED}"/>
          </ac:spMkLst>
        </pc:spChg>
        <pc:spChg chg="del mod">
          <ac:chgData name="Gayatri Dandawate" userId="e367800e3e82cfd8" providerId="LiveId" clId="{B387785B-9F8C-4E81-B0E2-F36D490C74EC}" dt="2022-05-01T17:15:50.072" v="24" actId="478"/>
          <ac:spMkLst>
            <pc:docMk/>
            <pc:sldMk cId="2625811559" sldId="307"/>
            <ac:spMk id="13" creationId="{86FED74A-0918-3F8B-5C32-CE8C42A3F376}"/>
          </ac:spMkLst>
        </pc:spChg>
        <pc:spChg chg="add del mod">
          <ac:chgData name="Gayatri Dandawate" userId="e367800e3e82cfd8" providerId="LiveId" clId="{B387785B-9F8C-4E81-B0E2-F36D490C74EC}" dt="2022-05-01T17:42:17.835" v="657" actId="478"/>
          <ac:spMkLst>
            <pc:docMk/>
            <pc:sldMk cId="2625811559" sldId="307"/>
            <ac:spMk id="16" creationId="{E3A34EED-AD47-F05C-7991-CDB165BD783F}"/>
          </ac:spMkLst>
        </pc:spChg>
        <pc:spChg chg="add del mod">
          <ac:chgData name="Gayatri Dandawate" userId="e367800e3e82cfd8" providerId="LiveId" clId="{B387785B-9F8C-4E81-B0E2-F36D490C74EC}" dt="2022-05-01T17:43:26.543" v="671" actId="478"/>
          <ac:spMkLst>
            <pc:docMk/>
            <pc:sldMk cId="2625811559" sldId="307"/>
            <ac:spMk id="17" creationId="{49AE1C51-07A7-EC04-976A-04CA8C28F0BE}"/>
          </ac:spMkLst>
        </pc:spChg>
        <pc:spChg chg="add del mod">
          <ac:chgData name="Gayatri Dandawate" userId="e367800e3e82cfd8" providerId="LiveId" clId="{B387785B-9F8C-4E81-B0E2-F36D490C74EC}" dt="2022-05-01T17:43:28.538" v="673" actId="478"/>
          <ac:spMkLst>
            <pc:docMk/>
            <pc:sldMk cId="2625811559" sldId="307"/>
            <ac:spMk id="18" creationId="{F2AB2DDB-9106-55EC-FDB8-B5D7547A8181}"/>
          </ac:spMkLst>
        </pc:spChg>
        <pc:spChg chg="add mod">
          <ac:chgData name="Gayatri Dandawate" userId="e367800e3e82cfd8" providerId="LiveId" clId="{B387785B-9F8C-4E81-B0E2-F36D490C74EC}" dt="2022-05-02T20:31:00.695" v="2205" actId="1076"/>
          <ac:spMkLst>
            <pc:docMk/>
            <pc:sldMk cId="2625811559" sldId="307"/>
            <ac:spMk id="23" creationId="{6716F57D-D1D6-EA2F-CABC-9E11A9DFC089}"/>
          </ac:spMkLst>
        </pc:spChg>
        <pc:spChg chg="add del mod">
          <ac:chgData name="Gayatri Dandawate" userId="e367800e3e82cfd8" providerId="LiveId" clId="{B387785B-9F8C-4E81-B0E2-F36D490C74EC}" dt="2022-05-01T17:36:29.192" v="598" actId="478"/>
          <ac:spMkLst>
            <pc:docMk/>
            <pc:sldMk cId="2625811559" sldId="307"/>
            <ac:spMk id="24" creationId="{DE442331-4711-CA6D-D59F-12B034BDA93A}"/>
          </ac:spMkLst>
        </pc:spChg>
        <pc:spChg chg="add mod">
          <ac:chgData name="Gayatri Dandawate" userId="e367800e3e82cfd8" providerId="LiveId" clId="{B387785B-9F8C-4E81-B0E2-F36D490C74EC}" dt="2022-05-02T20:30:57.599" v="2204" actId="1076"/>
          <ac:spMkLst>
            <pc:docMk/>
            <pc:sldMk cId="2625811559" sldId="307"/>
            <ac:spMk id="25" creationId="{F2484BCA-EA3D-08A3-A995-829341A592CB}"/>
          </ac:spMkLst>
        </pc:spChg>
        <pc:spChg chg="add mod">
          <ac:chgData name="Gayatri Dandawate" userId="e367800e3e82cfd8" providerId="LiveId" clId="{B387785B-9F8C-4E81-B0E2-F36D490C74EC}" dt="2022-05-02T20:31:18.594" v="2207" actId="1076"/>
          <ac:spMkLst>
            <pc:docMk/>
            <pc:sldMk cId="2625811559" sldId="307"/>
            <ac:spMk id="26" creationId="{BE43F685-EB94-AB3E-16B9-6F6BDEFD6501}"/>
          </ac:spMkLst>
        </pc:spChg>
        <pc:spChg chg="add mod">
          <ac:chgData name="Gayatri Dandawate" userId="e367800e3e82cfd8" providerId="LiveId" clId="{B387785B-9F8C-4E81-B0E2-F36D490C74EC}" dt="2022-05-01T18:04:22.167" v="1172" actId="1076"/>
          <ac:spMkLst>
            <pc:docMk/>
            <pc:sldMk cId="2625811559" sldId="307"/>
            <ac:spMk id="27" creationId="{F88023F6-D9CB-DDB0-0D34-A9FED7FCCBDA}"/>
          </ac:spMkLst>
        </pc:spChg>
        <pc:spChg chg="add mod">
          <ac:chgData name="Gayatri Dandawate" userId="e367800e3e82cfd8" providerId="LiveId" clId="{B387785B-9F8C-4E81-B0E2-F36D490C74EC}" dt="2022-05-01T18:05:15.544" v="1182" actId="14100"/>
          <ac:spMkLst>
            <pc:docMk/>
            <pc:sldMk cId="2625811559" sldId="307"/>
            <ac:spMk id="28" creationId="{2B3270E5-83ED-0CCD-EECD-F01937329957}"/>
          </ac:spMkLst>
        </pc:spChg>
        <pc:spChg chg="add mod">
          <ac:chgData name="Gayatri Dandawate" userId="e367800e3e82cfd8" providerId="LiveId" clId="{B387785B-9F8C-4E81-B0E2-F36D490C74EC}" dt="2022-05-02T20:31:09.149" v="2206" actId="1076"/>
          <ac:spMkLst>
            <pc:docMk/>
            <pc:sldMk cId="2625811559" sldId="307"/>
            <ac:spMk id="29" creationId="{B6E44BE7-DDFC-A224-E9C0-779E2735C2A7}"/>
          </ac:spMkLst>
        </pc:spChg>
        <pc:spChg chg="add mod">
          <ac:chgData name="Gayatri Dandawate" userId="e367800e3e82cfd8" providerId="LiveId" clId="{B387785B-9F8C-4E81-B0E2-F36D490C74EC}" dt="2022-05-01T18:05:45.299" v="1187" actId="207"/>
          <ac:spMkLst>
            <pc:docMk/>
            <pc:sldMk cId="2625811559" sldId="307"/>
            <ac:spMk id="30" creationId="{6D9E73F1-37CE-D601-79EF-54FBDE215B33}"/>
          </ac:spMkLst>
        </pc:spChg>
        <pc:spChg chg="add del mod">
          <ac:chgData name="Gayatri Dandawate" userId="e367800e3e82cfd8" providerId="LiveId" clId="{B387785B-9F8C-4E81-B0E2-F36D490C74EC}" dt="2022-05-01T17:42:12.112" v="655" actId="478"/>
          <ac:spMkLst>
            <pc:docMk/>
            <pc:sldMk cId="2625811559" sldId="307"/>
            <ac:spMk id="36" creationId="{D57EB873-BD6D-D94F-880F-FF14AACA3290}"/>
          </ac:spMkLst>
        </pc:spChg>
        <pc:spChg chg="add del mod">
          <ac:chgData name="Gayatri Dandawate" userId="e367800e3e82cfd8" providerId="LiveId" clId="{B387785B-9F8C-4E81-B0E2-F36D490C74EC}" dt="2022-05-01T17:43:27.333" v="672" actId="478"/>
          <ac:spMkLst>
            <pc:docMk/>
            <pc:sldMk cId="2625811559" sldId="307"/>
            <ac:spMk id="37" creationId="{BDD96E6E-569F-04FA-C737-607988483F14}"/>
          </ac:spMkLst>
        </pc:spChg>
        <pc:spChg chg="add mod">
          <ac:chgData name="Gayatri Dandawate" userId="e367800e3e82cfd8" providerId="LiveId" clId="{B387785B-9F8C-4E81-B0E2-F36D490C74EC}" dt="2022-05-01T18:06:17.802" v="1192" actId="207"/>
          <ac:spMkLst>
            <pc:docMk/>
            <pc:sldMk cId="2625811559" sldId="307"/>
            <ac:spMk id="38" creationId="{ADAA64D6-6F4A-A003-CBFF-3B23D4C475A3}"/>
          </ac:spMkLst>
        </pc:spChg>
        <pc:spChg chg="add mod">
          <ac:chgData name="Gayatri Dandawate" userId="e367800e3e82cfd8" providerId="LiveId" clId="{B387785B-9F8C-4E81-B0E2-F36D490C74EC}" dt="2022-05-02T20:30:49.192" v="2201" actId="1076"/>
          <ac:spMkLst>
            <pc:docMk/>
            <pc:sldMk cId="2625811559" sldId="307"/>
            <ac:spMk id="44" creationId="{AB91F02F-9B3A-663A-44DF-70DC2F80E598}"/>
          </ac:spMkLst>
        </pc:spChg>
        <pc:spChg chg="add mod">
          <ac:chgData name="Gayatri Dandawate" userId="e367800e3e82cfd8" providerId="LiveId" clId="{B387785B-9F8C-4E81-B0E2-F36D490C74EC}" dt="2022-05-02T20:52:18.813" v="2523" actId="1076"/>
          <ac:spMkLst>
            <pc:docMk/>
            <pc:sldMk cId="2625811559" sldId="307"/>
            <ac:spMk id="47" creationId="{8AC54764-4B6B-EA0D-BB6F-327C5224EA07}"/>
          </ac:spMkLst>
        </pc:spChg>
        <pc:spChg chg="add mod">
          <ac:chgData name="Gayatri Dandawate" userId="e367800e3e82cfd8" providerId="LiveId" clId="{B387785B-9F8C-4E81-B0E2-F36D490C74EC}" dt="2022-05-02T20:30:45.983" v="2200" actId="1076"/>
          <ac:spMkLst>
            <pc:docMk/>
            <pc:sldMk cId="2625811559" sldId="307"/>
            <ac:spMk id="48" creationId="{457E461B-04B6-201A-5157-965A5C69B3D8}"/>
          </ac:spMkLst>
        </pc:spChg>
        <pc:spChg chg="add mod">
          <ac:chgData name="Gayatri Dandawate" userId="e367800e3e82cfd8" providerId="LiveId" clId="{B387785B-9F8C-4E81-B0E2-F36D490C74EC}" dt="2022-05-02T21:21:49.884" v="3090" actId="1076"/>
          <ac:spMkLst>
            <pc:docMk/>
            <pc:sldMk cId="2625811559" sldId="307"/>
            <ac:spMk id="49" creationId="{341595F3-24EC-D689-4ADE-458FF65BDE99}"/>
          </ac:spMkLst>
        </pc:spChg>
        <pc:spChg chg="add mod">
          <ac:chgData name="Gayatri Dandawate" userId="e367800e3e82cfd8" providerId="LiveId" clId="{B387785B-9F8C-4E81-B0E2-F36D490C74EC}" dt="2022-05-02T20:30:37.592" v="2198" actId="120"/>
          <ac:spMkLst>
            <pc:docMk/>
            <pc:sldMk cId="2625811559" sldId="307"/>
            <ac:spMk id="52" creationId="{76F3467E-AFC1-4E6D-C4C4-18A45D393AE2}"/>
          </ac:spMkLst>
        </pc:spChg>
        <pc:spChg chg="add mod">
          <ac:chgData name="Gayatri Dandawate" userId="e367800e3e82cfd8" providerId="LiveId" clId="{B387785B-9F8C-4E81-B0E2-F36D490C74EC}" dt="2022-05-02T20:31:33.963" v="2210" actId="1076"/>
          <ac:spMkLst>
            <pc:docMk/>
            <pc:sldMk cId="2625811559" sldId="307"/>
            <ac:spMk id="53" creationId="{45E6A39B-07C4-02F7-5EC4-D0AEC2C53DDE}"/>
          </ac:spMkLst>
        </pc:spChg>
        <pc:spChg chg="add mod">
          <ac:chgData name="Gayatri Dandawate" userId="e367800e3e82cfd8" providerId="LiveId" clId="{B387785B-9F8C-4E81-B0E2-F36D490C74EC}" dt="2022-05-02T21:11:22.230" v="2815" actId="20577"/>
          <ac:spMkLst>
            <pc:docMk/>
            <pc:sldMk cId="2625811559" sldId="307"/>
            <ac:spMk id="55" creationId="{C020468D-2EB6-1380-0C6C-B94DD4F94976}"/>
          </ac:spMkLst>
        </pc:spChg>
        <pc:spChg chg="add mod">
          <ac:chgData name="Gayatri Dandawate" userId="e367800e3e82cfd8" providerId="LiveId" clId="{B387785B-9F8C-4E81-B0E2-F36D490C74EC}" dt="2022-05-02T21:12:16.352" v="2818"/>
          <ac:spMkLst>
            <pc:docMk/>
            <pc:sldMk cId="2625811559" sldId="307"/>
            <ac:spMk id="56" creationId="{58FBAC68-1048-BB4C-2FC9-88E5FF312DCE}"/>
          </ac:spMkLst>
        </pc:spChg>
        <pc:spChg chg="add mod">
          <ac:chgData name="Gayatri Dandawate" userId="e367800e3e82cfd8" providerId="LiveId" clId="{B387785B-9F8C-4E81-B0E2-F36D490C74EC}" dt="2022-05-02T20:30:39.966" v="2199" actId="120"/>
          <ac:spMkLst>
            <pc:docMk/>
            <pc:sldMk cId="2625811559" sldId="307"/>
            <ac:spMk id="58" creationId="{71BC83D5-9EE9-A7A6-4A12-34910D13051B}"/>
          </ac:spMkLst>
        </pc:spChg>
        <pc:spChg chg="add mod">
          <ac:chgData name="Gayatri Dandawate" userId="e367800e3e82cfd8" providerId="LiveId" clId="{B387785B-9F8C-4E81-B0E2-F36D490C74EC}" dt="2022-05-02T20:31:38.646" v="2211" actId="1076"/>
          <ac:spMkLst>
            <pc:docMk/>
            <pc:sldMk cId="2625811559" sldId="307"/>
            <ac:spMk id="60" creationId="{37E908EB-863E-234C-4988-8150D42E852B}"/>
          </ac:spMkLst>
        </pc:spChg>
        <pc:spChg chg="add mod">
          <ac:chgData name="Gayatri Dandawate" userId="e367800e3e82cfd8" providerId="LiveId" clId="{B387785B-9F8C-4E81-B0E2-F36D490C74EC}" dt="2022-05-02T21:22:38.253" v="3096" actId="1076"/>
          <ac:spMkLst>
            <pc:docMk/>
            <pc:sldMk cId="2625811559" sldId="307"/>
            <ac:spMk id="61" creationId="{A8A64AFE-6866-5290-963D-6607166F4445}"/>
          </ac:spMkLst>
        </pc:spChg>
        <pc:spChg chg="add mod">
          <ac:chgData name="Gayatri Dandawate" userId="e367800e3e82cfd8" providerId="LiveId" clId="{B387785B-9F8C-4E81-B0E2-F36D490C74EC}" dt="2022-05-01T18:06:34.539" v="1196" actId="207"/>
          <ac:spMkLst>
            <pc:docMk/>
            <pc:sldMk cId="2625811559" sldId="307"/>
            <ac:spMk id="62" creationId="{80EE28FD-6F8A-E003-F202-B4922F72EDFE}"/>
          </ac:spMkLst>
        </pc:spChg>
        <pc:grpChg chg="mod">
          <ac:chgData name="Gayatri Dandawate" userId="e367800e3e82cfd8" providerId="LiveId" clId="{B387785B-9F8C-4E81-B0E2-F36D490C74EC}" dt="2022-05-02T20:31:54.812" v="2228" actId="1076"/>
          <ac:grpSpMkLst>
            <pc:docMk/>
            <pc:sldMk cId="2625811559" sldId="307"/>
            <ac:grpSpMk id="6" creationId="{7B195585-3BD0-D1A8-0545-C6A31CCD6243}"/>
          </ac:grpSpMkLst>
        </pc:grpChg>
        <pc:graphicFrameChg chg="add del modGraphic">
          <ac:chgData name="Gayatri Dandawate" userId="e367800e3e82cfd8" providerId="LiveId" clId="{B387785B-9F8C-4E81-B0E2-F36D490C74EC}" dt="2022-05-01T17:15:44.378" v="22" actId="18245"/>
          <ac:graphicFrameMkLst>
            <pc:docMk/>
            <pc:sldMk cId="2625811559" sldId="307"/>
            <ac:graphicFrameMk id="5" creationId="{F1BAEF18-EA7E-6F01-DF1D-4A7F88FA6DA4}"/>
          </ac:graphicFrameMkLst>
        </pc:graphicFrameChg>
        <pc:picChg chg="add del mod">
          <ac:chgData name="Gayatri Dandawate" userId="e367800e3e82cfd8" providerId="LiveId" clId="{B387785B-9F8C-4E81-B0E2-F36D490C74EC}" dt="2022-05-01T17:28:43.718" v="374" actId="478"/>
          <ac:picMkLst>
            <pc:docMk/>
            <pc:sldMk cId="2625811559" sldId="307"/>
            <ac:picMk id="15" creationId="{ABB08C73-4EF6-FDBF-988B-1A9DC063F115}"/>
          </ac:picMkLst>
        </pc:picChg>
        <pc:picChg chg="add del mod">
          <ac:chgData name="Gayatri Dandawate" userId="e367800e3e82cfd8" providerId="LiveId" clId="{B387785B-9F8C-4E81-B0E2-F36D490C74EC}" dt="2022-05-01T17:30:19.302" v="390" actId="478"/>
          <ac:picMkLst>
            <pc:docMk/>
            <pc:sldMk cId="2625811559" sldId="307"/>
            <ac:picMk id="20" creationId="{9CB27C38-FA55-78DF-5F34-99FF6387C7FD}"/>
          </ac:picMkLst>
        </pc:picChg>
        <pc:picChg chg="add mod">
          <ac:chgData name="Gayatri Dandawate" userId="e367800e3e82cfd8" providerId="LiveId" clId="{B387785B-9F8C-4E81-B0E2-F36D490C74EC}" dt="2022-05-01T18:01:52.993" v="1097" actId="1076"/>
          <ac:picMkLst>
            <pc:docMk/>
            <pc:sldMk cId="2625811559" sldId="307"/>
            <ac:picMk id="22" creationId="{2852BC8F-7120-99F1-7058-1F93835727BC}"/>
          </ac:picMkLst>
        </pc:picChg>
        <pc:picChg chg="add mod">
          <ac:chgData name="Gayatri Dandawate" userId="e367800e3e82cfd8" providerId="LiveId" clId="{B387785B-9F8C-4E81-B0E2-F36D490C74EC}" dt="2022-05-01T18:01:52.993" v="1097" actId="1076"/>
          <ac:picMkLst>
            <pc:docMk/>
            <pc:sldMk cId="2625811559" sldId="307"/>
            <ac:picMk id="32" creationId="{30342414-6C7F-B062-119B-722029F2D475}"/>
          </ac:picMkLst>
        </pc:picChg>
        <pc:picChg chg="add mod">
          <ac:chgData name="Gayatri Dandawate" userId="e367800e3e82cfd8" providerId="LiveId" clId="{B387785B-9F8C-4E81-B0E2-F36D490C74EC}" dt="2022-05-01T18:01:52.993" v="1097" actId="1076"/>
          <ac:picMkLst>
            <pc:docMk/>
            <pc:sldMk cId="2625811559" sldId="307"/>
            <ac:picMk id="34" creationId="{CB516200-74BE-AB65-7408-30FFCA4D2DCF}"/>
          </ac:picMkLst>
        </pc:picChg>
        <pc:picChg chg="add del mod">
          <ac:chgData name="Gayatri Dandawate" userId="e367800e3e82cfd8" providerId="LiveId" clId="{B387785B-9F8C-4E81-B0E2-F36D490C74EC}" dt="2022-05-01T17:40:08.356" v="626" actId="478"/>
          <ac:picMkLst>
            <pc:docMk/>
            <pc:sldMk cId="2625811559" sldId="307"/>
            <ac:picMk id="35" creationId="{D2616FFF-E846-F604-76F1-C302CCC3B6E1}"/>
          </ac:picMkLst>
        </pc:picChg>
        <pc:picChg chg="add del mod">
          <ac:chgData name="Gayatri Dandawate" userId="e367800e3e82cfd8" providerId="LiveId" clId="{B387785B-9F8C-4E81-B0E2-F36D490C74EC}" dt="2022-05-01T17:44:49.051" v="703" actId="478"/>
          <ac:picMkLst>
            <pc:docMk/>
            <pc:sldMk cId="2625811559" sldId="307"/>
            <ac:picMk id="40" creationId="{D57DF6FA-E56F-DB4F-0BD0-5E943858B1CF}"/>
          </ac:picMkLst>
        </pc:picChg>
        <pc:picChg chg="add mod">
          <ac:chgData name="Gayatri Dandawate" userId="e367800e3e82cfd8" providerId="LiveId" clId="{B387785B-9F8C-4E81-B0E2-F36D490C74EC}" dt="2022-05-01T18:01:52.993" v="1097" actId="1076"/>
          <ac:picMkLst>
            <pc:docMk/>
            <pc:sldMk cId="2625811559" sldId="307"/>
            <ac:picMk id="41" creationId="{C57AF9C7-931B-7458-9CAC-20873DCE5BE5}"/>
          </ac:picMkLst>
        </pc:picChg>
        <pc:picChg chg="add mod">
          <ac:chgData name="Gayatri Dandawate" userId="e367800e3e82cfd8" providerId="LiveId" clId="{B387785B-9F8C-4E81-B0E2-F36D490C74EC}" dt="2022-05-01T18:01:52.993" v="1097" actId="1076"/>
          <ac:picMkLst>
            <pc:docMk/>
            <pc:sldMk cId="2625811559" sldId="307"/>
            <ac:picMk id="42" creationId="{A08B40A8-9A57-8AB0-0BE7-611A8A79569B}"/>
          </ac:picMkLst>
        </pc:picChg>
        <pc:picChg chg="add mod">
          <ac:chgData name="Gayatri Dandawate" userId="e367800e3e82cfd8" providerId="LiveId" clId="{B387785B-9F8C-4E81-B0E2-F36D490C74EC}" dt="2022-05-01T18:01:52.993" v="1097" actId="1076"/>
          <ac:picMkLst>
            <pc:docMk/>
            <pc:sldMk cId="2625811559" sldId="307"/>
            <ac:picMk id="43" creationId="{184E2186-F64B-4467-F538-B515FE34D84B}"/>
          </ac:picMkLst>
        </pc:picChg>
        <pc:picChg chg="add del mod">
          <ac:chgData name="Gayatri Dandawate" userId="e367800e3e82cfd8" providerId="LiveId" clId="{B387785B-9F8C-4E81-B0E2-F36D490C74EC}" dt="2022-05-01T17:45:17.676" v="711" actId="478"/>
          <ac:picMkLst>
            <pc:docMk/>
            <pc:sldMk cId="2625811559" sldId="307"/>
            <ac:picMk id="44" creationId="{CBAA464C-6ABA-C610-A17A-B82A05D7CDBE}"/>
          </ac:picMkLst>
        </pc:picChg>
        <pc:picChg chg="add mod">
          <ac:chgData name="Gayatri Dandawate" userId="e367800e3e82cfd8" providerId="LiveId" clId="{B387785B-9F8C-4E81-B0E2-F36D490C74EC}" dt="2022-05-01T18:01:52.993" v="1097" actId="1076"/>
          <ac:picMkLst>
            <pc:docMk/>
            <pc:sldMk cId="2625811559" sldId="307"/>
            <ac:picMk id="45" creationId="{1FDE3E52-5A10-58A2-C638-82AF0B77DE13}"/>
          </ac:picMkLst>
        </pc:picChg>
        <pc:picChg chg="add mod">
          <ac:chgData name="Gayatri Dandawate" userId="e367800e3e82cfd8" providerId="LiveId" clId="{B387785B-9F8C-4E81-B0E2-F36D490C74EC}" dt="2022-05-01T18:01:52.993" v="1097" actId="1076"/>
          <ac:picMkLst>
            <pc:docMk/>
            <pc:sldMk cId="2625811559" sldId="307"/>
            <ac:picMk id="46" creationId="{98B3EF5A-53E9-7E05-B9D0-AD036FF16A37}"/>
          </ac:picMkLst>
        </pc:picChg>
        <pc:picChg chg="add mod">
          <ac:chgData name="Gayatri Dandawate" userId="e367800e3e82cfd8" providerId="LiveId" clId="{B387785B-9F8C-4E81-B0E2-F36D490C74EC}" dt="2022-05-01T18:01:52.993" v="1097" actId="1076"/>
          <ac:picMkLst>
            <pc:docMk/>
            <pc:sldMk cId="2625811559" sldId="307"/>
            <ac:picMk id="50" creationId="{F3E1DAF8-A37F-AE7D-F897-F2C7FAF4BB9C}"/>
          </ac:picMkLst>
        </pc:picChg>
        <pc:picChg chg="add mod">
          <ac:chgData name="Gayatri Dandawate" userId="e367800e3e82cfd8" providerId="LiveId" clId="{B387785B-9F8C-4E81-B0E2-F36D490C74EC}" dt="2022-05-01T18:01:52.993" v="1097" actId="1076"/>
          <ac:picMkLst>
            <pc:docMk/>
            <pc:sldMk cId="2625811559" sldId="307"/>
            <ac:picMk id="51" creationId="{925BCFB1-FF5F-37C7-A297-0E2E02B3E3CF}"/>
          </ac:picMkLst>
        </pc:picChg>
        <pc:picChg chg="add del mod">
          <ac:chgData name="Gayatri Dandawate" userId="e367800e3e82cfd8" providerId="LiveId" clId="{B387785B-9F8C-4E81-B0E2-F36D490C74EC}" dt="2022-05-01T17:59:34.663" v="1013" actId="478"/>
          <ac:picMkLst>
            <pc:docMk/>
            <pc:sldMk cId="2625811559" sldId="307"/>
            <ac:picMk id="55" creationId="{FD957CD4-D43F-905F-2979-A0A8A81E4125}"/>
          </ac:picMkLst>
        </pc:picChg>
        <pc:picChg chg="add mod">
          <ac:chgData name="Gayatri Dandawate" userId="e367800e3e82cfd8" providerId="LiveId" clId="{B387785B-9F8C-4E81-B0E2-F36D490C74EC}" dt="2022-05-01T18:01:52.993" v="1097" actId="1076"/>
          <ac:picMkLst>
            <pc:docMk/>
            <pc:sldMk cId="2625811559" sldId="307"/>
            <ac:picMk id="57" creationId="{6394343D-B4A1-D009-466C-83DDC901883F}"/>
          </ac:picMkLst>
        </pc:picChg>
        <pc:picChg chg="add mod">
          <ac:chgData name="Gayatri Dandawate" userId="e367800e3e82cfd8" providerId="LiveId" clId="{B387785B-9F8C-4E81-B0E2-F36D490C74EC}" dt="2022-05-01T18:01:52.993" v="1097" actId="1076"/>
          <ac:picMkLst>
            <pc:docMk/>
            <pc:sldMk cId="2625811559" sldId="307"/>
            <ac:picMk id="59" creationId="{9D7E1FFE-D352-FD73-87A9-3A03C64840E5}"/>
          </ac:picMkLst>
        </pc:picChg>
        <pc:picChg chg="add del mod">
          <ac:chgData name="Gayatri Dandawate" userId="e367800e3e82cfd8" providerId="LiveId" clId="{B387785B-9F8C-4E81-B0E2-F36D490C74EC}" dt="2022-05-01T18:09:41.299" v="1216" actId="478"/>
          <ac:picMkLst>
            <pc:docMk/>
            <pc:sldMk cId="2625811559" sldId="307"/>
            <ac:picMk id="1026" creationId="{11567B02-B3BA-A309-0AD0-EE43C07771E3}"/>
          </ac:picMkLst>
        </pc:picChg>
        <pc:picChg chg="add del mod">
          <ac:chgData name="Gayatri Dandawate" userId="e367800e3e82cfd8" providerId="LiveId" clId="{B387785B-9F8C-4E81-B0E2-F36D490C74EC}" dt="2022-05-02T19:11:15.317" v="1234" actId="478"/>
          <ac:picMkLst>
            <pc:docMk/>
            <pc:sldMk cId="2625811559" sldId="307"/>
            <ac:picMk id="1028" creationId="{9A5561AC-3A70-4C57-3F42-9D7422A05D0E}"/>
          </ac:picMkLst>
        </pc:picChg>
        <pc:picChg chg="add del mod">
          <ac:chgData name="Gayatri Dandawate" userId="e367800e3e82cfd8" providerId="LiveId" clId="{B387785B-9F8C-4E81-B0E2-F36D490C74EC}" dt="2022-05-02T21:15:01.596" v="2930" actId="478"/>
          <ac:picMkLst>
            <pc:docMk/>
            <pc:sldMk cId="2625811559" sldId="307"/>
            <ac:picMk id="2050" creationId="{E7888DC1-1EE0-CA14-B42E-C02417749836}"/>
          </ac:picMkLst>
        </pc:picChg>
        <pc:picChg chg="add mod">
          <ac:chgData name="Gayatri Dandawate" userId="e367800e3e82cfd8" providerId="LiveId" clId="{B387785B-9F8C-4E81-B0E2-F36D490C74EC}" dt="2022-05-03T13:18:47.591" v="3240" actId="1076"/>
          <ac:picMkLst>
            <pc:docMk/>
            <pc:sldMk cId="2625811559" sldId="307"/>
            <ac:picMk id="2052" creationId="{9680C7C0-6BCB-7BE0-12C3-558275B52C84}"/>
          </ac:picMkLst>
        </pc:picChg>
        <pc:cxnChg chg="add mod ord">
          <ac:chgData name="Gayatri Dandawate" userId="e367800e3e82cfd8" providerId="LiveId" clId="{B387785B-9F8C-4E81-B0E2-F36D490C74EC}" dt="2022-05-02T21:19:00.148" v="3042" actId="167"/>
          <ac:cxnSpMkLst>
            <pc:docMk/>
            <pc:sldMk cId="2625811559" sldId="307"/>
            <ac:cxnSpMk id="5" creationId="{D1B681BF-86FD-482B-F7BD-2ADBCAF8377E}"/>
          </ac:cxnSpMkLst>
        </pc:cxnChg>
        <pc:cxnChg chg="add mod ord">
          <ac:chgData name="Gayatri Dandawate" userId="e367800e3e82cfd8" providerId="LiveId" clId="{B387785B-9F8C-4E81-B0E2-F36D490C74EC}" dt="2022-05-02T21:19:03.042" v="3043" actId="167"/>
          <ac:cxnSpMkLst>
            <pc:docMk/>
            <pc:sldMk cId="2625811559" sldId="307"/>
            <ac:cxnSpMk id="54" creationId="{FC32CED3-46D6-8681-B807-91BE7D6F96CD}"/>
          </ac:cxnSpMkLst>
        </pc:cxnChg>
        <pc:cxnChg chg="add del mod">
          <ac:chgData name="Gayatri Dandawate" userId="e367800e3e82cfd8" providerId="LiveId" clId="{B387785B-9F8C-4E81-B0E2-F36D490C74EC}" dt="2022-05-01T18:03:38.860" v="1167" actId="478"/>
          <ac:cxnSpMkLst>
            <pc:docMk/>
            <pc:sldMk cId="2625811559" sldId="307"/>
            <ac:cxnSpMk id="64" creationId="{3E6FCA68-C02C-19A9-9F43-32C8B3BD835E}"/>
          </ac:cxnSpMkLst>
        </pc:cxnChg>
        <pc:cxnChg chg="add mod ord">
          <ac:chgData name="Gayatri Dandawate" userId="e367800e3e82cfd8" providerId="LiveId" clId="{B387785B-9F8C-4E81-B0E2-F36D490C74EC}" dt="2022-05-02T21:22:22.015" v="3093" actId="1582"/>
          <ac:cxnSpMkLst>
            <pc:docMk/>
            <pc:sldMk cId="2625811559" sldId="307"/>
            <ac:cxnSpMk id="67" creationId="{607653AD-FD73-E139-B428-A16E0232F22D}"/>
          </ac:cxnSpMkLst>
        </pc:cxnChg>
        <pc:cxnChg chg="add mod ord">
          <ac:chgData name="Gayatri Dandawate" userId="e367800e3e82cfd8" providerId="LiveId" clId="{B387785B-9F8C-4E81-B0E2-F36D490C74EC}" dt="2022-05-02T21:22:22.015" v="3093" actId="1582"/>
          <ac:cxnSpMkLst>
            <pc:docMk/>
            <pc:sldMk cId="2625811559" sldId="307"/>
            <ac:cxnSpMk id="68" creationId="{F7DE8506-D7C7-9F9D-111E-1C063F019179}"/>
          </ac:cxnSpMkLst>
        </pc:cxnChg>
        <pc:cxnChg chg="add mod ord">
          <ac:chgData name="Gayatri Dandawate" userId="e367800e3e82cfd8" providerId="LiveId" clId="{B387785B-9F8C-4E81-B0E2-F36D490C74EC}" dt="2022-05-02T21:22:22.015" v="3093" actId="1582"/>
          <ac:cxnSpMkLst>
            <pc:docMk/>
            <pc:sldMk cId="2625811559" sldId="307"/>
            <ac:cxnSpMk id="69" creationId="{86B1E719-5AFD-EFE8-FA9C-4B606A8C17D2}"/>
          </ac:cxnSpMkLst>
        </pc:cxnChg>
        <pc:cxnChg chg="add mod ord">
          <ac:chgData name="Gayatri Dandawate" userId="e367800e3e82cfd8" providerId="LiveId" clId="{B387785B-9F8C-4E81-B0E2-F36D490C74EC}" dt="2022-05-02T21:22:22.015" v="3093" actId="1582"/>
          <ac:cxnSpMkLst>
            <pc:docMk/>
            <pc:sldMk cId="2625811559" sldId="307"/>
            <ac:cxnSpMk id="70" creationId="{D5F61DE7-8E2A-9302-F95F-599598C369CB}"/>
          </ac:cxnSpMkLst>
        </pc:cxnChg>
        <pc:cxnChg chg="add mod ord">
          <ac:chgData name="Gayatri Dandawate" userId="e367800e3e82cfd8" providerId="LiveId" clId="{B387785B-9F8C-4E81-B0E2-F36D490C74EC}" dt="2022-05-02T21:22:22.015" v="3093" actId="1582"/>
          <ac:cxnSpMkLst>
            <pc:docMk/>
            <pc:sldMk cId="2625811559" sldId="307"/>
            <ac:cxnSpMk id="71" creationId="{5567036D-059A-73DF-B0B8-3B06CBC49414}"/>
          </ac:cxnSpMkLst>
        </pc:cxnChg>
        <pc:cxnChg chg="add mod ord">
          <ac:chgData name="Gayatri Dandawate" userId="e367800e3e82cfd8" providerId="LiveId" clId="{B387785B-9F8C-4E81-B0E2-F36D490C74EC}" dt="2022-05-02T21:22:38.253" v="3096" actId="1076"/>
          <ac:cxnSpMkLst>
            <pc:docMk/>
            <pc:sldMk cId="2625811559" sldId="307"/>
            <ac:cxnSpMk id="72" creationId="{D6F543E6-96AF-7252-BA9B-0BB09D54CD80}"/>
          </ac:cxnSpMkLst>
        </pc:cxnChg>
      </pc:sldChg>
      <pc:sldChg chg="new del">
        <pc:chgData name="Gayatri Dandawate" userId="e367800e3e82cfd8" providerId="LiveId" clId="{B387785B-9F8C-4E81-B0E2-F36D490C74EC}" dt="2022-05-01T17:13:53.737" v="10" actId="680"/>
        <pc:sldMkLst>
          <pc:docMk/>
          <pc:sldMk cId="4036135462" sldId="307"/>
        </pc:sldMkLst>
      </pc:sldChg>
      <pc:sldChg chg="addSp delSp modSp new del mod">
        <pc:chgData name="Gayatri Dandawate" userId="e367800e3e82cfd8" providerId="LiveId" clId="{B387785B-9F8C-4E81-B0E2-F36D490C74EC}" dt="2022-05-01T17:15:10.822" v="19" actId="2696"/>
        <pc:sldMkLst>
          <pc:docMk/>
          <pc:sldMk cId="4237735396" sldId="307"/>
        </pc:sldMkLst>
        <pc:spChg chg="mod">
          <ac:chgData name="Gayatri Dandawate" userId="e367800e3e82cfd8" providerId="LiveId" clId="{B387785B-9F8C-4E81-B0E2-F36D490C74EC}" dt="2022-05-01T17:14:51.028" v="15" actId="14100"/>
          <ac:spMkLst>
            <pc:docMk/>
            <pc:sldMk cId="4237735396" sldId="307"/>
            <ac:spMk id="3" creationId="{78C9FE87-EEC1-3096-D257-3D2A38CE7586}"/>
          </ac:spMkLst>
        </pc:spChg>
        <pc:spChg chg="del">
          <ac:chgData name="Gayatri Dandawate" userId="e367800e3e82cfd8" providerId="LiveId" clId="{B387785B-9F8C-4E81-B0E2-F36D490C74EC}" dt="2022-05-01T17:14:35.084" v="12" actId="478"/>
          <ac:spMkLst>
            <pc:docMk/>
            <pc:sldMk cId="4237735396" sldId="307"/>
            <ac:spMk id="6" creationId="{29BA7591-CB4A-40E5-E9FE-9494807D671F}"/>
          </ac:spMkLst>
        </pc:spChg>
        <pc:spChg chg="add del mod">
          <ac:chgData name="Gayatri Dandawate" userId="e367800e3e82cfd8" providerId="LiveId" clId="{B387785B-9F8C-4E81-B0E2-F36D490C74EC}" dt="2022-05-01T17:14:56.807" v="18"/>
          <ac:spMkLst>
            <pc:docMk/>
            <pc:sldMk cId="4237735396" sldId="307"/>
            <ac:spMk id="7" creationId="{00EA31A4-C907-7318-2A34-ADF18CAFFCD6}"/>
          </ac:spMkLst>
        </pc:spChg>
      </pc:sldChg>
      <pc:sldChg chg="mod modShow">
        <pc:chgData name="Gayatri Dandawate" userId="e367800e3e82cfd8" providerId="LiveId" clId="{B387785B-9F8C-4E81-B0E2-F36D490C74EC}" dt="2022-05-03T13:36:11.872" v="3311" actId="729"/>
        <pc:sldMkLst>
          <pc:docMk/>
          <pc:sldMk cId="1130695424" sldId="309"/>
        </pc:sldMkLst>
      </pc:sldChg>
      <pc:sldChg chg="addSp delSp modSp new mod ord">
        <pc:chgData name="Gayatri Dandawate" userId="e367800e3e82cfd8" providerId="LiveId" clId="{B387785B-9F8C-4E81-B0E2-F36D490C74EC}" dt="2022-05-03T13:38:33.446" v="3314" actId="1076"/>
        <pc:sldMkLst>
          <pc:docMk/>
          <pc:sldMk cId="362585833" sldId="311"/>
        </pc:sldMkLst>
        <pc:spChg chg="mod">
          <ac:chgData name="Gayatri Dandawate" userId="e367800e3e82cfd8" providerId="LiveId" clId="{B387785B-9F8C-4E81-B0E2-F36D490C74EC}" dt="2022-05-03T13:38:33.446" v="3314" actId="1076"/>
          <ac:spMkLst>
            <pc:docMk/>
            <pc:sldMk cId="362585833" sldId="311"/>
            <ac:spMk id="3" creationId="{583A5E33-B72A-C323-F7BB-C362B32AF573}"/>
          </ac:spMkLst>
        </pc:spChg>
        <pc:spChg chg="add del mod">
          <ac:chgData name="Gayatri Dandawate" userId="e367800e3e82cfd8" providerId="LiveId" clId="{B387785B-9F8C-4E81-B0E2-F36D490C74EC}" dt="2022-05-02T21:04:54.048" v="2752" actId="478"/>
          <ac:spMkLst>
            <pc:docMk/>
            <pc:sldMk cId="362585833" sldId="311"/>
            <ac:spMk id="3" creationId="{7E87CE91-844D-5124-89DA-0A9DE5D503C9}"/>
          </ac:spMkLst>
        </pc:spChg>
        <pc:spChg chg="add mod">
          <ac:chgData name="Gayatri Dandawate" userId="e367800e3e82cfd8" providerId="LiveId" clId="{B387785B-9F8C-4E81-B0E2-F36D490C74EC}" dt="2022-05-02T19:21:07.875" v="1246" actId="1076"/>
          <ac:spMkLst>
            <pc:docMk/>
            <pc:sldMk cId="362585833" sldId="311"/>
            <ac:spMk id="5" creationId="{2188223B-C17D-1AAE-C6E9-6638112E3EC2}"/>
          </ac:spMkLst>
        </pc:spChg>
        <pc:spChg chg="add mod">
          <ac:chgData name="Gayatri Dandawate" userId="e367800e3e82cfd8" providerId="LiveId" clId="{B387785B-9F8C-4E81-B0E2-F36D490C74EC}" dt="2022-05-02T20:47:42.047" v="2468" actId="1076"/>
          <ac:spMkLst>
            <pc:docMk/>
            <pc:sldMk cId="362585833" sldId="311"/>
            <ac:spMk id="9" creationId="{B2F6F07A-9561-0AE8-C9EB-C0DD35DC0ABB}"/>
          </ac:spMkLst>
        </pc:spChg>
        <pc:spChg chg="add mod">
          <ac:chgData name="Gayatri Dandawate" userId="e367800e3e82cfd8" providerId="LiveId" clId="{B387785B-9F8C-4E81-B0E2-F36D490C74EC}" dt="2022-05-02T21:10:13.062" v="2806" actId="207"/>
          <ac:spMkLst>
            <pc:docMk/>
            <pc:sldMk cId="362585833" sldId="311"/>
            <ac:spMk id="10" creationId="{B4D099C6-4767-1C5A-3BCF-011AF1D54C96}"/>
          </ac:spMkLst>
        </pc:spChg>
        <pc:spChg chg="add mod">
          <ac:chgData name="Gayatri Dandawate" userId="e367800e3e82cfd8" providerId="LiveId" clId="{B387785B-9F8C-4E81-B0E2-F36D490C74EC}" dt="2022-05-02T21:10:13.062" v="2806" actId="207"/>
          <ac:spMkLst>
            <pc:docMk/>
            <pc:sldMk cId="362585833" sldId="311"/>
            <ac:spMk id="11" creationId="{CBB59445-3990-D0EB-B182-47DAE5AE966D}"/>
          </ac:spMkLst>
        </pc:spChg>
        <pc:spChg chg="add mod">
          <ac:chgData name="Gayatri Dandawate" userId="e367800e3e82cfd8" providerId="LiveId" clId="{B387785B-9F8C-4E81-B0E2-F36D490C74EC}" dt="2022-05-02T21:10:13.254" v="2807" actId="20577"/>
          <ac:spMkLst>
            <pc:docMk/>
            <pc:sldMk cId="362585833" sldId="311"/>
            <ac:spMk id="12" creationId="{1EFA6D8B-50B2-DE4C-B892-7E35D983F8C0}"/>
          </ac:spMkLst>
        </pc:spChg>
        <pc:spChg chg="add del mod">
          <ac:chgData name="Gayatri Dandawate" userId="e367800e3e82cfd8" providerId="LiveId" clId="{B387785B-9F8C-4E81-B0E2-F36D490C74EC}" dt="2022-05-02T21:09:23.971" v="2802" actId="478"/>
          <ac:spMkLst>
            <pc:docMk/>
            <pc:sldMk cId="362585833" sldId="311"/>
            <ac:spMk id="13" creationId="{75182B54-133C-E3D9-CFCC-BDD073B263A7}"/>
          </ac:spMkLst>
        </pc:spChg>
        <pc:spChg chg="add mod">
          <ac:chgData name="Gayatri Dandawate" userId="e367800e3e82cfd8" providerId="LiveId" clId="{B387785B-9F8C-4E81-B0E2-F36D490C74EC}" dt="2022-05-02T21:03:09.186" v="2714" actId="20577"/>
          <ac:spMkLst>
            <pc:docMk/>
            <pc:sldMk cId="362585833" sldId="311"/>
            <ac:spMk id="14" creationId="{6242958E-FA2C-A0CF-4B64-AD16B443AC53}"/>
          </ac:spMkLst>
        </pc:spChg>
        <pc:spChg chg="add del mod">
          <ac:chgData name="Gayatri Dandawate" userId="e367800e3e82cfd8" providerId="LiveId" clId="{B387785B-9F8C-4E81-B0E2-F36D490C74EC}" dt="2022-05-02T20:36:52.563" v="2293" actId="478"/>
          <ac:spMkLst>
            <pc:docMk/>
            <pc:sldMk cId="362585833" sldId="311"/>
            <ac:spMk id="15" creationId="{59FA64BC-EBC3-C00E-6DA8-27B96DC568F2}"/>
          </ac:spMkLst>
        </pc:spChg>
        <pc:spChg chg="add mod">
          <ac:chgData name="Gayatri Dandawate" userId="e367800e3e82cfd8" providerId="LiveId" clId="{B387785B-9F8C-4E81-B0E2-F36D490C74EC}" dt="2022-05-02T20:47:49.991" v="2469" actId="1076"/>
          <ac:spMkLst>
            <pc:docMk/>
            <pc:sldMk cId="362585833" sldId="311"/>
            <ac:spMk id="16" creationId="{7DBE4981-6E02-5AB8-FA64-069201CD4465}"/>
          </ac:spMkLst>
        </pc:spChg>
        <pc:spChg chg="add mod">
          <ac:chgData name="Gayatri Dandawate" userId="e367800e3e82cfd8" providerId="LiveId" clId="{B387785B-9F8C-4E81-B0E2-F36D490C74EC}" dt="2022-05-02T20:41:16.656" v="2341" actId="1076"/>
          <ac:spMkLst>
            <pc:docMk/>
            <pc:sldMk cId="362585833" sldId="311"/>
            <ac:spMk id="17" creationId="{6DCC0508-F2C1-6E2E-8B4C-50CEB1407E6D}"/>
          </ac:spMkLst>
        </pc:spChg>
        <pc:spChg chg="add mod">
          <ac:chgData name="Gayatri Dandawate" userId="e367800e3e82cfd8" providerId="LiveId" clId="{B387785B-9F8C-4E81-B0E2-F36D490C74EC}" dt="2022-05-02T21:09:33.394" v="2803" actId="20577"/>
          <ac:spMkLst>
            <pc:docMk/>
            <pc:sldMk cId="362585833" sldId="311"/>
            <ac:spMk id="18" creationId="{6228A94B-8464-E386-4738-245955A1A9F2}"/>
          </ac:spMkLst>
        </pc:spChg>
        <pc:spChg chg="add del mod">
          <ac:chgData name="Gayatri Dandawate" userId="e367800e3e82cfd8" providerId="LiveId" clId="{B387785B-9F8C-4E81-B0E2-F36D490C74EC}" dt="2022-05-02T21:08:47.916" v="2795" actId="478"/>
          <ac:spMkLst>
            <pc:docMk/>
            <pc:sldMk cId="362585833" sldId="311"/>
            <ac:spMk id="19" creationId="{494AEA42-B2C4-2746-6C79-6D4E3327AB1D}"/>
          </ac:spMkLst>
        </pc:spChg>
        <pc:spChg chg="add del mod">
          <ac:chgData name="Gayatri Dandawate" userId="e367800e3e82cfd8" providerId="LiveId" clId="{B387785B-9F8C-4E81-B0E2-F36D490C74EC}" dt="2022-05-02T20:36:54.781" v="2294" actId="478"/>
          <ac:spMkLst>
            <pc:docMk/>
            <pc:sldMk cId="362585833" sldId="311"/>
            <ac:spMk id="20" creationId="{CFFE8EA7-EB22-D1C8-51D3-4C4C6D51C720}"/>
          </ac:spMkLst>
        </pc:spChg>
        <pc:spChg chg="topLvl">
          <ac:chgData name="Gayatri Dandawate" userId="e367800e3e82cfd8" providerId="LiveId" clId="{B387785B-9F8C-4E81-B0E2-F36D490C74EC}" dt="2022-05-02T20:55:03.685" v="2567" actId="478"/>
          <ac:spMkLst>
            <pc:docMk/>
            <pc:sldMk cId="362585833" sldId="311"/>
            <ac:spMk id="25" creationId="{65AC6EC2-E57E-42E6-2EBE-0051A5338B6B}"/>
          </ac:spMkLst>
        </pc:spChg>
        <pc:spChg chg="mod">
          <ac:chgData name="Gayatri Dandawate" userId="e367800e3e82cfd8" providerId="LiveId" clId="{B387785B-9F8C-4E81-B0E2-F36D490C74EC}" dt="2022-05-03T13:20:21.338" v="3283" actId="1076"/>
          <ac:spMkLst>
            <pc:docMk/>
            <pc:sldMk cId="362585833" sldId="311"/>
            <ac:spMk id="28" creationId="{ABB23692-14C3-965B-B24D-A0A4E38F87A2}"/>
          </ac:spMkLst>
        </pc:spChg>
        <pc:spChg chg="add del mod">
          <ac:chgData name="Gayatri Dandawate" userId="e367800e3e82cfd8" providerId="LiveId" clId="{B387785B-9F8C-4E81-B0E2-F36D490C74EC}" dt="2022-05-02T20:47:32.217" v="2466" actId="21"/>
          <ac:spMkLst>
            <pc:docMk/>
            <pc:sldMk cId="362585833" sldId="311"/>
            <ac:spMk id="37" creationId="{7DBDBA16-684D-5D60-9865-540BB000E760}"/>
          </ac:spMkLst>
        </pc:spChg>
        <pc:spChg chg="add mod">
          <ac:chgData name="Gayatri Dandawate" userId="e367800e3e82cfd8" providerId="LiveId" clId="{B387785B-9F8C-4E81-B0E2-F36D490C74EC}" dt="2022-05-02T21:04:46.629" v="2750" actId="20577"/>
          <ac:spMkLst>
            <pc:docMk/>
            <pc:sldMk cId="362585833" sldId="311"/>
            <ac:spMk id="42" creationId="{F451D21E-1BC9-F91E-DAB9-10ED0EA793B3}"/>
          </ac:spMkLst>
        </pc:spChg>
        <pc:spChg chg="add mod">
          <ac:chgData name="Gayatri Dandawate" userId="e367800e3e82cfd8" providerId="LiveId" clId="{B387785B-9F8C-4E81-B0E2-F36D490C74EC}" dt="2022-05-02T21:08:54.634" v="2796" actId="1076"/>
          <ac:spMkLst>
            <pc:docMk/>
            <pc:sldMk cId="362585833" sldId="311"/>
            <ac:spMk id="43" creationId="{9E4140E2-F3A9-82CA-6333-777735936613}"/>
          </ac:spMkLst>
        </pc:spChg>
        <pc:spChg chg="add mod">
          <ac:chgData name="Gayatri Dandawate" userId="e367800e3e82cfd8" providerId="LiveId" clId="{B387785B-9F8C-4E81-B0E2-F36D490C74EC}" dt="2022-05-02T21:09:21.341" v="2801"/>
          <ac:spMkLst>
            <pc:docMk/>
            <pc:sldMk cId="362585833" sldId="311"/>
            <ac:spMk id="44" creationId="{38D11E0D-B69B-D133-B092-79EED94C9276}"/>
          </ac:spMkLst>
        </pc:spChg>
        <pc:grpChg chg="mod">
          <ac:chgData name="Gayatri Dandawate" userId="e367800e3e82cfd8" providerId="LiveId" clId="{B387785B-9F8C-4E81-B0E2-F36D490C74EC}" dt="2022-05-02T20:47:49.991" v="2469" actId="1076"/>
          <ac:grpSpMkLst>
            <pc:docMk/>
            <pc:sldMk cId="362585833" sldId="311"/>
            <ac:grpSpMk id="2" creationId="{FA23ED5D-3346-13C9-CEE6-4E8996698DB5}"/>
          </ac:grpSpMkLst>
        </pc:grpChg>
        <pc:grpChg chg="del">
          <ac:chgData name="Gayatri Dandawate" userId="e367800e3e82cfd8" providerId="LiveId" clId="{B387785B-9F8C-4E81-B0E2-F36D490C74EC}" dt="2022-05-02T20:36:48.902" v="2292" actId="478"/>
          <ac:grpSpMkLst>
            <pc:docMk/>
            <pc:sldMk cId="362585833" sldId="311"/>
            <ac:grpSpMk id="5" creationId="{9803C61F-B6D2-0BD1-44A8-E17F378E573F}"/>
          </ac:grpSpMkLst>
        </pc:grpChg>
        <pc:grpChg chg="add mod">
          <ac:chgData name="Gayatri Dandawate" userId="e367800e3e82cfd8" providerId="LiveId" clId="{B387785B-9F8C-4E81-B0E2-F36D490C74EC}" dt="2022-05-02T19:21:07.875" v="1246" actId="1076"/>
          <ac:grpSpMkLst>
            <pc:docMk/>
            <pc:sldMk cId="362585833" sldId="311"/>
            <ac:grpSpMk id="6" creationId="{EFF79F17-C0B9-D428-240C-9D16083F0701}"/>
          </ac:grpSpMkLst>
        </pc:grpChg>
        <pc:grpChg chg="del mod">
          <ac:chgData name="Gayatri Dandawate" userId="e367800e3e82cfd8" providerId="LiveId" clId="{B387785B-9F8C-4E81-B0E2-F36D490C74EC}" dt="2022-05-02T20:55:03.685" v="2567" actId="478"/>
          <ac:grpSpMkLst>
            <pc:docMk/>
            <pc:sldMk cId="362585833" sldId="311"/>
            <ac:grpSpMk id="28" creationId="{A00DD322-57F8-FBA8-BBFA-B65BD28ECB2C}"/>
          </ac:grpSpMkLst>
        </pc:grpChg>
        <pc:grpChg chg="mod">
          <ac:chgData name="Gayatri Dandawate" userId="e367800e3e82cfd8" providerId="LiveId" clId="{B387785B-9F8C-4E81-B0E2-F36D490C74EC}" dt="2022-05-02T20:47:42.047" v="2468" actId="1076"/>
          <ac:grpSpMkLst>
            <pc:docMk/>
            <pc:sldMk cId="362585833" sldId="311"/>
            <ac:grpSpMk id="30" creationId="{3D7727C7-70F9-19FA-DD36-2F8BFC05759A}"/>
          </ac:grpSpMkLst>
        </pc:grpChg>
        <pc:grpChg chg="add mod">
          <ac:chgData name="Gayatri Dandawate" userId="e367800e3e82cfd8" providerId="LiveId" clId="{B387785B-9F8C-4E81-B0E2-F36D490C74EC}" dt="2022-05-02T21:10:13.062" v="2806" actId="207"/>
          <ac:grpSpMkLst>
            <pc:docMk/>
            <pc:sldMk cId="362585833" sldId="311"/>
            <ac:grpSpMk id="35" creationId="{FD605CAF-0B48-F982-7810-2AAAE621BA13}"/>
          </ac:grpSpMkLst>
        </pc:grpChg>
        <pc:picChg chg="add mod">
          <ac:chgData name="Gayatri Dandawate" userId="e367800e3e82cfd8" providerId="LiveId" clId="{B387785B-9F8C-4E81-B0E2-F36D490C74EC}" dt="2022-05-02T19:21:07.875" v="1246" actId="1076"/>
          <ac:picMkLst>
            <pc:docMk/>
            <pc:sldMk cId="362585833" sldId="311"/>
            <ac:picMk id="21" creationId="{CC59A6B9-6C20-7AA8-AB14-1629C40487CE}"/>
          </ac:picMkLst>
        </pc:picChg>
        <pc:picChg chg="add mod">
          <ac:chgData name="Gayatri Dandawate" userId="e367800e3e82cfd8" providerId="LiveId" clId="{B387785B-9F8C-4E81-B0E2-F36D490C74EC}" dt="2022-05-02T19:21:07.875" v="1246" actId="1076"/>
          <ac:picMkLst>
            <pc:docMk/>
            <pc:sldMk cId="362585833" sldId="311"/>
            <ac:picMk id="22" creationId="{AA3B5079-3344-101C-0E1F-694438D74CB4}"/>
          </ac:picMkLst>
        </pc:picChg>
        <pc:picChg chg="add del mod topLvl">
          <ac:chgData name="Gayatri Dandawate" userId="e367800e3e82cfd8" providerId="LiveId" clId="{B387785B-9F8C-4E81-B0E2-F36D490C74EC}" dt="2022-05-02T20:55:03.685" v="2567" actId="478"/>
          <ac:picMkLst>
            <pc:docMk/>
            <pc:sldMk cId="362585833" sldId="311"/>
            <ac:picMk id="23" creationId="{A7CDE78C-C690-815A-EEAB-037230B3273A}"/>
          </ac:picMkLst>
        </pc:picChg>
        <pc:picChg chg="add mod">
          <ac:chgData name="Gayatri Dandawate" userId="e367800e3e82cfd8" providerId="LiveId" clId="{B387785B-9F8C-4E81-B0E2-F36D490C74EC}" dt="2022-05-02T20:48:04.173" v="2473" actId="14100"/>
          <ac:picMkLst>
            <pc:docMk/>
            <pc:sldMk cId="362585833" sldId="311"/>
            <ac:picMk id="24" creationId="{3E9C45A9-1225-305A-EFFD-8839E016B5FF}"/>
          </ac:picMkLst>
        </pc:picChg>
        <pc:picChg chg="add del mod">
          <ac:chgData name="Gayatri Dandawate" userId="e367800e3e82cfd8" providerId="LiveId" clId="{B387785B-9F8C-4E81-B0E2-F36D490C74EC}" dt="2022-05-02T20:58:25.140" v="2655" actId="478"/>
          <ac:picMkLst>
            <pc:docMk/>
            <pc:sldMk cId="362585833" sldId="311"/>
            <ac:picMk id="39" creationId="{30250727-8E60-38D1-66D2-38244CFC219B}"/>
          </ac:picMkLst>
        </pc:picChg>
        <pc:picChg chg="add mod">
          <ac:chgData name="Gayatri Dandawate" userId="e367800e3e82cfd8" providerId="LiveId" clId="{B387785B-9F8C-4E81-B0E2-F36D490C74EC}" dt="2022-05-02T20:59:48.711" v="2664" actId="1076"/>
          <ac:picMkLst>
            <pc:docMk/>
            <pc:sldMk cId="362585833" sldId="311"/>
            <ac:picMk id="41" creationId="{C8697AFB-039D-392A-6677-FF12231DF1CD}"/>
          </ac:picMkLst>
        </pc:picChg>
        <pc:cxnChg chg="mod">
          <ac:chgData name="Gayatri Dandawate" userId="e367800e3e82cfd8" providerId="LiveId" clId="{B387785B-9F8C-4E81-B0E2-F36D490C74EC}" dt="2022-05-02T19:21:03.943" v="1245"/>
          <ac:cxnSpMkLst>
            <pc:docMk/>
            <pc:sldMk cId="362585833" sldId="311"/>
            <ac:cxnSpMk id="7" creationId="{60DC765F-10D4-381B-0E7F-F08F2C8E0E86}"/>
          </ac:cxnSpMkLst>
        </pc:cxnChg>
        <pc:cxnChg chg="mod">
          <ac:chgData name="Gayatri Dandawate" userId="e367800e3e82cfd8" providerId="LiveId" clId="{B387785B-9F8C-4E81-B0E2-F36D490C74EC}" dt="2022-05-02T19:21:03.943" v="1245"/>
          <ac:cxnSpMkLst>
            <pc:docMk/>
            <pc:sldMk cId="362585833" sldId="311"/>
            <ac:cxnSpMk id="8" creationId="{83B30CED-A7AC-1226-7859-560ED02E25B5}"/>
          </ac:cxnSpMkLst>
        </pc:cxnChg>
      </pc:sldChg>
      <pc:sldChg chg="addSp delSp modSp new mod ord setBg">
        <pc:chgData name="Gayatri Dandawate" userId="e367800e3e82cfd8" providerId="LiveId" clId="{B387785B-9F8C-4E81-B0E2-F36D490C74EC}" dt="2022-05-03T13:41:04.486" v="3326" actId="20577"/>
        <pc:sldMkLst>
          <pc:docMk/>
          <pc:sldMk cId="3540170904" sldId="312"/>
        </pc:sldMkLst>
        <pc:spChg chg="mod">
          <ac:chgData name="Gayatri Dandawate" userId="e367800e3e82cfd8" providerId="LiveId" clId="{B387785B-9F8C-4E81-B0E2-F36D490C74EC}" dt="2022-05-02T21:04:27.931" v="2738" actId="1076"/>
          <ac:spMkLst>
            <pc:docMk/>
            <pc:sldMk cId="3540170904" sldId="312"/>
            <ac:spMk id="2" creationId="{07AB0D90-29DB-45DE-BA04-7E5E21830B11}"/>
          </ac:spMkLst>
        </pc:spChg>
        <pc:spChg chg="del mod">
          <ac:chgData name="Gayatri Dandawate" userId="e367800e3e82cfd8" providerId="LiveId" clId="{B387785B-9F8C-4E81-B0E2-F36D490C74EC}" dt="2022-05-02T19:30:54.323" v="1278" actId="478"/>
          <ac:spMkLst>
            <pc:docMk/>
            <pc:sldMk cId="3540170904" sldId="312"/>
            <ac:spMk id="3" creationId="{9D3A7449-507A-E4C0-6949-B13BB6E9511A}"/>
          </ac:spMkLst>
        </pc:spChg>
        <pc:spChg chg="del mod">
          <ac:chgData name="Gayatri Dandawate" userId="e367800e3e82cfd8" providerId="LiveId" clId="{B387785B-9F8C-4E81-B0E2-F36D490C74EC}" dt="2022-05-02T19:58:07.421" v="1784" actId="478"/>
          <ac:spMkLst>
            <pc:docMk/>
            <pc:sldMk cId="3540170904" sldId="312"/>
            <ac:spMk id="6" creationId="{70798C7A-F55D-64FE-03DE-56362D850C0F}"/>
          </ac:spMkLst>
        </pc:spChg>
        <pc:spChg chg="mod">
          <ac:chgData name="Gayatri Dandawate" userId="e367800e3e82cfd8" providerId="LiveId" clId="{B387785B-9F8C-4E81-B0E2-F36D490C74EC}" dt="2022-05-02T20:49:18.764" v="2498" actId="20577"/>
          <ac:spMkLst>
            <pc:docMk/>
            <pc:sldMk cId="3540170904" sldId="312"/>
            <ac:spMk id="7" creationId="{7A2E5AEC-1EC0-6107-D9C9-7921C3EBD04F}"/>
          </ac:spMkLst>
        </pc:spChg>
        <pc:spChg chg="del mod">
          <ac:chgData name="Gayatri Dandawate" userId="e367800e3e82cfd8" providerId="LiveId" clId="{B387785B-9F8C-4E81-B0E2-F36D490C74EC}" dt="2022-05-02T19:58:16.415" v="1787" actId="478"/>
          <ac:spMkLst>
            <pc:docMk/>
            <pc:sldMk cId="3540170904" sldId="312"/>
            <ac:spMk id="8" creationId="{865B5612-975F-65BA-7FD0-465A6FAB1768}"/>
          </ac:spMkLst>
        </pc:spChg>
        <pc:spChg chg="mod">
          <ac:chgData name="Gayatri Dandawate" userId="e367800e3e82cfd8" providerId="LiveId" clId="{B387785B-9F8C-4E81-B0E2-F36D490C74EC}" dt="2022-05-02T20:13:43.480" v="1921" actId="1076"/>
          <ac:spMkLst>
            <pc:docMk/>
            <pc:sldMk cId="3540170904" sldId="312"/>
            <ac:spMk id="9" creationId="{22ADEDAE-A4B1-5875-04E5-270F3EE3D29B}"/>
          </ac:spMkLst>
        </pc:spChg>
        <pc:spChg chg="add del mod">
          <ac:chgData name="Gayatri Dandawate" userId="e367800e3e82cfd8" providerId="LiveId" clId="{B387785B-9F8C-4E81-B0E2-F36D490C74EC}" dt="2022-05-02T19:58:39.974" v="1793" actId="478"/>
          <ac:spMkLst>
            <pc:docMk/>
            <pc:sldMk cId="3540170904" sldId="312"/>
            <ac:spMk id="10" creationId="{A6AC8FDD-1168-1658-478D-915591DE8752}"/>
          </ac:spMkLst>
        </pc:spChg>
        <pc:spChg chg="add mod">
          <ac:chgData name="Gayatri Dandawate" userId="e367800e3e82cfd8" providerId="LiveId" clId="{B387785B-9F8C-4E81-B0E2-F36D490C74EC}" dt="2022-05-02T20:48:16.985" v="2474" actId="1076"/>
          <ac:spMkLst>
            <pc:docMk/>
            <pc:sldMk cId="3540170904" sldId="312"/>
            <ac:spMk id="11" creationId="{2BDF709C-13C1-A086-D1E6-AB9A7DFD4055}"/>
          </ac:spMkLst>
        </pc:spChg>
        <pc:spChg chg="add mod">
          <ac:chgData name="Gayatri Dandawate" userId="e367800e3e82cfd8" providerId="LiveId" clId="{B387785B-9F8C-4E81-B0E2-F36D490C74EC}" dt="2022-05-02T20:48:16.985" v="2474" actId="1076"/>
          <ac:spMkLst>
            <pc:docMk/>
            <pc:sldMk cId="3540170904" sldId="312"/>
            <ac:spMk id="12" creationId="{882777A8-19B6-CEF9-8D30-88E1E6B9D2EB}"/>
          </ac:spMkLst>
        </pc:spChg>
        <pc:spChg chg="add del mod">
          <ac:chgData name="Gayatri Dandawate" userId="e367800e3e82cfd8" providerId="LiveId" clId="{B387785B-9F8C-4E81-B0E2-F36D490C74EC}" dt="2022-05-02T19:28:18.976" v="1259" actId="478"/>
          <ac:spMkLst>
            <pc:docMk/>
            <pc:sldMk cId="3540170904" sldId="312"/>
            <ac:spMk id="13" creationId="{523E5292-ECE2-2521-EB87-68C21F85DEA0}"/>
          </ac:spMkLst>
        </pc:spChg>
        <pc:spChg chg="add mod">
          <ac:chgData name="Gayatri Dandawate" userId="e367800e3e82cfd8" providerId="LiveId" clId="{B387785B-9F8C-4E81-B0E2-F36D490C74EC}" dt="2022-05-02T20:20:39.820" v="1994" actId="207"/>
          <ac:spMkLst>
            <pc:docMk/>
            <pc:sldMk cId="3540170904" sldId="312"/>
            <ac:spMk id="14" creationId="{EDDF89D6-270D-A4F3-F4DF-4A5EBEEA0F8C}"/>
          </ac:spMkLst>
        </pc:spChg>
        <pc:spChg chg="add mod">
          <ac:chgData name="Gayatri Dandawate" userId="e367800e3e82cfd8" providerId="LiveId" clId="{B387785B-9F8C-4E81-B0E2-F36D490C74EC}" dt="2022-05-02T19:44:01.170" v="1412" actId="14100"/>
          <ac:spMkLst>
            <pc:docMk/>
            <pc:sldMk cId="3540170904" sldId="312"/>
            <ac:spMk id="15" creationId="{2945A8DB-0397-A8EF-14F3-72453C80A266}"/>
          </ac:spMkLst>
        </pc:spChg>
        <pc:spChg chg="add mod">
          <ac:chgData name="Gayatri Dandawate" userId="e367800e3e82cfd8" providerId="LiveId" clId="{B387785B-9F8C-4E81-B0E2-F36D490C74EC}" dt="2022-05-02T19:31:01.190" v="1279" actId="164"/>
          <ac:spMkLst>
            <pc:docMk/>
            <pc:sldMk cId="3540170904" sldId="312"/>
            <ac:spMk id="16" creationId="{E0123DCF-5808-C6CB-CBA5-149381D4CD66}"/>
          </ac:spMkLst>
        </pc:spChg>
        <pc:spChg chg="add mod">
          <ac:chgData name="Gayatri Dandawate" userId="e367800e3e82cfd8" providerId="LiveId" clId="{B387785B-9F8C-4E81-B0E2-F36D490C74EC}" dt="2022-05-02T20:48:56.165" v="2480" actId="1076"/>
          <ac:spMkLst>
            <pc:docMk/>
            <pc:sldMk cId="3540170904" sldId="312"/>
            <ac:spMk id="17" creationId="{B0E59030-7E16-EDD3-7A7A-FB1DEFA0DA60}"/>
          </ac:spMkLst>
        </pc:spChg>
        <pc:spChg chg="add mod">
          <ac:chgData name="Gayatri Dandawate" userId="e367800e3e82cfd8" providerId="LiveId" clId="{B387785B-9F8C-4E81-B0E2-F36D490C74EC}" dt="2022-05-03T13:17:00.388" v="3236" actId="20577"/>
          <ac:spMkLst>
            <pc:docMk/>
            <pc:sldMk cId="3540170904" sldId="312"/>
            <ac:spMk id="18" creationId="{8BA5CD5B-112E-667B-1433-3D867293DA2E}"/>
          </ac:spMkLst>
        </pc:spChg>
        <pc:spChg chg="add del mod">
          <ac:chgData name="Gayatri Dandawate" userId="e367800e3e82cfd8" providerId="LiveId" clId="{B387785B-9F8C-4E81-B0E2-F36D490C74EC}" dt="2022-05-02T19:28:14.802" v="1257" actId="478"/>
          <ac:spMkLst>
            <pc:docMk/>
            <pc:sldMk cId="3540170904" sldId="312"/>
            <ac:spMk id="20" creationId="{0BECEDD3-E066-B50D-8CB7-5F8E70A2727A}"/>
          </ac:spMkLst>
        </pc:spChg>
        <pc:spChg chg="add mod">
          <ac:chgData name="Gayatri Dandawate" userId="e367800e3e82cfd8" providerId="LiveId" clId="{B387785B-9F8C-4E81-B0E2-F36D490C74EC}" dt="2022-05-02T20:48:32.781" v="2477" actId="1076"/>
          <ac:spMkLst>
            <pc:docMk/>
            <pc:sldMk cId="3540170904" sldId="312"/>
            <ac:spMk id="21" creationId="{285696E6-7130-9524-10FF-C62DE05D1241}"/>
          </ac:spMkLst>
        </pc:spChg>
        <pc:spChg chg="add del mod">
          <ac:chgData name="Gayatri Dandawate" userId="e367800e3e82cfd8" providerId="LiveId" clId="{B387785B-9F8C-4E81-B0E2-F36D490C74EC}" dt="2022-05-02T19:28:45.938" v="1261" actId="478"/>
          <ac:spMkLst>
            <pc:docMk/>
            <pc:sldMk cId="3540170904" sldId="312"/>
            <ac:spMk id="23" creationId="{87184F27-23D5-42F5-6F95-AD70A8EBD607}"/>
          </ac:spMkLst>
        </pc:spChg>
        <pc:spChg chg="add del mod">
          <ac:chgData name="Gayatri Dandawate" userId="e367800e3e82cfd8" providerId="LiveId" clId="{B387785B-9F8C-4E81-B0E2-F36D490C74EC}" dt="2022-05-02T19:47:40.337" v="1659" actId="478"/>
          <ac:spMkLst>
            <pc:docMk/>
            <pc:sldMk cId="3540170904" sldId="312"/>
            <ac:spMk id="24" creationId="{2F6DC5C8-195C-C98D-EAF9-D075A98276E7}"/>
          </ac:spMkLst>
        </pc:spChg>
        <pc:spChg chg="add mod">
          <ac:chgData name="Gayatri Dandawate" userId="e367800e3e82cfd8" providerId="LiveId" clId="{B387785B-9F8C-4E81-B0E2-F36D490C74EC}" dt="2022-05-02T20:48:16.985" v="2474" actId="1076"/>
          <ac:spMkLst>
            <pc:docMk/>
            <pc:sldMk cId="3540170904" sldId="312"/>
            <ac:spMk id="25" creationId="{CA21B842-2161-4AC1-C05B-3D49737E0135}"/>
          </ac:spMkLst>
        </pc:spChg>
        <pc:spChg chg="add del mod">
          <ac:chgData name="Gayatri Dandawate" userId="e367800e3e82cfd8" providerId="LiveId" clId="{B387785B-9F8C-4E81-B0E2-F36D490C74EC}" dt="2022-05-02T19:33:18.077" v="1310" actId="478"/>
          <ac:spMkLst>
            <pc:docMk/>
            <pc:sldMk cId="3540170904" sldId="312"/>
            <ac:spMk id="26" creationId="{8A360336-D316-CD74-71CB-AFF84B88A746}"/>
          </ac:spMkLst>
        </pc:spChg>
        <pc:spChg chg="add mod">
          <ac:chgData name="Gayatri Dandawate" userId="e367800e3e82cfd8" providerId="LiveId" clId="{B387785B-9F8C-4E81-B0E2-F36D490C74EC}" dt="2022-05-02T19:34:14.075" v="1315" actId="207"/>
          <ac:spMkLst>
            <pc:docMk/>
            <pc:sldMk cId="3540170904" sldId="312"/>
            <ac:spMk id="27" creationId="{80761CF9-1299-362A-9509-5A150555A15B}"/>
          </ac:spMkLst>
        </pc:spChg>
        <pc:spChg chg="add mod">
          <ac:chgData name="Gayatri Dandawate" userId="e367800e3e82cfd8" providerId="LiveId" clId="{B387785B-9F8C-4E81-B0E2-F36D490C74EC}" dt="2022-05-02T19:51:55.816" v="1762" actId="14100"/>
          <ac:spMkLst>
            <pc:docMk/>
            <pc:sldMk cId="3540170904" sldId="312"/>
            <ac:spMk id="28" creationId="{60D19505-E912-672D-305D-B63307B9EA96}"/>
          </ac:spMkLst>
        </pc:spChg>
        <pc:spChg chg="add mod">
          <ac:chgData name="Gayatri Dandawate" userId="e367800e3e82cfd8" providerId="LiveId" clId="{B387785B-9F8C-4E81-B0E2-F36D490C74EC}" dt="2022-05-02T20:54:48.109" v="2547" actId="1076"/>
          <ac:spMkLst>
            <pc:docMk/>
            <pc:sldMk cId="3540170904" sldId="312"/>
            <ac:spMk id="29" creationId="{45FB4C11-5BBA-4622-807A-249F2464D287}"/>
          </ac:spMkLst>
        </pc:spChg>
        <pc:spChg chg="add del mod">
          <ac:chgData name="Gayatri Dandawate" userId="e367800e3e82cfd8" providerId="LiveId" clId="{B387785B-9F8C-4E81-B0E2-F36D490C74EC}" dt="2022-05-02T20:20:34.518" v="1993" actId="478"/>
          <ac:spMkLst>
            <pc:docMk/>
            <pc:sldMk cId="3540170904" sldId="312"/>
            <ac:spMk id="31" creationId="{3FC35383-7B83-E5B6-9B8E-96D769E82DFF}"/>
          </ac:spMkLst>
        </pc:spChg>
        <pc:spChg chg="add mod">
          <ac:chgData name="Gayatri Dandawate" userId="e367800e3e82cfd8" providerId="LiveId" clId="{B387785B-9F8C-4E81-B0E2-F36D490C74EC}" dt="2022-05-03T13:38:40.918" v="3315" actId="1076"/>
          <ac:spMkLst>
            <pc:docMk/>
            <pc:sldMk cId="3540170904" sldId="312"/>
            <ac:spMk id="31" creationId="{D6B570E0-1B76-5CD4-7F6B-80CE46889331}"/>
          </ac:spMkLst>
        </pc:spChg>
        <pc:spChg chg="add del mod">
          <ac:chgData name="Gayatri Dandawate" userId="e367800e3e82cfd8" providerId="LiveId" clId="{B387785B-9F8C-4E81-B0E2-F36D490C74EC}" dt="2022-05-02T19:34:41.341" v="1320" actId="478"/>
          <ac:spMkLst>
            <pc:docMk/>
            <pc:sldMk cId="3540170904" sldId="312"/>
            <ac:spMk id="31" creationId="{FE519B16-DCA9-CB4E-585C-8F88D12B00F2}"/>
          </ac:spMkLst>
        </pc:spChg>
        <pc:spChg chg="add mod">
          <ac:chgData name="Gayatri Dandawate" userId="e367800e3e82cfd8" providerId="LiveId" clId="{B387785B-9F8C-4E81-B0E2-F36D490C74EC}" dt="2022-05-02T20:33:15.208" v="2239" actId="1076"/>
          <ac:spMkLst>
            <pc:docMk/>
            <pc:sldMk cId="3540170904" sldId="312"/>
            <ac:spMk id="32" creationId="{3C4912A3-27BC-D3F7-EB77-62FE27500F84}"/>
          </ac:spMkLst>
        </pc:spChg>
        <pc:spChg chg="add del mod">
          <ac:chgData name="Gayatri Dandawate" userId="e367800e3e82cfd8" providerId="LiveId" clId="{B387785B-9F8C-4E81-B0E2-F36D490C74EC}" dt="2022-05-02T19:37:02.059" v="1342"/>
          <ac:spMkLst>
            <pc:docMk/>
            <pc:sldMk cId="3540170904" sldId="312"/>
            <ac:spMk id="34" creationId="{238F350E-55AC-7B45-E8FC-8E476EDD93A0}"/>
          </ac:spMkLst>
        </pc:spChg>
        <pc:spChg chg="add del mod">
          <ac:chgData name="Gayatri Dandawate" userId="e367800e3e82cfd8" providerId="LiveId" clId="{B387785B-9F8C-4E81-B0E2-F36D490C74EC}" dt="2022-05-02T19:42:12.768" v="1409" actId="478"/>
          <ac:spMkLst>
            <pc:docMk/>
            <pc:sldMk cId="3540170904" sldId="312"/>
            <ac:spMk id="35" creationId="{7CBA0084-52FE-A05A-1903-2880157E8C75}"/>
          </ac:spMkLst>
        </pc:spChg>
        <pc:spChg chg="add mod">
          <ac:chgData name="Gayatri Dandawate" userId="e367800e3e82cfd8" providerId="LiveId" clId="{B387785B-9F8C-4E81-B0E2-F36D490C74EC}" dt="2022-05-03T13:41:04.486" v="3326" actId="20577"/>
          <ac:spMkLst>
            <pc:docMk/>
            <pc:sldMk cId="3540170904" sldId="312"/>
            <ac:spMk id="36" creationId="{57E933B6-5B01-7EC0-F036-B88057407840}"/>
          </ac:spMkLst>
        </pc:spChg>
        <pc:spChg chg="add mod">
          <ac:chgData name="Gayatri Dandawate" userId="e367800e3e82cfd8" providerId="LiveId" clId="{B387785B-9F8C-4E81-B0E2-F36D490C74EC}" dt="2022-05-02T20:54:20.327" v="2524" actId="1076"/>
          <ac:spMkLst>
            <pc:docMk/>
            <pc:sldMk cId="3540170904" sldId="312"/>
            <ac:spMk id="38" creationId="{35663B77-12BA-571C-513B-3619DECBA4E1}"/>
          </ac:spMkLst>
        </pc:spChg>
        <pc:spChg chg="mod">
          <ac:chgData name="Gayatri Dandawate" userId="e367800e3e82cfd8" providerId="LiveId" clId="{B387785B-9F8C-4E81-B0E2-F36D490C74EC}" dt="2022-05-02T20:06:57.936" v="1830" actId="1076"/>
          <ac:spMkLst>
            <pc:docMk/>
            <pc:sldMk cId="3540170904" sldId="312"/>
            <ac:spMk id="41" creationId="{5D9CE9A7-1E6C-B543-C726-E0D0039BAE4E}"/>
          </ac:spMkLst>
        </pc:spChg>
        <pc:spChg chg="mod">
          <ac:chgData name="Gayatri Dandawate" userId="e367800e3e82cfd8" providerId="LiveId" clId="{B387785B-9F8C-4E81-B0E2-F36D490C74EC}" dt="2022-05-02T20:06:43.843" v="1825" actId="18245"/>
          <ac:spMkLst>
            <pc:docMk/>
            <pc:sldMk cId="3540170904" sldId="312"/>
            <ac:spMk id="42" creationId="{9EACAA1E-F61F-A46C-A686-5D251F0AEDCA}"/>
          </ac:spMkLst>
        </pc:spChg>
        <pc:spChg chg="del mod">
          <ac:chgData name="Gayatri Dandawate" userId="e367800e3e82cfd8" providerId="LiveId" clId="{B387785B-9F8C-4E81-B0E2-F36D490C74EC}" dt="2022-05-02T20:07:42.238" v="1841" actId="478"/>
          <ac:spMkLst>
            <pc:docMk/>
            <pc:sldMk cId="3540170904" sldId="312"/>
            <ac:spMk id="43" creationId="{3D488CF9-50F1-7D88-2DE0-6075A0897622}"/>
          </ac:spMkLst>
        </pc:spChg>
        <pc:spChg chg="mod">
          <ac:chgData name="Gayatri Dandawate" userId="e367800e3e82cfd8" providerId="LiveId" clId="{B387785B-9F8C-4E81-B0E2-F36D490C74EC}" dt="2022-05-02T20:06:43.843" v="1825" actId="18245"/>
          <ac:spMkLst>
            <pc:docMk/>
            <pc:sldMk cId="3540170904" sldId="312"/>
            <ac:spMk id="44" creationId="{A5E53C43-E858-19E7-A43D-8A9B730BA388}"/>
          </ac:spMkLst>
        </pc:spChg>
        <pc:spChg chg="del mod">
          <ac:chgData name="Gayatri Dandawate" userId="e367800e3e82cfd8" providerId="LiveId" clId="{B387785B-9F8C-4E81-B0E2-F36D490C74EC}" dt="2022-05-02T20:07:41.073" v="1840" actId="478"/>
          <ac:spMkLst>
            <pc:docMk/>
            <pc:sldMk cId="3540170904" sldId="312"/>
            <ac:spMk id="45" creationId="{C29B5784-570E-9394-3F34-3B6FACDD7BAA}"/>
          </ac:spMkLst>
        </pc:spChg>
        <pc:spChg chg="mod">
          <ac:chgData name="Gayatri Dandawate" userId="e367800e3e82cfd8" providerId="LiveId" clId="{B387785B-9F8C-4E81-B0E2-F36D490C74EC}" dt="2022-05-02T20:06:43.843" v="1825" actId="18245"/>
          <ac:spMkLst>
            <pc:docMk/>
            <pc:sldMk cId="3540170904" sldId="312"/>
            <ac:spMk id="46" creationId="{ECB0468A-D186-14A0-70C3-1910F9FAF273}"/>
          </ac:spMkLst>
        </pc:spChg>
        <pc:spChg chg="del mod">
          <ac:chgData name="Gayatri Dandawate" userId="e367800e3e82cfd8" providerId="LiveId" clId="{B387785B-9F8C-4E81-B0E2-F36D490C74EC}" dt="2022-05-02T20:07:43.447" v="1842" actId="478"/>
          <ac:spMkLst>
            <pc:docMk/>
            <pc:sldMk cId="3540170904" sldId="312"/>
            <ac:spMk id="47" creationId="{1573FFA1-EAC8-2DEF-B6A7-A7E321999AF2}"/>
          </ac:spMkLst>
        </pc:spChg>
        <pc:spChg chg="mod">
          <ac:chgData name="Gayatri Dandawate" userId="e367800e3e82cfd8" providerId="LiveId" clId="{B387785B-9F8C-4E81-B0E2-F36D490C74EC}" dt="2022-05-02T20:06:43.843" v="1825" actId="18245"/>
          <ac:spMkLst>
            <pc:docMk/>
            <pc:sldMk cId="3540170904" sldId="312"/>
            <ac:spMk id="48" creationId="{02479354-559B-2677-87A2-22401990ED4E}"/>
          </ac:spMkLst>
        </pc:spChg>
        <pc:spChg chg="mod">
          <ac:chgData name="Gayatri Dandawate" userId="e367800e3e82cfd8" providerId="LiveId" clId="{B387785B-9F8C-4E81-B0E2-F36D490C74EC}" dt="2022-05-02T20:48:16.985" v="2474" actId="1076"/>
          <ac:spMkLst>
            <pc:docMk/>
            <pc:sldMk cId="3540170904" sldId="312"/>
            <ac:spMk id="49" creationId="{3C05846E-0C38-E437-084C-242583B7F5EB}"/>
          </ac:spMkLst>
        </pc:spChg>
        <pc:spChg chg="add del mod">
          <ac:chgData name="Gayatri Dandawate" userId="e367800e3e82cfd8" providerId="LiveId" clId="{B387785B-9F8C-4E81-B0E2-F36D490C74EC}" dt="2022-05-02T20:24:33.359" v="2069" actId="478"/>
          <ac:spMkLst>
            <pc:docMk/>
            <pc:sldMk cId="3540170904" sldId="312"/>
            <ac:spMk id="78" creationId="{73D14254-9C28-D96E-F5E7-B607FB570D18}"/>
          </ac:spMkLst>
        </pc:spChg>
        <pc:spChg chg="add del mod">
          <ac:chgData name="Gayatri Dandawate" userId="e367800e3e82cfd8" providerId="LiveId" clId="{B387785B-9F8C-4E81-B0E2-F36D490C74EC}" dt="2022-05-02T20:15:47.507" v="1946" actId="478"/>
          <ac:spMkLst>
            <pc:docMk/>
            <pc:sldMk cId="3540170904" sldId="312"/>
            <ac:spMk id="1031" creationId="{3F4F7454-F885-9E9F-FAEC-F2B2B65CBEB8}"/>
          </ac:spMkLst>
        </pc:spChg>
        <pc:grpChg chg="add mod">
          <ac:chgData name="Gayatri Dandawate" userId="e367800e3e82cfd8" providerId="LiveId" clId="{B387785B-9F8C-4E81-B0E2-F36D490C74EC}" dt="2022-05-02T20:08:08.080" v="1849" actId="1076"/>
          <ac:grpSpMkLst>
            <pc:docMk/>
            <pc:sldMk cId="3540170904" sldId="312"/>
            <ac:grpSpMk id="5" creationId="{CE80AB31-EDED-C4D2-3BEC-25AAE1DB6A87}"/>
          </ac:grpSpMkLst>
        </pc:grpChg>
        <pc:grpChg chg="add del mod">
          <ac:chgData name="Gayatri Dandawate" userId="e367800e3e82cfd8" providerId="LiveId" clId="{B387785B-9F8C-4E81-B0E2-F36D490C74EC}" dt="2022-05-02T20:21:05.982" v="2000" actId="478"/>
          <ac:grpSpMkLst>
            <pc:docMk/>
            <pc:sldMk cId="3540170904" sldId="312"/>
            <ac:grpSpMk id="29" creationId="{7E6B8618-D266-4CFF-5A73-C85CF25C3343}"/>
          </ac:grpSpMkLst>
        </pc:grpChg>
        <pc:grpChg chg="add del mod">
          <ac:chgData name="Gayatri Dandawate" userId="e367800e3e82cfd8" providerId="LiveId" clId="{B387785B-9F8C-4E81-B0E2-F36D490C74EC}" dt="2022-05-02T20:19:34.859" v="1982" actId="478"/>
          <ac:grpSpMkLst>
            <pc:docMk/>
            <pc:sldMk cId="3540170904" sldId="312"/>
            <ac:grpSpMk id="30" creationId="{0EB5A005-B671-C8E8-57F9-E6F162A4583C}"/>
          </ac:grpSpMkLst>
        </pc:grpChg>
        <pc:grpChg chg="mod">
          <ac:chgData name="Gayatri Dandawate" userId="e367800e3e82cfd8" providerId="LiveId" clId="{B387785B-9F8C-4E81-B0E2-F36D490C74EC}" dt="2022-05-02T20:14:17.832" v="1932" actId="1076"/>
          <ac:grpSpMkLst>
            <pc:docMk/>
            <pc:sldMk cId="3540170904" sldId="312"/>
            <ac:grpSpMk id="40" creationId="{78BB507B-F1E7-F46C-FC44-70FB542510AB}"/>
          </ac:grpSpMkLst>
        </pc:grpChg>
        <pc:graphicFrameChg chg="mod">
          <ac:chgData name="Gayatri Dandawate" userId="e367800e3e82cfd8" providerId="LiveId" clId="{B387785B-9F8C-4E81-B0E2-F36D490C74EC}" dt="2022-05-02T20:48:16.985" v="2474" actId="1076"/>
          <ac:graphicFrameMkLst>
            <pc:docMk/>
            <pc:sldMk cId="3540170904" sldId="312"/>
            <ac:graphicFrameMk id="20" creationId="{874A1787-8ECF-A02C-1DAB-51038AEEA8D5}"/>
          </ac:graphicFrameMkLst>
        </pc:graphicFrameChg>
        <pc:graphicFrameChg chg="del mod">
          <ac:chgData name="Gayatri Dandawate" userId="e367800e3e82cfd8" providerId="LiveId" clId="{B387785B-9F8C-4E81-B0E2-F36D490C74EC}" dt="2022-05-02T20:48:16.985" v="2474" actId="1076"/>
          <ac:graphicFrameMkLst>
            <pc:docMk/>
            <pc:sldMk cId="3540170904" sldId="312"/>
            <ac:graphicFrameMk id="33" creationId="{FAF96FF3-C242-0C52-FC91-C40926061409}"/>
          </ac:graphicFrameMkLst>
        </pc:graphicFrameChg>
        <pc:graphicFrameChg chg="add del mod modGraphic">
          <ac:chgData name="Gayatri Dandawate" userId="e367800e3e82cfd8" providerId="LiveId" clId="{B387785B-9F8C-4E81-B0E2-F36D490C74EC}" dt="2022-05-02T19:56:14.309" v="1782" actId="478"/>
          <ac:graphicFrameMkLst>
            <pc:docMk/>
            <pc:sldMk cId="3540170904" sldId="312"/>
            <ac:graphicFrameMk id="37" creationId="{694215CB-6051-EE89-8E2D-4AFAB8DAEB51}"/>
          </ac:graphicFrameMkLst>
        </pc:graphicFrameChg>
        <pc:graphicFrameChg chg="add del mod modGraphic">
          <ac:chgData name="Gayatri Dandawate" userId="e367800e3e82cfd8" providerId="LiveId" clId="{B387785B-9F8C-4E81-B0E2-F36D490C74EC}" dt="2022-05-02T20:06:43.843" v="1825" actId="18245"/>
          <ac:graphicFrameMkLst>
            <pc:docMk/>
            <pc:sldMk cId="3540170904" sldId="312"/>
            <ac:graphicFrameMk id="39" creationId="{355ED586-2822-91D5-C55D-1062675399ED}"/>
          </ac:graphicFrameMkLst>
        </pc:graphicFrameChg>
        <pc:graphicFrameChg chg="add mod ord">
          <ac:chgData name="Gayatri Dandawate" userId="e367800e3e82cfd8" providerId="LiveId" clId="{B387785B-9F8C-4E81-B0E2-F36D490C74EC}" dt="2022-05-02T20:33:10.160" v="2238" actId="1076"/>
          <ac:graphicFrameMkLst>
            <pc:docMk/>
            <pc:sldMk cId="3540170904" sldId="312"/>
            <ac:graphicFrameMk id="79" creationId="{B048483F-57EA-D21D-73F8-704DC8814978}"/>
          </ac:graphicFrameMkLst>
        </pc:graphicFrameChg>
        <pc:graphicFrameChg chg="add del mod">
          <ac:chgData name="Gayatri Dandawate" userId="e367800e3e82cfd8" providerId="LiveId" clId="{B387785B-9F8C-4E81-B0E2-F36D490C74EC}" dt="2022-05-02T20:17:41.746" v="1963" actId="478"/>
          <ac:graphicFrameMkLst>
            <pc:docMk/>
            <pc:sldMk cId="3540170904" sldId="312"/>
            <ac:graphicFrameMk id="1034" creationId="{B795F7D0-AC21-5B13-36C6-0413D67420B6}"/>
          </ac:graphicFrameMkLst>
        </pc:graphicFrameChg>
        <pc:graphicFrameChg chg="add mod">
          <ac:chgData name="Gayatri Dandawate" userId="e367800e3e82cfd8" providerId="LiveId" clId="{B387785B-9F8C-4E81-B0E2-F36D490C74EC}" dt="2022-05-02T20:21:10.878" v="2001" actId="1076"/>
          <ac:graphicFrameMkLst>
            <pc:docMk/>
            <pc:sldMk cId="3540170904" sldId="312"/>
            <ac:graphicFrameMk id="1037" creationId="{7F95BFAE-BE72-2B82-C7C3-381BAC841FF4}"/>
          </ac:graphicFrameMkLst>
        </pc:graphicFrameChg>
        <pc:picChg chg="add del mod">
          <ac:chgData name="Gayatri Dandawate" userId="e367800e3e82cfd8" providerId="LiveId" clId="{B387785B-9F8C-4E81-B0E2-F36D490C74EC}" dt="2022-05-02T19:28:14.078" v="1256" actId="478"/>
          <ac:picMkLst>
            <pc:docMk/>
            <pc:sldMk cId="3540170904" sldId="312"/>
            <ac:picMk id="19" creationId="{5869A03A-D2BB-BDE9-E50C-0AF5CF840EFB}"/>
          </ac:picMkLst>
        </pc:picChg>
        <pc:picChg chg="add del mod">
          <ac:chgData name="Gayatri Dandawate" userId="e367800e3e82cfd8" providerId="LiveId" clId="{B387785B-9F8C-4E81-B0E2-F36D490C74EC}" dt="2022-05-02T20:02:56.613" v="1801" actId="478"/>
          <ac:picMkLst>
            <pc:docMk/>
            <pc:sldMk cId="3540170904" sldId="312"/>
            <ac:picMk id="1026" creationId="{C2CB3438-AA40-A5B5-B733-1257EFD82BFB}"/>
          </ac:picMkLst>
        </pc:picChg>
        <pc:cxnChg chg="add mod">
          <ac:chgData name="Gayatri Dandawate" userId="e367800e3e82cfd8" providerId="LiveId" clId="{B387785B-9F8C-4E81-B0E2-F36D490C74EC}" dt="2022-05-02T20:49:09.441" v="2484" actId="1076"/>
          <ac:cxnSpMkLst>
            <pc:docMk/>
            <pc:sldMk cId="3540170904" sldId="312"/>
            <ac:cxnSpMk id="22" creationId="{E1616D90-0DC3-FA78-CE5F-2847248C1FA4}"/>
          </ac:cxnSpMkLst>
        </pc:cxnChg>
        <pc:cxnChg chg="add mod">
          <ac:chgData name="Gayatri Dandawate" userId="e367800e3e82cfd8" providerId="LiveId" clId="{B387785B-9F8C-4E81-B0E2-F36D490C74EC}" dt="2022-05-02T20:54:26.942" v="2526" actId="1076"/>
          <ac:cxnSpMkLst>
            <pc:docMk/>
            <pc:sldMk cId="3540170904" sldId="312"/>
            <ac:cxnSpMk id="30" creationId="{9F4AC0E3-754D-BCA3-C0C0-FB8095095B65}"/>
          </ac:cxnSpMkLst>
        </pc:cxnChg>
        <pc:cxnChg chg="add del mod">
          <ac:chgData name="Gayatri Dandawate" userId="e367800e3e82cfd8" providerId="LiveId" clId="{B387785B-9F8C-4E81-B0E2-F36D490C74EC}" dt="2022-05-02T20:10:47.918" v="1885" actId="478"/>
          <ac:cxnSpMkLst>
            <pc:docMk/>
            <pc:sldMk cId="3540170904" sldId="312"/>
            <ac:cxnSpMk id="50" creationId="{4B38C839-EB6F-E186-C8D8-779666FF4AA9}"/>
          </ac:cxnSpMkLst>
        </pc:cxnChg>
        <pc:cxnChg chg="add del mod">
          <ac:chgData name="Gayatri Dandawate" userId="e367800e3e82cfd8" providerId="LiveId" clId="{B387785B-9F8C-4E81-B0E2-F36D490C74EC}" dt="2022-05-02T20:10:50.736" v="1887" actId="478"/>
          <ac:cxnSpMkLst>
            <pc:docMk/>
            <pc:sldMk cId="3540170904" sldId="312"/>
            <ac:cxnSpMk id="52" creationId="{A8D6F75B-C299-AAA5-0ED3-3775893D0D85}"/>
          </ac:cxnSpMkLst>
        </pc:cxnChg>
        <pc:cxnChg chg="add del mod">
          <ac:chgData name="Gayatri Dandawate" userId="e367800e3e82cfd8" providerId="LiveId" clId="{B387785B-9F8C-4E81-B0E2-F36D490C74EC}" dt="2022-05-02T20:10:49.809" v="1886" actId="478"/>
          <ac:cxnSpMkLst>
            <pc:docMk/>
            <pc:sldMk cId="3540170904" sldId="312"/>
            <ac:cxnSpMk id="56" creationId="{B1B93E16-F470-3579-1C21-978E498B79D7}"/>
          </ac:cxnSpMkLst>
        </pc:cxnChg>
        <pc:cxnChg chg="add mod">
          <ac:chgData name="Gayatri Dandawate" userId="e367800e3e82cfd8" providerId="LiveId" clId="{B387785B-9F8C-4E81-B0E2-F36D490C74EC}" dt="2022-05-02T20:12:13.854" v="1902" actId="1582"/>
          <ac:cxnSpMkLst>
            <pc:docMk/>
            <pc:sldMk cId="3540170904" sldId="312"/>
            <ac:cxnSpMk id="58" creationId="{328303AB-D9FC-2B2A-0A6E-B01B9AE67A34}"/>
          </ac:cxnSpMkLst>
        </pc:cxnChg>
        <pc:cxnChg chg="add mod">
          <ac:chgData name="Gayatri Dandawate" userId="e367800e3e82cfd8" providerId="LiveId" clId="{B387785B-9F8C-4E81-B0E2-F36D490C74EC}" dt="2022-05-02T20:12:59.670" v="1913" actId="1076"/>
          <ac:cxnSpMkLst>
            <pc:docMk/>
            <pc:sldMk cId="3540170904" sldId="312"/>
            <ac:cxnSpMk id="61" creationId="{E67BDDB2-E0CE-B026-3E89-11BB14541425}"/>
          </ac:cxnSpMkLst>
        </pc:cxnChg>
        <pc:cxnChg chg="add mod">
          <ac:chgData name="Gayatri Dandawate" userId="e367800e3e82cfd8" providerId="LiveId" clId="{B387785B-9F8C-4E81-B0E2-F36D490C74EC}" dt="2022-05-02T20:54:20.327" v="2524" actId="1076"/>
          <ac:cxnSpMkLst>
            <pc:docMk/>
            <pc:sldMk cId="3540170904" sldId="312"/>
            <ac:cxnSpMk id="1029" creationId="{0CF805A3-A469-5F20-1587-E7D90B581C51}"/>
          </ac:cxnSpMkLst>
        </pc:cxnChg>
      </pc:sldChg>
      <pc:sldChg chg="mod modShow">
        <pc:chgData name="Gayatri Dandawate" userId="e367800e3e82cfd8" providerId="LiveId" clId="{B387785B-9F8C-4E81-B0E2-F36D490C74EC}" dt="2022-05-03T13:36:08.001" v="3310" actId="729"/>
        <pc:sldMkLst>
          <pc:docMk/>
          <pc:sldMk cId="0" sldId="313"/>
        </pc:sldMkLst>
      </pc:sldChg>
      <pc:sldChg chg="new del ord">
        <pc:chgData name="Gayatri Dandawate" userId="e367800e3e82cfd8" providerId="LiveId" clId="{B387785B-9F8C-4E81-B0E2-F36D490C74EC}" dt="2022-05-03T13:35:56.156" v="3309" actId="47"/>
        <pc:sldMkLst>
          <pc:docMk/>
          <pc:sldMk cId="3709473533" sldId="314"/>
        </pc:sldMkLst>
      </pc:sldChg>
      <pc:sldChg chg="addSp delSp modSp new mod ord">
        <pc:chgData name="Gayatri Dandawate" userId="e367800e3e82cfd8" providerId="LiveId" clId="{B387785B-9F8C-4E81-B0E2-F36D490C74EC}" dt="2022-05-03T13:38:25.692" v="3313" actId="1076"/>
        <pc:sldMkLst>
          <pc:docMk/>
          <pc:sldMk cId="1817837643" sldId="315"/>
        </pc:sldMkLst>
        <pc:spChg chg="mod">
          <ac:chgData name="Gayatri Dandawate" userId="e367800e3e82cfd8" providerId="LiveId" clId="{B387785B-9F8C-4E81-B0E2-F36D490C74EC}" dt="2022-05-03T13:26:45.216" v="3296" actId="1076"/>
          <ac:spMkLst>
            <pc:docMk/>
            <pc:sldMk cId="1817837643" sldId="315"/>
            <ac:spMk id="2" creationId="{46AB6EAC-A662-320B-2D0A-81CD4E7B71AA}"/>
          </ac:spMkLst>
        </pc:spChg>
        <pc:spChg chg="add del">
          <ac:chgData name="Gayatri Dandawate" userId="e367800e3e82cfd8" providerId="LiveId" clId="{B387785B-9F8C-4E81-B0E2-F36D490C74EC}" dt="2022-05-03T13:22:36.275" v="3292" actId="21"/>
          <ac:spMkLst>
            <pc:docMk/>
            <pc:sldMk cId="1817837643" sldId="315"/>
            <ac:spMk id="3" creationId="{10911A5F-7EA8-F35E-9FB7-1BD4BD6EEACF}"/>
          </ac:spMkLst>
        </pc:spChg>
        <pc:spChg chg="mod">
          <ac:chgData name="Gayatri Dandawate" userId="e367800e3e82cfd8" providerId="LiveId" clId="{B387785B-9F8C-4E81-B0E2-F36D490C74EC}" dt="2022-05-03T13:38:25.692" v="3313" actId="1076"/>
          <ac:spMkLst>
            <pc:docMk/>
            <pc:sldMk cId="1817837643" sldId="315"/>
            <ac:spMk id="6" creationId="{EB0EFA70-8408-B9E0-59A7-3A12E01EB4FA}"/>
          </ac:spMkLst>
        </pc:spChg>
        <pc:picChg chg="add del mod">
          <ac:chgData name="Gayatri Dandawate" userId="e367800e3e82cfd8" providerId="LiveId" clId="{B387785B-9F8C-4E81-B0E2-F36D490C74EC}" dt="2022-05-02T20:26:29.316" v="2074"/>
          <ac:picMkLst>
            <pc:docMk/>
            <pc:sldMk cId="1817837643" sldId="315"/>
            <ac:picMk id="5" creationId="{8942B261-DCA5-8583-6714-DCD5C255E117}"/>
          </ac:picMkLst>
        </pc:picChg>
        <pc:picChg chg="add del mod">
          <ac:chgData name="Gayatri Dandawate" userId="e367800e3e82cfd8" providerId="LiveId" clId="{B387785B-9F8C-4E81-B0E2-F36D490C74EC}" dt="2022-05-02T20:26:29.316" v="2074"/>
          <ac:picMkLst>
            <pc:docMk/>
            <pc:sldMk cId="1817837643" sldId="315"/>
            <ac:picMk id="6" creationId="{E0007DA1-6630-D905-CBAF-EA6DBBAB8E7B}"/>
          </ac:picMkLst>
        </pc:picChg>
        <pc:picChg chg="add del mod">
          <ac:chgData name="Gayatri Dandawate" userId="e367800e3e82cfd8" providerId="LiveId" clId="{B387785B-9F8C-4E81-B0E2-F36D490C74EC}" dt="2022-05-02T20:26:29.316" v="2074"/>
          <ac:picMkLst>
            <pc:docMk/>
            <pc:sldMk cId="1817837643" sldId="315"/>
            <ac:picMk id="7" creationId="{535695D2-02AF-0983-9696-3E637DCDB122}"/>
          </ac:picMkLst>
        </pc:picChg>
        <pc:picChg chg="add del mod">
          <ac:chgData name="Gayatri Dandawate" userId="e367800e3e82cfd8" providerId="LiveId" clId="{B387785B-9F8C-4E81-B0E2-F36D490C74EC}" dt="2022-05-02T20:26:29.316" v="2074"/>
          <ac:picMkLst>
            <pc:docMk/>
            <pc:sldMk cId="1817837643" sldId="315"/>
            <ac:picMk id="8" creationId="{58256982-AADC-C88F-B060-CEB1CD09BD32}"/>
          </ac:picMkLst>
        </pc:picChg>
        <pc:picChg chg="add del mod">
          <ac:chgData name="Gayatri Dandawate" userId="e367800e3e82cfd8" providerId="LiveId" clId="{B387785B-9F8C-4E81-B0E2-F36D490C74EC}" dt="2022-05-02T20:26:29.316" v="2074"/>
          <ac:picMkLst>
            <pc:docMk/>
            <pc:sldMk cId="1817837643" sldId="315"/>
            <ac:picMk id="9" creationId="{E75AD9D0-FD10-1E88-8AE1-AE0CECA50867}"/>
          </ac:picMkLst>
        </pc:picChg>
        <pc:picChg chg="add del mod">
          <ac:chgData name="Gayatri Dandawate" userId="e367800e3e82cfd8" providerId="LiveId" clId="{B387785B-9F8C-4E81-B0E2-F36D490C74EC}" dt="2022-05-02T20:26:29.316" v="2074"/>
          <ac:picMkLst>
            <pc:docMk/>
            <pc:sldMk cId="1817837643" sldId="315"/>
            <ac:picMk id="10" creationId="{8B6879D3-2CFF-6C07-8CA6-6562C19775AC}"/>
          </ac:picMkLst>
        </pc:picChg>
        <pc:picChg chg="add del mod">
          <ac:chgData name="Gayatri Dandawate" userId="e367800e3e82cfd8" providerId="LiveId" clId="{B387785B-9F8C-4E81-B0E2-F36D490C74EC}" dt="2022-05-02T20:26:29.316" v="2074"/>
          <ac:picMkLst>
            <pc:docMk/>
            <pc:sldMk cId="1817837643" sldId="315"/>
            <ac:picMk id="11" creationId="{53D341F3-8FC3-F34B-96F5-26701D6810BC}"/>
          </ac:picMkLst>
        </pc:picChg>
        <pc:picChg chg="add del mod">
          <ac:chgData name="Gayatri Dandawate" userId="e367800e3e82cfd8" providerId="LiveId" clId="{B387785B-9F8C-4E81-B0E2-F36D490C74EC}" dt="2022-05-02T20:26:29.316" v="2074"/>
          <ac:picMkLst>
            <pc:docMk/>
            <pc:sldMk cId="1817837643" sldId="315"/>
            <ac:picMk id="12" creationId="{B2942E81-9048-3C85-FF07-6E0A5953FBF8}"/>
          </ac:picMkLst>
        </pc:picChg>
        <pc:picChg chg="add del mod">
          <ac:chgData name="Gayatri Dandawate" userId="e367800e3e82cfd8" providerId="LiveId" clId="{B387785B-9F8C-4E81-B0E2-F36D490C74EC}" dt="2022-05-02T20:26:29.316" v="2074"/>
          <ac:picMkLst>
            <pc:docMk/>
            <pc:sldMk cId="1817837643" sldId="315"/>
            <ac:picMk id="13" creationId="{CCA3930D-B007-5C0A-0672-E16B606F0238}"/>
          </ac:picMkLst>
        </pc:picChg>
        <pc:picChg chg="add del mod">
          <ac:chgData name="Gayatri Dandawate" userId="e367800e3e82cfd8" providerId="LiveId" clId="{B387785B-9F8C-4E81-B0E2-F36D490C74EC}" dt="2022-05-02T20:26:29.316" v="2074"/>
          <ac:picMkLst>
            <pc:docMk/>
            <pc:sldMk cId="1817837643" sldId="315"/>
            <ac:picMk id="14" creationId="{FFF9DBFC-D0EE-3CA3-0B70-D2AB4533E202}"/>
          </ac:picMkLst>
        </pc:picChg>
        <pc:picChg chg="add mod">
          <ac:chgData name="Gayatri Dandawate" userId="e367800e3e82cfd8" providerId="LiveId" clId="{B387785B-9F8C-4E81-B0E2-F36D490C74EC}" dt="2022-05-02T20:26:33.774" v="2076" actId="1076"/>
          <ac:picMkLst>
            <pc:docMk/>
            <pc:sldMk cId="1817837643" sldId="315"/>
            <ac:picMk id="15" creationId="{75F0F496-1133-D474-1ED4-B38BF2BFAE88}"/>
          </ac:picMkLst>
        </pc:picChg>
        <pc:picChg chg="add mod">
          <ac:chgData name="Gayatri Dandawate" userId="e367800e3e82cfd8" providerId="LiveId" clId="{B387785B-9F8C-4E81-B0E2-F36D490C74EC}" dt="2022-05-02T20:26:33.774" v="2076" actId="1076"/>
          <ac:picMkLst>
            <pc:docMk/>
            <pc:sldMk cId="1817837643" sldId="315"/>
            <ac:picMk id="16" creationId="{154099D4-AB5F-7D42-E1F5-DB939F545DF0}"/>
          </ac:picMkLst>
        </pc:picChg>
        <pc:picChg chg="add mod">
          <ac:chgData name="Gayatri Dandawate" userId="e367800e3e82cfd8" providerId="LiveId" clId="{B387785B-9F8C-4E81-B0E2-F36D490C74EC}" dt="2022-05-02T20:26:33.774" v="2076" actId="1076"/>
          <ac:picMkLst>
            <pc:docMk/>
            <pc:sldMk cId="1817837643" sldId="315"/>
            <ac:picMk id="17" creationId="{7344607E-E39E-ABAA-9985-274B10D1E3E1}"/>
          </ac:picMkLst>
        </pc:picChg>
        <pc:picChg chg="add mod">
          <ac:chgData name="Gayatri Dandawate" userId="e367800e3e82cfd8" providerId="LiveId" clId="{B387785B-9F8C-4E81-B0E2-F36D490C74EC}" dt="2022-05-02T20:26:33.774" v="2076" actId="1076"/>
          <ac:picMkLst>
            <pc:docMk/>
            <pc:sldMk cId="1817837643" sldId="315"/>
            <ac:picMk id="18" creationId="{2BB2C831-1F42-AC4F-969D-BF09425E2CC5}"/>
          </ac:picMkLst>
        </pc:picChg>
        <pc:picChg chg="add mod">
          <ac:chgData name="Gayatri Dandawate" userId="e367800e3e82cfd8" providerId="LiveId" clId="{B387785B-9F8C-4E81-B0E2-F36D490C74EC}" dt="2022-05-02T20:26:33.774" v="2076" actId="1076"/>
          <ac:picMkLst>
            <pc:docMk/>
            <pc:sldMk cId="1817837643" sldId="315"/>
            <ac:picMk id="19" creationId="{62DEC04F-3D2D-7CED-448A-BF23C97AD8B5}"/>
          </ac:picMkLst>
        </pc:picChg>
        <pc:picChg chg="add mod">
          <ac:chgData name="Gayatri Dandawate" userId="e367800e3e82cfd8" providerId="LiveId" clId="{B387785B-9F8C-4E81-B0E2-F36D490C74EC}" dt="2022-05-02T20:26:33.774" v="2076" actId="1076"/>
          <ac:picMkLst>
            <pc:docMk/>
            <pc:sldMk cId="1817837643" sldId="315"/>
            <ac:picMk id="20" creationId="{D27442C8-934F-D1AC-0682-D80ABF9C98A0}"/>
          </ac:picMkLst>
        </pc:picChg>
        <pc:picChg chg="add mod">
          <ac:chgData name="Gayatri Dandawate" userId="e367800e3e82cfd8" providerId="LiveId" clId="{B387785B-9F8C-4E81-B0E2-F36D490C74EC}" dt="2022-05-02T20:26:33.774" v="2076" actId="1076"/>
          <ac:picMkLst>
            <pc:docMk/>
            <pc:sldMk cId="1817837643" sldId="315"/>
            <ac:picMk id="21" creationId="{9BA2F7CC-8E93-C224-1F5F-E59A93DBB03A}"/>
          </ac:picMkLst>
        </pc:picChg>
        <pc:picChg chg="add mod">
          <ac:chgData name="Gayatri Dandawate" userId="e367800e3e82cfd8" providerId="LiveId" clId="{B387785B-9F8C-4E81-B0E2-F36D490C74EC}" dt="2022-05-02T20:26:33.774" v="2076" actId="1076"/>
          <ac:picMkLst>
            <pc:docMk/>
            <pc:sldMk cId="1817837643" sldId="315"/>
            <ac:picMk id="22" creationId="{2E0ECF11-39C0-233C-740D-2C97BC35E83E}"/>
          </ac:picMkLst>
        </pc:picChg>
        <pc:picChg chg="add mod">
          <ac:chgData name="Gayatri Dandawate" userId="e367800e3e82cfd8" providerId="LiveId" clId="{B387785B-9F8C-4E81-B0E2-F36D490C74EC}" dt="2022-05-02T20:26:33.774" v="2076" actId="1076"/>
          <ac:picMkLst>
            <pc:docMk/>
            <pc:sldMk cId="1817837643" sldId="315"/>
            <ac:picMk id="23" creationId="{11454555-7FDE-9506-8503-F1DA96DE5FA2}"/>
          </ac:picMkLst>
        </pc:picChg>
        <pc:picChg chg="add mod">
          <ac:chgData name="Gayatri Dandawate" userId="e367800e3e82cfd8" providerId="LiveId" clId="{B387785B-9F8C-4E81-B0E2-F36D490C74EC}" dt="2022-05-02T20:26:33.774" v="2076" actId="1076"/>
          <ac:picMkLst>
            <pc:docMk/>
            <pc:sldMk cId="1817837643" sldId="315"/>
            <ac:picMk id="24" creationId="{A050839A-5FAD-480C-D9AC-641B590136E8}"/>
          </ac:picMkLst>
        </pc:picChg>
      </pc:sldChg>
      <pc:sldMasterChg chg="del delSldLayout">
        <pc:chgData name="Gayatri Dandawate" userId="e367800e3e82cfd8" providerId="LiveId" clId="{B387785B-9F8C-4E81-B0E2-F36D490C74EC}" dt="2022-05-01T09:03:42.451" v="3" actId="47"/>
        <pc:sldMasterMkLst>
          <pc:docMk/>
          <pc:sldMasterMk cId="3164493264" sldId="2147483648"/>
        </pc:sldMasterMkLst>
        <pc:sldLayoutChg chg="del">
          <pc:chgData name="Gayatri Dandawate" userId="e367800e3e82cfd8" providerId="LiveId" clId="{B387785B-9F8C-4E81-B0E2-F36D490C74EC}" dt="2022-05-01T09:03:42.451" v="3" actId="47"/>
          <pc:sldLayoutMkLst>
            <pc:docMk/>
            <pc:sldMasterMk cId="3164493264" sldId="2147483648"/>
            <pc:sldLayoutMk cId="2147697055" sldId="2147483649"/>
          </pc:sldLayoutMkLst>
        </pc:sldLayoutChg>
        <pc:sldLayoutChg chg="del">
          <pc:chgData name="Gayatri Dandawate" userId="e367800e3e82cfd8" providerId="LiveId" clId="{B387785B-9F8C-4E81-B0E2-F36D490C74EC}" dt="2022-05-01T09:03:42.451" v="3" actId="47"/>
          <pc:sldLayoutMkLst>
            <pc:docMk/>
            <pc:sldMasterMk cId="3164493264" sldId="2147483648"/>
            <pc:sldLayoutMk cId="878589207" sldId="2147483650"/>
          </pc:sldLayoutMkLst>
        </pc:sldLayoutChg>
        <pc:sldLayoutChg chg="del">
          <pc:chgData name="Gayatri Dandawate" userId="e367800e3e82cfd8" providerId="LiveId" clId="{B387785B-9F8C-4E81-B0E2-F36D490C74EC}" dt="2022-05-01T09:03:42.451" v="3" actId="47"/>
          <pc:sldLayoutMkLst>
            <pc:docMk/>
            <pc:sldMasterMk cId="3164493264" sldId="2147483648"/>
            <pc:sldLayoutMk cId="3918846869" sldId="2147483651"/>
          </pc:sldLayoutMkLst>
        </pc:sldLayoutChg>
        <pc:sldLayoutChg chg="del">
          <pc:chgData name="Gayatri Dandawate" userId="e367800e3e82cfd8" providerId="LiveId" clId="{B387785B-9F8C-4E81-B0E2-F36D490C74EC}" dt="2022-05-01T09:03:42.451" v="3" actId="47"/>
          <pc:sldLayoutMkLst>
            <pc:docMk/>
            <pc:sldMasterMk cId="3164493264" sldId="2147483648"/>
            <pc:sldLayoutMk cId="704504108" sldId="2147483652"/>
          </pc:sldLayoutMkLst>
        </pc:sldLayoutChg>
        <pc:sldLayoutChg chg="del">
          <pc:chgData name="Gayatri Dandawate" userId="e367800e3e82cfd8" providerId="LiveId" clId="{B387785B-9F8C-4E81-B0E2-F36D490C74EC}" dt="2022-05-01T09:03:42.451" v="3" actId="47"/>
          <pc:sldLayoutMkLst>
            <pc:docMk/>
            <pc:sldMasterMk cId="3164493264" sldId="2147483648"/>
            <pc:sldLayoutMk cId="2356322957" sldId="2147483653"/>
          </pc:sldLayoutMkLst>
        </pc:sldLayoutChg>
        <pc:sldLayoutChg chg="del">
          <pc:chgData name="Gayatri Dandawate" userId="e367800e3e82cfd8" providerId="LiveId" clId="{B387785B-9F8C-4E81-B0E2-F36D490C74EC}" dt="2022-05-01T09:03:42.451" v="3" actId="47"/>
          <pc:sldLayoutMkLst>
            <pc:docMk/>
            <pc:sldMasterMk cId="3164493264" sldId="2147483648"/>
            <pc:sldLayoutMk cId="1884249897" sldId="2147483654"/>
          </pc:sldLayoutMkLst>
        </pc:sldLayoutChg>
        <pc:sldLayoutChg chg="del">
          <pc:chgData name="Gayatri Dandawate" userId="e367800e3e82cfd8" providerId="LiveId" clId="{B387785B-9F8C-4E81-B0E2-F36D490C74EC}" dt="2022-05-01T09:03:42.451" v="3" actId="47"/>
          <pc:sldLayoutMkLst>
            <pc:docMk/>
            <pc:sldMasterMk cId="3164493264" sldId="2147483648"/>
            <pc:sldLayoutMk cId="2690644254" sldId="2147483655"/>
          </pc:sldLayoutMkLst>
        </pc:sldLayoutChg>
        <pc:sldLayoutChg chg="del">
          <pc:chgData name="Gayatri Dandawate" userId="e367800e3e82cfd8" providerId="LiveId" clId="{B387785B-9F8C-4E81-B0E2-F36D490C74EC}" dt="2022-05-01T09:03:42.451" v="3" actId="47"/>
          <pc:sldLayoutMkLst>
            <pc:docMk/>
            <pc:sldMasterMk cId="3164493264" sldId="2147483648"/>
            <pc:sldLayoutMk cId="2543102572" sldId="2147483656"/>
          </pc:sldLayoutMkLst>
        </pc:sldLayoutChg>
        <pc:sldLayoutChg chg="del">
          <pc:chgData name="Gayatri Dandawate" userId="e367800e3e82cfd8" providerId="LiveId" clId="{B387785B-9F8C-4E81-B0E2-F36D490C74EC}" dt="2022-05-01T09:03:42.451" v="3" actId="47"/>
          <pc:sldLayoutMkLst>
            <pc:docMk/>
            <pc:sldMasterMk cId="3164493264" sldId="2147483648"/>
            <pc:sldLayoutMk cId="3650279563" sldId="2147483657"/>
          </pc:sldLayoutMkLst>
        </pc:sldLayoutChg>
        <pc:sldLayoutChg chg="del">
          <pc:chgData name="Gayatri Dandawate" userId="e367800e3e82cfd8" providerId="LiveId" clId="{B387785B-9F8C-4E81-B0E2-F36D490C74EC}" dt="2022-05-01T09:03:42.451" v="3" actId="47"/>
          <pc:sldLayoutMkLst>
            <pc:docMk/>
            <pc:sldMasterMk cId="3164493264" sldId="2147483648"/>
            <pc:sldLayoutMk cId="2551665612" sldId="2147483658"/>
          </pc:sldLayoutMkLst>
        </pc:sldLayoutChg>
        <pc:sldLayoutChg chg="del">
          <pc:chgData name="Gayatri Dandawate" userId="e367800e3e82cfd8" providerId="LiveId" clId="{B387785B-9F8C-4E81-B0E2-F36D490C74EC}" dt="2022-05-01T09:03:42.451" v="3" actId="47"/>
          <pc:sldLayoutMkLst>
            <pc:docMk/>
            <pc:sldMasterMk cId="3164493264" sldId="2147483648"/>
            <pc:sldLayoutMk cId="3867445648" sldId="2147483659"/>
          </pc:sldLayoutMkLst>
        </pc:sldLayoutChg>
      </pc:sldMasterChg>
    </pc:docChg>
  </pc:docChgLst>
  <pc:docChgLst>
    <pc:chgData name="Guest User" providerId="Windows Live" clId="Web-{EBE9455E-44B5-4F58-8189-41488E4C1289}"/>
    <pc:docChg chg="modSld">
      <pc:chgData name="Guest User" userId="" providerId="Windows Live" clId="Web-{EBE9455E-44B5-4F58-8189-41488E4C1289}" dt="2022-05-07T19:51:06.617" v="169" actId="1076"/>
      <pc:docMkLst>
        <pc:docMk/>
      </pc:docMkLst>
      <pc:sldChg chg="addSp modSp">
        <pc:chgData name="Guest User" userId="" providerId="Windows Live" clId="Web-{EBE9455E-44B5-4F58-8189-41488E4C1289}" dt="2022-05-07T19:51:06.617" v="169" actId="1076"/>
        <pc:sldMkLst>
          <pc:docMk/>
          <pc:sldMk cId="3543938677" sldId="316"/>
        </pc:sldMkLst>
        <pc:spChg chg="mod">
          <ac:chgData name="Guest User" userId="" providerId="Windows Live" clId="Web-{EBE9455E-44B5-4F58-8189-41488E4C1289}" dt="2022-05-07T19:49:50.534" v="153" actId="20577"/>
          <ac:spMkLst>
            <pc:docMk/>
            <pc:sldMk cId="3543938677" sldId="316"/>
            <ac:spMk id="2" creationId="{B9750A8C-449B-AFA0-D53C-7F45A49C904A}"/>
          </ac:spMkLst>
        </pc:spChg>
        <pc:spChg chg="mod">
          <ac:chgData name="Guest User" userId="" providerId="Windows Live" clId="Web-{EBE9455E-44B5-4F58-8189-41488E4C1289}" dt="2022-05-07T19:50:35.756" v="162" actId="20577"/>
          <ac:spMkLst>
            <pc:docMk/>
            <pc:sldMk cId="3543938677" sldId="316"/>
            <ac:spMk id="9" creationId="{23088EC3-96F8-D5AD-DCA2-4664691DD02B}"/>
          </ac:spMkLst>
        </pc:spChg>
        <pc:spChg chg="add mod">
          <ac:chgData name="Guest User" userId="" providerId="Windows Live" clId="Web-{EBE9455E-44B5-4F58-8189-41488E4C1289}" dt="2022-05-07T19:41:29.177" v="124" actId="20577"/>
          <ac:spMkLst>
            <pc:docMk/>
            <pc:sldMk cId="3543938677" sldId="316"/>
            <ac:spMk id="35" creationId="{D8F973D1-2EE8-2548-76D9-E427868FA906}"/>
          </ac:spMkLst>
        </pc:spChg>
        <pc:spChg chg="add mod">
          <ac:chgData name="Guest User" userId="" providerId="Windows Live" clId="Web-{EBE9455E-44B5-4F58-8189-41488E4C1289}" dt="2022-05-07T19:51:06.617" v="169" actId="1076"/>
          <ac:spMkLst>
            <pc:docMk/>
            <pc:sldMk cId="3543938677" sldId="316"/>
            <ac:spMk id="40" creationId="{B872135E-1D27-90CA-413D-E0D8664BC211}"/>
          </ac:spMkLst>
        </pc:spChg>
      </pc:sldChg>
    </pc:docChg>
  </pc:docChgLst>
  <pc:docChgLst>
    <pc:chgData name="Guest User" providerId="Windows Live" clId="Web-{61A6CD3C-5803-4DEE-8E81-31420CA3AB90}"/>
    <pc:docChg chg="modSld">
      <pc:chgData name="Guest User" userId="" providerId="Windows Live" clId="Web-{61A6CD3C-5803-4DEE-8E81-31420CA3AB90}" dt="2022-05-14T16:40:35.345" v="284" actId="20577"/>
      <pc:docMkLst>
        <pc:docMk/>
      </pc:docMkLst>
      <pc:sldChg chg="addSp modSp">
        <pc:chgData name="Guest User" userId="" providerId="Windows Live" clId="Web-{61A6CD3C-5803-4DEE-8E81-31420CA3AB90}" dt="2022-05-14T16:40:35.345" v="284" actId="20577"/>
        <pc:sldMkLst>
          <pc:docMk/>
          <pc:sldMk cId="2435874794" sldId="322"/>
        </pc:sldMkLst>
        <pc:spChg chg="mod">
          <ac:chgData name="Guest User" userId="" providerId="Windows Live" clId="Web-{61A6CD3C-5803-4DEE-8E81-31420CA3AB90}" dt="2022-05-14T14:46:53.283" v="23" actId="20577"/>
          <ac:spMkLst>
            <pc:docMk/>
            <pc:sldMk cId="2435874794" sldId="322"/>
            <ac:spMk id="2" creationId="{7826142B-3827-85D8-EED5-8E87384888D2}"/>
          </ac:spMkLst>
        </pc:spChg>
        <pc:spChg chg="mod">
          <ac:chgData name="Guest User" userId="" providerId="Windows Live" clId="Web-{61A6CD3C-5803-4DEE-8E81-31420CA3AB90}" dt="2022-05-14T16:21:52.281" v="198" actId="20577"/>
          <ac:spMkLst>
            <pc:docMk/>
            <pc:sldMk cId="2435874794" sldId="322"/>
            <ac:spMk id="3" creationId="{E5B604D9-5C4F-AC22-1EBD-9219D4F43BA6}"/>
          </ac:spMkLst>
        </pc:spChg>
        <pc:spChg chg="mod">
          <ac:chgData name="Guest User" userId="" providerId="Windows Live" clId="Web-{61A6CD3C-5803-4DEE-8E81-31420CA3AB90}" dt="2022-05-14T16:25:25.537" v="254" actId="14100"/>
          <ac:spMkLst>
            <pc:docMk/>
            <pc:sldMk cId="2435874794" sldId="322"/>
            <ac:spMk id="5" creationId="{D2640034-C8E1-2BD2-441A-0C472A38222F}"/>
          </ac:spMkLst>
        </pc:spChg>
        <pc:spChg chg="mod">
          <ac:chgData name="Guest User" userId="" providerId="Windows Live" clId="Web-{61A6CD3C-5803-4DEE-8E81-31420CA3AB90}" dt="2022-05-14T16:17:07.475" v="149" actId="14100"/>
          <ac:spMkLst>
            <pc:docMk/>
            <pc:sldMk cId="2435874794" sldId="322"/>
            <ac:spMk id="6" creationId="{3A80B7A9-6BF0-40A9-D957-E015654F5D55}"/>
          </ac:spMkLst>
        </pc:spChg>
        <pc:spChg chg="add mod">
          <ac:chgData name="Guest User" userId="" providerId="Windows Live" clId="Web-{61A6CD3C-5803-4DEE-8E81-31420CA3AB90}" dt="2022-05-14T16:26:18.929" v="266" actId="14100"/>
          <ac:spMkLst>
            <pc:docMk/>
            <pc:sldMk cId="2435874794" sldId="322"/>
            <ac:spMk id="7" creationId="{4F532AEA-4441-511B-8D16-81DFC76DD3B4}"/>
          </ac:spMkLst>
        </pc:spChg>
        <pc:spChg chg="add mod">
          <ac:chgData name="Guest User" userId="" providerId="Windows Live" clId="Web-{61A6CD3C-5803-4DEE-8E81-31420CA3AB90}" dt="2022-05-14T16:40:35.345" v="284" actId="20577"/>
          <ac:spMkLst>
            <pc:docMk/>
            <pc:sldMk cId="2435874794" sldId="322"/>
            <ac:spMk id="8" creationId="{49EBDC20-23C6-E0E5-80FD-50B255A71EF0}"/>
          </ac:spMkLst>
        </pc:spChg>
        <pc:spChg chg="add mod">
          <ac:chgData name="Guest User" userId="" providerId="Windows Live" clId="Web-{61A6CD3C-5803-4DEE-8E81-31420CA3AB90}" dt="2022-05-14T16:26:16.163" v="265" actId="14100"/>
          <ac:spMkLst>
            <pc:docMk/>
            <pc:sldMk cId="2435874794" sldId="322"/>
            <ac:spMk id="9" creationId="{6A637EDA-F1DB-1D11-A7AE-114BFD710117}"/>
          </ac:spMkLst>
        </pc:spChg>
        <pc:spChg chg="add mod">
          <ac:chgData name="Guest User" userId="" providerId="Windows Live" clId="Web-{61A6CD3C-5803-4DEE-8E81-31420CA3AB90}" dt="2022-05-14T16:25:09.740" v="252" actId="20577"/>
          <ac:spMkLst>
            <pc:docMk/>
            <pc:sldMk cId="2435874794" sldId="322"/>
            <ac:spMk id="10" creationId="{FE874552-89CA-B8CF-6545-21922DCFD2AE}"/>
          </ac:spMkLst>
        </pc:spChg>
      </pc:sldChg>
    </pc:docChg>
  </pc:docChgLst>
  <pc:docChgLst>
    <pc:chgData name="Guest User" providerId="Windows Live" clId="Web-{08A96BE5-6A2E-4E2F-B450-5CCC43BB091D}"/>
    <pc:docChg chg="modSld">
      <pc:chgData name="Guest User" userId="" providerId="Windows Live" clId="Web-{08A96BE5-6A2E-4E2F-B450-5CCC43BB091D}" dt="2022-05-02T19:19:42.405" v="0" actId="1076"/>
      <pc:docMkLst>
        <pc:docMk/>
      </pc:docMkLst>
      <pc:sldChg chg="modSp">
        <pc:chgData name="Guest User" userId="" providerId="Windows Live" clId="Web-{08A96BE5-6A2E-4E2F-B450-5CCC43BB091D}" dt="2022-05-02T19:19:42.405" v="0" actId="1076"/>
        <pc:sldMkLst>
          <pc:docMk/>
          <pc:sldMk cId="0" sldId="306"/>
        </pc:sldMkLst>
        <pc:picChg chg="mod">
          <ac:chgData name="Guest User" userId="" providerId="Windows Live" clId="Web-{08A96BE5-6A2E-4E2F-B450-5CCC43BB091D}" dt="2022-05-02T19:19:42.405" v="0" actId="1076"/>
          <ac:picMkLst>
            <pc:docMk/>
            <pc:sldMk cId="0" sldId="306"/>
            <ac:picMk id="5" creationId="{2F62E353-807B-4022-BEAD-16A9360A3402}"/>
          </ac:picMkLst>
        </pc:picChg>
      </pc:sldChg>
    </pc:docChg>
  </pc:docChgLst>
  <pc:docChgLst>
    <pc:chgData name="Guest User" providerId="Windows Live" clId="Web-{D2A62375-D8BC-40BD-B63E-5FCCE103C97E}"/>
    <pc:docChg chg="modSld">
      <pc:chgData name="Guest User" userId="" providerId="Windows Live" clId="Web-{D2A62375-D8BC-40BD-B63E-5FCCE103C97E}" dt="2022-05-22T12:50:44.255" v="30" actId="20577"/>
      <pc:docMkLst>
        <pc:docMk/>
      </pc:docMkLst>
      <pc:sldChg chg="modSp">
        <pc:chgData name="Guest User" userId="" providerId="Windows Live" clId="Web-{D2A62375-D8BC-40BD-B63E-5FCCE103C97E}" dt="2022-05-22T12:37:36.519" v="8" actId="20577"/>
        <pc:sldMkLst>
          <pc:docMk/>
          <pc:sldMk cId="2625811559" sldId="307"/>
        </pc:sldMkLst>
        <pc:spChg chg="mod">
          <ac:chgData name="Guest User" userId="" providerId="Windows Live" clId="Web-{D2A62375-D8BC-40BD-B63E-5FCCE103C97E}" dt="2022-05-22T12:37:36.519" v="8" actId="20577"/>
          <ac:spMkLst>
            <pc:docMk/>
            <pc:sldMk cId="2625811559" sldId="307"/>
            <ac:spMk id="53" creationId="{45E6A39B-07C4-02F7-5EC4-D0AEC2C53DDE}"/>
          </ac:spMkLst>
        </pc:spChg>
        <pc:spChg chg="mod">
          <ac:chgData name="Guest User" userId="" providerId="Windows Live" clId="Web-{D2A62375-D8BC-40BD-B63E-5FCCE103C97E}" dt="2022-05-22T12:37:19.925" v="6" actId="20577"/>
          <ac:spMkLst>
            <pc:docMk/>
            <pc:sldMk cId="2625811559" sldId="307"/>
            <ac:spMk id="60" creationId="{37E908EB-863E-234C-4988-8150D42E852B}"/>
          </ac:spMkLst>
        </pc:spChg>
      </pc:sldChg>
      <pc:sldChg chg="modSp">
        <pc:chgData name="Guest User" userId="" providerId="Windows Live" clId="Web-{D2A62375-D8BC-40BD-B63E-5FCCE103C97E}" dt="2022-05-22T12:40:52.258" v="11" actId="20577"/>
        <pc:sldMkLst>
          <pc:docMk/>
          <pc:sldMk cId="3871129379" sldId="327"/>
        </pc:sldMkLst>
        <pc:spChg chg="mod">
          <ac:chgData name="Guest User" userId="" providerId="Windows Live" clId="Web-{D2A62375-D8BC-40BD-B63E-5FCCE103C97E}" dt="2022-05-22T12:40:52.258" v="11" actId="20577"/>
          <ac:spMkLst>
            <pc:docMk/>
            <pc:sldMk cId="3871129379" sldId="327"/>
            <ac:spMk id="39" creationId="{DD7A183B-7738-F2FE-D618-DEB63D15BCF8}"/>
          </ac:spMkLst>
        </pc:spChg>
      </pc:sldChg>
      <pc:sldChg chg="modSp">
        <pc:chgData name="Guest User" userId="" providerId="Windows Live" clId="Web-{D2A62375-D8BC-40BD-B63E-5FCCE103C97E}" dt="2022-05-22T12:34:23.593" v="4" actId="1076"/>
        <pc:sldMkLst>
          <pc:docMk/>
          <pc:sldMk cId="3214887796" sldId="328"/>
        </pc:sldMkLst>
        <pc:spChg chg="mod">
          <ac:chgData name="Guest User" userId="" providerId="Windows Live" clId="Web-{D2A62375-D8BC-40BD-B63E-5FCCE103C97E}" dt="2022-05-22T12:32:04.793" v="3" actId="20577"/>
          <ac:spMkLst>
            <pc:docMk/>
            <pc:sldMk cId="3214887796" sldId="328"/>
            <ac:spMk id="58" creationId="{EB1C2C4C-B854-E5A1-4809-0E7EC8AFC939}"/>
          </ac:spMkLst>
        </pc:spChg>
        <pc:spChg chg="mod">
          <ac:chgData name="Guest User" userId="" providerId="Windows Live" clId="Web-{D2A62375-D8BC-40BD-B63E-5FCCE103C97E}" dt="2022-05-22T12:34:23.593" v="4" actId="1076"/>
          <ac:spMkLst>
            <pc:docMk/>
            <pc:sldMk cId="3214887796" sldId="328"/>
            <ac:spMk id="61" creationId="{157A1C7C-9767-E082-407D-48D6B7DF9394}"/>
          </ac:spMkLst>
        </pc:spChg>
      </pc:sldChg>
      <pc:sldChg chg="modSp">
        <pc:chgData name="Guest User" userId="" providerId="Windows Live" clId="Web-{D2A62375-D8BC-40BD-B63E-5FCCE103C97E}" dt="2022-05-22T12:44:24.684" v="12" actId="1076"/>
        <pc:sldMkLst>
          <pc:docMk/>
          <pc:sldMk cId="38416456" sldId="330"/>
        </pc:sldMkLst>
        <pc:spChg chg="mod">
          <ac:chgData name="Guest User" userId="" providerId="Windows Live" clId="Web-{D2A62375-D8BC-40BD-B63E-5FCCE103C97E}" dt="2022-05-22T12:44:24.684" v="12" actId="1076"/>
          <ac:spMkLst>
            <pc:docMk/>
            <pc:sldMk cId="38416456" sldId="330"/>
            <ac:spMk id="9" creationId="{B2F6F07A-9561-0AE8-C9EB-C0DD35DC0ABB}"/>
          </ac:spMkLst>
        </pc:spChg>
      </pc:sldChg>
      <pc:sldChg chg="modSp">
        <pc:chgData name="Guest User" userId="" providerId="Windows Live" clId="Web-{D2A62375-D8BC-40BD-B63E-5FCCE103C97E}" dt="2022-05-22T12:46:57.844" v="21" actId="20577"/>
        <pc:sldMkLst>
          <pc:docMk/>
          <pc:sldMk cId="1311193501" sldId="341"/>
        </pc:sldMkLst>
        <pc:spChg chg="mod">
          <ac:chgData name="Guest User" userId="" providerId="Windows Live" clId="Web-{D2A62375-D8BC-40BD-B63E-5FCCE103C97E}" dt="2022-05-22T12:46:57.844" v="21" actId="20577"/>
          <ac:spMkLst>
            <pc:docMk/>
            <pc:sldMk cId="1311193501" sldId="341"/>
            <ac:spMk id="38" creationId="{CCE500A8-B39A-9118-A450-01A49FD73B88}"/>
          </ac:spMkLst>
        </pc:spChg>
      </pc:sldChg>
      <pc:sldChg chg="modSp">
        <pc:chgData name="Guest User" userId="" providerId="Windows Live" clId="Web-{D2A62375-D8BC-40BD-B63E-5FCCE103C97E}" dt="2022-05-22T12:18:39.729" v="1" actId="1076"/>
        <pc:sldMkLst>
          <pc:docMk/>
          <pc:sldMk cId="3395850100" sldId="345"/>
        </pc:sldMkLst>
        <pc:spChg chg="mod">
          <ac:chgData name="Guest User" userId="" providerId="Windows Live" clId="Web-{D2A62375-D8BC-40BD-B63E-5FCCE103C97E}" dt="2022-05-22T12:18:30.573" v="0" actId="1076"/>
          <ac:spMkLst>
            <pc:docMk/>
            <pc:sldMk cId="3395850100" sldId="345"/>
            <ac:spMk id="11" creationId="{7FC460EB-0927-A7E9-AD26-B0BC7FA3E65C}"/>
          </ac:spMkLst>
        </pc:spChg>
        <pc:spChg chg="mod">
          <ac:chgData name="Guest User" userId="" providerId="Windows Live" clId="Web-{D2A62375-D8BC-40BD-B63E-5FCCE103C97E}" dt="2022-05-22T12:18:39.729" v="1" actId="1076"/>
          <ac:spMkLst>
            <pc:docMk/>
            <pc:sldMk cId="3395850100" sldId="345"/>
            <ac:spMk id="12" creationId="{FEA25CEF-10AB-7F16-AC89-7733177ADAFF}"/>
          </ac:spMkLst>
        </pc:spChg>
        <pc:cxnChg chg="mod">
          <ac:chgData name="Guest User" userId="" providerId="Windows Live" clId="Web-{D2A62375-D8BC-40BD-B63E-5FCCE103C97E}" dt="2022-05-22T12:18:30.573" v="0" actId="1076"/>
          <ac:cxnSpMkLst>
            <pc:docMk/>
            <pc:sldMk cId="3395850100" sldId="345"/>
            <ac:cxnSpMk id="97" creationId="{9EEA64B9-D59F-674A-3568-F3466279D5E5}"/>
          </ac:cxnSpMkLst>
        </pc:cxnChg>
      </pc:sldChg>
      <pc:sldChg chg="modSp">
        <pc:chgData name="Guest User" userId="" providerId="Windows Live" clId="Web-{D2A62375-D8BC-40BD-B63E-5FCCE103C97E}" dt="2022-05-22T12:50:44.255" v="30" actId="20577"/>
        <pc:sldMkLst>
          <pc:docMk/>
          <pc:sldMk cId="771489191" sldId="349"/>
        </pc:sldMkLst>
        <pc:spChg chg="mod">
          <ac:chgData name="Guest User" userId="" providerId="Windows Live" clId="Web-{D2A62375-D8BC-40BD-B63E-5FCCE103C97E}" dt="2022-05-22T12:50:44.255" v="30" actId="20577"/>
          <ac:spMkLst>
            <pc:docMk/>
            <pc:sldMk cId="771489191" sldId="349"/>
            <ac:spMk id="3" creationId="{6D188D51-DF24-9738-A205-788F15F6A497}"/>
          </ac:spMkLst>
        </pc:spChg>
      </pc:sldChg>
    </pc:docChg>
  </pc:docChgLst>
  <pc:docChgLst>
    <pc:chgData name="Guest User" providerId="Windows Live" clId="Web-{3F9D40AA-7E4A-41AF-A252-DB2CE555A28A}"/>
    <pc:docChg chg="modSld">
      <pc:chgData name="Guest User" userId="" providerId="Windows Live" clId="Web-{3F9D40AA-7E4A-41AF-A252-DB2CE555A28A}" dt="2022-05-02T11:19:30.482" v="11" actId="1076"/>
      <pc:docMkLst>
        <pc:docMk/>
      </pc:docMkLst>
      <pc:sldChg chg="addSp modSp">
        <pc:chgData name="Guest User" userId="" providerId="Windows Live" clId="Web-{3F9D40AA-7E4A-41AF-A252-DB2CE555A28A}" dt="2022-05-02T11:19:30.482" v="11" actId="1076"/>
        <pc:sldMkLst>
          <pc:docMk/>
          <pc:sldMk cId="0" sldId="306"/>
        </pc:sldMkLst>
        <pc:spChg chg="add mod">
          <ac:chgData name="Guest User" userId="" providerId="Windows Live" clId="Web-{3F9D40AA-7E4A-41AF-A252-DB2CE555A28A}" dt="2022-05-02T11:17:28.505" v="3" actId="20577"/>
          <ac:spMkLst>
            <pc:docMk/>
            <pc:sldMk cId="0" sldId="306"/>
            <ac:spMk id="2" creationId="{5C24F21B-759B-56B5-6499-900C1F8B1040}"/>
          </ac:spMkLst>
        </pc:spChg>
        <pc:spChg chg="add mod">
          <ac:chgData name="Guest User" userId="" providerId="Windows Live" clId="Web-{3F9D40AA-7E4A-41AF-A252-DB2CE555A28A}" dt="2022-05-02T11:19:30.482" v="11" actId="1076"/>
          <ac:spMkLst>
            <pc:docMk/>
            <pc:sldMk cId="0" sldId="306"/>
            <ac:spMk id="3" creationId="{517CF9F0-17C6-71A5-8445-52845C567174}"/>
          </ac:spMkLst>
        </pc:spChg>
      </pc:sldChg>
    </pc:docChg>
  </pc:docChgLst>
  <pc:docChgLst>
    <pc:chgData name="Nagarjuna Gottipati" userId="bd362cbb2a44c3e1" providerId="Windows Live" clId="Web-{40244191-DBB3-4271-8016-568CEF701CE1}"/>
    <pc:docChg chg="modSld">
      <pc:chgData name="Nagarjuna Gottipati" userId="bd362cbb2a44c3e1" providerId="Windows Live" clId="Web-{40244191-DBB3-4271-8016-568CEF701CE1}" dt="2022-05-22T14:45:03.853" v="25"/>
      <pc:docMkLst>
        <pc:docMk/>
      </pc:docMkLst>
      <pc:sldChg chg="modSp">
        <pc:chgData name="Nagarjuna Gottipati" userId="bd362cbb2a44c3e1" providerId="Windows Live" clId="Web-{40244191-DBB3-4271-8016-568CEF701CE1}" dt="2022-05-22T14:45:03.853" v="25"/>
        <pc:sldMkLst>
          <pc:docMk/>
          <pc:sldMk cId="3487745615" sldId="339"/>
        </pc:sldMkLst>
        <pc:spChg chg="mod">
          <ac:chgData name="Nagarjuna Gottipati" userId="bd362cbb2a44c3e1" providerId="Windows Live" clId="Web-{40244191-DBB3-4271-8016-568CEF701CE1}" dt="2022-05-22T14:45:03.853" v="25"/>
          <ac:spMkLst>
            <pc:docMk/>
            <pc:sldMk cId="3487745615" sldId="339"/>
            <ac:spMk id="1793" creationId="{00000000-0000-0000-0000-000000000000}"/>
          </ac:spMkLst>
        </pc:spChg>
      </pc:sldChg>
    </pc:docChg>
  </pc:docChgLst>
  <pc:docChgLst>
    <pc:chgData name="Guest User" providerId="Windows Live" clId="Web-{B17EBBDC-F32A-426D-9E5F-E774B9DFB9C6}"/>
    <pc:docChg chg="modSld">
      <pc:chgData name="Guest User" userId="" providerId="Windows Live" clId="Web-{B17EBBDC-F32A-426D-9E5F-E774B9DFB9C6}" dt="2022-05-07T17:07:09.307" v="76" actId="20577"/>
      <pc:docMkLst>
        <pc:docMk/>
      </pc:docMkLst>
      <pc:sldChg chg="addSp delSp modSp">
        <pc:chgData name="Guest User" userId="" providerId="Windows Live" clId="Web-{B17EBBDC-F32A-426D-9E5F-E774B9DFB9C6}" dt="2022-05-07T17:07:09.307" v="76" actId="20577"/>
        <pc:sldMkLst>
          <pc:docMk/>
          <pc:sldMk cId="3543938677" sldId="316"/>
        </pc:sldMkLst>
        <pc:spChg chg="add del mod">
          <ac:chgData name="Guest User" userId="" providerId="Windows Live" clId="Web-{B17EBBDC-F32A-426D-9E5F-E774B9DFB9C6}" dt="2022-05-07T16:36:24.504" v="2"/>
          <ac:spMkLst>
            <pc:docMk/>
            <pc:sldMk cId="3543938677" sldId="316"/>
            <ac:spMk id="18" creationId="{D8B9E5A0-04CC-86BA-8ACF-EA40F580C383}"/>
          </ac:spMkLst>
        </pc:spChg>
        <pc:graphicFrameChg chg="add del mod modGraphic">
          <ac:chgData name="Guest User" userId="" providerId="Windows Live" clId="Web-{B17EBBDC-F32A-426D-9E5F-E774B9DFB9C6}" dt="2022-05-07T17:07:09.307" v="76" actId="20577"/>
          <ac:graphicFrameMkLst>
            <pc:docMk/>
            <pc:sldMk cId="3543938677" sldId="316"/>
            <ac:graphicFrameMk id="5" creationId="{9BA2A864-9E79-8AAD-7334-A6A5D47A32EB}"/>
          </ac:graphicFrameMkLst>
        </pc:graphicFrameChg>
      </pc:sldChg>
    </pc:docChg>
  </pc:docChgLst>
  <pc:docChgLst>
    <pc:chgData name="Guest User" providerId="Windows Live" clId="Web-{BBAF80D1-1987-4E36-9FC0-34BC2612FB9C}"/>
    <pc:docChg chg="addSld delSld modSld">
      <pc:chgData name="Guest User" userId="" providerId="Windows Live" clId="Web-{BBAF80D1-1987-4E36-9FC0-34BC2612FB9C}" dt="2022-05-21T09:31:16.706" v="32"/>
      <pc:docMkLst>
        <pc:docMk/>
      </pc:docMkLst>
      <pc:sldChg chg="modSp">
        <pc:chgData name="Guest User" userId="" providerId="Windows Live" clId="Web-{BBAF80D1-1987-4E36-9FC0-34BC2612FB9C}" dt="2022-05-20T19:39:51.103" v="19" actId="20577"/>
        <pc:sldMkLst>
          <pc:docMk/>
          <pc:sldMk cId="1003861779" sldId="329"/>
        </pc:sldMkLst>
        <pc:spChg chg="mod">
          <ac:chgData name="Guest User" userId="" providerId="Windows Live" clId="Web-{BBAF80D1-1987-4E36-9FC0-34BC2612FB9C}" dt="2022-05-20T19:39:51.103" v="19" actId="20577"/>
          <ac:spMkLst>
            <pc:docMk/>
            <pc:sldMk cId="1003861779" sldId="329"/>
            <ac:spMk id="3" creationId="{456519A7-5E15-86F0-A0A0-7BD2D794BE9B}"/>
          </ac:spMkLst>
        </pc:spChg>
      </pc:sldChg>
      <pc:sldChg chg="addSp delSp modSp new del">
        <pc:chgData name="Guest User" userId="" providerId="Windows Live" clId="Web-{BBAF80D1-1987-4E36-9FC0-34BC2612FB9C}" dt="2022-05-21T09:31:01.550" v="31"/>
        <pc:sldMkLst>
          <pc:docMk/>
          <pc:sldMk cId="449853624" sldId="338"/>
        </pc:sldMkLst>
        <pc:spChg chg="del mod">
          <ac:chgData name="Guest User" userId="" providerId="Windows Live" clId="Web-{BBAF80D1-1987-4E36-9FC0-34BC2612FB9C}" dt="2022-05-21T09:30:58.018" v="30"/>
          <ac:spMkLst>
            <pc:docMk/>
            <pc:sldMk cId="449853624" sldId="338"/>
            <ac:spMk id="2" creationId="{942D610C-8E55-B006-B9BD-B1E0E1512ACA}"/>
          </ac:spMkLst>
        </pc:spChg>
        <pc:spChg chg="del">
          <ac:chgData name="Guest User" userId="" providerId="Windows Live" clId="Web-{BBAF80D1-1987-4E36-9FC0-34BC2612FB9C}" dt="2022-05-21T09:26:33.136" v="29"/>
          <ac:spMkLst>
            <pc:docMk/>
            <pc:sldMk cId="449853624" sldId="338"/>
            <ac:spMk id="3" creationId="{02C6F2F3-E972-E1CF-6085-45784C6B5D18}"/>
          </ac:spMkLst>
        </pc:spChg>
        <pc:spChg chg="add mod">
          <ac:chgData name="Guest User" userId="" providerId="Windows Live" clId="Web-{BBAF80D1-1987-4E36-9FC0-34BC2612FB9C}" dt="2022-05-21T09:30:58.018" v="30"/>
          <ac:spMkLst>
            <pc:docMk/>
            <pc:sldMk cId="449853624" sldId="338"/>
            <ac:spMk id="29" creationId="{E3074B80-3593-01A6-254E-37B73D97BCDD}"/>
          </ac:spMkLst>
        </pc:spChg>
        <pc:graphicFrameChg chg="add mod ord modGraphic">
          <ac:chgData name="Guest User" userId="" providerId="Windows Live" clId="Web-{BBAF80D1-1987-4E36-9FC0-34BC2612FB9C}" dt="2022-05-21T09:26:33.136" v="29"/>
          <ac:graphicFrameMkLst>
            <pc:docMk/>
            <pc:sldMk cId="449853624" sldId="338"/>
            <ac:graphicFrameMk id="5" creationId="{9A5B3F58-FA2C-3538-DE68-0879B0140165}"/>
          </ac:graphicFrameMkLst>
        </pc:graphicFrameChg>
      </pc:sldChg>
      <pc:sldChg chg="new">
        <pc:chgData name="Guest User" userId="" providerId="Windows Live" clId="Web-{BBAF80D1-1987-4E36-9FC0-34BC2612FB9C}" dt="2022-05-21T09:31:16.706" v="32"/>
        <pc:sldMkLst>
          <pc:docMk/>
          <pc:sldMk cId="3676721264" sldId="338"/>
        </pc:sldMkLst>
      </pc:sldChg>
    </pc:docChg>
  </pc:docChgLst>
  <pc:docChgLst>
    <pc:chgData name="Pragati Kainge" userId="6127136c50a5e028" providerId="Windows Live" clId="Web-{7DF6751C-9AE8-423E-A022-7D84000E874F}"/>
    <pc:docChg chg="modSld">
      <pc:chgData name="Pragati Kainge" userId="6127136c50a5e028" providerId="Windows Live" clId="Web-{7DF6751C-9AE8-423E-A022-7D84000E874F}" dt="2022-05-22T08:52:15.795" v="4" actId="1076"/>
      <pc:docMkLst>
        <pc:docMk/>
      </pc:docMkLst>
      <pc:sldChg chg="modSp">
        <pc:chgData name="Pragati Kainge" userId="6127136c50a5e028" providerId="Windows Live" clId="Web-{7DF6751C-9AE8-423E-A022-7D84000E874F}" dt="2022-05-22T08:52:07.107" v="2" actId="1076"/>
        <pc:sldMkLst>
          <pc:docMk/>
          <pc:sldMk cId="928667102" sldId="331"/>
        </pc:sldMkLst>
        <pc:picChg chg="mod">
          <ac:chgData name="Pragati Kainge" userId="6127136c50a5e028" providerId="Windows Live" clId="Web-{7DF6751C-9AE8-423E-A022-7D84000E874F}" dt="2022-05-22T08:52:07.107" v="2" actId="1076"/>
          <ac:picMkLst>
            <pc:docMk/>
            <pc:sldMk cId="928667102" sldId="331"/>
            <ac:picMk id="3" creationId="{BCB7F82F-3913-6D89-7F26-46E03A58C29F}"/>
          </ac:picMkLst>
        </pc:picChg>
      </pc:sldChg>
      <pc:sldChg chg="modSp">
        <pc:chgData name="Pragati Kainge" userId="6127136c50a5e028" providerId="Windows Live" clId="Web-{7DF6751C-9AE8-423E-A022-7D84000E874F}" dt="2022-05-22T08:52:15.795" v="4" actId="1076"/>
        <pc:sldMkLst>
          <pc:docMk/>
          <pc:sldMk cId="1081678398" sldId="332"/>
        </pc:sldMkLst>
        <pc:graphicFrameChg chg="mod">
          <ac:chgData name="Pragati Kainge" userId="6127136c50a5e028" providerId="Windows Live" clId="Web-{7DF6751C-9AE8-423E-A022-7D84000E874F}" dt="2022-05-22T08:52:15.795" v="4" actId="1076"/>
          <ac:graphicFrameMkLst>
            <pc:docMk/>
            <pc:sldMk cId="1081678398" sldId="332"/>
            <ac:graphicFrameMk id="12" creationId="{340223F8-A15B-5404-B4FF-24C9E7F47C8D}"/>
          </ac:graphicFrameMkLst>
        </pc:graphicFrameChg>
      </pc:sldChg>
    </pc:docChg>
  </pc:docChgLst>
  <pc:docChgLst>
    <pc:chgData name="Nagarjuna Gottipati" userId="bd362cbb2a44c3e1" providerId="Windows Live" clId="Web-{73FA247D-210E-4D23-BAD6-9A46DD3F0962}"/>
    <pc:docChg chg="modSld">
      <pc:chgData name="Nagarjuna Gottipati" userId="bd362cbb2a44c3e1" providerId="Windows Live" clId="Web-{73FA247D-210E-4D23-BAD6-9A46DD3F0962}" dt="2022-05-20T14:31:11.910" v="226" actId="20577"/>
      <pc:docMkLst>
        <pc:docMk/>
      </pc:docMkLst>
      <pc:sldChg chg="addSp delSp modSp">
        <pc:chgData name="Nagarjuna Gottipati" userId="bd362cbb2a44c3e1" providerId="Windows Live" clId="Web-{73FA247D-210E-4D23-BAD6-9A46DD3F0962}" dt="2022-05-20T14:31:11.910" v="226" actId="20577"/>
        <pc:sldMkLst>
          <pc:docMk/>
          <pc:sldMk cId="38416456" sldId="330"/>
        </pc:sldMkLst>
        <pc:spChg chg="add del mod">
          <ac:chgData name="Nagarjuna Gottipati" userId="bd362cbb2a44c3e1" providerId="Windows Live" clId="Web-{73FA247D-210E-4D23-BAD6-9A46DD3F0962}" dt="2022-05-20T14:08:24.939" v="7"/>
          <ac:spMkLst>
            <pc:docMk/>
            <pc:sldMk cId="38416456" sldId="330"/>
            <ac:spMk id="2" creationId="{50BFD5D5-6A73-8E9E-519B-3E8DD2E2CEAF}"/>
          </ac:spMkLst>
        </pc:spChg>
        <pc:spChg chg="add mod">
          <ac:chgData name="Nagarjuna Gottipati" userId="bd362cbb2a44c3e1" providerId="Windows Live" clId="Web-{73FA247D-210E-4D23-BAD6-9A46DD3F0962}" dt="2022-05-20T14:26:35.482" v="219" actId="1076"/>
          <ac:spMkLst>
            <pc:docMk/>
            <pc:sldMk cId="38416456" sldId="330"/>
            <ac:spMk id="5" creationId="{080CE4F9-FF04-57C6-7949-994ABA485C06}"/>
          </ac:spMkLst>
        </pc:spChg>
        <pc:spChg chg="add mod">
          <ac:chgData name="Nagarjuna Gottipati" userId="bd362cbb2a44c3e1" providerId="Windows Live" clId="Web-{73FA247D-210E-4D23-BAD6-9A46DD3F0962}" dt="2022-05-20T14:26:13.981" v="217" actId="14100"/>
          <ac:spMkLst>
            <pc:docMk/>
            <pc:sldMk cId="38416456" sldId="330"/>
            <ac:spMk id="7" creationId="{354CBA9B-3B18-92A5-F882-77D5CBA0B560}"/>
          </ac:spMkLst>
        </pc:spChg>
        <pc:spChg chg="mod">
          <ac:chgData name="Nagarjuna Gottipati" userId="bd362cbb2a44c3e1" providerId="Windows Live" clId="Web-{73FA247D-210E-4D23-BAD6-9A46DD3F0962}" dt="2022-05-20T14:08:33.111" v="10" actId="1076"/>
          <ac:spMkLst>
            <pc:docMk/>
            <pc:sldMk cId="38416456" sldId="330"/>
            <ac:spMk id="11" creationId="{CBB59445-3990-D0EB-B182-47DAE5AE966D}"/>
          </ac:spMkLst>
        </pc:spChg>
        <pc:spChg chg="add mod">
          <ac:chgData name="Nagarjuna Gottipati" userId="bd362cbb2a44c3e1" providerId="Windows Live" clId="Web-{73FA247D-210E-4D23-BAD6-9A46DD3F0962}" dt="2022-05-20T14:31:11.910" v="226" actId="20577"/>
          <ac:spMkLst>
            <pc:docMk/>
            <pc:sldMk cId="38416456" sldId="330"/>
            <ac:spMk id="12" creationId="{47A7758F-8BBB-1C5E-E32B-6886342FC7BF}"/>
          </ac:spMkLst>
        </pc:spChg>
        <pc:spChg chg="mod">
          <ac:chgData name="Nagarjuna Gottipati" userId="bd362cbb2a44c3e1" providerId="Windows Live" clId="Web-{73FA247D-210E-4D23-BAD6-9A46DD3F0962}" dt="2022-05-20T14:09:15.675" v="28" actId="20577"/>
          <ac:spMkLst>
            <pc:docMk/>
            <pc:sldMk cId="38416456" sldId="330"/>
            <ac:spMk id="17" creationId="{6DCC0508-F2C1-6E2E-8B4C-50CEB1407E6D}"/>
          </ac:spMkLst>
        </pc:spChg>
        <pc:spChg chg="add mod">
          <ac:chgData name="Nagarjuna Gottipati" userId="bd362cbb2a44c3e1" providerId="Windows Live" clId="Web-{73FA247D-210E-4D23-BAD6-9A46DD3F0962}" dt="2022-05-20T14:26:23.434" v="218" actId="1076"/>
          <ac:spMkLst>
            <pc:docMk/>
            <pc:sldMk cId="38416456" sldId="330"/>
            <ac:spMk id="28" creationId="{8FD615A5-7B8E-C4C2-2158-05940E40E9F9}"/>
          </ac:spMkLst>
        </pc:spChg>
        <pc:spChg chg="add mod">
          <ac:chgData name="Nagarjuna Gottipati" userId="bd362cbb2a44c3e1" providerId="Windows Live" clId="Web-{73FA247D-210E-4D23-BAD6-9A46DD3F0962}" dt="2022-05-20T14:24:16.587" v="205" actId="1076"/>
          <ac:spMkLst>
            <pc:docMk/>
            <pc:sldMk cId="38416456" sldId="330"/>
            <ac:spMk id="31" creationId="{FCDF748F-0CE5-E356-76E4-E3117742D170}"/>
          </ac:spMkLst>
        </pc:spChg>
        <pc:spChg chg="mod">
          <ac:chgData name="Nagarjuna Gottipati" userId="bd362cbb2a44c3e1" providerId="Windows Live" clId="Web-{73FA247D-210E-4D23-BAD6-9A46DD3F0962}" dt="2022-05-20T14:08:01.751" v="1" actId="1076"/>
          <ac:spMkLst>
            <pc:docMk/>
            <pc:sldMk cId="38416456" sldId="330"/>
            <ac:spMk id="42" creationId="{F451D21E-1BC9-F91E-DAB9-10ED0EA793B3}"/>
          </ac:spMkLst>
        </pc:spChg>
        <pc:grpChg chg="mod">
          <ac:chgData name="Nagarjuna Gottipati" userId="bd362cbb2a44c3e1" providerId="Windows Live" clId="Web-{73FA247D-210E-4D23-BAD6-9A46DD3F0962}" dt="2022-05-20T14:08:32.033" v="9" actId="1076"/>
          <ac:grpSpMkLst>
            <pc:docMk/>
            <pc:sldMk cId="38416456" sldId="330"/>
            <ac:grpSpMk id="35" creationId="{FD605CAF-0B48-F982-7810-2AAAE621BA13}"/>
          </ac:grpSpMkLst>
        </pc:grpChg>
      </pc:sldChg>
    </pc:docChg>
  </pc:docChgLst>
  <pc:docChgLst>
    <pc:chgData name="Guest User" providerId="Windows Live" clId="Web-{EFB2CE16-F1CD-4A67-8F73-06F979102580}"/>
    <pc:docChg chg="addSld modSld">
      <pc:chgData name="Guest User" userId="" providerId="Windows Live" clId="Web-{EFB2CE16-F1CD-4A67-8F73-06F979102580}" dt="2022-05-14T14:41:42.344" v="79"/>
      <pc:docMkLst>
        <pc:docMk/>
      </pc:docMkLst>
      <pc:sldChg chg="addSp delSp modSp">
        <pc:chgData name="Guest User" userId="" providerId="Windows Live" clId="Web-{EFB2CE16-F1CD-4A67-8F73-06F979102580}" dt="2022-05-14T14:36:04.930" v="21" actId="20577"/>
        <pc:sldMkLst>
          <pc:docMk/>
          <pc:sldMk cId="1119318852" sldId="321"/>
        </pc:sldMkLst>
        <pc:spChg chg="mod">
          <ac:chgData name="Guest User" userId="" providerId="Windows Live" clId="Web-{EFB2CE16-F1CD-4A67-8F73-06F979102580}" dt="2022-05-14T14:34:34.459" v="4" actId="20577"/>
          <ac:spMkLst>
            <pc:docMk/>
            <pc:sldMk cId="1119318852" sldId="321"/>
            <ac:spMk id="2" creationId="{0414622D-7F6F-D4C7-6B09-6AAC30F3D6BD}"/>
          </ac:spMkLst>
        </pc:spChg>
        <pc:spChg chg="mod">
          <ac:chgData name="Guest User" userId="" providerId="Windows Live" clId="Web-{EFB2CE16-F1CD-4A67-8F73-06F979102580}" dt="2022-05-14T14:35:47.523" v="18" actId="20577"/>
          <ac:spMkLst>
            <pc:docMk/>
            <pc:sldMk cId="1119318852" sldId="321"/>
            <ac:spMk id="9" creationId="{22DBF336-1539-EFFB-8CE6-90BFD443DC97}"/>
          </ac:spMkLst>
        </pc:spChg>
        <pc:spChg chg="mod">
          <ac:chgData name="Guest User" userId="" providerId="Windows Live" clId="Web-{EFB2CE16-F1CD-4A67-8F73-06F979102580}" dt="2022-05-14T14:36:04.930" v="21" actId="20577"/>
          <ac:spMkLst>
            <pc:docMk/>
            <pc:sldMk cId="1119318852" sldId="321"/>
            <ac:spMk id="12" creationId="{E3D6572E-B823-029B-10BE-50F0A18BA014}"/>
          </ac:spMkLst>
        </pc:spChg>
        <pc:spChg chg="del">
          <ac:chgData name="Guest User" userId="" providerId="Windows Live" clId="Web-{EFB2CE16-F1CD-4A67-8F73-06F979102580}" dt="2022-05-14T14:35:58.992" v="20"/>
          <ac:spMkLst>
            <pc:docMk/>
            <pc:sldMk cId="1119318852" sldId="321"/>
            <ac:spMk id="15" creationId="{8332D17E-3718-6034-3777-1875DDDF8AF7}"/>
          </ac:spMkLst>
        </pc:spChg>
        <pc:spChg chg="mod">
          <ac:chgData name="Guest User" userId="" providerId="Windows Live" clId="Web-{EFB2CE16-F1CD-4A67-8F73-06F979102580}" dt="2022-05-14T14:35:51.570" v="19" actId="20577"/>
          <ac:spMkLst>
            <pc:docMk/>
            <pc:sldMk cId="1119318852" sldId="321"/>
            <ac:spMk id="16" creationId="{B26A61D8-204A-75E5-F1E5-1CBEADF6C748}"/>
          </ac:spMkLst>
        </pc:spChg>
        <pc:spChg chg="mod">
          <ac:chgData name="Guest User" userId="" providerId="Windows Live" clId="Web-{EFB2CE16-F1CD-4A67-8F73-06F979102580}" dt="2022-05-14T14:35:46.555" v="17" actId="20577"/>
          <ac:spMkLst>
            <pc:docMk/>
            <pc:sldMk cId="1119318852" sldId="321"/>
            <ac:spMk id="18" creationId="{E32F5246-8919-46E3-8070-67F53764CC73}"/>
          </ac:spMkLst>
        </pc:spChg>
        <pc:spChg chg="del">
          <ac:chgData name="Guest User" userId="" providerId="Windows Live" clId="Web-{EFB2CE16-F1CD-4A67-8F73-06F979102580}" dt="2022-05-14T14:35:36.086" v="10"/>
          <ac:spMkLst>
            <pc:docMk/>
            <pc:sldMk cId="1119318852" sldId="321"/>
            <ac:spMk id="21" creationId="{2BC11F92-968D-305A-CC7C-890D700527AF}"/>
          </ac:spMkLst>
        </pc:spChg>
        <pc:spChg chg="add mod">
          <ac:chgData name="Guest User" userId="" providerId="Windows Live" clId="Web-{EFB2CE16-F1CD-4A67-8F73-06F979102580}" dt="2022-05-14T14:35:33.789" v="9" actId="14100"/>
          <ac:spMkLst>
            <pc:docMk/>
            <pc:sldMk cId="1119318852" sldId="321"/>
            <ac:spMk id="23" creationId="{1CF63FAA-45E8-F003-1D2B-026F17F5F048}"/>
          </ac:spMkLst>
        </pc:spChg>
        <pc:picChg chg="del">
          <ac:chgData name="Guest User" userId="" providerId="Windows Live" clId="Web-{EFB2CE16-F1CD-4A67-8F73-06F979102580}" dt="2022-05-14T14:34:38.694" v="5"/>
          <ac:picMkLst>
            <pc:docMk/>
            <pc:sldMk cId="1119318852" sldId="321"/>
            <ac:picMk id="5" creationId="{1ADD619E-D594-BD67-F87A-7F21C20D60FF}"/>
          </ac:picMkLst>
        </pc:picChg>
        <pc:cxnChg chg="del">
          <ac:chgData name="Guest User" userId="" providerId="Windows Live" clId="Web-{EFB2CE16-F1CD-4A67-8F73-06F979102580}" dt="2022-05-14T14:35:39.289" v="11"/>
          <ac:cxnSpMkLst>
            <pc:docMk/>
            <pc:sldMk cId="1119318852" sldId="321"/>
            <ac:cxnSpMk id="19" creationId="{D9E23653-555F-9455-6DA7-0C65542EA8B8}"/>
          </ac:cxnSpMkLst>
        </pc:cxnChg>
      </pc:sldChg>
      <pc:sldChg chg="addSp modSp new">
        <pc:chgData name="Guest User" userId="" providerId="Windows Live" clId="Web-{EFB2CE16-F1CD-4A67-8F73-06F979102580}" dt="2022-05-14T14:41:42.344" v="79"/>
        <pc:sldMkLst>
          <pc:docMk/>
          <pc:sldMk cId="2435874794" sldId="322"/>
        </pc:sldMkLst>
        <pc:spChg chg="mod">
          <ac:chgData name="Guest User" userId="" providerId="Windows Live" clId="Web-{EFB2CE16-F1CD-4A67-8F73-06F979102580}" dt="2022-05-14T14:36:47.603" v="27" actId="20577"/>
          <ac:spMkLst>
            <pc:docMk/>
            <pc:sldMk cId="2435874794" sldId="322"/>
            <ac:spMk id="2" creationId="{7826142B-3827-85D8-EED5-8E87384888D2}"/>
          </ac:spMkLst>
        </pc:spChg>
        <pc:spChg chg="mod">
          <ac:chgData name="Guest User" userId="" providerId="Windows Live" clId="Web-{EFB2CE16-F1CD-4A67-8F73-06F979102580}" dt="2022-05-14T14:41:21.906" v="75" actId="20577"/>
          <ac:spMkLst>
            <pc:docMk/>
            <pc:sldMk cId="2435874794" sldId="322"/>
            <ac:spMk id="3" creationId="{E5B604D9-5C4F-AC22-1EBD-9219D4F43BA6}"/>
          </ac:spMkLst>
        </pc:spChg>
        <pc:spChg chg="add mod">
          <ac:chgData name="Guest User" userId="" providerId="Windows Live" clId="Web-{EFB2CE16-F1CD-4A67-8F73-06F979102580}" dt="2022-05-14T14:41:29.313" v="78" actId="14100"/>
          <ac:spMkLst>
            <pc:docMk/>
            <pc:sldMk cId="2435874794" sldId="322"/>
            <ac:spMk id="5" creationId="{D2640034-C8E1-2BD2-441A-0C472A38222F}"/>
          </ac:spMkLst>
        </pc:spChg>
        <pc:spChg chg="add">
          <ac:chgData name="Guest User" userId="" providerId="Windows Live" clId="Web-{EFB2CE16-F1CD-4A67-8F73-06F979102580}" dt="2022-05-14T14:41:42.344" v="79"/>
          <ac:spMkLst>
            <pc:docMk/>
            <pc:sldMk cId="2435874794" sldId="322"/>
            <ac:spMk id="6" creationId="{3A80B7A9-6BF0-40A9-D957-E015654F5D55}"/>
          </ac:spMkLst>
        </pc:spChg>
      </pc:sldChg>
    </pc:docChg>
  </pc:docChgLst>
  <pc:docChgLst>
    <pc:chgData name="Pragati Kainge" userId="6127136c50a5e028" providerId="Windows Live" clId="Web-{A7E1CA3E-B8DB-4DAE-9FB7-B7FB5F8D897F}"/>
    <pc:docChg chg="modSld">
      <pc:chgData name="Pragati Kainge" userId="6127136c50a5e028" providerId="Windows Live" clId="Web-{A7E1CA3E-B8DB-4DAE-9FB7-B7FB5F8D897F}" dt="2022-05-02T20:08:54.325" v="32" actId="1076"/>
      <pc:docMkLst>
        <pc:docMk/>
      </pc:docMkLst>
      <pc:sldChg chg="addSp modSp">
        <pc:chgData name="Pragati Kainge" userId="6127136c50a5e028" providerId="Windows Live" clId="Web-{A7E1CA3E-B8DB-4DAE-9FB7-B7FB5F8D897F}" dt="2022-05-02T20:08:54.325" v="32" actId="1076"/>
        <pc:sldMkLst>
          <pc:docMk/>
          <pc:sldMk cId="362585833" sldId="311"/>
        </pc:sldMkLst>
        <pc:spChg chg="mod">
          <ac:chgData name="Pragati Kainge" userId="6127136c50a5e028" providerId="Windows Live" clId="Web-{A7E1CA3E-B8DB-4DAE-9FB7-B7FB5F8D897F}" dt="2022-05-02T20:08:20.402" v="28" actId="1076"/>
          <ac:spMkLst>
            <pc:docMk/>
            <pc:sldMk cId="362585833" sldId="311"/>
            <ac:spMk id="9" creationId="{B2F6F07A-9561-0AE8-C9EB-C0DD35DC0ABB}"/>
          </ac:spMkLst>
        </pc:spChg>
        <pc:spChg chg="mod">
          <ac:chgData name="Pragati Kainge" userId="6127136c50a5e028" providerId="Windows Live" clId="Web-{A7E1CA3E-B8DB-4DAE-9FB7-B7FB5F8D897F}" dt="2022-05-02T20:08:33.652" v="30" actId="1076"/>
          <ac:spMkLst>
            <pc:docMk/>
            <pc:sldMk cId="362585833" sldId="311"/>
            <ac:spMk id="14" creationId="{6242958E-FA2C-A0CF-4B64-AD16B443AC53}"/>
          </ac:spMkLst>
        </pc:spChg>
        <pc:spChg chg="mod">
          <ac:chgData name="Pragati Kainge" userId="6127136c50a5e028" providerId="Windows Live" clId="Web-{A7E1CA3E-B8DB-4DAE-9FB7-B7FB5F8D897F}" dt="2022-05-02T20:08:27.215" v="29" actId="1076"/>
          <ac:spMkLst>
            <pc:docMk/>
            <pc:sldMk cId="362585833" sldId="311"/>
            <ac:spMk id="16" creationId="{7DBE4981-6E02-5AB8-FA64-069201CD4465}"/>
          </ac:spMkLst>
        </pc:spChg>
        <pc:spChg chg="mod">
          <ac:chgData name="Pragati Kainge" userId="6127136c50a5e028" providerId="Windows Live" clId="Web-{A7E1CA3E-B8DB-4DAE-9FB7-B7FB5F8D897F}" dt="2022-05-02T19:55:14.868" v="2" actId="20577"/>
          <ac:spMkLst>
            <pc:docMk/>
            <pc:sldMk cId="362585833" sldId="311"/>
            <ac:spMk id="17" creationId="{6DCC0508-F2C1-6E2E-8B4C-50CEB1407E6D}"/>
          </ac:spMkLst>
        </pc:spChg>
        <pc:spChg chg="add mod">
          <ac:chgData name="Pragati Kainge" userId="6127136c50a5e028" providerId="Windows Live" clId="Web-{A7E1CA3E-B8DB-4DAE-9FB7-B7FB5F8D897F}" dt="2022-05-02T19:55:56.088" v="11" actId="1076"/>
          <ac:spMkLst>
            <pc:docMk/>
            <pc:sldMk cId="362585833" sldId="311"/>
            <ac:spMk id="25" creationId="{65AC6EC2-E57E-42E6-2EBE-0051A5338B6B}"/>
          </ac:spMkLst>
        </pc:spChg>
        <pc:spChg chg="add mod">
          <ac:chgData name="Pragati Kainge" userId="6127136c50a5e028" providerId="Windows Live" clId="Web-{A7E1CA3E-B8DB-4DAE-9FB7-B7FB5F8D897F}" dt="2022-05-02T20:08:54.325" v="31" actId="1076"/>
          <ac:spMkLst>
            <pc:docMk/>
            <pc:sldMk cId="362585833" sldId="311"/>
            <ac:spMk id="26" creationId="{D872805E-F5D8-CFCC-4CFD-8CFE63CAA687}"/>
          </ac:spMkLst>
        </pc:spChg>
        <pc:spChg chg="add mod ord">
          <ac:chgData name="Pragati Kainge" userId="6127136c50a5e028" providerId="Windows Live" clId="Web-{A7E1CA3E-B8DB-4DAE-9FB7-B7FB5F8D897F}" dt="2022-05-02T19:56:28.479" v="20" actId="14100"/>
          <ac:spMkLst>
            <pc:docMk/>
            <pc:sldMk cId="362585833" sldId="311"/>
            <ac:spMk id="27" creationId="{ECAFBD18-99FB-CB33-2E17-9C0758CE1004}"/>
          </ac:spMkLst>
        </pc:spChg>
        <pc:picChg chg="mod">
          <ac:chgData name="Pragati Kainge" userId="6127136c50a5e028" providerId="Windows Live" clId="Web-{A7E1CA3E-B8DB-4DAE-9FB7-B7FB5F8D897F}" dt="2022-05-02T19:56:55.136" v="27"/>
          <ac:picMkLst>
            <pc:docMk/>
            <pc:sldMk cId="362585833" sldId="311"/>
            <ac:picMk id="21" creationId="{CC59A6B9-6C20-7AA8-AB14-1629C40487CE}"/>
          </ac:picMkLst>
        </pc:picChg>
        <pc:picChg chg="mod">
          <ac:chgData name="Pragati Kainge" userId="6127136c50a5e028" providerId="Windows Live" clId="Web-{A7E1CA3E-B8DB-4DAE-9FB7-B7FB5F8D897F}" dt="2022-05-02T20:08:54.325" v="32" actId="1076"/>
          <ac:picMkLst>
            <pc:docMk/>
            <pc:sldMk cId="362585833" sldId="311"/>
            <ac:picMk id="24" creationId="{3E9C45A9-1225-305A-EFFD-8839E016B5FF}"/>
          </ac:picMkLst>
        </pc:picChg>
      </pc:sldChg>
    </pc:docChg>
  </pc:docChgLst>
  <pc:docChgLst>
    <pc:chgData name="Nagarjuna Gottipati" userId="bd362cbb2a44c3e1" providerId="Windows Live" clId="Web-{CD850C34-57F3-4CFE-A954-B1908E1E6994}"/>
    <pc:docChg chg="modSld">
      <pc:chgData name="Nagarjuna Gottipati" userId="bd362cbb2a44c3e1" providerId="Windows Live" clId="Web-{CD850C34-57F3-4CFE-A954-B1908E1E6994}" dt="2022-05-15T07:02:36.775" v="239"/>
      <pc:docMkLst>
        <pc:docMk/>
      </pc:docMkLst>
      <pc:sldChg chg="addSp delSp modSp">
        <pc:chgData name="Nagarjuna Gottipati" userId="bd362cbb2a44c3e1" providerId="Windows Live" clId="Web-{CD850C34-57F3-4CFE-A954-B1908E1E6994}" dt="2022-05-15T07:02:36.775" v="239"/>
        <pc:sldMkLst>
          <pc:docMk/>
          <pc:sldMk cId="4166792286" sldId="323"/>
        </pc:sldMkLst>
        <pc:spChg chg="del mod">
          <ac:chgData name="Nagarjuna Gottipati" userId="bd362cbb2a44c3e1" providerId="Windows Live" clId="Web-{CD850C34-57F3-4CFE-A954-B1908E1E6994}" dt="2022-05-15T06:43:59.551" v="112"/>
          <ac:spMkLst>
            <pc:docMk/>
            <pc:sldMk cId="4166792286" sldId="323"/>
            <ac:spMk id="3" creationId="{42C44BB4-63D5-3A40-A784-EB7911D20A6F}"/>
          </ac:spMkLst>
        </pc:spChg>
        <pc:spChg chg="mod">
          <ac:chgData name="Nagarjuna Gottipati" userId="bd362cbb2a44c3e1" providerId="Windows Live" clId="Web-{CD850C34-57F3-4CFE-A954-B1908E1E6994}" dt="2022-05-15T06:57:19.422" v="197" actId="1076"/>
          <ac:spMkLst>
            <pc:docMk/>
            <pc:sldMk cId="4166792286" sldId="323"/>
            <ac:spMk id="5" creationId="{B85E6735-AA24-D191-AA2B-CF146753AD6A}"/>
          </ac:spMkLst>
        </pc:spChg>
        <pc:spChg chg="del mod">
          <ac:chgData name="Nagarjuna Gottipati" userId="bd362cbb2a44c3e1" providerId="Windows Live" clId="Web-{CD850C34-57F3-4CFE-A954-B1908E1E6994}" dt="2022-05-15T06:48:54.204" v="142"/>
          <ac:spMkLst>
            <pc:docMk/>
            <pc:sldMk cId="4166792286" sldId="323"/>
            <ac:spMk id="14" creationId="{E0A6F70D-C54D-398F-D465-367743005F29}"/>
          </ac:spMkLst>
        </pc:spChg>
        <pc:spChg chg="del mod">
          <ac:chgData name="Nagarjuna Gottipati" userId="bd362cbb2a44c3e1" providerId="Windows Live" clId="Web-{CD850C34-57F3-4CFE-A954-B1908E1E6994}" dt="2022-05-15T06:51:17.458" v="163"/>
          <ac:spMkLst>
            <pc:docMk/>
            <pc:sldMk cId="4166792286" sldId="323"/>
            <ac:spMk id="15" creationId="{F81E4E8A-DDC8-4009-C41D-35F119D23909}"/>
          </ac:spMkLst>
        </pc:spChg>
        <pc:spChg chg="del mod">
          <ac:chgData name="Nagarjuna Gottipati" userId="bd362cbb2a44c3e1" providerId="Windows Live" clId="Web-{CD850C34-57F3-4CFE-A954-B1908E1E6994}" dt="2022-05-15T06:51:56.537" v="164"/>
          <ac:spMkLst>
            <pc:docMk/>
            <pc:sldMk cId="4166792286" sldId="323"/>
            <ac:spMk id="16" creationId="{071BBCB3-D6F8-DB46-8D11-742C83F514EC}"/>
          </ac:spMkLst>
        </pc:spChg>
        <pc:spChg chg="add del mod">
          <ac:chgData name="Nagarjuna Gottipati" userId="bd362cbb2a44c3e1" providerId="Windows Live" clId="Web-{CD850C34-57F3-4CFE-A954-B1908E1E6994}" dt="2022-05-15T06:54:16.791" v="188"/>
          <ac:spMkLst>
            <pc:docMk/>
            <pc:sldMk cId="4166792286" sldId="323"/>
            <ac:spMk id="17" creationId="{E4C7AFC3-F5A4-F34A-9551-8C8404C1CA7C}"/>
          </ac:spMkLst>
        </pc:spChg>
        <pc:spChg chg="add del mod">
          <ac:chgData name="Nagarjuna Gottipati" userId="bd362cbb2a44c3e1" providerId="Windows Live" clId="Web-{CD850C34-57F3-4CFE-A954-B1908E1E6994}" dt="2022-05-15T06:53:40.040" v="180"/>
          <ac:spMkLst>
            <pc:docMk/>
            <pc:sldMk cId="4166792286" sldId="323"/>
            <ac:spMk id="28" creationId="{DA50B7DC-9B66-14DB-CF9C-C530EA2DEAB7}"/>
          </ac:spMkLst>
        </pc:spChg>
        <pc:spChg chg="add mod">
          <ac:chgData name="Nagarjuna Gottipati" userId="bd362cbb2a44c3e1" providerId="Windows Live" clId="Web-{CD850C34-57F3-4CFE-A954-B1908E1E6994}" dt="2022-05-15T06:58:06.798" v="218" actId="1076"/>
          <ac:spMkLst>
            <pc:docMk/>
            <pc:sldMk cId="4166792286" sldId="323"/>
            <ac:spMk id="34" creationId="{DCA5DF7A-78F8-1AD0-3A4A-707206E182A6}"/>
          </ac:spMkLst>
        </pc:spChg>
        <pc:spChg chg="add mod">
          <ac:chgData name="Nagarjuna Gottipati" userId="bd362cbb2a44c3e1" providerId="Windows Live" clId="Web-{CD850C34-57F3-4CFE-A954-B1908E1E6994}" dt="2022-05-15T06:58:15.877" v="221" actId="1076"/>
          <ac:spMkLst>
            <pc:docMk/>
            <pc:sldMk cId="4166792286" sldId="323"/>
            <ac:spMk id="35" creationId="{D5B26B21-86ED-ACCE-9B3D-B2145CDA0E27}"/>
          </ac:spMkLst>
        </pc:spChg>
        <pc:spChg chg="add mod">
          <ac:chgData name="Nagarjuna Gottipati" userId="bd362cbb2a44c3e1" providerId="Windows Live" clId="Web-{CD850C34-57F3-4CFE-A954-B1908E1E6994}" dt="2022-05-15T06:58:41.502" v="228" actId="1076"/>
          <ac:spMkLst>
            <pc:docMk/>
            <pc:sldMk cId="4166792286" sldId="323"/>
            <ac:spMk id="36" creationId="{665828C6-4937-DE71-78E3-192971C4E77D}"/>
          </ac:spMkLst>
        </pc:spChg>
        <pc:spChg chg="add mod">
          <ac:chgData name="Nagarjuna Gottipati" userId="bd362cbb2a44c3e1" providerId="Windows Live" clId="Web-{CD850C34-57F3-4CFE-A954-B1908E1E6994}" dt="2022-05-15T06:58:53.003" v="231" actId="20577"/>
          <ac:spMkLst>
            <pc:docMk/>
            <pc:sldMk cId="4166792286" sldId="323"/>
            <ac:spMk id="37" creationId="{5B23390F-8E0B-807E-A762-CF05D91949FF}"/>
          </ac:spMkLst>
        </pc:spChg>
        <pc:spChg chg="add mod">
          <ac:chgData name="Nagarjuna Gottipati" userId="bd362cbb2a44c3e1" providerId="Windows Live" clId="Web-{CD850C34-57F3-4CFE-A954-B1908E1E6994}" dt="2022-05-15T06:59:08.675" v="235"/>
          <ac:spMkLst>
            <pc:docMk/>
            <pc:sldMk cId="4166792286" sldId="323"/>
            <ac:spMk id="38" creationId="{596CF788-ED01-BE02-FB80-B12056303396}"/>
          </ac:spMkLst>
        </pc:spChg>
        <pc:spChg chg="add mod">
          <ac:chgData name="Nagarjuna Gottipati" userId="bd362cbb2a44c3e1" providerId="Windows Live" clId="Web-{CD850C34-57F3-4CFE-A954-B1908E1E6994}" dt="2022-05-15T07:02:36.775" v="239"/>
          <ac:spMkLst>
            <pc:docMk/>
            <pc:sldMk cId="4166792286" sldId="323"/>
            <ac:spMk id="39" creationId="{AC03B69F-2DF3-25B8-1773-AB8494E6884F}"/>
          </ac:spMkLst>
        </pc:spChg>
        <pc:picChg chg="add del mod ord">
          <ac:chgData name="Nagarjuna Gottipati" userId="bd362cbb2a44c3e1" providerId="Windows Live" clId="Web-{CD850C34-57F3-4CFE-A954-B1908E1E6994}" dt="2022-05-15T06:53:39.150" v="179"/>
          <ac:picMkLst>
            <pc:docMk/>
            <pc:sldMk cId="4166792286" sldId="323"/>
            <ac:picMk id="18" creationId="{9BE22E8F-6486-6DCD-0610-E56E5CE5C05F}"/>
          </ac:picMkLst>
        </pc:picChg>
        <pc:picChg chg="add del mod">
          <ac:chgData name="Nagarjuna Gottipati" userId="bd362cbb2a44c3e1" providerId="Windows Live" clId="Web-{CD850C34-57F3-4CFE-A954-B1908E1E6994}" dt="2022-05-15T06:53:48.228" v="183"/>
          <ac:picMkLst>
            <pc:docMk/>
            <pc:sldMk cId="4166792286" sldId="323"/>
            <ac:picMk id="19" creationId="{E1E72F61-D312-4E94-D91D-EAFD2B9F6B36}"/>
          </ac:picMkLst>
        </pc:picChg>
        <pc:picChg chg="add mod">
          <ac:chgData name="Nagarjuna Gottipati" userId="bd362cbb2a44c3e1" providerId="Windows Live" clId="Web-{CD850C34-57F3-4CFE-A954-B1908E1E6994}" dt="2022-05-15T06:57:19.453" v="202" actId="1076"/>
          <ac:picMkLst>
            <pc:docMk/>
            <pc:sldMk cId="4166792286" sldId="323"/>
            <ac:picMk id="20" creationId="{53CE7AC7-A67F-9B3B-1F52-5F5D3C6692FD}"/>
          </ac:picMkLst>
        </pc:picChg>
        <pc:picChg chg="add mod">
          <ac:chgData name="Nagarjuna Gottipati" userId="bd362cbb2a44c3e1" providerId="Windows Live" clId="Web-{CD850C34-57F3-4CFE-A954-B1908E1E6994}" dt="2022-05-15T06:57:19.453" v="203" actId="1076"/>
          <ac:picMkLst>
            <pc:docMk/>
            <pc:sldMk cId="4166792286" sldId="323"/>
            <ac:picMk id="21" creationId="{0C8F80E3-169B-1806-6509-BDDC4B16BE76}"/>
          </ac:picMkLst>
        </pc:picChg>
        <pc:picChg chg="add mod">
          <ac:chgData name="Nagarjuna Gottipati" userId="bd362cbb2a44c3e1" providerId="Windows Live" clId="Web-{CD850C34-57F3-4CFE-A954-B1908E1E6994}" dt="2022-05-15T06:57:19.453" v="204" actId="1076"/>
          <ac:picMkLst>
            <pc:docMk/>
            <pc:sldMk cId="4166792286" sldId="323"/>
            <ac:picMk id="22" creationId="{5B0510B3-7463-2B72-59ED-DBCCEE1D3077}"/>
          </ac:picMkLst>
        </pc:picChg>
        <pc:picChg chg="add mod">
          <ac:chgData name="Nagarjuna Gottipati" userId="bd362cbb2a44c3e1" providerId="Windows Live" clId="Web-{CD850C34-57F3-4CFE-A954-B1908E1E6994}" dt="2022-05-15T06:57:19.469" v="205" actId="1076"/>
          <ac:picMkLst>
            <pc:docMk/>
            <pc:sldMk cId="4166792286" sldId="323"/>
            <ac:picMk id="23" creationId="{B0A1EAA2-D1A5-F775-9492-AA7915D1EB40}"/>
          </ac:picMkLst>
        </pc:picChg>
        <pc:picChg chg="add mod">
          <ac:chgData name="Nagarjuna Gottipati" userId="bd362cbb2a44c3e1" providerId="Windows Live" clId="Web-{CD850C34-57F3-4CFE-A954-B1908E1E6994}" dt="2022-05-15T06:57:19.469" v="206" actId="1076"/>
          <ac:picMkLst>
            <pc:docMk/>
            <pc:sldMk cId="4166792286" sldId="323"/>
            <ac:picMk id="24" creationId="{7F27A341-7BD3-7DD0-EAB5-9BD11D0596F3}"/>
          </ac:picMkLst>
        </pc:picChg>
        <pc:picChg chg="add mod">
          <ac:chgData name="Nagarjuna Gottipati" userId="bd362cbb2a44c3e1" providerId="Windows Live" clId="Web-{CD850C34-57F3-4CFE-A954-B1908E1E6994}" dt="2022-05-15T06:57:19.484" v="207" actId="1076"/>
          <ac:picMkLst>
            <pc:docMk/>
            <pc:sldMk cId="4166792286" sldId="323"/>
            <ac:picMk id="25" creationId="{2AA208CB-7EF8-EFAB-D2CC-DFADF82D5946}"/>
          </ac:picMkLst>
        </pc:picChg>
        <pc:picChg chg="add mod">
          <ac:chgData name="Nagarjuna Gottipati" userId="bd362cbb2a44c3e1" providerId="Windows Live" clId="Web-{CD850C34-57F3-4CFE-A954-B1908E1E6994}" dt="2022-05-15T06:57:19.484" v="208" actId="1076"/>
          <ac:picMkLst>
            <pc:docMk/>
            <pc:sldMk cId="4166792286" sldId="323"/>
            <ac:picMk id="26" creationId="{B00A0C60-1DE3-EB39-56F9-C3453FFDBB49}"/>
          </ac:picMkLst>
        </pc:picChg>
        <pc:picChg chg="add mod ord">
          <ac:chgData name="Nagarjuna Gottipati" userId="bd362cbb2a44c3e1" providerId="Windows Live" clId="Web-{CD850C34-57F3-4CFE-A954-B1908E1E6994}" dt="2022-05-15T06:57:19.484" v="209" actId="1076"/>
          <ac:picMkLst>
            <pc:docMk/>
            <pc:sldMk cId="4166792286" sldId="323"/>
            <ac:picMk id="29" creationId="{20035F5D-27C4-36CD-9880-911D1AE71A0A}"/>
          </ac:picMkLst>
        </pc:picChg>
        <pc:picChg chg="add mod">
          <ac:chgData name="Nagarjuna Gottipati" userId="bd362cbb2a44c3e1" providerId="Windows Live" clId="Web-{CD850C34-57F3-4CFE-A954-B1908E1E6994}" dt="2022-05-15T06:57:19.500" v="210" actId="1076"/>
          <ac:picMkLst>
            <pc:docMk/>
            <pc:sldMk cId="4166792286" sldId="323"/>
            <ac:picMk id="30" creationId="{2DB567EE-ECCB-C1D5-161C-1E6ECFED28CF}"/>
          </ac:picMkLst>
        </pc:picChg>
        <pc:picChg chg="add mod">
          <ac:chgData name="Nagarjuna Gottipati" userId="bd362cbb2a44c3e1" providerId="Windows Live" clId="Web-{CD850C34-57F3-4CFE-A954-B1908E1E6994}" dt="2022-05-15T06:57:19.500" v="211" actId="1076"/>
          <ac:picMkLst>
            <pc:docMk/>
            <pc:sldMk cId="4166792286" sldId="323"/>
            <ac:picMk id="31" creationId="{036CB0F4-C4A9-1CBA-2579-1A2E73BABC78}"/>
          </ac:picMkLst>
        </pc:picChg>
        <pc:picChg chg="add mod">
          <ac:chgData name="Nagarjuna Gottipati" userId="bd362cbb2a44c3e1" providerId="Windows Live" clId="Web-{CD850C34-57F3-4CFE-A954-B1908E1E6994}" dt="2022-05-15T06:57:19.500" v="212" actId="1076"/>
          <ac:picMkLst>
            <pc:docMk/>
            <pc:sldMk cId="4166792286" sldId="323"/>
            <ac:picMk id="32" creationId="{5C997F7D-EEA4-FA1F-EE28-B623DAACFB47}"/>
          </ac:picMkLst>
        </pc:picChg>
        <pc:picChg chg="add mod">
          <ac:chgData name="Nagarjuna Gottipati" userId="bd362cbb2a44c3e1" providerId="Windows Live" clId="Web-{CD850C34-57F3-4CFE-A954-B1908E1E6994}" dt="2022-05-15T06:57:19.516" v="213" actId="1076"/>
          <ac:picMkLst>
            <pc:docMk/>
            <pc:sldMk cId="4166792286" sldId="323"/>
            <ac:picMk id="33" creationId="{6841A45F-34A9-9329-10E1-7D2D3366CB5D}"/>
          </ac:picMkLst>
        </pc:picChg>
        <pc:cxnChg chg="mod">
          <ac:chgData name="Nagarjuna Gottipati" userId="bd362cbb2a44c3e1" providerId="Windows Live" clId="Web-{CD850C34-57F3-4CFE-A954-B1908E1E6994}" dt="2022-05-15T06:57:37.344" v="215" actId="14100"/>
          <ac:cxnSpMkLst>
            <pc:docMk/>
            <pc:sldMk cId="4166792286" sldId="323"/>
            <ac:cxnSpMk id="6" creationId="{687C94D6-85FF-F5DE-BDBA-28FD6F66D402}"/>
          </ac:cxnSpMkLst>
        </pc:cxnChg>
        <pc:cxnChg chg="del">
          <ac:chgData name="Nagarjuna Gottipati" userId="bd362cbb2a44c3e1" providerId="Windows Live" clId="Web-{CD850C34-57F3-4CFE-A954-B1908E1E6994}" dt="2022-05-15T06:37:13.273" v="2"/>
          <ac:cxnSpMkLst>
            <pc:docMk/>
            <pc:sldMk cId="4166792286" sldId="323"/>
            <ac:cxnSpMk id="7" creationId="{E378F562-8F14-69BC-CFF7-A50B9A5966CD}"/>
          </ac:cxnSpMkLst>
        </pc:cxnChg>
        <pc:cxnChg chg="mod">
          <ac:chgData name="Nagarjuna Gottipati" userId="bd362cbb2a44c3e1" providerId="Windows Live" clId="Web-{CD850C34-57F3-4CFE-A954-B1908E1E6994}" dt="2022-05-15T06:57:19.437" v="199" actId="1076"/>
          <ac:cxnSpMkLst>
            <pc:docMk/>
            <pc:sldMk cId="4166792286" sldId="323"/>
            <ac:cxnSpMk id="8" creationId="{9B7382F8-8F5C-2CA1-326E-BB958345E4E2}"/>
          </ac:cxnSpMkLst>
        </pc:cxnChg>
        <pc:cxnChg chg="del">
          <ac:chgData name="Nagarjuna Gottipati" userId="bd362cbb2a44c3e1" providerId="Windows Live" clId="Web-{CD850C34-57F3-4CFE-A954-B1908E1E6994}" dt="2022-05-15T06:37:20.085" v="4"/>
          <ac:cxnSpMkLst>
            <pc:docMk/>
            <pc:sldMk cId="4166792286" sldId="323"/>
            <ac:cxnSpMk id="9" creationId="{6B768D10-FB2B-74CF-431A-141802478FE5}"/>
          </ac:cxnSpMkLst>
        </pc:cxnChg>
        <pc:cxnChg chg="mod">
          <ac:chgData name="Nagarjuna Gottipati" userId="bd362cbb2a44c3e1" providerId="Windows Live" clId="Web-{CD850C34-57F3-4CFE-A954-B1908E1E6994}" dt="2022-05-15T06:57:19.437" v="200" actId="1076"/>
          <ac:cxnSpMkLst>
            <pc:docMk/>
            <pc:sldMk cId="4166792286" sldId="323"/>
            <ac:cxnSpMk id="10" creationId="{B7114791-B27A-721E-A2B7-0DC0D11C1463}"/>
          </ac:cxnSpMkLst>
        </pc:cxnChg>
        <pc:cxnChg chg="del">
          <ac:chgData name="Nagarjuna Gottipati" userId="bd362cbb2a44c3e1" providerId="Windows Live" clId="Web-{CD850C34-57F3-4CFE-A954-B1908E1E6994}" dt="2022-05-15T06:37:05.022" v="0"/>
          <ac:cxnSpMkLst>
            <pc:docMk/>
            <pc:sldMk cId="4166792286" sldId="323"/>
            <ac:cxnSpMk id="11" creationId="{992999EE-E9BD-C5AD-35B5-DDFA5D318EE8}"/>
          </ac:cxnSpMkLst>
        </pc:cxnChg>
        <pc:cxnChg chg="mod">
          <ac:chgData name="Nagarjuna Gottipati" userId="bd362cbb2a44c3e1" providerId="Windows Live" clId="Web-{CD850C34-57F3-4CFE-A954-B1908E1E6994}" dt="2022-05-15T06:57:19.437" v="201" actId="1076"/>
          <ac:cxnSpMkLst>
            <pc:docMk/>
            <pc:sldMk cId="4166792286" sldId="323"/>
            <ac:cxnSpMk id="12" creationId="{39F5E295-22DB-9443-5845-957928E058D8}"/>
          </ac:cxnSpMkLst>
        </pc:cxnChg>
        <pc:cxnChg chg="del">
          <ac:chgData name="Nagarjuna Gottipati" userId="bd362cbb2a44c3e1" providerId="Windows Live" clId="Web-{CD850C34-57F3-4CFE-A954-B1908E1E6994}" dt="2022-05-15T06:37:21.288" v="5"/>
          <ac:cxnSpMkLst>
            <pc:docMk/>
            <pc:sldMk cId="4166792286" sldId="323"/>
            <ac:cxnSpMk id="13" creationId="{77D48D34-83BD-13E5-FE4B-4BB0B890E945}"/>
          </ac:cxnSpMkLst>
        </pc:cxnChg>
      </pc:sldChg>
    </pc:docChg>
  </pc:docChgLst>
  <pc:docChgLst>
    <pc:chgData name="Gayatri Dandawate" userId="e367800e3e82cfd8" providerId="LiveId" clId="{0251EA62-DE7B-4BEA-AAEB-18EA2F64F2FC}"/>
    <pc:docChg chg="undo redo custSel addSld delSld modSld sldOrd">
      <pc:chgData name="Gayatri Dandawate" userId="e367800e3e82cfd8" providerId="LiveId" clId="{0251EA62-DE7B-4BEA-AAEB-18EA2F64F2FC}" dt="2022-04-24T15:26:41.864" v="4314" actId="20577"/>
      <pc:docMkLst>
        <pc:docMk/>
      </pc:docMkLst>
      <pc:sldChg chg="mod ord modShow">
        <pc:chgData name="Gayatri Dandawate" userId="e367800e3e82cfd8" providerId="LiveId" clId="{0251EA62-DE7B-4BEA-AAEB-18EA2F64F2FC}" dt="2022-04-24T13:56:38.629" v="3208"/>
        <pc:sldMkLst>
          <pc:docMk/>
          <pc:sldMk cId="59448212" sldId="260"/>
        </pc:sldMkLst>
      </pc:sldChg>
      <pc:sldChg chg="addSp modSp mod ord modShow">
        <pc:chgData name="Gayatri Dandawate" userId="e367800e3e82cfd8" providerId="LiveId" clId="{0251EA62-DE7B-4BEA-AAEB-18EA2F64F2FC}" dt="2022-04-24T13:56:40.699" v="3210"/>
        <pc:sldMkLst>
          <pc:docMk/>
          <pc:sldMk cId="2437542395" sldId="263"/>
        </pc:sldMkLst>
        <pc:spChg chg="mod">
          <ac:chgData name="Gayatri Dandawate" userId="e367800e3e82cfd8" providerId="LiveId" clId="{0251EA62-DE7B-4BEA-AAEB-18EA2F64F2FC}" dt="2022-04-24T13:51:42.378" v="3171" actId="20577"/>
          <ac:spMkLst>
            <pc:docMk/>
            <pc:sldMk cId="2437542395" sldId="263"/>
            <ac:spMk id="9" creationId="{16E02F4B-9B86-4C53-96BA-6E968B713690}"/>
          </ac:spMkLst>
        </pc:spChg>
        <pc:spChg chg="mod">
          <ac:chgData name="Gayatri Dandawate" userId="e367800e3e82cfd8" providerId="LiveId" clId="{0251EA62-DE7B-4BEA-AAEB-18EA2F64F2FC}" dt="2022-04-24T13:52:38.056" v="3180" actId="207"/>
          <ac:spMkLst>
            <pc:docMk/>
            <pc:sldMk cId="2437542395" sldId="263"/>
            <ac:spMk id="19" creationId="{0348952A-6848-44D5-9981-3E9E6D835C0D}"/>
          </ac:spMkLst>
        </pc:spChg>
        <pc:spChg chg="mod">
          <ac:chgData name="Gayatri Dandawate" userId="e367800e3e82cfd8" providerId="LiveId" clId="{0251EA62-DE7B-4BEA-AAEB-18EA2F64F2FC}" dt="2022-04-24T13:52:06.300" v="3178"/>
          <ac:spMkLst>
            <pc:docMk/>
            <pc:sldMk cId="2437542395" sldId="263"/>
            <ac:spMk id="20" creationId="{7B535842-A242-4FF3-AB80-89CADCD660ED}"/>
          </ac:spMkLst>
        </pc:spChg>
        <pc:picChg chg="add mod">
          <ac:chgData name="Gayatri Dandawate" userId="e367800e3e82cfd8" providerId="LiveId" clId="{0251EA62-DE7B-4BEA-AAEB-18EA2F64F2FC}" dt="2022-04-24T13:51:48.759" v="3174" actId="1076"/>
          <ac:picMkLst>
            <pc:docMk/>
            <pc:sldMk cId="2437542395" sldId="263"/>
            <ac:picMk id="22" creationId="{8490478A-302D-441C-A04B-47BD61A3EE5A}"/>
          </ac:picMkLst>
        </pc:picChg>
      </pc:sldChg>
      <pc:sldChg chg="new del">
        <pc:chgData name="Gayatri Dandawate" userId="e367800e3e82cfd8" providerId="LiveId" clId="{0251EA62-DE7B-4BEA-AAEB-18EA2F64F2FC}" dt="2022-04-23T11:52:22.373" v="1" actId="680"/>
        <pc:sldMkLst>
          <pc:docMk/>
          <pc:sldMk cId="1476080497" sldId="265"/>
        </pc:sldMkLst>
      </pc:sldChg>
      <pc:sldChg chg="modSp new mod">
        <pc:chgData name="Gayatri Dandawate" userId="e367800e3e82cfd8" providerId="LiveId" clId="{0251EA62-DE7B-4BEA-AAEB-18EA2F64F2FC}" dt="2022-04-23T13:59:51.406" v="628" actId="20577"/>
        <pc:sldMkLst>
          <pc:docMk/>
          <pc:sldMk cId="3602652641" sldId="265"/>
        </pc:sldMkLst>
        <pc:spChg chg="mod">
          <ac:chgData name="Gayatri Dandawate" userId="e367800e3e82cfd8" providerId="LiveId" clId="{0251EA62-DE7B-4BEA-AAEB-18EA2F64F2FC}" dt="2022-04-23T12:32:25.031" v="69" actId="1076"/>
          <ac:spMkLst>
            <pc:docMk/>
            <pc:sldMk cId="3602652641" sldId="265"/>
            <ac:spMk id="2" creationId="{25F40A19-0DB5-4502-BFE5-FF995E19D105}"/>
          </ac:spMkLst>
        </pc:spChg>
        <pc:spChg chg="mod">
          <ac:chgData name="Gayatri Dandawate" userId="e367800e3e82cfd8" providerId="LiveId" clId="{0251EA62-DE7B-4BEA-AAEB-18EA2F64F2FC}" dt="2022-04-23T13:59:51.406" v="628" actId="20577"/>
          <ac:spMkLst>
            <pc:docMk/>
            <pc:sldMk cId="3602652641" sldId="265"/>
            <ac:spMk id="3" creationId="{890B2E71-8B4F-4C94-B424-A9B010428FD3}"/>
          </ac:spMkLst>
        </pc:spChg>
      </pc:sldChg>
      <pc:sldChg chg="addSp modSp new del mod">
        <pc:chgData name="Gayatri Dandawate" userId="e367800e3e82cfd8" providerId="LiveId" clId="{0251EA62-DE7B-4BEA-AAEB-18EA2F64F2FC}" dt="2022-04-24T08:35:05.390" v="3165" actId="47"/>
        <pc:sldMkLst>
          <pc:docMk/>
          <pc:sldMk cId="172600683" sldId="266"/>
        </pc:sldMkLst>
        <pc:spChg chg="add">
          <ac:chgData name="Gayatri Dandawate" userId="e367800e3e82cfd8" providerId="LiveId" clId="{0251EA62-DE7B-4BEA-AAEB-18EA2F64F2FC}" dt="2022-04-23T13:00:16.683" v="71" actId="11529"/>
          <ac:spMkLst>
            <pc:docMk/>
            <pc:sldMk cId="172600683" sldId="266"/>
            <ac:spMk id="3" creationId="{B8B938E8-28B7-40BA-A41B-6DAE42E6CBBB}"/>
          </ac:spMkLst>
        </pc:spChg>
        <pc:spChg chg="add mod">
          <ac:chgData name="Gayatri Dandawate" userId="e367800e3e82cfd8" providerId="LiveId" clId="{0251EA62-DE7B-4BEA-AAEB-18EA2F64F2FC}" dt="2022-04-23T13:00:28.285" v="74" actId="13822"/>
          <ac:spMkLst>
            <pc:docMk/>
            <pc:sldMk cId="172600683" sldId="266"/>
            <ac:spMk id="4" creationId="{589E476F-1851-40EF-8536-35DC8D4440B8}"/>
          </ac:spMkLst>
        </pc:spChg>
        <pc:spChg chg="add">
          <ac:chgData name="Gayatri Dandawate" userId="e367800e3e82cfd8" providerId="LiveId" clId="{0251EA62-DE7B-4BEA-AAEB-18EA2F64F2FC}" dt="2022-04-23T13:00:33.552" v="75" actId="11529"/>
          <ac:spMkLst>
            <pc:docMk/>
            <pc:sldMk cId="172600683" sldId="266"/>
            <ac:spMk id="5" creationId="{26CAA230-51BA-4B8B-AAC4-B898FDD2B428}"/>
          </ac:spMkLst>
        </pc:spChg>
      </pc:sldChg>
      <pc:sldChg chg="addSp delSp modSp add mod ord modShow addCm delCm modCm">
        <pc:chgData name="Gayatri Dandawate" userId="e367800e3e82cfd8" providerId="LiveId" clId="{0251EA62-DE7B-4BEA-AAEB-18EA2F64F2FC}" dt="2022-04-24T15:12:44.904" v="4196"/>
        <pc:sldMkLst>
          <pc:docMk/>
          <pc:sldMk cId="2774067166" sldId="267"/>
        </pc:sldMkLst>
        <pc:spChg chg="mod">
          <ac:chgData name="Gayatri Dandawate" userId="e367800e3e82cfd8" providerId="LiveId" clId="{0251EA62-DE7B-4BEA-AAEB-18EA2F64F2FC}" dt="2022-04-23T13:04:53.395" v="107" actId="20577"/>
          <ac:spMkLst>
            <pc:docMk/>
            <pc:sldMk cId="2774067166" sldId="267"/>
            <ac:spMk id="2" creationId="{792AD3AA-6797-4608-A013-2E093DF38830}"/>
          </ac:spMkLst>
        </pc:spChg>
        <pc:spChg chg="add mod">
          <ac:chgData name="Gayatri Dandawate" userId="e367800e3e82cfd8" providerId="LiveId" clId="{0251EA62-DE7B-4BEA-AAEB-18EA2F64F2FC}" dt="2022-04-23T13:49:46.590" v="626" actId="164"/>
          <ac:spMkLst>
            <pc:docMk/>
            <pc:sldMk cId="2774067166" sldId="267"/>
            <ac:spMk id="5" creationId="{9BF599B6-E0E1-4266-8AC2-CEF3828AF291}"/>
          </ac:spMkLst>
        </pc:spChg>
        <pc:spChg chg="add mod">
          <ac:chgData name="Gayatri Dandawate" userId="e367800e3e82cfd8" providerId="LiveId" clId="{0251EA62-DE7B-4BEA-AAEB-18EA2F64F2FC}" dt="2022-04-23T13:49:46.590" v="626" actId="164"/>
          <ac:spMkLst>
            <pc:docMk/>
            <pc:sldMk cId="2774067166" sldId="267"/>
            <ac:spMk id="15" creationId="{1086E80C-771B-49F5-902C-9C56404D6C0A}"/>
          </ac:spMkLst>
        </pc:spChg>
        <pc:spChg chg="add mod">
          <ac:chgData name="Gayatri Dandawate" userId="e367800e3e82cfd8" providerId="LiveId" clId="{0251EA62-DE7B-4BEA-AAEB-18EA2F64F2FC}" dt="2022-04-23T13:49:46.590" v="626" actId="164"/>
          <ac:spMkLst>
            <pc:docMk/>
            <pc:sldMk cId="2774067166" sldId="267"/>
            <ac:spMk id="16" creationId="{901F9866-A74B-4437-99B0-5C4D40339012}"/>
          </ac:spMkLst>
        </pc:spChg>
        <pc:spChg chg="add mod">
          <ac:chgData name="Gayatri Dandawate" userId="e367800e3e82cfd8" providerId="LiveId" clId="{0251EA62-DE7B-4BEA-AAEB-18EA2F64F2FC}" dt="2022-04-23T13:49:46.590" v="626" actId="164"/>
          <ac:spMkLst>
            <pc:docMk/>
            <pc:sldMk cId="2774067166" sldId="267"/>
            <ac:spMk id="17" creationId="{6516AADA-2DE9-456E-9D85-187BF02A1915}"/>
          </ac:spMkLst>
        </pc:spChg>
        <pc:spChg chg="del">
          <ac:chgData name="Gayatri Dandawate" userId="e367800e3e82cfd8" providerId="LiveId" clId="{0251EA62-DE7B-4BEA-AAEB-18EA2F64F2FC}" dt="2022-04-23T13:04:33.348" v="77" actId="478"/>
          <ac:spMkLst>
            <pc:docMk/>
            <pc:sldMk cId="2774067166" sldId="267"/>
            <ac:spMk id="18" creationId="{70A910F7-2EE5-47FE-B3C7-C67C6C1DDE4F}"/>
          </ac:spMkLst>
        </pc:spChg>
        <pc:spChg chg="add del mod">
          <ac:chgData name="Gayatri Dandawate" userId="e367800e3e82cfd8" providerId="LiveId" clId="{0251EA62-DE7B-4BEA-AAEB-18EA2F64F2FC}" dt="2022-04-23T13:16:01.106" v="149"/>
          <ac:spMkLst>
            <pc:docMk/>
            <pc:sldMk cId="2774067166" sldId="267"/>
            <ac:spMk id="19" creationId="{BAD30662-955F-4B77-9982-D12DCA0D1639}"/>
          </ac:spMkLst>
        </pc:spChg>
        <pc:spChg chg="add mod">
          <ac:chgData name="Gayatri Dandawate" userId="e367800e3e82cfd8" providerId="LiveId" clId="{0251EA62-DE7B-4BEA-AAEB-18EA2F64F2FC}" dt="2022-04-23T13:49:46.590" v="626" actId="164"/>
          <ac:spMkLst>
            <pc:docMk/>
            <pc:sldMk cId="2774067166" sldId="267"/>
            <ac:spMk id="20" creationId="{CCE102CB-A668-498E-A33D-A68160BD666A}"/>
          </ac:spMkLst>
        </pc:spChg>
        <pc:spChg chg="add mod">
          <ac:chgData name="Gayatri Dandawate" userId="e367800e3e82cfd8" providerId="LiveId" clId="{0251EA62-DE7B-4BEA-AAEB-18EA2F64F2FC}" dt="2022-04-23T13:49:46.590" v="626" actId="164"/>
          <ac:spMkLst>
            <pc:docMk/>
            <pc:sldMk cId="2774067166" sldId="267"/>
            <ac:spMk id="21" creationId="{201869DA-CECC-4782-B313-117968B794AD}"/>
          </ac:spMkLst>
        </pc:spChg>
        <pc:spChg chg="add del mod">
          <ac:chgData name="Gayatri Dandawate" userId="e367800e3e82cfd8" providerId="LiveId" clId="{0251EA62-DE7B-4BEA-AAEB-18EA2F64F2FC}" dt="2022-04-23T13:17:03.748" v="189" actId="478"/>
          <ac:spMkLst>
            <pc:docMk/>
            <pc:sldMk cId="2774067166" sldId="267"/>
            <ac:spMk id="23" creationId="{44C70631-B48D-4FFF-B4BA-3851585CC1EA}"/>
          </ac:spMkLst>
        </pc:spChg>
        <pc:spChg chg="add mod">
          <ac:chgData name="Gayatri Dandawate" userId="e367800e3e82cfd8" providerId="LiveId" clId="{0251EA62-DE7B-4BEA-AAEB-18EA2F64F2FC}" dt="2022-04-23T13:49:46.590" v="626" actId="164"/>
          <ac:spMkLst>
            <pc:docMk/>
            <pc:sldMk cId="2774067166" sldId="267"/>
            <ac:spMk id="25" creationId="{F9858367-32A7-4BEF-B643-DE9C3932E288}"/>
          </ac:spMkLst>
        </pc:spChg>
        <pc:spChg chg="add mod">
          <ac:chgData name="Gayatri Dandawate" userId="e367800e3e82cfd8" providerId="LiveId" clId="{0251EA62-DE7B-4BEA-AAEB-18EA2F64F2FC}" dt="2022-04-23T13:49:46.590" v="626" actId="164"/>
          <ac:spMkLst>
            <pc:docMk/>
            <pc:sldMk cId="2774067166" sldId="267"/>
            <ac:spMk id="26" creationId="{AE02272C-4FC6-4553-986B-26B3826418AB}"/>
          </ac:spMkLst>
        </pc:spChg>
        <pc:spChg chg="add mod">
          <ac:chgData name="Gayatri Dandawate" userId="e367800e3e82cfd8" providerId="LiveId" clId="{0251EA62-DE7B-4BEA-AAEB-18EA2F64F2FC}" dt="2022-04-23T13:49:46.590" v="626" actId="164"/>
          <ac:spMkLst>
            <pc:docMk/>
            <pc:sldMk cId="2774067166" sldId="267"/>
            <ac:spMk id="27" creationId="{1CF8B115-C80E-4C8D-8C09-6A663093C2AE}"/>
          </ac:spMkLst>
        </pc:spChg>
        <pc:spChg chg="add mod">
          <ac:chgData name="Gayatri Dandawate" userId="e367800e3e82cfd8" providerId="LiveId" clId="{0251EA62-DE7B-4BEA-AAEB-18EA2F64F2FC}" dt="2022-04-23T13:49:46.590" v="626" actId="164"/>
          <ac:spMkLst>
            <pc:docMk/>
            <pc:sldMk cId="2774067166" sldId="267"/>
            <ac:spMk id="28" creationId="{842E3C80-402F-4A7C-81EF-8F7521F48ACE}"/>
          </ac:spMkLst>
        </pc:spChg>
        <pc:spChg chg="add mod">
          <ac:chgData name="Gayatri Dandawate" userId="e367800e3e82cfd8" providerId="LiveId" clId="{0251EA62-DE7B-4BEA-AAEB-18EA2F64F2FC}" dt="2022-04-23T13:49:46.590" v="626" actId="164"/>
          <ac:spMkLst>
            <pc:docMk/>
            <pc:sldMk cId="2774067166" sldId="267"/>
            <ac:spMk id="29" creationId="{59CD7931-3EB9-4737-B5E5-B84A47DE234C}"/>
          </ac:spMkLst>
        </pc:spChg>
        <pc:spChg chg="add mod">
          <ac:chgData name="Gayatri Dandawate" userId="e367800e3e82cfd8" providerId="LiveId" clId="{0251EA62-DE7B-4BEA-AAEB-18EA2F64F2FC}" dt="2022-04-23T13:49:46.590" v="626" actId="164"/>
          <ac:spMkLst>
            <pc:docMk/>
            <pc:sldMk cId="2774067166" sldId="267"/>
            <ac:spMk id="30" creationId="{A7E82EE4-D81E-4F03-8F07-C722638221E0}"/>
          </ac:spMkLst>
        </pc:spChg>
        <pc:spChg chg="add del mod">
          <ac:chgData name="Gayatri Dandawate" userId="e367800e3e82cfd8" providerId="LiveId" clId="{0251EA62-DE7B-4BEA-AAEB-18EA2F64F2FC}" dt="2022-04-23T13:48:05.442" v="576" actId="478"/>
          <ac:spMkLst>
            <pc:docMk/>
            <pc:sldMk cId="2774067166" sldId="267"/>
            <ac:spMk id="31" creationId="{622BEC7A-62BF-4440-AEF9-FE4C3CE85186}"/>
          </ac:spMkLst>
        </pc:spChg>
        <pc:spChg chg="add mod">
          <ac:chgData name="Gayatri Dandawate" userId="e367800e3e82cfd8" providerId="LiveId" clId="{0251EA62-DE7B-4BEA-AAEB-18EA2F64F2FC}" dt="2022-04-23T13:49:46.590" v="626" actId="164"/>
          <ac:spMkLst>
            <pc:docMk/>
            <pc:sldMk cId="2774067166" sldId="267"/>
            <ac:spMk id="33" creationId="{DD2F0E56-F6CD-4D1A-A608-2111F2DB70EA}"/>
          </ac:spMkLst>
        </pc:spChg>
        <pc:spChg chg="mod">
          <ac:chgData name="Gayatri Dandawate" userId="e367800e3e82cfd8" providerId="LiveId" clId="{0251EA62-DE7B-4BEA-AAEB-18EA2F64F2FC}" dt="2022-04-23T13:14:54.726" v="112" actId="1076"/>
          <ac:spMkLst>
            <pc:docMk/>
            <pc:sldMk cId="2774067166" sldId="267"/>
            <ac:spMk id="1749" creationId="{463FE7BD-3043-5E40-6EE9-5FD914679E7D}"/>
          </ac:spMkLst>
        </pc:spChg>
        <pc:grpChg chg="del">
          <ac:chgData name="Gayatri Dandawate" userId="e367800e3e82cfd8" providerId="LiveId" clId="{0251EA62-DE7B-4BEA-AAEB-18EA2F64F2FC}" dt="2022-04-23T13:04:38.832" v="78" actId="478"/>
          <ac:grpSpMkLst>
            <pc:docMk/>
            <pc:sldMk cId="2774067166" sldId="267"/>
            <ac:grpSpMk id="6" creationId="{0FE652E1-F84F-463B-AB2C-F9ACD10D1EF4}"/>
          </ac:grpSpMkLst>
        </pc:grpChg>
        <pc:grpChg chg="add mod">
          <ac:chgData name="Gayatri Dandawate" userId="e367800e3e82cfd8" providerId="LiveId" clId="{0251EA62-DE7B-4BEA-AAEB-18EA2F64F2FC}" dt="2022-04-23T14:21:39.157" v="926" actId="1076"/>
          <ac:grpSpMkLst>
            <pc:docMk/>
            <pc:sldMk cId="2774067166" sldId="267"/>
            <ac:grpSpMk id="22" creationId="{C6C23796-C5EF-4580-8258-C7F64B248DA8}"/>
          </ac:grpSpMkLst>
        </pc:grpChg>
        <pc:graphicFrameChg chg="mod modGraphic">
          <ac:chgData name="Gayatri Dandawate" userId="e367800e3e82cfd8" providerId="LiveId" clId="{0251EA62-DE7B-4BEA-AAEB-18EA2F64F2FC}" dt="2022-04-24T08:32:08.919" v="3155" actId="1582"/>
          <ac:graphicFrameMkLst>
            <pc:docMk/>
            <pc:sldMk cId="2774067166" sldId="267"/>
            <ac:graphicFrameMk id="32" creationId="{AB168EA7-2C0E-4C19-870E-E23970F1DBE6}"/>
          </ac:graphicFrameMkLst>
        </pc:graphicFrameChg>
      </pc:sldChg>
      <pc:sldChg chg="addSp delSp modSp new del mod">
        <pc:chgData name="Gayatri Dandawate" userId="e367800e3e82cfd8" providerId="LiveId" clId="{0251EA62-DE7B-4BEA-AAEB-18EA2F64F2FC}" dt="2022-04-23T14:54:09.329" v="1098" actId="2696"/>
        <pc:sldMkLst>
          <pc:docMk/>
          <pc:sldMk cId="1231377990" sldId="268"/>
        </pc:sldMkLst>
        <pc:spChg chg="del">
          <ac:chgData name="Gayatri Dandawate" userId="e367800e3e82cfd8" providerId="LiveId" clId="{0251EA62-DE7B-4BEA-AAEB-18EA2F64F2FC}" dt="2022-04-23T14:19:24.844" v="864" actId="478"/>
          <ac:spMkLst>
            <pc:docMk/>
            <pc:sldMk cId="1231377990" sldId="268"/>
            <ac:spMk id="2" creationId="{050C47EE-A402-47C1-8D09-64E328521603}"/>
          </ac:spMkLst>
        </pc:spChg>
        <pc:spChg chg="del">
          <ac:chgData name="Gayatri Dandawate" userId="e367800e3e82cfd8" providerId="LiveId" clId="{0251EA62-DE7B-4BEA-AAEB-18EA2F64F2FC}" dt="2022-04-23T14:19:28.238" v="865" actId="478"/>
          <ac:spMkLst>
            <pc:docMk/>
            <pc:sldMk cId="1231377990" sldId="268"/>
            <ac:spMk id="3" creationId="{F3DED03F-3F06-4EFA-AD21-A3C3583D3E8C}"/>
          </ac:spMkLst>
        </pc:spChg>
        <pc:spChg chg="del">
          <ac:chgData name="Gayatri Dandawate" userId="e367800e3e82cfd8" providerId="LiveId" clId="{0251EA62-DE7B-4BEA-AAEB-18EA2F64F2FC}" dt="2022-04-23T14:19:22.072" v="863" actId="478"/>
          <ac:spMkLst>
            <pc:docMk/>
            <pc:sldMk cId="1231377990" sldId="268"/>
            <ac:spMk id="5" creationId="{89897C76-4E4D-40F1-BB94-7059651834B4}"/>
          </ac:spMkLst>
        </pc:spChg>
        <pc:spChg chg="add del mod">
          <ac:chgData name="Gayatri Dandawate" userId="e367800e3e82cfd8" providerId="LiveId" clId="{0251EA62-DE7B-4BEA-AAEB-18EA2F64F2FC}" dt="2022-04-23T14:29:30.786" v="931" actId="478"/>
          <ac:spMkLst>
            <pc:docMk/>
            <pc:sldMk cId="1231377990" sldId="268"/>
            <ac:spMk id="6" creationId="{C16C5E67-2C57-4322-ABB3-EBA2E89CEEB8}"/>
          </ac:spMkLst>
        </pc:spChg>
        <pc:spChg chg="add del mod">
          <ac:chgData name="Gayatri Dandawate" userId="e367800e3e82cfd8" providerId="LiveId" clId="{0251EA62-DE7B-4BEA-AAEB-18EA2F64F2FC}" dt="2022-04-23T14:29:32.700" v="932" actId="478"/>
          <ac:spMkLst>
            <pc:docMk/>
            <pc:sldMk cId="1231377990" sldId="268"/>
            <ac:spMk id="7" creationId="{37100E8F-E334-48F5-896A-8534048A7E2B}"/>
          </ac:spMkLst>
        </pc:spChg>
        <pc:spChg chg="add del mod">
          <ac:chgData name="Gayatri Dandawate" userId="e367800e3e82cfd8" providerId="LiveId" clId="{0251EA62-DE7B-4BEA-AAEB-18EA2F64F2FC}" dt="2022-04-23T14:29:35.185" v="933" actId="478"/>
          <ac:spMkLst>
            <pc:docMk/>
            <pc:sldMk cId="1231377990" sldId="268"/>
            <ac:spMk id="8" creationId="{913D6B78-67CA-4341-A0EC-B5C23CDAA176}"/>
          </ac:spMkLst>
        </pc:spChg>
        <pc:spChg chg="mod">
          <ac:chgData name="Gayatri Dandawate" userId="e367800e3e82cfd8" providerId="LiveId" clId="{0251EA62-DE7B-4BEA-AAEB-18EA2F64F2FC}" dt="2022-04-23T14:21:42.185" v="927"/>
          <ac:spMkLst>
            <pc:docMk/>
            <pc:sldMk cId="1231377990" sldId="268"/>
            <ac:spMk id="10" creationId="{314C3055-EA86-46C9-B4FA-688EB5CB8489}"/>
          </ac:spMkLst>
        </pc:spChg>
        <pc:spChg chg="mod">
          <ac:chgData name="Gayatri Dandawate" userId="e367800e3e82cfd8" providerId="LiveId" clId="{0251EA62-DE7B-4BEA-AAEB-18EA2F64F2FC}" dt="2022-04-23T14:21:42.185" v="927"/>
          <ac:spMkLst>
            <pc:docMk/>
            <pc:sldMk cId="1231377990" sldId="268"/>
            <ac:spMk id="11" creationId="{59A316F3-5AD8-4828-A573-297DCE8F5841}"/>
          </ac:spMkLst>
        </pc:spChg>
        <pc:spChg chg="mod">
          <ac:chgData name="Gayatri Dandawate" userId="e367800e3e82cfd8" providerId="LiveId" clId="{0251EA62-DE7B-4BEA-AAEB-18EA2F64F2FC}" dt="2022-04-23T14:21:42.185" v="927"/>
          <ac:spMkLst>
            <pc:docMk/>
            <pc:sldMk cId="1231377990" sldId="268"/>
            <ac:spMk id="12" creationId="{64C4ABE8-6731-4383-AC2A-D25823BEC464}"/>
          </ac:spMkLst>
        </pc:spChg>
        <pc:spChg chg="mod">
          <ac:chgData name="Gayatri Dandawate" userId="e367800e3e82cfd8" providerId="LiveId" clId="{0251EA62-DE7B-4BEA-AAEB-18EA2F64F2FC}" dt="2022-04-23T14:30:21.971" v="935" actId="6549"/>
          <ac:spMkLst>
            <pc:docMk/>
            <pc:sldMk cId="1231377990" sldId="268"/>
            <ac:spMk id="13" creationId="{4E75DE0E-0A0A-424D-83D5-4C0333ED4DBC}"/>
          </ac:spMkLst>
        </pc:spChg>
        <pc:spChg chg="mod">
          <ac:chgData name="Gayatri Dandawate" userId="e367800e3e82cfd8" providerId="LiveId" clId="{0251EA62-DE7B-4BEA-AAEB-18EA2F64F2FC}" dt="2022-04-23T14:21:42.185" v="927"/>
          <ac:spMkLst>
            <pc:docMk/>
            <pc:sldMk cId="1231377990" sldId="268"/>
            <ac:spMk id="14" creationId="{A197AEC9-76E6-4BEF-B52D-2933AB54E2D8}"/>
          </ac:spMkLst>
        </pc:spChg>
        <pc:spChg chg="mod">
          <ac:chgData name="Gayatri Dandawate" userId="e367800e3e82cfd8" providerId="LiveId" clId="{0251EA62-DE7B-4BEA-AAEB-18EA2F64F2FC}" dt="2022-04-23T14:21:42.185" v="927"/>
          <ac:spMkLst>
            <pc:docMk/>
            <pc:sldMk cId="1231377990" sldId="268"/>
            <ac:spMk id="15" creationId="{E644C860-0978-497F-981D-FD60D403A2FD}"/>
          </ac:spMkLst>
        </pc:spChg>
        <pc:spChg chg="mod">
          <ac:chgData name="Gayatri Dandawate" userId="e367800e3e82cfd8" providerId="LiveId" clId="{0251EA62-DE7B-4BEA-AAEB-18EA2F64F2FC}" dt="2022-04-23T14:21:42.185" v="927"/>
          <ac:spMkLst>
            <pc:docMk/>
            <pc:sldMk cId="1231377990" sldId="268"/>
            <ac:spMk id="16" creationId="{B1A0A8A5-0185-4EA0-9B21-F683FB7EAE88}"/>
          </ac:spMkLst>
        </pc:spChg>
        <pc:spChg chg="mod">
          <ac:chgData name="Gayatri Dandawate" userId="e367800e3e82cfd8" providerId="LiveId" clId="{0251EA62-DE7B-4BEA-AAEB-18EA2F64F2FC}" dt="2022-04-23T14:21:42.185" v="927"/>
          <ac:spMkLst>
            <pc:docMk/>
            <pc:sldMk cId="1231377990" sldId="268"/>
            <ac:spMk id="17" creationId="{293BA26E-B42F-4DC5-B947-793A92A14578}"/>
          </ac:spMkLst>
        </pc:spChg>
        <pc:spChg chg="mod">
          <ac:chgData name="Gayatri Dandawate" userId="e367800e3e82cfd8" providerId="LiveId" clId="{0251EA62-DE7B-4BEA-AAEB-18EA2F64F2FC}" dt="2022-04-23T14:21:42.185" v="927"/>
          <ac:spMkLst>
            <pc:docMk/>
            <pc:sldMk cId="1231377990" sldId="268"/>
            <ac:spMk id="18" creationId="{4DCDD204-03BD-4BDC-A843-3178350CA20D}"/>
          </ac:spMkLst>
        </pc:spChg>
        <pc:spChg chg="mod">
          <ac:chgData name="Gayatri Dandawate" userId="e367800e3e82cfd8" providerId="LiveId" clId="{0251EA62-DE7B-4BEA-AAEB-18EA2F64F2FC}" dt="2022-04-23T14:21:42.185" v="927"/>
          <ac:spMkLst>
            <pc:docMk/>
            <pc:sldMk cId="1231377990" sldId="268"/>
            <ac:spMk id="19" creationId="{83A96870-555F-45D6-A9AF-47557BAD1939}"/>
          </ac:spMkLst>
        </pc:spChg>
        <pc:spChg chg="mod">
          <ac:chgData name="Gayatri Dandawate" userId="e367800e3e82cfd8" providerId="LiveId" clId="{0251EA62-DE7B-4BEA-AAEB-18EA2F64F2FC}" dt="2022-04-23T14:21:42.185" v="927"/>
          <ac:spMkLst>
            <pc:docMk/>
            <pc:sldMk cId="1231377990" sldId="268"/>
            <ac:spMk id="20" creationId="{BFFF236B-FFFD-4B25-BB97-C1B7D5B30C9F}"/>
          </ac:spMkLst>
        </pc:spChg>
        <pc:spChg chg="mod">
          <ac:chgData name="Gayatri Dandawate" userId="e367800e3e82cfd8" providerId="LiveId" clId="{0251EA62-DE7B-4BEA-AAEB-18EA2F64F2FC}" dt="2022-04-23T14:21:42.185" v="927"/>
          <ac:spMkLst>
            <pc:docMk/>
            <pc:sldMk cId="1231377990" sldId="268"/>
            <ac:spMk id="21" creationId="{FB5C185A-E84D-4FF6-8390-2AEEFF35C87E}"/>
          </ac:spMkLst>
        </pc:spChg>
        <pc:spChg chg="mod">
          <ac:chgData name="Gayatri Dandawate" userId="e367800e3e82cfd8" providerId="LiveId" clId="{0251EA62-DE7B-4BEA-AAEB-18EA2F64F2FC}" dt="2022-04-23T14:21:42.185" v="927"/>
          <ac:spMkLst>
            <pc:docMk/>
            <pc:sldMk cId="1231377990" sldId="268"/>
            <ac:spMk id="22" creationId="{7F9DAB44-FDFB-42E3-9CBD-9B2730FA48AA}"/>
          </ac:spMkLst>
        </pc:spChg>
        <pc:spChg chg="add del mod">
          <ac:chgData name="Gayatri Dandawate" userId="e367800e3e82cfd8" providerId="LiveId" clId="{0251EA62-DE7B-4BEA-AAEB-18EA2F64F2FC}" dt="2022-04-23T14:39:02.672" v="938" actId="478"/>
          <ac:spMkLst>
            <pc:docMk/>
            <pc:sldMk cId="1231377990" sldId="268"/>
            <ac:spMk id="24" creationId="{DB7DABAE-EF73-4D33-B2AA-29A3B28E37E3}"/>
          </ac:spMkLst>
        </pc:spChg>
        <pc:spChg chg="add mod">
          <ac:chgData name="Gayatri Dandawate" userId="e367800e3e82cfd8" providerId="LiveId" clId="{0251EA62-DE7B-4BEA-AAEB-18EA2F64F2FC}" dt="2022-04-23T14:43:43.085" v="1010" actId="14100"/>
          <ac:spMkLst>
            <pc:docMk/>
            <pc:sldMk cId="1231377990" sldId="268"/>
            <ac:spMk id="26" creationId="{F48D38C8-3094-4397-AA80-84D93C392C7F}"/>
          </ac:spMkLst>
        </pc:spChg>
        <pc:spChg chg="add mod">
          <ac:chgData name="Gayatri Dandawate" userId="e367800e3e82cfd8" providerId="LiveId" clId="{0251EA62-DE7B-4BEA-AAEB-18EA2F64F2FC}" dt="2022-04-23T14:46:17.150" v="1059" actId="206"/>
          <ac:spMkLst>
            <pc:docMk/>
            <pc:sldMk cId="1231377990" sldId="268"/>
            <ac:spMk id="27" creationId="{92382D4A-F413-4129-A082-0C84F3246619}"/>
          </ac:spMkLst>
        </pc:spChg>
        <pc:spChg chg="add del mod">
          <ac:chgData name="Gayatri Dandawate" userId="e367800e3e82cfd8" providerId="LiveId" clId="{0251EA62-DE7B-4BEA-AAEB-18EA2F64F2FC}" dt="2022-04-23T14:43:51.561" v="1014" actId="478"/>
          <ac:spMkLst>
            <pc:docMk/>
            <pc:sldMk cId="1231377990" sldId="268"/>
            <ac:spMk id="28" creationId="{2D1891B8-E6D9-4ACF-872C-2CA138300939}"/>
          </ac:spMkLst>
        </pc:spChg>
        <pc:spChg chg="add mod">
          <ac:chgData name="Gayatri Dandawate" userId="e367800e3e82cfd8" providerId="LiveId" clId="{0251EA62-DE7B-4BEA-AAEB-18EA2F64F2FC}" dt="2022-04-23T14:46:24.445" v="1060" actId="688"/>
          <ac:spMkLst>
            <pc:docMk/>
            <pc:sldMk cId="1231377990" sldId="268"/>
            <ac:spMk id="29" creationId="{7580BBB1-65C0-41C7-893D-263395A749BB}"/>
          </ac:spMkLst>
        </pc:spChg>
        <pc:spChg chg="add mod">
          <ac:chgData name="Gayatri Dandawate" userId="e367800e3e82cfd8" providerId="LiveId" clId="{0251EA62-DE7B-4BEA-AAEB-18EA2F64F2FC}" dt="2022-04-23T14:45:37.845" v="1051" actId="1076"/>
          <ac:spMkLst>
            <pc:docMk/>
            <pc:sldMk cId="1231377990" sldId="268"/>
            <ac:spMk id="30" creationId="{548A935F-A94B-456B-B731-A0CA2B6C0D10}"/>
          </ac:spMkLst>
        </pc:spChg>
        <pc:spChg chg="add mod">
          <ac:chgData name="Gayatri Dandawate" userId="e367800e3e82cfd8" providerId="LiveId" clId="{0251EA62-DE7B-4BEA-AAEB-18EA2F64F2FC}" dt="2022-04-23T14:45:46.159" v="1053" actId="1076"/>
          <ac:spMkLst>
            <pc:docMk/>
            <pc:sldMk cId="1231377990" sldId="268"/>
            <ac:spMk id="31" creationId="{54704B64-2841-4E2A-8005-411594011573}"/>
          </ac:spMkLst>
        </pc:spChg>
        <pc:spChg chg="add mod">
          <ac:chgData name="Gayatri Dandawate" userId="e367800e3e82cfd8" providerId="LiveId" clId="{0251EA62-DE7B-4BEA-AAEB-18EA2F64F2FC}" dt="2022-04-23T14:45:55.294" v="1055" actId="1076"/>
          <ac:spMkLst>
            <pc:docMk/>
            <pc:sldMk cId="1231377990" sldId="268"/>
            <ac:spMk id="32" creationId="{BAD1A8BA-54CA-43B7-A1CC-187DCD2506AE}"/>
          </ac:spMkLst>
        </pc:spChg>
        <pc:grpChg chg="add del mod">
          <ac:chgData name="Gayatri Dandawate" userId="e367800e3e82cfd8" providerId="LiveId" clId="{0251EA62-DE7B-4BEA-AAEB-18EA2F64F2FC}" dt="2022-04-23T14:30:24.295" v="936" actId="478"/>
          <ac:grpSpMkLst>
            <pc:docMk/>
            <pc:sldMk cId="1231377990" sldId="268"/>
            <ac:grpSpMk id="9" creationId="{DEBE519D-BC73-405E-9A46-47A315E0E58D}"/>
          </ac:grpSpMkLst>
        </pc:grpChg>
        <pc:graphicFrameChg chg="add del mod">
          <ac:chgData name="Gayatri Dandawate" userId="e367800e3e82cfd8" providerId="LiveId" clId="{0251EA62-DE7B-4BEA-AAEB-18EA2F64F2FC}" dt="2022-04-23T14:39:04.574" v="940" actId="478"/>
          <ac:graphicFrameMkLst>
            <pc:docMk/>
            <pc:sldMk cId="1231377990" sldId="268"/>
            <ac:graphicFrameMk id="23" creationId="{9633C609-754A-4180-91C8-D6A721683F59}"/>
          </ac:graphicFrameMkLst>
        </pc:graphicFrameChg>
        <pc:graphicFrameChg chg="add del modGraphic">
          <ac:chgData name="Gayatri Dandawate" userId="e367800e3e82cfd8" providerId="LiveId" clId="{0251EA62-DE7B-4BEA-AAEB-18EA2F64F2FC}" dt="2022-04-23T14:39:57.958" v="942" actId="478"/>
          <ac:graphicFrameMkLst>
            <pc:docMk/>
            <pc:sldMk cId="1231377990" sldId="268"/>
            <ac:graphicFrameMk id="25" creationId="{72F5E322-C83C-4C56-9035-697FEDF0D5D7}"/>
          </ac:graphicFrameMkLst>
        </pc:graphicFrameChg>
      </pc:sldChg>
      <pc:sldChg chg="addSp delSp modSp new del mod">
        <pc:chgData name="Gayatri Dandawate" userId="e367800e3e82cfd8" providerId="LiveId" clId="{0251EA62-DE7B-4BEA-AAEB-18EA2F64F2FC}" dt="2022-04-24T15:11:39.594" v="4190" actId="2696"/>
        <pc:sldMkLst>
          <pc:docMk/>
          <pc:sldMk cId="4088340722" sldId="269"/>
        </pc:sldMkLst>
        <pc:spChg chg="mod">
          <ac:chgData name="Gayatri Dandawate" userId="e367800e3e82cfd8" providerId="LiveId" clId="{0251EA62-DE7B-4BEA-AAEB-18EA2F64F2FC}" dt="2022-04-23T15:50:21.623" v="3130" actId="14100"/>
          <ac:spMkLst>
            <pc:docMk/>
            <pc:sldMk cId="4088340722" sldId="269"/>
            <ac:spMk id="2" creationId="{BF90B17D-B06C-4BA7-8430-3AB40EA440FA}"/>
          </ac:spMkLst>
        </pc:spChg>
        <pc:spChg chg="del">
          <ac:chgData name="Gayatri Dandawate" userId="e367800e3e82cfd8" providerId="LiveId" clId="{0251EA62-DE7B-4BEA-AAEB-18EA2F64F2FC}" dt="2022-04-23T14:48:33.577" v="1062" actId="1032"/>
          <ac:spMkLst>
            <pc:docMk/>
            <pc:sldMk cId="4088340722" sldId="269"/>
            <ac:spMk id="3" creationId="{F7D7EC85-92F8-4036-B4E3-5C457A973911}"/>
          </ac:spMkLst>
        </pc:spChg>
        <pc:spChg chg="add del mod">
          <ac:chgData name="Gayatri Dandawate" userId="e367800e3e82cfd8" providerId="LiveId" clId="{0251EA62-DE7B-4BEA-AAEB-18EA2F64F2FC}" dt="2022-04-23T14:49:57.970" v="1079" actId="21"/>
          <ac:spMkLst>
            <pc:docMk/>
            <pc:sldMk cId="4088340722" sldId="269"/>
            <ac:spMk id="7" creationId="{D7C9B915-C91B-4474-BD65-694F76DCC01D}"/>
          </ac:spMkLst>
        </pc:spChg>
        <pc:spChg chg="mod">
          <ac:chgData name="Gayatri Dandawate" userId="e367800e3e82cfd8" providerId="LiveId" clId="{0251EA62-DE7B-4BEA-AAEB-18EA2F64F2FC}" dt="2022-04-23T15:38:38.187" v="3061" actId="208"/>
          <ac:spMkLst>
            <pc:docMk/>
            <pc:sldMk cId="4088340722" sldId="269"/>
            <ac:spMk id="9" creationId="{39612585-BD69-41B1-9F52-0694904963C8}"/>
          </ac:spMkLst>
        </pc:spChg>
        <pc:spChg chg="del mod">
          <ac:chgData name="Gayatri Dandawate" userId="e367800e3e82cfd8" providerId="LiveId" clId="{0251EA62-DE7B-4BEA-AAEB-18EA2F64F2FC}" dt="2022-04-23T14:50:10.050" v="1083" actId="478"/>
          <ac:spMkLst>
            <pc:docMk/>
            <pc:sldMk cId="4088340722" sldId="269"/>
            <ac:spMk id="10" creationId="{7DF10109-E2E4-46AA-B2E7-2EED59524D9A}"/>
          </ac:spMkLst>
        </pc:spChg>
        <pc:spChg chg="mod">
          <ac:chgData name="Gayatri Dandawate" userId="e367800e3e82cfd8" providerId="LiveId" clId="{0251EA62-DE7B-4BEA-AAEB-18EA2F64F2FC}" dt="2022-04-24T08:32:56.217" v="3158" actId="1076"/>
          <ac:spMkLst>
            <pc:docMk/>
            <pc:sldMk cId="4088340722" sldId="269"/>
            <ac:spMk id="11" creationId="{A6B61B91-F820-4C89-8C75-87A80FB0D684}"/>
          </ac:spMkLst>
        </pc:spChg>
        <pc:spChg chg="del mod">
          <ac:chgData name="Gayatri Dandawate" userId="e367800e3e82cfd8" providerId="LiveId" clId="{0251EA62-DE7B-4BEA-AAEB-18EA2F64F2FC}" dt="2022-04-23T14:50:11.686" v="1084" actId="478"/>
          <ac:spMkLst>
            <pc:docMk/>
            <pc:sldMk cId="4088340722" sldId="269"/>
            <ac:spMk id="12" creationId="{2515FE28-EC43-499B-BAB4-1F063195BF63}"/>
          </ac:spMkLst>
        </pc:spChg>
        <pc:spChg chg="mod">
          <ac:chgData name="Gayatri Dandawate" userId="e367800e3e82cfd8" providerId="LiveId" clId="{0251EA62-DE7B-4BEA-AAEB-18EA2F64F2FC}" dt="2022-04-24T08:34:45.797" v="3164" actId="1076"/>
          <ac:spMkLst>
            <pc:docMk/>
            <pc:sldMk cId="4088340722" sldId="269"/>
            <ac:spMk id="13" creationId="{EEF75B03-E400-4938-B8C2-2061D81C234D}"/>
          </ac:spMkLst>
        </pc:spChg>
        <pc:spChg chg="del mod">
          <ac:chgData name="Gayatri Dandawate" userId="e367800e3e82cfd8" providerId="LiveId" clId="{0251EA62-DE7B-4BEA-AAEB-18EA2F64F2FC}" dt="2022-04-23T14:50:19.154" v="1086" actId="478"/>
          <ac:spMkLst>
            <pc:docMk/>
            <pc:sldMk cId="4088340722" sldId="269"/>
            <ac:spMk id="14" creationId="{2C778F80-E035-4C4E-8E3D-8F05F6F5DCC5}"/>
          </ac:spMkLst>
        </pc:spChg>
        <pc:spChg chg="mod">
          <ac:chgData name="Gayatri Dandawate" userId="e367800e3e82cfd8" providerId="LiveId" clId="{0251EA62-DE7B-4BEA-AAEB-18EA2F64F2FC}" dt="2022-04-24T08:34:03.621" v="3161" actId="1076"/>
          <ac:spMkLst>
            <pc:docMk/>
            <pc:sldMk cId="4088340722" sldId="269"/>
            <ac:spMk id="15" creationId="{6D92F905-76EC-4623-BFE4-8CBAD3B71869}"/>
          </ac:spMkLst>
        </pc:spChg>
        <pc:spChg chg="del mod">
          <ac:chgData name="Gayatri Dandawate" userId="e367800e3e82cfd8" providerId="LiveId" clId="{0251EA62-DE7B-4BEA-AAEB-18EA2F64F2FC}" dt="2022-04-23T14:50:06.878" v="1081" actId="478"/>
          <ac:spMkLst>
            <pc:docMk/>
            <pc:sldMk cId="4088340722" sldId="269"/>
            <ac:spMk id="16" creationId="{77712B48-E9F7-4EE4-8B8F-E095B3781635}"/>
          </ac:spMkLst>
        </pc:spChg>
        <pc:spChg chg="mod">
          <ac:chgData name="Gayatri Dandawate" userId="e367800e3e82cfd8" providerId="LiveId" clId="{0251EA62-DE7B-4BEA-AAEB-18EA2F64F2FC}" dt="2022-04-24T08:34:32.415" v="3163" actId="1076"/>
          <ac:spMkLst>
            <pc:docMk/>
            <pc:sldMk cId="4088340722" sldId="269"/>
            <ac:spMk id="17" creationId="{FAA83787-7864-4763-8801-81283393CCF2}"/>
          </ac:spMkLst>
        </pc:spChg>
        <pc:spChg chg="del mod">
          <ac:chgData name="Gayatri Dandawate" userId="e367800e3e82cfd8" providerId="LiveId" clId="{0251EA62-DE7B-4BEA-AAEB-18EA2F64F2FC}" dt="2022-04-23T14:50:08.329" v="1082" actId="478"/>
          <ac:spMkLst>
            <pc:docMk/>
            <pc:sldMk cId="4088340722" sldId="269"/>
            <ac:spMk id="18" creationId="{D85EAADE-7676-4672-80D7-47C9CD70547D}"/>
          </ac:spMkLst>
        </pc:spChg>
        <pc:spChg chg="mod">
          <ac:chgData name="Gayatri Dandawate" userId="e367800e3e82cfd8" providerId="LiveId" clId="{0251EA62-DE7B-4BEA-AAEB-18EA2F64F2FC}" dt="2022-04-23T15:40:51.515" v="3070" actId="208"/>
          <ac:spMkLst>
            <pc:docMk/>
            <pc:sldMk cId="4088340722" sldId="269"/>
            <ac:spMk id="19" creationId="{0BF7A390-6DE8-47B1-89C1-4C9DC15E3EC0}"/>
          </ac:spMkLst>
        </pc:spChg>
        <pc:spChg chg="mod">
          <ac:chgData name="Gayatri Dandawate" userId="e367800e3e82cfd8" providerId="LiveId" clId="{0251EA62-DE7B-4BEA-AAEB-18EA2F64F2FC}" dt="2022-04-24T08:32:38.676" v="3157" actId="1076"/>
          <ac:spMkLst>
            <pc:docMk/>
            <pc:sldMk cId="4088340722" sldId="269"/>
            <ac:spMk id="20" creationId="{4DDC7BDF-93D8-4C26-8F62-49273DD6CCD3}"/>
          </ac:spMkLst>
        </pc:spChg>
        <pc:spChg chg="add del mod">
          <ac:chgData name="Gayatri Dandawate" userId="e367800e3e82cfd8" providerId="LiveId" clId="{0251EA62-DE7B-4BEA-AAEB-18EA2F64F2FC}" dt="2022-04-23T14:52:49.395" v="1097"/>
          <ac:spMkLst>
            <pc:docMk/>
            <pc:sldMk cId="4088340722" sldId="269"/>
            <ac:spMk id="21" creationId="{23D4E28C-AF93-437C-A435-5BA1B5FB3861}"/>
          </ac:spMkLst>
        </pc:spChg>
        <pc:spChg chg="add mod">
          <ac:chgData name="Gayatri Dandawate" userId="e367800e3e82cfd8" providerId="LiveId" clId="{0251EA62-DE7B-4BEA-AAEB-18EA2F64F2FC}" dt="2022-04-24T08:35:49.995" v="3169" actId="1076"/>
          <ac:spMkLst>
            <pc:docMk/>
            <pc:sldMk cId="4088340722" sldId="269"/>
            <ac:spMk id="22" creationId="{F60D5A3D-5234-462A-A0CA-7F921784B830}"/>
          </ac:spMkLst>
        </pc:spChg>
        <pc:spChg chg="add mod">
          <ac:chgData name="Gayatri Dandawate" userId="e367800e3e82cfd8" providerId="LiveId" clId="{0251EA62-DE7B-4BEA-AAEB-18EA2F64F2FC}" dt="2022-04-23T15:50:31.793" v="3131" actId="164"/>
          <ac:spMkLst>
            <pc:docMk/>
            <pc:sldMk cId="4088340722" sldId="269"/>
            <ac:spMk id="23" creationId="{EF611B76-F73D-4EA1-A00C-E54B566E1FE1}"/>
          </ac:spMkLst>
        </pc:spChg>
        <pc:spChg chg="add mod">
          <ac:chgData name="Gayatri Dandawate" userId="e367800e3e82cfd8" providerId="LiveId" clId="{0251EA62-DE7B-4BEA-AAEB-18EA2F64F2FC}" dt="2022-04-24T08:23:09.116" v="3144" actId="1076"/>
          <ac:spMkLst>
            <pc:docMk/>
            <pc:sldMk cId="4088340722" sldId="269"/>
            <ac:spMk id="24" creationId="{A5DBED30-4C6E-4229-A9E8-EF99032DE6C7}"/>
          </ac:spMkLst>
        </pc:spChg>
        <pc:spChg chg="add mod">
          <ac:chgData name="Gayatri Dandawate" userId="e367800e3e82cfd8" providerId="LiveId" clId="{0251EA62-DE7B-4BEA-AAEB-18EA2F64F2FC}" dt="2022-04-23T16:11:42.085" v="3137" actId="1076"/>
          <ac:spMkLst>
            <pc:docMk/>
            <pc:sldMk cId="4088340722" sldId="269"/>
            <ac:spMk id="25" creationId="{435288E2-438D-4718-8DCA-7653C051D7DE}"/>
          </ac:spMkLst>
        </pc:spChg>
        <pc:spChg chg="add mod">
          <ac:chgData name="Gayatri Dandawate" userId="e367800e3e82cfd8" providerId="LiveId" clId="{0251EA62-DE7B-4BEA-AAEB-18EA2F64F2FC}" dt="2022-04-23T15:50:31.793" v="3131" actId="164"/>
          <ac:spMkLst>
            <pc:docMk/>
            <pc:sldMk cId="4088340722" sldId="269"/>
            <ac:spMk id="26" creationId="{339F993D-12BE-4737-A407-D8E3E878AB71}"/>
          </ac:spMkLst>
        </pc:spChg>
        <pc:spChg chg="add del mod">
          <ac:chgData name="Gayatri Dandawate" userId="e367800e3e82cfd8" providerId="LiveId" clId="{0251EA62-DE7B-4BEA-AAEB-18EA2F64F2FC}" dt="2022-04-23T15:01:40.005" v="1452"/>
          <ac:spMkLst>
            <pc:docMk/>
            <pc:sldMk cId="4088340722" sldId="269"/>
            <ac:spMk id="27" creationId="{E5EBA383-1101-491B-806D-4E4A2CD9F43A}"/>
          </ac:spMkLst>
        </pc:spChg>
        <pc:spChg chg="add del mod">
          <ac:chgData name="Gayatri Dandawate" userId="e367800e3e82cfd8" providerId="LiveId" clId="{0251EA62-DE7B-4BEA-AAEB-18EA2F64F2FC}" dt="2022-04-23T15:50:31.793" v="3131" actId="164"/>
          <ac:spMkLst>
            <pc:docMk/>
            <pc:sldMk cId="4088340722" sldId="269"/>
            <ac:spMk id="28" creationId="{7EE14555-64CE-48C8-87BF-41915EF6740B}"/>
          </ac:spMkLst>
        </pc:spChg>
        <pc:spChg chg="add del mod">
          <ac:chgData name="Gayatri Dandawate" userId="e367800e3e82cfd8" providerId="LiveId" clId="{0251EA62-DE7B-4BEA-AAEB-18EA2F64F2FC}" dt="2022-04-23T15:34:01.554" v="2972" actId="478"/>
          <ac:spMkLst>
            <pc:docMk/>
            <pc:sldMk cId="4088340722" sldId="269"/>
            <ac:spMk id="29" creationId="{723A8E0C-31C4-44A7-852D-FCD17D3E5971}"/>
          </ac:spMkLst>
        </pc:spChg>
        <pc:spChg chg="add del mod">
          <ac:chgData name="Gayatri Dandawate" userId="e367800e3e82cfd8" providerId="LiveId" clId="{0251EA62-DE7B-4BEA-AAEB-18EA2F64F2FC}" dt="2022-04-23T15:06:42.392" v="1896"/>
          <ac:spMkLst>
            <pc:docMk/>
            <pc:sldMk cId="4088340722" sldId="269"/>
            <ac:spMk id="30" creationId="{398E494A-1AF5-4A80-A792-A4562FBEDBCF}"/>
          </ac:spMkLst>
        </pc:spChg>
        <pc:spChg chg="add del mod">
          <ac:chgData name="Gayatri Dandawate" userId="e367800e3e82cfd8" providerId="LiveId" clId="{0251EA62-DE7B-4BEA-AAEB-18EA2F64F2FC}" dt="2022-04-23T15:33:59.424" v="2971" actId="478"/>
          <ac:spMkLst>
            <pc:docMk/>
            <pc:sldMk cId="4088340722" sldId="269"/>
            <ac:spMk id="31" creationId="{8A258A14-B7B5-4DAB-B13F-DA6FC1DE82D0}"/>
          </ac:spMkLst>
        </pc:spChg>
        <pc:spChg chg="add mod">
          <ac:chgData name="Gayatri Dandawate" userId="e367800e3e82cfd8" providerId="LiveId" clId="{0251EA62-DE7B-4BEA-AAEB-18EA2F64F2FC}" dt="2022-04-24T08:35:36.981" v="3167" actId="1076"/>
          <ac:spMkLst>
            <pc:docMk/>
            <pc:sldMk cId="4088340722" sldId="269"/>
            <ac:spMk id="32" creationId="{01C6DB28-EA81-46D5-BBAA-18590E7DB3B6}"/>
          </ac:spMkLst>
        </pc:spChg>
        <pc:spChg chg="add mod">
          <ac:chgData name="Gayatri Dandawate" userId="e367800e3e82cfd8" providerId="LiveId" clId="{0251EA62-DE7B-4BEA-AAEB-18EA2F64F2FC}" dt="2022-04-23T15:50:31.793" v="3131" actId="164"/>
          <ac:spMkLst>
            <pc:docMk/>
            <pc:sldMk cId="4088340722" sldId="269"/>
            <ac:spMk id="33" creationId="{1AA226EC-E395-4884-A080-6B94602AF426}"/>
          </ac:spMkLst>
        </pc:spChg>
        <pc:spChg chg="add mod">
          <ac:chgData name="Gayatri Dandawate" userId="e367800e3e82cfd8" providerId="LiveId" clId="{0251EA62-DE7B-4BEA-AAEB-18EA2F64F2FC}" dt="2022-04-23T15:50:31.793" v="3131" actId="164"/>
          <ac:spMkLst>
            <pc:docMk/>
            <pc:sldMk cId="4088340722" sldId="269"/>
            <ac:spMk id="34" creationId="{D8096564-E6A8-4546-B1AB-FAE2DB7DF68E}"/>
          </ac:spMkLst>
        </pc:spChg>
        <pc:spChg chg="add mod">
          <ac:chgData name="Gayatri Dandawate" userId="e367800e3e82cfd8" providerId="LiveId" clId="{0251EA62-DE7B-4BEA-AAEB-18EA2F64F2FC}" dt="2022-04-23T15:50:31.793" v="3131" actId="164"/>
          <ac:spMkLst>
            <pc:docMk/>
            <pc:sldMk cId="4088340722" sldId="269"/>
            <ac:spMk id="35" creationId="{A09DDFA8-51D2-4CDD-BD95-EF6FF35CD4B8}"/>
          </ac:spMkLst>
        </pc:spChg>
        <pc:spChg chg="add del mod">
          <ac:chgData name="Gayatri Dandawate" userId="e367800e3e82cfd8" providerId="LiveId" clId="{0251EA62-DE7B-4BEA-AAEB-18EA2F64F2FC}" dt="2022-04-23T15:33:36.882" v="2967" actId="478"/>
          <ac:spMkLst>
            <pc:docMk/>
            <pc:sldMk cId="4088340722" sldId="269"/>
            <ac:spMk id="36" creationId="{840923A2-AF5D-4E79-8DDB-2B837B72E857}"/>
          </ac:spMkLst>
        </pc:spChg>
        <pc:spChg chg="add mod">
          <ac:chgData name="Gayatri Dandawate" userId="e367800e3e82cfd8" providerId="LiveId" clId="{0251EA62-DE7B-4BEA-AAEB-18EA2F64F2FC}" dt="2022-04-23T15:50:31.793" v="3131" actId="164"/>
          <ac:spMkLst>
            <pc:docMk/>
            <pc:sldMk cId="4088340722" sldId="269"/>
            <ac:spMk id="37" creationId="{F4F06F81-F971-4027-9089-BD658165126B}"/>
          </ac:spMkLst>
        </pc:spChg>
        <pc:spChg chg="add mod">
          <ac:chgData name="Gayatri Dandawate" userId="e367800e3e82cfd8" providerId="LiveId" clId="{0251EA62-DE7B-4BEA-AAEB-18EA2F64F2FC}" dt="2022-04-23T15:50:31.793" v="3131" actId="164"/>
          <ac:spMkLst>
            <pc:docMk/>
            <pc:sldMk cId="4088340722" sldId="269"/>
            <ac:spMk id="38" creationId="{DA8A39D7-9C22-42B0-A53D-D6C4D3EB57C2}"/>
          </ac:spMkLst>
        </pc:spChg>
        <pc:spChg chg="add mod">
          <ac:chgData name="Gayatri Dandawate" userId="e367800e3e82cfd8" providerId="LiveId" clId="{0251EA62-DE7B-4BEA-AAEB-18EA2F64F2FC}" dt="2022-04-23T15:50:31.793" v="3131" actId="164"/>
          <ac:spMkLst>
            <pc:docMk/>
            <pc:sldMk cId="4088340722" sldId="269"/>
            <ac:spMk id="58" creationId="{12C7EEA2-A47B-4786-ADE0-A860E674CA4A}"/>
          </ac:spMkLst>
        </pc:spChg>
        <pc:spChg chg="add mod">
          <ac:chgData name="Gayatri Dandawate" userId="e367800e3e82cfd8" providerId="LiveId" clId="{0251EA62-DE7B-4BEA-AAEB-18EA2F64F2FC}" dt="2022-04-23T15:50:31.793" v="3131" actId="164"/>
          <ac:spMkLst>
            <pc:docMk/>
            <pc:sldMk cId="4088340722" sldId="269"/>
            <ac:spMk id="59" creationId="{44E0F261-2EF8-4D8A-B3FE-4B0EA93D2131}"/>
          </ac:spMkLst>
        </pc:spChg>
        <pc:spChg chg="add mod">
          <ac:chgData name="Gayatri Dandawate" userId="e367800e3e82cfd8" providerId="LiveId" clId="{0251EA62-DE7B-4BEA-AAEB-18EA2F64F2FC}" dt="2022-04-23T15:50:31.793" v="3131" actId="164"/>
          <ac:spMkLst>
            <pc:docMk/>
            <pc:sldMk cId="4088340722" sldId="269"/>
            <ac:spMk id="60" creationId="{91E489FD-9538-4CD9-BEF9-B7166642DED3}"/>
          </ac:spMkLst>
        </pc:spChg>
        <pc:grpChg chg="mod">
          <ac:chgData name="Gayatri Dandawate" userId="e367800e3e82cfd8" providerId="LiveId" clId="{0251EA62-DE7B-4BEA-AAEB-18EA2F64F2FC}" dt="2022-04-23T15:50:31.793" v="3131" actId="164"/>
          <ac:grpSpMkLst>
            <pc:docMk/>
            <pc:sldMk cId="4088340722" sldId="269"/>
            <ac:grpSpMk id="8" creationId="{DB9415FA-10A5-4DD8-9698-35E7E254E84F}"/>
          </ac:grpSpMkLst>
        </pc:grpChg>
        <pc:grpChg chg="add mod">
          <ac:chgData name="Gayatri Dandawate" userId="e367800e3e82cfd8" providerId="LiveId" clId="{0251EA62-DE7B-4BEA-AAEB-18EA2F64F2FC}" dt="2022-04-24T08:32:30.230" v="3156" actId="1076"/>
          <ac:grpSpMkLst>
            <pc:docMk/>
            <pc:sldMk cId="4088340722" sldId="269"/>
            <ac:grpSpMk id="79" creationId="{B9440B70-8A8B-46A1-8191-63F3FE40FC30}"/>
          </ac:grpSpMkLst>
        </pc:grpChg>
        <pc:graphicFrameChg chg="add del mod modGraphic">
          <ac:chgData name="Gayatri Dandawate" userId="e367800e3e82cfd8" providerId="LiveId" clId="{0251EA62-DE7B-4BEA-AAEB-18EA2F64F2FC}" dt="2022-04-23T14:50:02.412" v="1080" actId="18245"/>
          <ac:graphicFrameMkLst>
            <pc:docMk/>
            <pc:sldMk cId="4088340722" sldId="269"/>
            <ac:graphicFrameMk id="5" creationId="{BA2074AF-687D-404A-B0D9-336FA4048EBE}"/>
          </ac:graphicFrameMkLst>
        </pc:graphicFrameChg>
        <pc:picChg chg="add mod">
          <ac:chgData name="Gayatri Dandawate" userId="e367800e3e82cfd8" providerId="LiveId" clId="{0251EA62-DE7B-4BEA-AAEB-18EA2F64F2FC}" dt="2022-04-23T15:50:31.793" v="3131" actId="164"/>
          <ac:picMkLst>
            <pc:docMk/>
            <pc:sldMk cId="4088340722" sldId="269"/>
            <ac:picMk id="62" creationId="{E1C1381A-856E-4B6B-889B-819E6DB7F5A4}"/>
          </ac:picMkLst>
        </pc:picChg>
        <pc:picChg chg="add mod">
          <ac:chgData name="Gayatri Dandawate" userId="e367800e3e82cfd8" providerId="LiveId" clId="{0251EA62-DE7B-4BEA-AAEB-18EA2F64F2FC}" dt="2022-04-23T15:50:31.793" v="3131" actId="164"/>
          <ac:picMkLst>
            <pc:docMk/>
            <pc:sldMk cId="4088340722" sldId="269"/>
            <ac:picMk id="64" creationId="{B8549919-39F6-4E3F-9A15-A75E6EE09AD5}"/>
          </ac:picMkLst>
        </pc:picChg>
        <pc:picChg chg="add del mod">
          <ac:chgData name="Gayatri Dandawate" userId="e367800e3e82cfd8" providerId="LiveId" clId="{0251EA62-DE7B-4BEA-AAEB-18EA2F64F2FC}" dt="2022-04-23T15:46:02.966" v="3102" actId="478"/>
          <ac:picMkLst>
            <pc:docMk/>
            <pc:sldMk cId="4088340722" sldId="269"/>
            <ac:picMk id="66" creationId="{AB2879E8-7CB2-4E5A-B508-38F8A8CA4D7A}"/>
          </ac:picMkLst>
        </pc:picChg>
        <pc:picChg chg="add del mod">
          <ac:chgData name="Gayatri Dandawate" userId="e367800e3e82cfd8" providerId="LiveId" clId="{0251EA62-DE7B-4BEA-AAEB-18EA2F64F2FC}" dt="2022-04-23T15:45:15.991" v="3092" actId="478"/>
          <ac:picMkLst>
            <pc:docMk/>
            <pc:sldMk cId="4088340722" sldId="269"/>
            <ac:picMk id="68" creationId="{AEFA2F24-1A46-4A6B-A72C-21BB1B6B1CA2}"/>
          </ac:picMkLst>
        </pc:picChg>
        <pc:picChg chg="add mod">
          <ac:chgData name="Gayatri Dandawate" userId="e367800e3e82cfd8" providerId="LiveId" clId="{0251EA62-DE7B-4BEA-AAEB-18EA2F64F2FC}" dt="2022-04-23T15:50:31.793" v="3131" actId="164"/>
          <ac:picMkLst>
            <pc:docMk/>
            <pc:sldMk cId="4088340722" sldId="269"/>
            <ac:picMk id="70" creationId="{6CE5F4E1-3FF0-459D-BCBB-0C6E39D7F501}"/>
          </ac:picMkLst>
        </pc:picChg>
        <pc:picChg chg="add mod">
          <ac:chgData name="Gayatri Dandawate" userId="e367800e3e82cfd8" providerId="LiveId" clId="{0251EA62-DE7B-4BEA-AAEB-18EA2F64F2FC}" dt="2022-04-23T16:11:45.145" v="3138" actId="1076"/>
          <ac:picMkLst>
            <pc:docMk/>
            <pc:sldMk cId="4088340722" sldId="269"/>
            <ac:picMk id="72" creationId="{8C24FF85-FEB6-44EE-A834-E4516AE5DDC4}"/>
          </ac:picMkLst>
        </pc:picChg>
        <pc:picChg chg="add del mod">
          <ac:chgData name="Gayatri Dandawate" userId="e367800e3e82cfd8" providerId="LiveId" clId="{0251EA62-DE7B-4BEA-AAEB-18EA2F64F2FC}" dt="2022-04-23T15:46:53.420" v="3108" actId="478"/>
          <ac:picMkLst>
            <pc:docMk/>
            <pc:sldMk cId="4088340722" sldId="269"/>
            <ac:picMk id="74" creationId="{363EA1C3-766F-4A8E-BC0F-0F2E52F42ECD}"/>
          </ac:picMkLst>
        </pc:picChg>
        <pc:picChg chg="add mod">
          <ac:chgData name="Gayatri Dandawate" userId="e367800e3e82cfd8" providerId="LiveId" clId="{0251EA62-DE7B-4BEA-AAEB-18EA2F64F2FC}" dt="2022-04-23T15:50:31.793" v="3131" actId="164"/>
          <ac:picMkLst>
            <pc:docMk/>
            <pc:sldMk cId="4088340722" sldId="269"/>
            <ac:picMk id="76" creationId="{3B5167B2-E09B-497C-8384-67D17140B3EF}"/>
          </ac:picMkLst>
        </pc:picChg>
        <pc:picChg chg="add mod">
          <ac:chgData name="Gayatri Dandawate" userId="e367800e3e82cfd8" providerId="LiveId" clId="{0251EA62-DE7B-4BEA-AAEB-18EA2F64F2FC}" dt="2022-04-23T15:50:31.793" v="3131" actId="164"/>
          <ac:picMkLst>
            <pc:docMk/>
            <pc:sldMk cId="4088340722" sldId="269"/>
            <ac:picMk id="78" creationId="{5E216E14-0ADF-43B4-9697-418E9E7B2B3E}"/>
          </ac:picMkLst>
        </pc:picChg>
        <pc:cxnChg chg="add del mod">
          <ac:chgData name="Gayatri Dandawate" userId="e367800e3e82cfd8" providerId="LiveId" clId="{0251EA62-DE7B-4BEA-AAEB-18EA2F64F2FC}" dt="2022-04-23T15:34:42.161" v="2979" actId="478"/>
          <ac:cxnSpMkLst>
            <pc:docMk/>
            <pc:sldMk cId="4088340722" sldId="269"/>
            <ac:cxnSpMk id="40" creationId="{B529890E-21AD-4745-85B1-7137A1C38AEB}"/>
          </ac:cxnSpMkLst>
        </pc:cxnChg>
        <pc:cxnChg chg="add mod">
          <ac:chgData name="Gayatri Dandawate" userId="e367800e3e82cfd8" providerId="LiveId" clId="{0251EA62-DE7B-4BEA-AAEB-18EA2F64F2FC}" dt="2022-04-23T15:50:31.793" v="3131" actId="164"/>
          <ac:cxnSpMkLst>
            <pc:docMk/>
            <pc:sldMk cId="4088340722" sldId="269"/>
            <ac:cxnSpMk id="43" creationId="{F9671554-1EBA-498E-B05A-F365A9C7AC77}"/>
          </ac:cxnSpMkLst>
        </pc:cxnChg>
        <pc:cxnChg chg="add mod">
          <ac:chgData name="Gayatri Dandawate" userId="e367800e3e82cfd8" providerId="LiveId" clId="{0251EA62-DE7B-4BEA-AAEB-18EA2F64F2FC}" dt="2022-04-23T15:50:31.793" v="3131" actId="164"/>
          <ac:cxnSpMkLst>
            <pc:docMk/>
            <pc:sldMk cId="4088340722" sldId="269"/>
            <ac:cxnSpMk id="46" creationId="{E28EE42A-FAAA-4D0A-A955-BAF412A17CB8}"/>
          </ac:cxnSpMkLst>
        </pc:cxnChg>
        <pc:cxnChg chg="add mod">
          <ac:chgData name="Gayatri Dandawate" userId="e367800e3e82cfd8" providerId="LiveId" clId="{0251EA62-DE7B-4BEA-AAEB-18EA2F64F2FC}" dt="2022-04-23T15:50:31.793" v="3131" actId="164"/>
          <ac:cxnSpMkLst>
            <pc:docMk/>
            <pc:sldMk cId="4088340722" sldId="269"/>
            <ac:cxnSpMk id="50" creationId="{5425B21D-32C4-46FA-AC99-B36D30EA0E20}"/>
          </ac:cxnSpMkLst>
        </pc:cxnChg>
      </pc:sldChg>
      <pc:sldChg chg="addSp delSp modSp mod">
        <pc:chgData name="Gayatri Dandawate" userId="e367800e3e82cfd8" providerId="LiveId" clId="{0251EA62-DE7B-4BEA-AAEB-18EA2F64F2FC}" dt="2022-04-24T15:26:41.864" v="4314" actId="20577"/>
        <pc:sldMkLst>
          <pc:docMk/>
          <pc:sldMk cId="967924513" sldId="270"/>
        </pc:sldMkLst>
        <pc:spChg chg="add del mod">
          <ac:chgData name="Gayatri Dandawate" userId="e367800e3e82cfd8" providerId="LiveId" clId="{0251EA62-DE7B-4BEA-AAEB-18EA2F64F2FC}" dt="2022-04-24T14:02:53.700" v="3236" actId="21"/>
          <ac:spMkLst>
            <pc:docMk/>
            <pc:sldMk cId="967924513" sldId="270"/>
            <ac:spMk id="5" creationId="{9E367A16-A795-4C77-A0BF-C3EE6551B1F5}"/>
          </ac:spMkLst>
        </pc:spChg>
        <pc:spChg chg="mod">
          <ac:chgData name="Gayatri Dandawate" userId="e367800e3e82cfd8" providerId="LiveId" clId="{0251EA62-DE7B-4BEA-AAEB-18EA2F64F2FC}" dt="2022-04-24T15:25:10.551" v="4292" actId="1076"/>
          <ac:spMkLst>
            <pc:docMk/>
            <pc:sldMk cId="967924513" sldId="270"/>
            <ac:spMk id="14" creationId="{CB8FC7F9-5A74-4BD1-872B-DE9062D8D90E}"/>
          </ac:spMkLst>
        </pc:spChg>
        <pc:spChg chg="mod">
          <ac:chgData name="Gayatri Dandawate" userId="e367800e3e82cfd8" providerId="LiveId" clId="{0251EA62-DE7B-4BEA-AAEB-18EA2F64F2FC}" dt="2022-04-24T15:25:10.551" v="4292" actId="1076"/>
          <ac:spMkLst>
            <pc:docMk/>
            <pc:sldMk cId="967924513" sldId="270"/>
            <ac:spMk id="15" creationId="{43F4E8C9-6AAF-4DDC-9B77-65391B240202}"/>
          </ac:spMkLst>
        </pc:spChg>
        <pc:spChg chg="mod">
          <ac:chgData name="Gayatri Dandawate" userId="e367800e3e82cfd8" providerId="LiveId" clId="{0251EA62-DE7B-4BEA-AAEB-18EA2F64F2FC}" dt="2022-04-24T15:25:10.551" v="4292" actId="1076"/>
          <ac:spMkLst>
            <pc:docMk/>
            <pc:sldMk cId="967924513" sldId="270"/>
            <ac:spMk id="16" creationId="{3E203843-9CEA-40F6-A3B8-20FE5E72C3FC}"/>
          </ac:spMkLst>
        </pc:spChg>
        <pc:spChg chg="mod">
          <ac:chgData name="Gayatri Dandawate" userId="e367800e3e82cfd8" providerId="LiveId" clId="{0251EA62-DE7B-4BEA-AAEB-18EA2F64F2FC}" dt="2022-04-24T15:25:10.551" v="4292" actId="1076"/>
          <ac:spMkLst>
            <pc:docMk/>
            <pc:sldMk cId="967924513" sldId="270"/>
            <ac:spMk id="18" creationId="{FF6FA83D-AA83-47A6-92C9-B556DE342539}"/>
          </ac:spMkLst>
        </pc:spChg>
        <pc:spChg chg="mod">
          <ac:chgData name="Gayatri Dandawate" userId="e367800e3e82cfd8" providerId="LiveId" clId="{0251EA62-DE7B-4BEA-AAEB-18EA2F64F2FC}" dt="2022-04-24T15:25:10.551" v="4292" actId="1076"/>
          <ac:spMkLst>
            <pc:docMk/>
            <pc:sldMk cId="967924513" sldId="270"/>
            <ac:spMk id="21" creationId="{E67F9BC3-EE5F-4CBB-BCEC-92E84751B0E6}"/>
          </ac:spMkLst>
        </pc:spChg>
        <pc:spChg chg="mod">
          <ac:chgData name="Gayatri Dandawate" userId="e367800e3e82cfd8" providerId="LiveId" clId="{0251EA62-DE7B-4BEA-AAEB-18EA2F64F2FC}" dt="2022-04-24T15:25:10.551" v="4292" actId="1076"/>
          <ac:spMkLst>
            <pc:docMk/>
            <pc:sldMk cId="967924513" sldId="270"/>
            <ac:spMk id="22" creationId="{A2DDC4D9-3E30-4819-A768-A897E70DC6CC}"/>
          </ac:spMkLst>
        </pc:spChg>
        <pc:spChg chg="mod">
          <ac:chgData name="Gayatri Dandawate" userId="e367800e3e82cfd8" providerId="LiveId" clId="{0251EA62-DE7B-4BEA-AAEB-18EA2F64F2FC}" dt="2022-04-24T15:25:10.551" v="4292" actId="1076"/>
          <ac:spMkLst>
            <pc:docMk/>
            <pc:sldMk cId="967924513" sldId="270"/>
            <ac:spMk id="23" creationId="{0C58C75C-12A5-4C6B-8EEC-47B3DCFAA503}"/>
          </ac:spMkLst>
        </pc:spChg>
        <pc:spChg chg="mod">
          <ac:chgData name="Gayatri Dandawate" userId="e367800e3e82cfd8" providerId="LiveId" clId="{0251EA62-DE7B-4BEA-AAEB-18EA2F64F2FC}" dt="2022-04-24T15:05:12.789" v="4121" actId="1076"/>
          <ac:spMkLst>
            <pc:docMk/>
            <pc:sldMk cId="967924513" sldId="270"/>
            <ac:spMk id="25" creationId="{E5B96718-501A-45DE-AA59-0ABF1B231BF4}"/>
          </ac:spMkLst>
        </pc:spChg>
        <pc:spChg chg="mod">
          <ac:chgData name="Gayatri Dandawate" userId="e367800e3e82cfd8" providerId="LiveId" clId="{0251EA62-DE7B-4BEA-AAEB-18EA2F64F2FC}" dt="2022-04-24T15:05:12.789" v="4121" actId="1076"/>
          <ac:spMkLst>
            <pc:docMk/>
            <pc:sldMk cId="967924513" sldId="270"/>
            <ac:spMk id="28" creationId="{BFCB666B-0716-48C0-B58E-7E447B76A144}"/>
          </ac:spMkLst>
        </pc:spChg>
        <pc:spChg chg="del mod">
          <ac:chgData name="Gayatri Dandawate" userId="e367800e3e82cfd8" providerId="LiveId" clId="{0251EA62-DE7B-4BEA-AAEB-18EA2F64F2FC}" dt="2022-04-24T14:31:13.942" v="3579" actId="478"/>
          <ac:spMkLst>
            <pc:docMk/>
            <pc:sldMk cId="967924513" sldId="270"/>
            <ac:spMk id="29" creationId="{51A7DD8F-20B5-406B-B821-410D79B8C66F}"/>
          </ac:spMkLst>
        </pc:spChg>
        <pc:spChg chg="mod">
          <ac:chgData name="Gayatri Dandawate" userId="e367800e3e82cfd8" providerId="LiveId" clId="{0251EA62-DE7B-4BEA-AAEB-18EA2F64F2FC}" dt="2022-04-24T15:05:07.311" v="4120" actId="1076"/>
          <ac:spMkLst>
            <pc:docMk/>
            <pc:sldMk cId="967924513" sldId="270"/>
            <ac:spMk id="30" creationId="{D07617CB-057B-4C55-8B8C-48B65CEB5B92}"/>
          </ac:spMkLst>
        </pc:spChg>
        <pc:spChg chg="mod">
          <ac:chgData name="Gayatri Dandawate" userId="e367800e3e82cfd8" providerId="LiveId" clId="{0251EA62-DE7B-4BEA-AAEB-18EA2F64F2FC}" dt="2022-04-24T15:05:07.311" v="4120" actId="1076"/>
          <ac:spMkLst>
            <pc:docMk/>
            <pc:sldMk cId="967924513" sldId="270"/>
            <ac:spMk id="31" creationId="{1C9F479C-E356-404E-9185-A820B45F5670}"/>
          </ac:spMkLst>
        </pc:spChg>
        <pc:spChg chg="mod">
          <ac:chgData name="Gayatri Dandawate" userId="e367800e3e82cfd8" providerId="LiveId" clId="{0251EA62-DE7B-4BEA-AAEB-18EA2F64F2FC}" dt="2022-04-24T15:25:10.551" v="4292" actId="1076"/>
          <ac:spMkLst>
            <pc:docMk/>
            <pc:sldMk cId="967924513" sldId="270"/>
            <ac:spMk id="32" creationId="{0C6838DB-95D9-451B-9C5F-6EF4F0301388}"/>
          </ac:spMkLst>
        </pc:spChg>
        <pc:spChg chg="mod">
          <ac:chgData name="Gayatri Dandawate" userId="e367800e3e82cfd8" providerId="LiveId" clId="{0251EA62-DE7B-4BEA-AAEB-18EA2F64F2FC}" dt="2022-04-24T15:25:10.551" v="4292" actId="1076"/>
          <ac:spMkLst>
            <pc:docMk/>
            <pc:sldMk cId="967924513" sldId="270"/>
            <ac:spMk id="33" creationId="{0BC1654A-1D39-45E0-9ED0-30F70E508A9E}"/>
          </ac:spMkLst>
        </pc:spChg>
        <pc:spChg chg="mod">
          <ac:chgData name="Gayatri Dandawate" userId="e367800e3e82cfd8" providerId="LiveId" clId="{0251EA62-DE7B-4BEA-AAEB-18EA2F64F2FC}" dt="2022-04-24T15:25:10.551" v="4292" actId="1076"/>
          <ac:spMkLst>
            <pc:docMk/>
            <pc:sldMk cId="967924513" sldId="270"/>
            <ac:spMk id="34" creationId="{62082407-95A4-4C87-9D69-8C60D45DBE54}"/>
          </ac:spMkLst>
        </pc:spChg>
        <pc:spChg chg="mod">
          <ac:chgData name="Gayatri Dandawate" userId="e367800e3e82cfd8" providerId="LiveId" clId="{0251EA62-DE7B-4BEA-AAEB-18EA2F64F2FC}" dt="2022-04-24T15:25:10.551" v="4292" actId="1076"/>
          <ac:spMkLst>
            <pc:docMk/>
            <pc:sldMk cId="967924513" sldId="270"/>
            <ac:spMk id="35" creationId="{CDB823C7-34CF-42C5-99BC-456DF34A129B}"/>
          </ac:spMkLst>
        </pc:spChg>
        <pc:spChg chg="mod">
          <ac:chgData name="Gayatri Dandawate" userId="e367800e3e82cfd8" providerId="LiveId" clId="{0251EA62-DE7B-4BEA-AAEB-18EA2F64F2FC}" dt="2022-04-24T15:25:10.551" v="4292" actId="1076"/>
          <ac:spMkLst>
            <pc:docMk/>
            <pc:sldMk cId="967924513" sldId="270"/>
            <ac:spMk id="36" creationId="{756CDC04-EB3E-4031-9F76-EA313A06DDF5}"/>
          </ac:spMkLst>
        </pc:spChg>
        <pc:spChg chg="mod">
          <ac:chgData name="Gayatri Dandawate" userId="e367800e3e82cfd8" providerId="LiveId" clId="{0251EA62-DE7B-4BEA-AAEB-18EA2F64F2FC}" dt="2022-04-24T15:25:10.551" v="4292" actId="1076"/>
          <ac:spMkLst>
            <pc:docMk/>
            <pc:sldMk cId="967924513" sldId="270"/>
            <ac:spMk id="37" creationId="{E981E3CC-0988-44E4-9DAF-7526E9B941E1}"/>
          </ac:spMkLst>
        </pc:spChg>
        <pc:spChg chg="mod">
          <ac:chgData name="Gayatri Dandawate" userId="e367800e3e82cfd8" providerId="LiveId" clId="{0251EA62-DE7B-4BEA-AAEB-18EA2F64F2FC}" dt="2022-04-24T15:25:10.551" v="4292" actId="1076"/>
          <ac:spMkLst>
            <pc:docMk/>
            <pc:sldMk cId="967924513" sldId="270"/>
            <ac:spMk id="38" creationId="{C2C405D9-9A73-4B53-924A-BC12466314FC}"/>
          </ac:spMkLst>
        </pc:spChg>
        <pc:spChg chg="mod">
          <ac:chgData name="Gayatri Dandawate" userId="e367800e3e82cfd8" providerId="LiveId" clId="{0251EA62-DE7B-4BEA-AAEB-18EA2F64F2FC}" dt="2022-04-24T15:25:10.551" v="4292" actId="1076"/>
          <ac:spMkLst>
            <pc:docMk/>
            <pc:sldMk cId="967924513" sldId="270"/>
            <ac:spMk id="39" creationId="{F411BB76-0AFE-4E91-B3B9-A253DC98B644}"/>
          </ac:spMkLst>
        </pc:spChg>
        <pc:spChg chg="mod">
          <ac:chgData name="Gayatri Dandawate" userId="e367800e3e82cfd8" providerId="LiveId" clId="{0251EA62-DE7B-4BEA-AAEB-18EA2F64F2FC}" dt="2022-04-24T15:25:10.551" v="4292" actId="1076"/>
          <ac:spMkLst>
            <pc:docMk/>
            <pc:sldMk cId="967924513" sldId="270"/>
            <ac:spMk id="40" creationId="{5C57F317-6811-4F9B-88E8-879574E65795}"/>
          </ac:spMkLst>
        </pc:spChg>
        <pc:spChg chg="mod">
          <ac:chgData name="Gayatri Dandawate" userId="e367800e3e82cfd8" providerId="LiveId" clId="{0251EA62-DE7B-4BEA-AAEB-18EA2F64F2FC}" dt="2022-04-24T15:25:10.551" v="4292" actId="1076"/>
          <ac:spMkLst>
            <pc:docMk/>
            <pc:sldMk cId="967924513" sldId="270"/>
            <ac:spMk id="41" creationId="{7A7FEA15-24E1-4871-BE70-B6C62B57B72C}"/>
          </ac:spMkLst>
        </pc:spChg>
        <pc:spChg chg="mod">
          <ac:chgData name="Gayatri Dandawate" userId="e367800e3e82cfd8" providerId="LiveId" clId="{0251EA62-DE7B-4BEA-AAEB-18EA2F64F2FC}" dt="2022-04-24T15:05:12.789" v="4121" actId="1076"/>
          <ac:spMkLst>
            <pc:docMk/>
            <pc:sldMk cId="967924513" sldId="270"/>
            <ac:spMk id="43" creationId="{25F4BE6B-48A9-4470-8248-E111B420C0FB}"/>
          </ac:spMkLst>
        </pc:spChg>
        <pc:spChg chg="del mod">
          <ac:chgData name="Gayatri Dandawate" userId="e367800e3e82cfd8" providerId="LiveId" clId="{0251EA62-DE7B-4BEA-AAEB-18EA2F64F2FC}" dt="2022-04-24T14:30:24.572" v="3573" actId="478"/>
          <ac:spMkLst>
            <pc:docMk/>
            <pc:sldMk cId="967924513" sldId="270"/>
            <ac:spMk id="44" creationId="{80E60306-8224-4372-A423-F05B73E02BAB}"/>
          </ac:spMkLst>
        </pc:spChg>
        <pc:spChg chg="mod">
          <ac:chgData name="Gayatri Dandawate" userId="e367800e3e82cfd8" providerId="LiveId" clId="{0251EA62-DE7B-4BEA-AAEB-18EA2F64F2FC}" dt="2022-04-24T15:05:07.311" v="4120" actId="1076"/>
          <ac:spMkLst>
            <pc:docMk/>
            <pc:sldMk cId="967924513" sldId="270"/>
            <ac:spMk id="45" creationId="{26A5E168-2D8F-4246-B2D3-6F7FF9DD5D61}"/>
          </ac:spMkLst>
        </pc:spChg>
        <pc:spChg chg="del">
          <ac:chgData name="Gayatri Dandawate" userId="e367800e3e82cfd8" providerId="LiveId" clId="{0251EA62-DE7B-4BEA-AAEB-18EA2F64F2FC}" dt="2022-04-24T14:06:51.721" v="3263" actId="478"/>
          <ac:spMkLst>
            <pc:docMk/>
            <pc:sldMk cId="967924513" sldId="270"/>
            <ac:spMk id="46" creationId="{B6B06CA7-78C8-4F2B-8ADB-0D6E16B6224D}"/>
          </ac:spMkLst>
        </pc:spChg>
        <pc:spChg chg="mod">
          <ac:chgData name="Gayatri Dandawate" userId="e367800e3e82cfd8" providerId="LiveId" clId="{0251EA62-DE7B-4BEA-AAEB-18EA2F64F2FC}" dt="2022-04-24T15:25:10.551" v="4292" actId="1076"/>
          <ac:spMkLst>
            <pc:docMk/>
            <pc:sldMk cId="967924513" sldId="270"/>
            <ac:spMk id="48" creationId="{B01381BC-0A3D-4CCD-9658-0355B8B881B5}"/>
          </ac:spMkLst>
        </pc:spChg>
        <pc:spChg chg="add mod">
          <ac:chgData name="Gayatri Dandawate" userId="e367800e3e82cfd8" providerId="LiveId" clId="{0251EA62-DE7B-4BEA-AAEB-18EA2F64F2FC}" dt="2022-04-24T15:26:41.864" v="4314" actId="20577"/>
          <ac:spMkLst>
            <pc:docMk/>
            <pc:sldMk cId="967924513" sldId="270"/>
            <ac:spMk id="50" creationId="{EB24EC23-034D-451A-A01F-678FC943E7C1}"/>
          </ac:spMkLst>
        </pc:spChg>
        <pc:spChg chg="add mod">
          <ac:chgData name="Gayatri Dandawate" userId="e367800e3e82cfd8" providerId="LiveId" clId="{0251EA62-DE7B-4BEA-AAEB-18EA2F64F2FC}" dt="2022-04-24T15:25:37.969" v="4294" actId="1076"/>
          <ac:spMkLst>
            <pc:docMk/>
            <pc:sldMk cId="967924513" sldId="270"/>
            <ac:spMk id="52" creationId="{EDCD3F9E-3890-4D2D-BD36-43E4BD37A9DE}"/>
          </ac:spMkLst>
        </pc:spChg>
        <pc:spChg chg="mod">
          <ac:chgData name="Gayatri Dandawate" userId="e367800e3e82cfd8" providerId="LiveId" clId="{0251EA62-DE7B-4BEA-AAEB-18EA2F64F2FC}" dt="2022-04-24T15:05:07.311" v="4120" actId="1076"/>
          <ac:spMkLst>
            <pc:docMk/>
            <pc:sldMk cId="967924513" sldId="270"/>
            <ac:spMk id="63" creationId="{83D7D1FD-CB9B-4E54-981E-ABC58E693281}"/>
          </ac:spMkLst>
        </pc:spChg>
        <pc:spChg chg="mod">
          <ac:chgData name="Gayatri Dandawate" userId="e367800e3e82cfd8" providerId="LiveId" clId="{0251EA62-DE7B-4BEA-AAEB-18EA2F64F2FC}" dt="2022-04-24T15:05:07.311" v="4120" actId="1076"/>
          <ac:spMkLst>
            <pc:docMk/>
            <pc:sldMk cId="967924513" sldId="270"/>
            <ac:spMk id="64" creationId="{05B6A579-6BFD-4970-8B9A-60D3B9579430}"/>
          </ac:spMkLst>
        </pc:spChg>
        <pc:spChg chg="mod ord">
          <ac:chgData name="Gayatri Dandawate" userId="e367800e3e82cfd8" providerId="LiveId" clId="{0251EA62-DE7B-4BEA-AAEB-18EA2F64F2FC}" dt="2022-04-24T15:10:03.370" v="4181" actId="167"/>
          <ac:spMkLst>
            <pc:docMk/>
            <pc:sldMk cId="967924513" sldId="270"/>
            <ac:spMk id="65" creationId="{162F0071-1532-49F1-88DB-70EDF617999E}"/>
          </ac:spMkLst>
        </pc:spChg>
        <pc:spChg chg="mod">
          <ac:chgData name="Gayatri Dandawate" userId="e367800e3e82cfd8" providerId="LiveId" clId="{0251EA62-DE7B-4BEA-AAEB-18EA2F64F2FC}" dt="2022-04-24T15:05:12.789" v="4121" actId="1076"/>
          <ac:spMkLst>
            <pc:docMk/>
            <pc:sldMk cId="967924513" sldId="270"/>
            <ac:spMk id="66" creationId="{FC1FD2D4-83A3-4C5D-A933-03E0BBB2F85C}"/>
          </ac:spMkLst>
        </pc:spChg>
        <pc:spChg chg="mod">
          <ac:chgData name="Gayatri Dandawate" userId="e367800e3e82cfd8" providerId="LiveId" clId="{0251EA62-DE7B-4BEA-AAEB-18EA2F64F2FC}" dt="2022-04-24T15:05:12.789" v="4121" actId="1076"/>
          <ac:spMkLst>
            <pc:docMk/>
            <pc:sldMk cId="967924513" sldId="270"/>
            <ac:spMk id="67" creationId="{A6E72C96-6D62-4BDC-8E26-1EB7D927695F}"/>
          </ac:spMkLst>
        </pc:spChg>
        <pc:spChg chg="mod ord">
          <ac:chgData name="Gayatri Dandawate" userId="e367800e3e82cfd8" providerId="LiveId" clId="{0251EA62-DE7B-4BEA-AAEB-18EA2F64F2FC}" dt="2022-04-24T15:25:10.551" v="4292" actId="1076"/>
          <ac:spMkLst>
            <pc:docMk/>
            <pc:sldMk cId="967924513" sldId="270"/>
            <ac:spMk id="68" creationId="{16F1360B-894A-42E6-B206-0F0823C002D4}"/>
          </ac:spMkLst>
        </pc:spChg>
        <pc:spChg chg="del">
          <ac:chgData name="Gayatri Dandawate" userId="e367800e3e82cfd8" providerId="LiveId" clId="{0251EA62-DE7B-4BEA-AAEB-18EA2F64F2FC}" dt="2022-04-24T14:43:10.935" v="3826" actId="478"/>
          <ac:spMkLst>
            <pc:docMk/>
            <pc:sldMk cId="967924513" sldId="270"/>
            <ac:spMk id="72" creationId="{19AAE648-86D8-4B0A-B6AB-675317E2B392}"/>
          </ac:spMkLst>
        </pc:spChg>
        <pc:spChg chg="del">
          <ac:chgData name="Gayatri Dandawate" userId="e367800e3e82cfd8" providerId="LiveId" clId="{0251EA62-DE7B-4BEA-AAEB-18EA2F64F2FC}" dt="2022-04-24T14:43:13.103" v="3827" actId="478"/>
          <ac:spMkLst>
            <pc:docMk/>
            <pc:sldMk cId="967924513" sldId="270"/>
            <ac:spMk id="73" creationId="{AA0A04AF-DADD-4A31-8568-69232814A092}"/>
          </ac:spMkLst>
        </pc:spChg>
        <pc:spChg chg="mod ord">
          <ac:chgData name="Gayatri Dandawate" userId="e367800e3e82cfd8" providerId="LiveId" clId="{0251EA62-DE7B-4BEA-AAEB-18EA2F64F2FC}" dt="2022-04-24T15:10:09.590" v="4182" actId="167"/>
          <ac:spMkLst>
            <pc:docMk/>
            <pc:sldMk cId="967924513" sldId="270"/>
            <ac:spMk id="78" creationId="{8EF88E97-2CB9-4C9D-86B7-7C7C1246A716}"/>
          </ac:spMkLst>
        </pc:spChg>
        <pc:picChg chg="add del mod">
          <ac:chgData name="Gayatri Dandawate" userId="e367800e3e82cfd8" providerId="LiveId" clId="{0251EA62-DE7B-4BEA-AAEB-18EA2F64F2FC}" dt="2022-04-24T15:09:25.591" v="4180" actId="478"/>
          <ac:picMkLst>
            <pc:docMk/>
            <pc:sldMk cId="967924513" sldId="270"/>
            <ac:picMk id="3" creationId="{BDFB62D5-330B-4A62-A6C2-9DCD8C4EE14E}"/>
          </ac:picMkLst>
        </pc:picChg>
        <pc:picChg chg="add mod">
          <ac:chgData name="Gayatri Dandawate" userId="e367800e3e82cfd8" providerId="LiveId" clId="{0251EA62-DE7B-4BEA-AAEB-18EA2F64F2FC}" dt="2022-04-24T15:06:25.205" v="4132" actId="1076"/>
          <ac:picMkLst>
            <pc:docMk/>
            <pc:sldMk cId="967924513" sldId="270"/>
            <ac:picMk id="42" creationId="{441644F6-3DAA-4709-956E-C95730131FF2}"/>
          </ac:picMkLst>
        </pc:picChg>
        <pc:picChg chg="add mod">
          <ac:chgData name="Gayatri Dandawate" userId="e367800e3e82cfd8" providerId="LiveId" clId="{0251EA62-DE7B-4BEA-AAEB-18EA2F64F2FC}" dt="2022-04-24T15:25:10.551" v="4292" actId="1076"/>
          <ac:picMkLst>
            <pc:docMk/>
            <pc:sldMk cId="967924513" sldId="270"/>
            <ac:picMk id="47" creationId="{3AA6F78D-AA10-4202-BCC0-C0FA1420B7D1}"/>
          </ac:picMkLst>
        </pc:picChg>
        <pc:picChg chg="add mod">
          <ac:chgData name="Gayatri Dandawate" userId="e367800e3e82cfd8" providerId="LiveId" clId="{0251EA62-DE7B-4BEA-AAEB-18EA2F64F2FC}" dt="2022-04-24T15:07:46.139" v="4141" actId="1076"/>
          <ac:picMkLst>
            <pc:docMk/>
            <pc:sldMk cId="967924513" sldId="270"/>
            <ac:picMk id="49" creationId="{B6FC3925-10EE-4C5D-B3FA-8366E19C6428}"/>
          </ac:picMkLst>
        </pc:picChg>
        <pc:picChg chg="add mod">
          <ac:chgData name="Gayatri Dandawate" userId="e367800e3e82cfd8" providerId="LiveId" clId="{0251EA62-DE7B-4BEA-AAEB-18EA2F64F2FC}" dt="2022-04-24T15:25:10.551" v="4292" actId="1076"/>
          <ac:picMkLst>
            <pc:docMk/>
            <pc:sldMk cId="967924513" sldId="270"/>
            <ac:picMk id="51" creationId="{D046CBFA-461D-4F4E-98E4-5AD0676B1EDE}"/>
          </ac:picMkLst>
        </pc:picChg>
      </pc:sldChg>
      <pc:sldChg chg="modSp mod">
        <pc:chgData name="Gayatri Dandawate" userId="e367800e3e82cfd8" providerId="LiveId" clId="{0251EA62-DE7B-4BEA-AAEB-18EA2F64F2FC}" dt="2022-04-24T15:24:06.811" v="4289" actId="403"/>
        <pc:sldMkLst>
          <pc:docMk/>
          <pc:sldMk cId="580258511" sldId="271"/>
        </pc:sldMkLst>
        <pc:spChg chg="mod">
          <ac:chgData name="Gayatri Dandawate" userId="e367800e3e82cfd8" providerId="LiveId" clId="{0251EA62-DE7B-4BEA-AAEB-18EA2F64F2FC}" dt="2022-04-24T15:24:06.811" v="4289" actId="403"/>
          <ac:spMkLst>
            <pc:docMk/>
            <pc:sldMk cId="580258511" sldId="271"/>
            <ac:spMk id="2" creationId="{792AD3AA-6797-4608-A013-2E093DF38830}"/>
          </ac:spMkLst>
        </pc:spChg>
        <pc:spChg chg="mod">
          <ac:chgData name="Gayatri Dandawate" userId="e367800e3e82cfd8" providerId="LiveId" clId="{0251EA62-DE7B-4BEA-AAEB-18EA2F64F2FC}" dt="2022-04-24T15:16:10.749" v="4213" actId="404"/>
          <ac:spMkLst>
            <pc:docMk/>
            <pc:sldMk cId="580258511" sldId="271"/>
            <ac:spMk id="18" creationId="{957FB757-3DAB-466E-B9D7-FD142FBE9980}"/>
          </ac:spMkLst>
        </pc:spChg>
        <pc:grpChg chg="mod">
          <ac:chgData name="Gayatri Dandawate" userId="e367800e3e82cfd8" providerId="LiveId" clId="{0251EA62-DE7B-4BEA-AAEB-18EA2F64F2FC}" dt="2022-04-24T15:19:32.461" v="4247" actId="1076"/>
          <ac:grpSpMkLst>
            <pc:docMk/>
            <pc:sldMk cId="580258511" sldId="271"/>
            <ac:grpSpMk id="14" creationId="{2F539A78-4133-4642-AD9A-28A1BFBEAE17}"/>
          </ac:grpSpMkLst>
        </pc:grpChg>
      </pc:sldChg>
      <pc:sldChg chg="modSp mod">
        <pc:chgData name="Gayatri Dandawate" userId="e367800e3e82cfd8" providerId="LiveId" clId="{0251EA62-DE7B-4BEA-AAEB-18EA2F64F2FC}" dt="2022-04-24T15:21:29.134" v="4262" actId="404"/>
        <pc:sldMkLst>
          <pc:docMk/>
          <pc:sldMk cId="3541846188" sldId="272"/>
        </pc:sldMkLst>
        <pc:spChg chg="mod">
          <ac:chgData name="Gayatri Dandawate" userId="e367800e3e82cfd8" providerId="LiveId" clId="{0251EA62-DE7B-4BEA-AAEB-18EA2F64F2FC}" dt="2022-04-24T15:21:29.134" v="4262" actId="404"/>
          <ac:spMkLst>
            <pc:docMk/>
            <pc:sldMk cId="3541846188" sldId="272"/>
            <ac:spMk id="7" creationId="{158C3F71-9993-43E4-891B-B6760355FB22}"/>
          </ac:spMkLst>
        </pc:spChg>
        <pc:spChg chg="mod">
          <ac:chgData name="Gayatri Dandawate" userId="e367800e3e82cfd8" providerId="LiveId" clId="{0251EA62-DE7B-4BEA-AAEB-18EA2F64F2FC}" dt="2022-04-24T15:20:33.742" v="4255" actId="1076"/>
          <ac:spMkLst>
            <pc:docMk/>
            <pc:sldMk cId="3541846188" sldId="272"/>
            <ac:spMk id="17" creationId="{2C40BEA2-F1CA-4B76-AE49-F3354CD4FD25}"/>
          </ac:spMkLst>
        </pc:spChg>
        <pc:spChg chg="mod">
          <ac:chgData name="Gayatri Dandawate" userId="e367800e3e82cfd8" providerId="LiveId" clId="{0251EA62-DE7B-4BEA-AAEB-18EA2F64F2FC}" dt="2022-04-24T15:20:42.647" v="4257" actId="2711"/>
          <ac:spMkLst>
            <pc:docMk/>
            <pc:sldMk cId="3541846188" sldId="272"/>
            <ac:spMk id="18" creationId="{B67C06CD-28CF-40BE-B205-B7EC0D4A3C8C}"/>
          </ac:spMkLst>
        </pc:spChg>
        <pc:spChg chg="mod">
          <ac:chgData name="Gayatri Dandawate" userId="e367800e3e82cfd8" providerId="LiveId" clId="{0251EA62-DE7B-4BEA-AAEB-18EA2F64F2FC}" dt="2022-04-24T15:21:00.489" v="4258" actId="1076"/>
          <ac:spMkLst>
            <pc:docMk/>
            <pc:sldMk cId="3541846188" sldId="272"/>
            <ac:spMk id="20" creationId="{9C24A666-D30A-4B84-AFC0-97C9FF436166}"/>
          </ac:spMkLst>
        </pc:spChg>
      </pc:sldChg>
      <pc:sldChg chg="addSp delSp modSp mod">
        <pc:chgData name="Gayatri Dandawate" userId="e367800e3e82cfd8" providerId="LiveId" clId="{0251EA62-DE7B-4BEA-AAEB-18EA2F64F2FC}" dt="2022-04-24T15:22:46.617" v="4275" actId="1076"/>
        <pc:sldMkLst>
          <pc:docMk/>
          <pc:sldMk cId="2337264766" sldId="273"/>
        </pc:sldMkLst>
        <pc:spChg chg="mod">
          <ac:chgData name="Gayatri Dandawate" userId="e367800e3e82cfd8" providerId="LiveId" clId="{0251EA62-DE7B-4BEA-AAEB-18EA2F64F2FC}" dt="2022-04-24T15:11:55.222" v="4191" actId="165"/>
          <ac:spMkLst>
            <pc:docMk/>
            <pc:sldMk cId="2337264766" sldId="273"/>
            <ac:spMk id="9" creationId="{39612585-BD69-41B1-9F52-0694904963C8}"/>
          </ac:spMkLst>
        </pc:spChg>
        <pc:spChg chg="mod">
          <ac:chgData name="Gayatri Dandawate" userId="e367800e3e82cfd8" providerId="LiveId" clId="{0251EA62-DE7B-4BEA-AAEB-18EA2F64F2FC}" dt="2022-04-24T15:11:55.222" v="4191" actId="165"/>
          <ac:spMkLst>
            <pc:docMk/>
            <pc:sldMk cId="2337264766" sldId="273"/>
            <ac:spMk id="11" creationId="{A6B61B91-F820-4C89-8C75-87A80FB0D684}"/>
          </ac:spMkLst>
        </pc:spChg>
        <pc:spChg chg="mod">
          <ac:chgData name="Gayatri Dandawate" userId="e367800e3e82cfd8" providerId="LiveId" clId="{0251EA62-DE7B-4BEA-AAEB-18EA2F64F2FC}" dt="2022-04-24T15:11:55.222" v="4191" actId="165"/>
          <ac:spMkLst>
            <pc:docMk/>
            <pc:sldMk cId="2337264766" sldId="273"/>
            <ac:spMk id="13" creationId="{EEF75B03-E400-4938-B8C2-2061D81C234D}"/>
          </ac:spMkLst>
        </pc:spChg>
        <pc:spChg chg="mod">
          <ac:chgData name="Gayatri Dandawate" userId="e367800e3e82cfd8" providerId="LiveId" clId="{0251EA62-DE7B-4BEA-AAEB-18EA2F64F2FC}" dt="2022-04-24T15:12:08.182" v="4192" actId="208"/>
          <ac:spMkLst>
            <pc:docMk/>
            <pc:sldMk cId="2337264766" sldId="273"/>
            <ac:spMk id="15" creationId="{6D92F905-76EC-4623-BFE4-8CBAD3B71869}"/>
          </ac:spMkLst>
        </pc:spChg>
        <pc:spChg chg="mod">
          <ac:chgData name="Gayatri Dandawate" userId="e367800e3e82cfd8" providerId="LiveId" clId="{0251EA62-DE7B-4BEA-AAEB-18EA2F64F2FC}" dt="2022-04-24T15:12:08.182" v="4192" actId="208"/>
          <ac:spMkLst>
            <pc:docMk/>
            <pc:sldMk cId="2337264766" sldId="273"/>
            <ac:spMk id="17" creationId="{FAA83787-7864-4763-8801-81283393CCF2}"/>
          </ac:spMkLst>
        </pc:spChg>
        <pc:spChg chg="mod">
          <ac:chgData name="Gayatri Dandawate" userId="e367800e3e82cfd8" providerId="LiveId" clId="{0251EA62-DE7B-4BEA-AAEB-18EA2F64F2FC}" dt="2022-04-24T15:11:55.222" v="4191" actId="165"/>
          <ac:spMkLst>
            <pc:docMk/>
            <pc:sldMk cId="2337264766" sldId="273"/>
            <ac:spMk id="19" creationId="{0BF7A390-6DE8-47B1-89C1-4C9DC15E3EC0}"/>
          </ac:spMkLst>
        </pc:spChg>
        <pc:spChg chg="mod">
          <ac:chgData name="Gayatri Dandawate" userId="e367800e3e82cfd8" providerId="LiveId" clId="{0251EA62-DE7B-4BEA-AAEB-18EA2F64F2FC}" dt="2022-04-24T15:11:55.222" v="4191" actId="165"/>
          <ac:spMkLst>
            <pc:docMk/>
            <pc:sldMk cId="2337264766" sldId="273"/>
            <ac:spMk id="20" creationId="{4DDC7BDF-93D8-4C26-8F62-49273DD6CCD3}"/>
          </ac:spMkLst>
        </pc:spChg>
        <pc:spChg chg="mod topLvl">
          <ac:chgData name="Gayatri Dandawate" userId="e367800e3e82cfd8" providerId="LiveId" clId="{0251EA62-DE7B-4BEA-AAEB-18EA2F64F2FC}" dt="2022-04-24T15:13:11.579" v="4198" actId="14100"/>
          <ac:spMkLst>
            <pc:docMk/>
            <pc:sldMk cId="2337264766" sldId="273"/>
            <ac:spMk id="22" creationId="{F60D5A3D-5234-462A-A0CA-7F921784B830}"/>
          </ac:spMkLst>
        </pc:spChg>
        <pc:spChg chg="mod topLvl">
          <ac:chgData name="Gayatri Dandawate" userId="e367800e3e82cfd8" providerId="LiveId" clId="{0251EA62-DE7B-4BEA-AAEB-18EA2F64F2FC}" dt="2022-04-24T15:13:11.579" v="4198" actId="14100"/>
          <ac:spMkLst>
            <pc:docMk/>
            <pc:sldMk cId="2337264766" sldId="273"/>
            <ac:spMk id="23" creationId="{EF611B76-F73D-4EA1-A00C-E54B566E1FE1}"/>
          </ac:spMkLst>
        </pc:spChg>
        <pc:spChg chg="mod topLvl">
          <ac:chgData name="Gayatri Dandawate" userId="e367800e3e82cfd8" providerId="LiveId" clId="{0251EA62-DE7B-4BEA-AAEB-18EA2F64F2FC}" dt="2022-04-24T15:13:11.579" v="4198" actId="14100"/>
          <ac:spMkLst>
            <pc:docMk/>
            <pc:sldMk cId="2337264766" sldId="273"/>
            <ac:spMk id="24" creationId="{A5DBED30-4C6E-4229-A9E8-EF99032DE6C7}"/>
          </ac:spMkLst>
        </pc:spChg>
        <pc:spChg chg="mod topLvl">
          <ac:chgData name="Gayatri Dandawate" userId="e367800e3e82cfd8" providerId="LiveId" clId="{0251EA62-DE7B-4BEA-AAEB-18EA2F64F2FC}" dt="2022-04-24T15:13:11.579" v="4198" actId="14100"/>
          <ac:spMkLst>
            <pc:docMk/>
            <pc:sldMk cId="2337264766" sldId="273"/>
            <ac:spMk id="25" creationId="{435288E2-438D-4718-8DCA-7653C051D7DE}"/>
          </ac:spMkLst>
        </pc:spChg>
        <pc:spChg chg="mod topLvl">
          <ac:chgData name="Gayatri Dandawate" userId="e367800e3e82cfd8" providerId="LiveId" clId="{0251EA62-DE7B-4BEA-AAEB-18EA2F64F2FC}" dt="2022-04-24T15:13:11.579" v="4198" actId="14100"/>
          <ac:spMkLst>
            <pc:docMk/>
            <pc:sldMk cId="2337264766" sldId="273"/>
            <ac:spMk id="26" creationId="{339F993D-12BE-4737-A407-D8E3E878AB71}"/>
          </ac:spMkLst>
        </pc:spChg>
        <pc:spChg chg="mod topLvl">
          <ac:chgData name="Gayatri Dandawate" userId="e367800e3e82cfd8" providerId="LiveId" clId="{0251EA62-DE7B-4BEA-AAEB-18EA2F64F2FC}" dt="2022-04-24T15:13:11.579" v="4198" actId="14100"/>
          <ac:spMkLst>
            <pc:docMk/>
            <pc:sldMk cId="2337264766" sldId="273"/>
            <ac:spMk id="28" creationId="{7EE14555-64CE-48C8-87BF-41915EF6740B}"/>
          </ac:spMkLst>
        </pc:spChg>
        <pc:spChg chg="mod topLvl">
          <ac:chgData name="Gayatri Dandawate" userId="e367800e3e82cfd8" providerId="LiveId" clId="{0251EA62-DE7B-4BEA-AAEB-18EA2F64F2FC}" dt="2022-04-24T15:13:11.579" v="4198" actId="14100"/>
          <ac:spMkLst>
            <pc:docMk/>
            <pc:sldMk cId="2337264766" sldId="273"/>
            <ac:spMk id="32" creationId="{01C6DB28-EA81-46D5-BBAA-18590E7DB3B6}"/>
          </ac:spMkLst>
        </pc:spChg>
        <pc:spChg chg="mod topLvl">
          <ac:chgData name="Gayatri Dandawate" userId="e367800e3e82cfd8" providerId="LiveId" clId="{0251EA62-DE7B-4BEA-AAEB-18EA2F64F2FC}" dt="2022-04-24T15:13:11.579" v="4198" actId="14100"/>
          <ac:spMkLst>
            <pc:docMk/>
            <pc:sldMk cId="2337264766" sldId="273"/>
            <ac:spMk id="33" creationId="{1AA226EC-E395-4884-A080-6B94602AF426}"/>
          </ac:spMkLst>
        </pc:spChg>
        <pc:spChg chg="mod topLvl">
          <ac:chgData name="Gayatri Dandawate" userId="e367800e3e82cfd8" providerId="LiveId" clId="{0251EA62-DE7B-4BEA-AAEB-18EA2F64F2FC}" dt="2022-04-24T15:21:46.054" v="4265" actId="1076"/>
          <ac:spMkLst>
            <pc:docMk/>
            <pc:sldMk cId="2337264766" sldId="273"/>
            <ac:spMk id="34" creationId="{D8096564-E6A8-4546-B1AB-FAE2DB7DF68E}"/>
          </ac:spMkLst>
        </pc:spChg>
        <pc:spChg chg="mod topLvl">
          <ac:chgData name="Gayatri Dandawate" userId="e367800e3e82cfd8" providerId="LiveId" clId="{0251EA62-DE7B-4BEA-AAEB-18EA2F64F2FC}" dt="2022-04-24T15:13:11.579" v="4198" actId="14100"/>
          <ac:spMkLst>
            <pc:docMk/>
            <pc:sldMk cId="2337264766" sldId="273"/>
            <ac:spMk id="35" creationId="{A09DDFA8-51D2-4CDD-BD95-EF6FF35CD4B8}"/>
          </ac:spMkLst>
        </pc:spChg>
        <pc:spChg chg="mod topLvl">
          <ac:chgData name="Gayatri Dandawate" userId="e367800e3e82cfd8" providerId="LiveId" clId="{0251EA62-DE7B-4BEA-AAEB-18EA2F64F2FC}" dt="2022-04-24T15:13:11.579" v="4198" actId="14100"/>
          <ac:spMkLst>
            <pc:docMk/>
            <pc:sldMk cId="2337264766" sldId="273"/>
            <ac:spMk id="37" creationId="{F4F06F81-F971-4027-9089-BD658165126B}"/>
          </ac:spMkLst>
        </pc:spChg>
        <pc:spChg chg="mod topLvl">
          <ac:chgData name="Gayatri Dandawate" userId="e367800e3e82cfd8" providerId="LiveId" clId="{0251EA62-DE7B-4BEA-AAEB-18EA2F64F2FC}" dt="2022-04-24T15:13:11.579" v="4198" actId="14100"/>
          <ac:spMkLst>
            <pc:docMk/>
            <pc:sldMk cId="2337264766" sldId="273"/>
            <ac:spMk id="38" creationId="{DA8A39D7-9C22-42B0-A53D-D6C4D3EB57C2}"/>
          </ac:spMkLst>
        </pc:spChg>
        <pc:spChg chg="mod">
          <ac:chgData name="Gayatri Dandawate" userId="e367800e3e82cfd8" providerId="LiveId" clId="{0251EA62-DE7B-4BEA-AAEB-18EA2F64F2FC}" dt="2022-04-24T15:21:28.077" v="4261" actId="2711"/>
          <ac:spMkLst>
            <pc:docMk/>
            <pc:sldMk cId="2337264766" sldId="273"/>
            <ac:spMk id="52" creationId="{1AA226EC-E395-4884-A080-6B94602AF426}"/>
          </ac:spMkLst>
        </pc:spChg>
        <pc:spChg chg="del mod">
          <ac:chgData name="Gayatri Dandawate" userId="e367800e3e82cfd8" providerId="LiveId" clId="{0251EA62-DE7B-4BEA-AAEB-18EA2F64F2FC}" dt="2022-04-24T15:21:35.727" v="4264" actId="478"/>
          <ac:spMkLst>
            <pc:docMk/>
            <pc:sldMk cId="2337264766" sldId="273"/>
            <ac:spMk id="54" creationId="{D8096564-E6A8-4546-B1AB-FAE2DB7DF68E}"/>
          </ac:spMkLst>
        </pc:spChg>
        <pc:spChg chg="mod topLvl">
          <ac:chgData name="Gayatri Dandawate" userId="e367800e3e82cfd8" providerId="LiveId" clId="{0251EA62-DE7B-4BEA-AAEB-18EA2F64F2FC}" dt="2022-04-24T15:13:11.579" v="4198" actId="14100"/>
          <ac:spMkLst>
            <pc:docMk/>
            <pc:sldMk cId="2337264766" sldId="273"/>
            <ac:spMk id="58" creationId="{12C7EEA2-A47B-4786-ADE0-A860E674CA4A}"/>
          </ac:spMkLst>
        </pc:spChg>
        <pc:spChg chg="mod topLvl">
          <ac:chgData name="Gayatri Dandawate" userId="e367800e3e82cfd8" providerId="LiveId" clId="{0251EA62-DE7B-4BEA-AAEB-18EA2F64F2FC}" dt="2022-04-24T15:13:11.579" v="4198" actId="14100"/>
          <ac:spMkLst>
            <pc:docMk/>
            <pc:sldMk cId="2337264766" sldId="273"/>
            <ac:spMk id="59" creationId="{44E0F261-2EF8-4D8A-B3FE-4B0EA93D2131}"/>
          </ac:spMkLst>
        </pc:spChg>
        <pc:spChg chg="mod topLvl">
          <ac:chgData name="Gayatri Dandawate" userId="e367800e3e82cfd8" providerId="LiveId" clId="{0251EA62-DE7B-4BEA-AAEB-18EA2F64F2FC}" dt="2022-04-24T15:13:11.579" v="4198" actId="14100"/>
          <ac:spMkLst>
            <pc:docMk/>
            <pc:sldMk cId="2337264766" sldId="273"/>
            <ac:spMk id="60" creationId="{91E489FD-9538-4CD9-BEF9-B7166642DED3}"/>
          </ac:spMkLst>
        </pc:spChg>
        <pc:grpChg chg="mod topLvl">
          <ac:chgData name="Gayatri Dandawate" userId="e367800e3e82cfd8" providerId="LiveId" clId="{0251EA62-DE7B-4BEA-AAEB-18EA2F64F2FC}" dt="2022-04-24T15:13:11.579" v="4198" actId="14100"/>
          <ac:grpSpMkLst>
            <pc:docMk/>
            <pc:sldMk cId="2337264766" sldId="273"/>
            <ac:grpSpMk id="8" creationId="{DB9415FA-10A5-4DD8-9698-35E7E254E84F}"/>
          </ac:grpSpMkLst>
        </pc:grpChg>
        <pc:grpChg chg="del mod">
          <ac:chgData name="Gayatri Dandawate" userId="e367800e3e82cfd8" providerId="LiveId" clId="{0251EA62-DE7B-4BEA-AAEB-18EA2F64F2FC}" dt="2022-04-24T15:22:11.399" v="4270" actId="1076"/>
          <ac:grpSpMkLst>
            <pc:docMk/>
            <pc:sldMk cId="2337264766" sldId="273"/>
            <ac:grpSpMk id="79" creationId="{B9440B70-8A8B-46A1-8191-63F3FE40FC30}"/>
          </ac:grpSpMkLst>
        </pc:grpChg>
        <pc:picChg chg="del mod">
          <ac:chgData name="Gayatri Dandawate" userId="e367800e3e82cfd8" providerId="LiveId" clId="{0251EA62-DE7B-4BEA-AAEB-18EA2F64F2FC}" dt="2022-04-24T15:22:05.661" v="4268" actId="478"/>
          <ac:picMkLst>
            <pc:docMk/>
            <pc:sldMk cId="2337264766" sldId="273"/>
            <ac:picMk id="49" creationId="{8C24FF85-FEB6-44EE-A834-E4516AE5DDC4}"/>
          </ac:picMkLst>
        </pc:picChg>
        <pc:picChg chg="mod topLvl">
          <ac:chgData name="Gayatri Dandawate" userId="e367800e3e82cfd8" providerId="LiveId" clId="{0251EA62-DE7B-4BEA-AAEB-18EA2F64F2FC}" dt="2022-04-24T15:13:11.579" v="4198" actId="14100"/>
          <ac:picMkLst>
            <pc:docMk/>
            <pc:sldMk cId="2337264766" sldId="273"/>
            <ac:picMk id="62" creationId="{E1C1381A-856E-4B6B-889B-819E6DB7F5A4}"/>
          </ac:picMkLst>
        </pc:picChg>
        <pc:picChg chg="mod topLvl">
          <ac:chgData name="Gayatri Dandawate" userId="e367800e3e82cfd8" providerId="LiveId" clId="{0251EA62-DE7B-4BEA-AAEB-18EA2F64F2FC}" dt="2022-04-24T15:13:11.579" v="4198" actId="14100"/>
          <ac:picMkLst>
            <pc:docMk/>
            <pc:sldMk cId="2337264766" sldId="273"/>
            <ac:picMk id="64" creationId="{B8549919-39F6-4E3F-9A15-A75E6EE09AD5}"/>
          </ac:picMkLst>
        </pc:picChg>
        <pc:picChg chg="add mod">
          <ac:chgData name="Gayatri Dandawate" userId="e367800e3e82cfd8" providerId="LiveId" clId="{0251EA62-DE7B-4BEA-AAEB-18EA2F64F2FC}" dt="2022-04-24T15:22:46.617" v="4275" actId="1076"/>
          <ac:picMkLst>
            <pc:docMk/>
            <pc:sldMk cId="2337264766" sldId="273"/>
            <ac:picMk id="65" creationId="{39CC9074-25ED-4E5A-AF82-636E6CA237AE}"/>
          </ac:picMkLst>
        </pc:picChg>
        <pc:picChg chg="mod topLvl">
          <ac:chgData name="Gayatri Dandawate" userId="e367800e3e82cfd8" providerId="LiveId" clId="{0251EA62-DE7B-4BEA-AAEB-18EA2F64F2FC}" dt="2022-04-24T15:13:11.579" v="4198" actId="14100"/>
          <ac:picMkLst>
            <pc:docMk/>
            <pc:sldMk cId="2337264766" sldId="273"/>
            <ac:picMk id="70" creationId="{6CE5F4E1-3FF0-459D-BCBB-0C6E39D7F501}"/>
          </ac:picMkLst>
        </pc:picChg>
        <pc:picChg chg="del mod topLvl">
          <ac:chgData name="Gayatri Dandawate" userId="e367800e3e82cfd8" providerId="LiveId" clId="{0251EA62-DE7B-4BEA-AAEB-18EA2F64F2FC}" dt="2022-04-24T15:22:38.013" v="4273" actId="478"/>
          <ac:picMkLst>
            <pc:docMk/>
            <pc:sldMk cId="2337264766" sldId="273"/>
            <ac:picMk id="72" creationId="{8C24FF85-FEB6-44EE-A834-E4516AE5DDC4}"/>
          </ac:picMkLst>
        </pc:picChg>
        <pc:picChg chg="mod topLvl">
          <ac:chgData name="Gayatri Dandawate" userId="e367800e3e82cfd8" providerId="LiveId" clId="{0251EA62-DE7B-4BEA-AAEB-18EA2F64F2FC}" dt="2022-04-24T15:13:11.579" v="4198" actId="14100"/>
          <ac:picMkLst>
            <pc:docMk/>
            <pc:sldMk cId="2337264766" sldId="273"/>
            <ac:picMk id="76" creationId="{3B5167B2-E09B-497C-8384-67D17140B3EF}"/>
          </ac:picMkLst>
        </pc:picChg>
        <pc:picChg chg="mod topLvl">
          <ac:chgData name="Gayatri Dandawate" userId="e367800e3e82cfd8" providerId="LiveId" clId="{0251EA62-DE7B-4BEA-AAEB-18EA2F64F2FC}" dt="2022-04-24T15:13:11.579" v="4198" actId="14100"/>
          <ac:picMkLst>
            <pc:docMk/>
            <pc:sldMk cId="2337264766" sldId="273"/>
            <ac:picMk id="78" creationId="{5E216E14-0ADF-43B4-9697-418E9E7B2B3E}"/>
          </ac:picMkLst>
        </pc:picChg>
        <pc:cxnChg chg="mod topLvl">
          <ac:chgData name="Gayatri Dandawate" userId="e367800e3e82cfd8" providerId="LiveId" clId="{0251EA62-DE7B-4BEA-AAEB-18EA2F64F2FC}" dt="2022-04-24T15:13:11.579" v="4198" actId="14100"/>
          <ac:cxnSpMkLst>
            <pc:docMk/>
            <pc:sldMk cId="2337264766" sldId="273"/>
            <ac:cxnSpMk id="43" creationId="{F9671554-1EBA-498E-B05A-F365A9C7AC77}"/>
          </ac:cxnSpMkLst>
        </pc:cxnChg>
        <pc:cxnChg chg="mod topLvl">
          <ac:chgData name="Gayatri Dandawate" userId="e367800e3e82cfd8" providerId="LiveId" clId="{0251EA62-DE7B-4BEA-AAEB-18EA2F64F2FC}" dt="2022-04-24T15:13:11.579" v="4198" actId="14100"/>
          <ac:cxnSpMkLst>
            <pc:docMk/>
            <pc:sldMk cId="2337264766" sldId="273"/>
            <ac:cxnSpMk id="46" creationId="{E28EE42A-FAAA-4D0A-A955-BAF412A17CB8}"/>
          </ac:cxnSpMkLst>
        </pc:cxnChg>
        <pc:cxnChg chg="mod topLvl">
          <ac:chgData name="Gayatri Dandawate" userId="e367800e3e82cfd8" providerId="LiveId" clId="{0251EA62-DE7B-4BEA-AAEB-18EA2F64F2FC}" dt="2022-04-24T15:13:11.579" v="4198" actId="14100"/>
          <ac:cxnSpMkLst>
            <pc:docMk/>
            <pc:sldMk cId="2337264766" sldId="273"/>
            <ac:cxnSpMk id="50" creationId="{5425B21D-32C4-46FA-AC99-B36D30EA0E20}"/>
          </ac:cxnSpMkLst>
        </pc:cxnChg>
      </pc:sldChg>
      <pc:sldChg chg="addSp delSp modSp mod">
        <pc:chgData name="Gayatri Dandawate" userId="e367800e3e82cfd8" providerId="LiveId" clId="{0251EA62-DE7B-4BEA-AAEB-18EA2F64F2FC}" dt="2022-04-24T15:24:20.752" v="4291" actId="1076"/>
        <pc:sldMkLst>
          <pc:docMk/>
          <pc:sldMk cId="3367767937" sldId="274"/>
        </pc:sldMkLst>
        <pc:spChg chg="mod">
          <ac:chgData name="Gayatri Dandawate" userId="e367800e3e82cfd8" providerId="LiveId" clId="{0251EA62-DE7B-4BEA-AAEB-18EA2F64F2FC}" dt="2022-04-24T15:24:20.752" v="4291" actId="1076"/>
          <ac:spMkLst>
            <pc:docMk/>
            <pc:sldMk cId="3367767937" sldId="274"/>
            <ac:spMk id="2" creationId="{F923C6F6-DE1A-486B-997B-56303D1D9797}"/>
          </ac:spMkLst>
        </pc:spChg>
        <pc:spChg chg="mod">
          <ac:chgData name="Gayatri Dandawate" userId="e367800e3e82cfd8" providerId="LiveId" clId="{0251EA62-DE7B-4BEA-AAEB-18EA2F64F2FC}" dt="2022-04-24T15:14:11.868" v="4201" actId="207"/>
          <ac:spMkLst>
            <pc:docMk/>
            <pc:sldMk cId="3367767937" sldId="274"/>
            <ac:spMk id="8" creationId="{511FD31C-8932-4EAC-869E-E159C964FE19}"/>
          </ac:spMkLst>
        </pc:spChg>
        <pc:spChg chg="mod">
          <ac:chgData name="Gayatri Dandawate" userId="e367800e3e82cfd8" providerId="LiveId" clId="{0251EA62-DE7B-4BEA-AAEB-18EA2F64F2FC}" dt="2022-04-24T15:16:26.728" v="4216" actId="404"/>
          <ac:spMkLst>
            <pc:docMk/>
            <pc:sldMk cId="3367767937" sldId="274"/>
            <ac:spMk id="9" creationId="{16E02F4B-9B86-4C53-96BA-6E968B713690}"/>
          </ac:spMkLst>
        </pc:spChg>
        <pc:spChg chg="mod">
          <ac:chgData name="Gayatri Dandawate" userId="e367800e3e82cfd8" providerId="LiveId" clId="{0251EA62-DE7B-4BEA-AAEB-18EA2F64F2FC}" dt="2022-04-24T15:15:06.455" v="4210" actId="207"/>
          <ac:spMkLst>
            <pc:docMk/>
            <pc:sldMk cId="3367767937" sldId="274"/>
            <ac:spMk id="10" creationId="{7813FABD-B0FC-441A-B07B-13E085D3BCCE}"/>
          </ac:spMkLst>
        </pc:spChg>
        <pc:spChg chg="mod">
          <ac:chgData name="Gayatri Dandawate" userId="e367800e3e82cfd8" providerId="LiveId" clId="{0251EA62-DE7B-4BEA-AAEB-18EA2F64F2FC}" dt="2022-04-24T15:15:18.057" v="4212" actId="207"/>
          <ac:spMkLst>
            <pc:docMk/>
            <pc:sldMk cId="3367767937" sldId="274"/>
            <ac:spMk id="12" creationId="{9BE44007-EB59-44B7-A87D-FB044583D92E}"/>
          </ac:spMkLst>
        </pc:spChg>
        <pc:spChg chg="del mod">
          <ac:chgData name="Gayatri Dandawate" userId="e367800e3e82cfd8" providerId="LiveId" clId="{0251EA62-DE7B-4BEA-AAEB-18EA2F64F2FC}" dt="2022-04-24T13:55:20.863" v="3198" actId="478"/>
          <ac:spMkLst>
            <pc:docMk/>
            <pc:sldMk cId="3367767937" sldId="274"/>
            <ac:spMk id="13" creationId="{252376CC-4222-4995-9671-1A8AFC05EFB2}"/>
          </ac:spMkLst>
        </pc:spChg>
        <pc:spChg chg="mod">
          <ac:chgData name="Gayatri Dandawate" userId="e367800e3e82cfd8" providerId="LiveId" clId="{0251EA62-DE7B-4BEA-AAEB-18EA2F64F2FC}" dt="2022-04-24T15:20:01.276" v="4253" actId="5793"/>
          <ac:spMkLst>
            <pc:docMk/>
            <pc:sldMk cId="3367767937" sldId="274"/>
            <ac:spMk id="16" creationId="{48EB560D-571D-40E6-BDCA-98A64602CD37}"/>
          </ac:spMkLst>
        </pc:spChg>
        <pc:spChg chg="mod">
          <ac:chgData name="Gayatri Dandawate" userId="e367800e3e82cfd8" providerId="LiveId" clId="{0251EA62-DE7B-4BEA-AAEB-18EA2F64F2FC}" dt="2022-04-24T15:17:43.921" v="4228" actId="404"/>
          <ac:spMkLst>
            <pc:docMk/>
            <pc:sldMk cId="3367767937" sldId="274"/>
            <ac:spMk id="18" creationId="{07D81B4C-C76B-42D1-9FBD-0806145F0DFC}"/>
          </ac:spMkLst>
        </pc:spChg>
        <pc:spChg chg="mod">
          <ac:chgData name="Gayatri Dandawate" userId="e367800e3e82cfd8" providerId="LiveId" clId="{0251EA62-DE7B-4BEA-AAEB-18EA2F64F2FC}" dt="2022-04-24T15:17:36.165" v="4226" actId="404"/>
          <ac:spMkLst>
            <pc:docMk/>
            <pc:sldMk cId="3367767937" sldId="274"/>
            <ac:spMk id="19" creationId="{0348952A-6848-44D5-9981-3E9E6D835C0D}"/>
          </ac:spMkLst>
        </pc:spChg>
        <pc:spChg chg="mod">
          <ac:chgData name="Gayatri Dandawate" userId="e367800e3e82cfd8" providerId="LiveId" clId="{0251EA62-DE7B-4BEA-AAEB-18EA2F64F2FC}" dt="2022-04-24T15:16:59.842" v="4218" actId="208"/>
          <ac:spMkLst>
            <pc:docMk/>
            <pc:sldMk cId="3367767937" sldId="274"/>
            <ac:spMk id="21" creationId="{AA74A692-D3B0-4FCB-A485-E4F1A9647CD7}"/>
          </ac:spMkLst>
        </pc:spChg>
        <pc:spChg chg="mod">
          <ac:chgData name="Gayatri Dandawate" userId="e367800e3e82cfd8" providerId="LiveId" clId="{0251EA62-DE7B-4BEA-AAEB-18EA2F64F2FC}" dt="2022-04-24T15:17:39.579" v="4227" actId="404"/>
          <ac:spMkLst>
            <pc:docMk/>
            <pc:sldMk cId="3367767937" sldId="274"/>
            <ac:spMk id="22" creationId="{75575598-63D8-4832-9779-162875152DEB}"/>
          </ac:spMkLst>
        </pc:spChg>
        <pc:spChg chg="add del">
          <ac:chgData name="Gayatri Dandawate" userId="e367800e3e82cfd8" providerId="LiveId" clId="{0251EA62-DE7B-4BEA-AAEB-18EA2F64F2FC}" dt="2022-04-24T15:14:54.753" v="4207" actId="22"/>
          <ac:spMkLst>
            <pc:docMk/>
            <pc:sldMk cId="3367767937" sldId="274"/>
            <ac:spMk id="26" creationId="{4372D1AD-020F-495D-859D-A8DF7C87E0FA}"/>
          </ac:spMkLst>
        </pc:spChg>
        <pc:grpChg chg="mod">
          <ac:chgData name="Gayatri Dandawate" userId="e367800e3e82cfd8" providerId="LiveId" clId="{0251EA62-DE7B-4BEA-AAEB-18EA2F64F2FC}" dt="2022-04-24T13:54:26.098" v="3190" actId="207"/>
          <ac:grpSpMkLst>
            <pc:docMk/>
            <pc:sldMk cId="3367767937" sldId="274"/>
            <ac:grpSpMk id="6" creationId="{EF1F1A44-BB6C-4F51-9FA0-B24506B43B73}"/>
          </ac:grpSpMkLst>
        </pc:grpChg>
        <pc:picChg chg="add del mod">
          <ac:chgData name="Gayatri Dandawate" userId="e367800e3e82cfd8" providerId="LiveId" clId="{0251EA62-DE7B-4BEA-AAEB-18EA2F64F2FC}" dt="2022-04-24T15:18:06.093" v="4230" actId="478"/>
          <ac:picMkLst>
            <pc:docMk/>
            <pc:sldMk cId="3367767937" sldId="274"/>
            <ac:picMk id="7" creationId="{6278BAEE-9192-45A1-89B4-7FDA8ECFE42F}"/>
          </ac:picMkLst>
        </pc:picChg>
        <pc:picChg chg="add mod">
          <ac:chgData name="Gayatri Dandawate" userId="e367800e3e82cfd8" providerId="LiveId" clId="{0251EA62-DE7B-4BEA-AAEB-18EA2F64F2FC}" dt="2022-04-24T15:19:26.449" v="4246" actId="1076"/>
          <ac:picMkLst>
            <pc:docMk/>
            <pc:sldMk cId="3367767937" sldId="274"/>
            <ac:picMk id="14" creationId="{36FC4ED8-99B1-44CC-8899-320297AB2D1E}"/>
          </ac:picMkLst>
        </pc:picChg>
        <pc:picChg chg="add mod">
          <ac:chgData name="Gayatri Dandawate" userId="e367800e3e82cfd8" providerId="LiveId" clId="{0251EA62-DE7B-4BEA-AAEB-18EA2F64F2FC}" dt="2022-04-24T15:18:52.404" v="4241" actId="1076"/>
          <ac:picMkLst>
            <pc:docMk/>
            <pc:sldMk cId="3367767937" sldId="274"/>
            <ac:picMk id="17" creationId="{B140BA90-E058-4A2A-95F8-396158FC6AC1}"/>
          </ac:picMkLst>
        </pc:picChg>
        <pc:picChg chg="add mod">
          <ac:chgData name="Gayatri Dandawate" userId="e367800e3e82cfd8" providerId="LiveId" clId="{0251EA62-DE7B-4BEA-AAEB-18EA2F64F2FC}" dt="2022-04-24T15:19:08.070" v="4244" actId="1076"/>
          <ac:picMkLst>
            <pc:docMk/>
            <pc:sldMk cId="3367767937" sldId="274"/>
            <ac:picMk id="28" creationId="{0D3AA534-76A6-4FE7-963C-4EE6DBF47E8D}"/>
          </ac:picMkLst>
        </pc:picChg>
        <pc:picChg chg="mod">
          <ac:chgData name="Gayatri Dandawate" userId="e367800e3e82cfd8" providerId="LiveId" clId="{0251EA62-DE7B-4BEA-AAEB-18EA2F64F2FC}" dt="2022-04-24T13:55:59.739" v="3205" actId="14100"/>
          <ac:picMkLst>
            <pc:docMk/>
            <pc:sldMk cId="3367767937" sldId="274"/>
            <ac:picMk id="1026" creationId="{842ACAC9-094D-434F-8180-14CD05EE422A}"/>
          </ac:picMkLst>
        </pc:picChg>
      </pc:sldChg>
    </pc:docChg>
  </pc:docChgLst>
  <pc:docChgLst>
    <pc:chgData name="Nagarjuna Gottipati" userId="bd362cbb2a44c3e1" providerId="LiveId" clId="{945AA539-83A5-4288-9170-939D9B0B2919}"/>
    <pc:docChg chg="undo custSel addSld delSld modSld sldOrd">
      <pc:chgData name="Nagarjuna Gottipati" userId="bd362cbb2a44c3e1" providerId="LiveId" clId="{945AA539-83A5-4288-9170-939D9B0B2919}" dt="2022-05-20T15:12:35.570" v="194" actId="1076"/>
      <pc:docMkLst>
        <pc:docMk/>
      </pc:docMkLst>
      <pc:sldChg chg="modSp add del mod">
        <pc:chgData name="Nagarjuna Gottipati" userId="bd362cbb2a44c3e1" providerId="LiveId" clId="{945AA539-83A5-4288-9170-939D9B0B2919}" dt="2022-04-18T18:22:04.105" v="16" actId="47"/>
        <pc:sldMkLst>
          <pc:docMk/>
          <pc:sldMk cId="4123013922" sldId="259"/>
        </pc:sldMkLst>
        <pc:spChg chg="mod">
          <ac:chgData name="Nagarjuna Gottipati" userId="bd362cbb2a44c3e1" providerId="LiveId" clId="{945AA539-83A5-4288-9170-939D9B0B2919}" dt="2022-04-18T17:42:11.150" v="1" actId="1076"/>
          <ac:spMkLst>
            <pc:docMk/>
            <pc:sldMk cId="4123013922" sldId="259"/>
            <ac:spMk id="5" creationId="{8149F21D-6819-4321-A2A7-35E8B10A443B}"/>
          </ac:spMkLst>
        </pc:spChg>
        <pc:spChg chg="mod">
          <ac:chgData name="Nagarjuna Gottipati" userId="bd362cbb2a44c3e1" providerId="LiveId" clId="{945AA539-83A5-4288-9170-939D9B0B2919}" dt="2022-04-18T17:42:11.150" v="1" actId="1076"/>
          <ac:spMkLst>
            <pc:docMk/>
            <pc:sldMk cId="4123013922" sldId="259"/>
            <ac:spMk id="6" creationId="{2B7BB278-5636-3981-5258-016C77B99B0F}"/>
          </ac:spMkLst>
        </pc:spChg>
        <pc:spChg chg="mod">
          <ac:chgData name="Nagarjuna Gottipati" userId="bd362cbb2a44c3e1" providerId="LiveId" clId="{945AA539-83A5-4288-9170-939D9B0B2919}" dt="2022-04-18T18:21:39.653" v="12" actId="207"/>
          <ac:spMkLst>
            <pc:docMk/>
            <pc:sldMk cId="4123013922" sldId="259"/>
            <ac:spMk id="7" creationId="{7C7285CB-62B2-409B-9F57-A30269E13F73}"/>
          </ac:spMkLst>
        </pc:spChg>
        <pc:spChg chg="mod">
          <ac:chgData name="Nagarjuna Gottipati" userId="bd362cbb2a44c3e1" providerId="LiveId" clId="{945AA539-83A5-4288-9170-939D9B0B2919}" dt="2022-04-18T17:42:23.328" v="3" actId="14100"/>
          <ac:spMkLst>
            <pc:docMk/>
            <pc:sldMk cId="4123013922" sldId="259"/>
            <ac:spMk id="8" creationId="{D92B03F2-4E4E-4661-8463-E274A8584F2B}"/>
          </ac:spMkLst>
        </pc:spChg>
        <pc:spChg chg="mod">
          <ac:chgData name="Nagarjuna Gottipati" userId="bd362cbb2a44c3e1" providerId="LiveId" clId="{945AA539-83A5-4288-9170-939D9B0B2919}" dt="2022-04-18T17:42:11.150" v="1" actId="1076"/>
          <ac:spMkLst>
            <pc:docMk/>
            <pc:sldMk cId="4123013922" sldId="259"/>
            <ac:spMk id="10" creationId="{16F84630-C0A1-347C-93A9-922C5A90FD4B}"/>
          </ac:spMkLst>
        </pc:spChg>
        <pc:spChg chg="mod">
          <ac:chgData name="Nagarjuna Gottipati" userId="bd362cbb2a44c3e1" providerId="LiveId" clId="{945AA539-83A5-4288-9170-939D9B0B2919}" dt="2022-04-18T17:42:11.150" v="1" actId="1076"/>
          <ac:spMkLst>
            <pc:docMk/>
            <pc:sldMk cId="4123013922" sldId="259"/>
            <ac:spMk id="12" creationId="{36B955E2-4946-88CA-A471-FB0B862B5151}"/>
          </ac:spMkLst>
        </pc:spChg>
      </pc:sldChg>
      <pc:sldChg chg="del">
        <pc:chgData name="Nagarjuna Gottipati" userId="bd362cbb2a44c3e1" providerId="LiveId" clId="{945AA539-83A5-4288-9170-939D9B0B2919}" dt="2022-04-18T17:42:15.911" v="2" actId="47"/>
        <pc:sldMkLst>
          <pc:docMk/>
          <pc:sldMk cId="1026568269" sldId="262"/>
        </pc:sldMkLst>
      </pc:sldChg>
      <pc:sldChg chg="modSp add mod ord">
        <pc:chgData name="Nagarjuna Gottipati" userId="bd362cbb2a44c3e1" providerId="LiveId" clId="{945AA539-83A5-4288-9170-939D9B0B2919}" dt="2022-04-18T18:24:09.674" v="160" actId="207"/>
        <pc:sldMkLst>
          <pc:docMk/>
          <pc:sldMk cId="4074791694" sldId="262"/>
        </pc:sldMkLst>
        <pc:spChg chg="mod">
          <ac:chgData name="Nagarjuna Gottipati" userId="bd362cbb2a44c3e1" providerId="LiveId" clId="{945AA539-83A5-4288-9170-939D9B0B2919}" dt="2022-04-18T18:23:41.959" v="109" actId="207"/>
          <ac:spMkLst>
            <pc:docMk/>
            <pc:sldMk cId="4074791694" sldId="262"/>
            <ac:spMk id="8" creationId="{D92B03F2-4E4E-4661-8463-E274A8584F2B}"/>
          </ac:spMkLst>
        </pc:spChg>
        <pc:spChg chg="mod">
          <ac:chgData name="Nagarjuna Gottipati" userId="bd362cbb2a44c3e1" providerId="LiveId" clId="{945AA539-83A5-4288-9170-939D9B0B2919}" dt="2022-04-18T18:24:09.674" v="160" actId="207"/>
          <ac:spMkLst>
            <pc:docMk/>
            <pc:sldMk cId="4074791694" sldId="262"/>
            <ac:spMk id="23" creationId="{0E251EC5-842F-40D6-8CE8-64DA27F4C355}"/>
          </ac:spMkLst>
        </pc:spChg>
      </pc:sldChg>
      <pc:sldChg chg="addSp delSp modSp mod">
        <pc:chgData name="Nagarjuna Gottipati" userId="bd362cbb2a44c3e1" providerId="LiveId" clId="{945AA539-83A5-4288-9170-939D9B0B2919}" dt="2022-05-20T15:12:35.570" v="194" actId="1076"/>
        <pc:sldMkLst>
          <pc:docMk/>
          <pc:sldMk cId="38416456" sldId="330"/>
        </pc:sldMkLst>
        <pc:spChg chg="mod">
          <ac:chgData name="Nagarjuna Gottipati" userId="bd362cbb2a44c3e1" providerId="LiveId" clId="{945AA539-83A5-4288-9170-939D9B0B2919}" dt="2022-05-20T14:49:00.805" v="164" actId="1076"/>
          <ac:spMkLst>
            <pc:docMk/>
            <pc:sldMk cId="38416456" sldId="330"/>
            <ac:spMk id="5" creationId="{080CE4F9-FF04-57C6-7949-994ABA485C06}"/>
          </ac:spMkLst>
        </pc:spChg>
        <pc:spChg chg="mod">
          <ac:chgData name="Nagarjuna Gottipati" userId="bd362cbb2a44c3e1" providerId="LiveId" clId="{945AA539-83A5-4288-9170-939D9B0B2919}" dt="2022-05-20T15:12:35.570" v="194" actId="1076"/>
          <ac:spMkLst>
            <pc:docMk/>
            <pc:sldMk cId="38416456" sldId="330"/>
            <ac:spMk id="7" creationId="{354CBA9B-3B18-92A5-F882-77D5CBA0B560}"/>
          </ac:spMkLst>
        </pc:spChg>
        <pc:spChg chg="mod">
          <ac:chgData name="Nagarjuna Gottipati" userId="bd362cbb2a44c3e1" providerId="LiveId" clId="{945AA539-83A5-4288-9170-939D9B0B2919}" dt="2022-05-20T14:49:36.715" v="171" actId="1076"/>
          <ac:spMkLst>
            <pc:docMk/>
            <pc:sldMk cId="38416456" sldId="330"/>
            <ac:spMk id="12" creationId="{47A7758F-8BBB-1C5E-E32B-6886342FC7BF}"/>
          </ac:spMkLst>
        </pc:spChg>
        <pc:spChg chg="mod">
          <ac:chgData name="Nagarjuna Gottipati" userId="bd362cbb2a44c3e1" providerId="LiveId" clId="{945AA539-83A5-4288-9170-939D9B0B2919}" dt="2022-05-20T14:50:44.990" v="180" actId="1076"/>
          <ac:spMkLst>
            <pc:docMk/>
            <pc:sldMk cId="38416456" sldId="330"/>
            <ac:spMk id="14" creationId="{6242958E-FA2C-A0CF-4B64-AD16B443AC53}"/>
          </ac:spMkLst>
        </pc:spChg>
        <pc:spChg chg="del">
          <ac:chgData name="Nagarjuna Gottipati" userId="bd362cbb2a44c3e1" providerId="LiveId" clId="{945AA539-83A5-4288-9170-939D9B0B2919}" dt="2022-05-20T15:12:28.747" v="193" actId="478"/>
          <ac:spMkLst>
            <pc:docMk/>
            <pc:sldMk cId="38416456" sldId="330"/>
            <ac:spMk id="15" creationId="{5DD071A1-3C93-54E9-0C5C-6E89168C4C51}"/>
          </ac:spMkLst>
        </pc:spChg>
        <pc:spChg chg="mod">
          <ac:chgData name="Nagarjuna Gottipati" userId="bd362cbb2a44c3e1" providerId="LiveId" clId="{945AA539-83A5-4288-9170-939D9B0B2919}" dt="2022-05-20T14:49:12.315" v="168" actId="20577"/>
          <ac:spMkLst>
            <pc:docMk/>
            <pc:sldMk cId="38416456" sldId="330"/>
            <ac:spMk id="17" creationId="{6DCC0508-F2C1-6E2E-8B4C-50CEB1407E6D}"/>
          </ac:spMkLst>
        </pc:spChg>
        <pc:spChg chg="mod">
          <ac:chgData name="Nagarjuna Gottipati" userId="bd362cbb2a44c3e1" providerId="LiveId" clId="{945AA539-83A5-4288-9170-939D9B0B2919}" dt="2022-05-20T14:50:11.216" v="174" actId="1076"/>
          <ac:spMkLst>
            <pc:docMk/>
            <pc:sldMk cId="38416456" sldId="330"/>
            <ac:spMk id="24" creationId="{797B2FF7-762E-0AC1-4D11-2D3885B65B83}"/>
          </ac:spMkLst>
        </pc:spChg>
        <pc:spChg chg="mod">
          <ac:chgData name="Nagarjuna Gottipati" userId="bd362cbb2a44c3e1" providerId="LiveId" clId="{945AA539-83A5-4288-9170-939D9B0B2919}" dt="2022-05-20T14:50:44.990" v="180" actId="1076"/>
          <ac:spMkLst>
            <pc:docMk/>
            <pc:sldMk cId="38416456" sldId="330"/>
            <ac:spMk id="25" creationId="{65AC6EC2-E57E-42E6-2EBE-0051A5338B6B}"/>
          </ac:spMkLst>
        </pc:spChg>
        <pc:spChg chg="mod">
          <ac:chgData name="Nagarjuna Gottipati" userId="bd362cbb2a44c3e1" providerId="LiveId" clId="{945AA539-83A5-4288-9170-939D9B0B2919}" dt="2022-05-20T14:49:48.660" v="172" actId="1076"/>
          <ac:spMkLst>
            <pc:docMk/>
            <pc:sldMk cId="38416456" sldId="330"/>
            <ac:spMk id="26" creationId="{D08516E7-3733-7BFD-66FF-EF89D4AFDD14}"/>
          </ac:spMkLst>
        </pc:spChg>
        <pc:spChg chg="mod">
          <ac:chgData name="Nagarjuna Gottipati" userId="bd362cbb2a44c3e1" providerId="LiveId" clId="{945AA539-83A5-4288-9170-939D9B0B2919}" dt="2022-05-20T15:12:19.704" v="192" actId="1076"/>
          <ac:spMkLst>
            <pc:docMk/>
            <pc:sldMk cId="38416456" sldId="330"/>
            <ac:spMk id="28" creationId="{8FD615A5-7B8E-C4C2-2158-05940E40E9F9}"/>
          </ac:spMkLst>
        </pc:spChg>
        <pc:spChg chg="mod">
          <ac:chgData name="Nagarjuna Gottipati" userId="bd362cbb2a44c3e1" providerId="LiveId" clId="{945AA539-83A5-4288-9170-939D9B0B2919}" dt="2022-05-20T15:12:16.682" v="191" actId="1076"/>
          <ac:spMkLst>
            <pc:docMk/>
            <pc:sldMk cId="38416456" sldId="330"/>
            <ac:spMk id="31" creationId="{FCDF748F-0CE5-E356-76E4-E3117742D170}"/>
          </ac:spMkLst>
        </pc:spChg>
        <pc:spChg chg="mod ord">
          <ac:chgData name="Nagarjuna Gottipati" userId="bd362cbb2a44c3e1" providerId="LiveId" clId="{945AA539-83A5-4288-9170-939D9B0B2919}" dt="2022-05-20T14:50:11.216" v="174" actId="1076"/>
          <ac:spMkLst>
            <pc:docMk/>
            <pc:sldMk cId="38416456" sldId="330"/>
            <ac:spMk id="32" creationId="{5C3AC600-A3FA-43BD-FD40-70702B0CB16A}"/>
          </ac:spMkLst>
        </pc:spChg>
        <pc:spChg chg="add mod">
          <ac:chgData name="Nagarjuna Gottipati" userId="bd362cbb2a44c3e1" providerId="LiveId" clId="{945AA539-83A5-4288-9170-939D9B0B2919}" dt="2022-05-20T15:12:08.932" v="190" actId="14100"/>
          <ac:spMkLst>
            <pc:docMk/>
            <pc:sldMk cId="38416456" sldId="330"/>
            <ac:spMk id="33" creationId="{0142934B-4CAA-4414-0728-74BDB75C4603}"/>
          </ac:spMkLst>
        </pc:spChg>
        <pc:picChg chg="mod">
          <ac:chgData name="Nagarjuna Gottipati" userId="bd362cbb2a44c3e1" providerId="LiveId" clId="{945AA539-83A5-4288-9170-939D9B0B2919}" dt="2022-05-20T14:49:48.660" v="172" actId="1076"/>
          <ac:picMkLst>
            <pc:docMk/>
            <pc:sldMk cId="38416456" sldId="330"/>
            <ac:picMk id="6" creationId="{671040B7-8D90-9282-B59D-024D91A967DA}"/>
          </ac:picMkLst>
        </pc:picChg>
        <pc:picChg chg="mod">
          <ac:chgData name="Nagarjuna Gottipati" userId="bd362cbb2a44c3e1" providerId="LiveId" clId="{945AA539-83A5-4288-9170-939D9B0B2919}" dt="2022-05-20T14:50:11.216" v="174" actId="1076"/>
          <ac:picMkLst>
            <pc:docMk/>
            <pc:sldMk cId="38416456" sldId="330"/>
            <ac:picMk id="8" creationId="{6444F18A-969D-9595-6CF7-F358D90E9C83}"/>
          </ac:picMkLst>
        </pc:picChg>
        <pc:picChg chg="mod">
          <ac:chgData name="Nagarjuna Gottipati" userId="bd362cbb2a44c3e1" providerId="LiveId" clId="{945AA539-83A5-4288-9170-939D9B0B2919}" dt="2022-05-20T14:50:44.990" v="180" actId="1076"/>
          <ac:picMkLst>
            <pc:docMk/>
            <pc:sldMk cId="38416456" sldId="330"/>
            <ac:picMk id="29" creationId="{B13626DB-05D6-325D-E141-4D04631FF7CE}"/>
          </ac:picMkLst>
        </pc:picChg>
      </pc:sldChg>
    </pc:docChg>
  </pc:docChgLst>
  <pc:docChgLst>
    <pc:chgData name="Pragati Kainge" userId="6127136c50a5e028" providerId="Windows Live" clId="Web-{5A2E6B40-2048-481C-823C-27DF301C7441}"/>
    <pc:docChg chg="modSld">
      <pc:chgData name="Pragati Kainge" userId="6127136c50a5e028" providerId="Windows Live" clId="Web-{5A2E6B40-2048-481C-823C-27DF301C7441}" dt="2022-05-22T13:08:16.422" v="0"/>
      <pc:docMkLst>
        <pc:docMk/>
      </pc:docMkLst>
      <pc:sldChg chg="addSp">
        <pc:chgData name="Pragati Kainge" userId="6127136c50a5e028" providerId="Windows Live" clId="Web-{5A2E6B40-2048-481C-823C-27DF301C7441}" dt="2022-05-22T13:08:16.422" v="0"/>
        <pc:sldMkLst>
          <pc:docMk/>
          <pc:sldMk cId="3214887796" sldId="328"/>
        </pc:sldMkLst>
        <pc:spChg chg="add">
          <ac:chgData name="Pragati Kainge" userId="6127136c50a5e028" providerId="Windows Live" clId="Web-{5A2E6B40-2048-481C-823C-27DF301C7441}" dt="2022-05-22T13:08:16.422" v="0"/>
          <ac:spMkLst>
            <pc:docMk/>
            <pc:sldMk cId="3214887796" sldId="328"/>
            <ac:spMk id="3" creationId="{5FBB7446-2F60-11A5-8D24-CDF31DA290F2}"/>
          </ac:spMkLst>
        </pc:spChg>
      </pc:sldChg>
    </pc:docChg>
  </pc:docChgLst>
  <pc:docChgLst>
    <pc:chgData name="Guest User" providerId="Windows Live" clId="Web-{196D6875-6F6E-4D67-A863-1D9C5A34EC52}"/>
    <pc:docChg chg="addSld modSld">
      <pc:chgData name="Guest User" userId="" providerId="Windows Live" clId="Web-{196D6875-6F6E-4D67-A863-1D9C5A34EC52}" dt="2022-05-14T21:02:28.293" v="188" actId="1076"/>
      <pc:docMkLst>
        <pc:docMk/>
      </pc:docMkLst>
      <pc:sldChg chg="addSp modSp new">
        <pc:chgData name="Guest User" userId="" providerId="Windows Live" clId="Web-{196D6875-6F6E-4D67-A863-1D9C5A34EC52}" dt="2022-05-14T21:02:28.293" v="188" actId="1076"/>
        <pc:sldMkLst>
          <pc:docMk/>
          <pc:sldMk cId="4166792286" sldId="323"/>
        </pc:sldMkLst>
        <pc:spChg chg="mod">
          <ac:chgData name="Guest User" userId="" providerId="Windows Live" clId="Web-{196D6875-6F6E-4D67-A863-1D9C5A34EC52}" dt="2022-05-14T20:38:38.396" v="9" actId="20577"/>
          <ac:spMkLst>
            <pc:docMk/>
            <pc:sldMk cId="4166792286" sldId="323"/>
            <ac:spMk id="2" creationId="{8D60160B-2E50-1BA9-4BE9-4196D3023E84}"/>
          </ac:spMkLst>
        </pc:spChg>
        <pc:spChg chg="add mod">
          <ac:chgData name="Guest User" userId="" providerId="Windows Live" clId="Web-{196D6875-6F6E-4D67-A863-1D9C5A34EC52}" dt="2022-05-14T20:55:21.346" v="109" actId="20577"/>
          <ac:spMkLst>
            <pc:docMk/>
            <pc:sldMk cId="4166792286" sldId="323"/>
            <ac:spMk id="5" creationId="{B85E6735-AA24-D191-AA2B-CF146753AD6A}"/>
          </ac:spMkLst>
        </pc:spChg>
        <pc:spChg chg="add mod">
          <ac:chgData name="Guest User" userId="" providerId="Windows Live" clId="Web-{196D6875-6F6E-4D67-A863-1D9C5A34EC52}" dt="2022-05-14T20:59:38.845" v="140" actId="14100"/>
          <ac:spMkLst>
            <pc:docMk/>
            <pc:sldMk cId="4166792286" sldId="323"/>
            <ac:spMk id="14" creationId="{E0A6F70D-C54D-398F-D465-367743005F29}"/>
          </ac:spMkLst>
        </pc:spChg>
        <pc:spChg chg="add mod">
          <ac:chgData name="Guest User" userId="" providerId="Windows Live" clId="Web-{196D6875-6F6E-4D67-A863-1D9C5A34EC52}" dt="2022-05-14T21:01:08.743" v="159" actId="14100"/>
          <ac:spMkLst>
            <pc:docMk/>
            <pc:sldMk cId="4166792286" sldId="323"/>
            <ac:spMk id="15" creationId="{F81E4E8A-DDC8-4009-C41D-35F119D23909}"/>
          </ac:spMkLst>
        </pc:spChg>
        <pc:spChg chg="add mod">
          <ac:chgData name="Guest User" userId="" providerId="Windows Live" clId="Web-{196D6875-6F6E-4D67-A863-1D9C5A34EC52}" dt="2022-05-14T21:02:28.293" v="188" actId="1076"/>
          <ac:spMkLst>
            <pc:docMk/>
            <pc:sldMk cId="4166792286" sldId="323"/>
            <ac:spMk id="16" creationId="{071BBCB3-D6F8-DB46-8D11-742C83F514EC}"/>
          </ac:spMkLst>
        </pc:spChg>
        <pc:cxnChg chg="add mod">
          <ac:chgData name="Guest User" userId="" providerId="Windows Live" clId="Web-{196D6875-6F6E-4D67-A863-1D9C5A34EC52}" dt="2022-05-14T20:51:17.066" v="101"/>
          <ac:cxnSpMkLst>
            <pc:docMk/>
            <pc:sldMk cId="4166792286" sldId="323"/>
            <ac:cxnSpMk id="6" creationId="{687C94D6-85FF-F5DE-BDBA-28FD6F66D402}"/>
          </ac:cxnSpMkLst>
        </pc:cxnChg>
        <pc:cxnChg chg="add mod">
          <ac:chgData name="Guest User" userId="" providerId="Windows Live" clId="Web-{196D6875-6F6E-4D67-A863-1D9C5A34EC52}" dt="2022-05-14T20:49:27.528" v="88"/>
          <ac:cxnSpMkLst>
            <pc:docMk/>
            <pc:sldMk cId="4166792286" sldId="323"/>
            <ac:cxnSpMk id="7" creationId="{E378F562-8F14-69BC-CFF7-A50B9A5966CD}"/>
          </ac:cxnSpMkLst>
        </pc:cxnChg>
        <pc:cxnChg chg="add mod">
          <ac:chgData name="Guest User" userId="" providerId="Windows Live" clId="Web-{196D6875-6F6E-4D67-A863-1D9C5A34EC52}" dt="2022-05-14T20:49:55.483" v="91" actId="1076"/>
          <ac:cxnSpMkLst>
            <pc:docMk/>
            <pc:sldMk cId="4166792286" sldId="323"/>
            <ac:cxnSpMk id="8" creationId="{9B7382F8-8F5C-2CA1-326E-BB958345E4E2}"/>
          </ac:cxnSpMkLst>
        </pc:cxnChg>
        <pc:cxnChg chg="add mod">
          <ac:chgData name="Guest User" userId="" providerId="Windows Live" clId="Web-{196D6875-6F6E-4D67-A863-1D9C5A34EC52}" dt="2022-05-14T20:50:07.718" v="93"/>
          <ac:cxnSpMkLst>
            <pc:docMk/>
            <pc:sldMk cId="4166792286" sldId="323"/>
            <ac:cxnSpMk id="9" creationId="{6B768D10-FB2B-74CF-431A-141802478FE5}"/>
          </ac:cxnSpMkLst>
        </pc:cxnChg>
        <pc:cxnChg chg="add mod">
          <ac:chgData name="Guest User" userId="" providerId="Windows Live" clId="Web-{196D6875-6F6E-4D67-A863-1D9C5A34EC52}" dt="2022-05-14T20:50:27.391" v="95"/>
          <ac:cxnSpMkLst>
            <pc:docMk/>
            <pc:sldMk cId="4166792286" sldId="323"/>
            <ac:cxnSpMk id="10" creationId="{B7114791-B27A-721E-A2B7-0DC0D11C1463}"/>
          </ac:cxnSpMkLst>
        </pc:cxnChg>
        <pc:cxnChg chg="add mod">
          <ac:chgData name="Guest User" userId="" providerId="Windows Live" clId="Web-{196D6875-6F6E-4D67-A863-1D9C5A34EC52}" dt="2022-05-14T20:50:53.799" v="99"/>
          <ac:cxnSpMkLst>
            <pc:docMk/>
            <pc:sldMk cId="4166792286" sldId="323"/>
            <ac:cxnSpMk id="11" creationId="{992999EE-E9BD-C5AD-35B5-DDFA5D318EE8}"/>
          </ac:cxnSpMkLst>
        </pc:cxnChg>
        <pc:cxnChg chg="add mod">
          <ac:chgData name="Guest User" userId="" providerId="Windows Live" clId="Web-{196D6875-6F6E-4D67-A863-1D9C5A34EC52}" dt="2022-05-14T20:50:40.298" v="97"/>
          <ac:cxnSpMkLst>
            <pc:docMk/>
            <pc:sldMk cId="4166792286" sldId="323"/>
            <ac:cxnSpMk id="12" creationId="{39F5E295-22DB-9443-5845-957928E058D8}"/>
          </ac:cxnSpMkLst>
        </pc:cxnChg>
        <pc:cxnChg chg="add mod">
          <ac:chgData name="Guest User" userId="" providerId="Windows Live" clId="Web-{196D6875-6F6E-4D67-A863-1D9C5A34EC52}" dt="2022-05-14T20:52:35.273" v="103" actId="14100"/>
          <ac:cxnSpMkLst>
            <pc:docMk/>
            <pc:sldMk cId="4166792286" sldId="323"/>
            <ac:cxnSpMk id="13" creationId="{77D48D34-83BD-13E5-FE4B-4BB0B890E945}"/>
          </ac:cxnSpMkLst>
        </pc:cxnChg>
      </pc:sldChg>
    </pc:docChg>
  </pc:docChgLst>
  <pc:docChgLst>
    <pc:chgData name="Guest User" providerId="Windows Live" clId="Web-{53F1C58C-4C34-4B73-9469-3B16C7F7825C}"/>
    <pc:docChg chg="modSld">
      <pc:chgData name="Guest User" userId="" providerId="Windows Live" clId="Web-{53F1C58C-4C34-4B73-9469-3B16C7F7825C}" dt="2022-05-22T13:22:32.381" v="3" actId="1076"/>
      <pc:docMkLst>
        <pc:docMk/>
      </pc:docMkLst>
      <pc:sldChg chg="modSp">
        <pc:chgData name="Guest User" userId="" providerId="Windows Live" clId="Web-{53F1C58C-4C34-4B73-9469-3B16C7F7825C}" dt="2022-05-22T13:12:18.265" v="1" actId="1076"/>
        <pc:sldMkLst>
          <pc:docMk/>
          <pc:sldMk cId="2337264766" sldId="273"/>
        </pc:sldMkLst>
        <pc:spChg chg="mod">
          <ac:chgData name="Guest User" userId="" providerId="Windows Live" clId="Web-{53F1C58C-4C34-4B73-9469-3B16C7F7825C}" dt="2022-05-22T13:11:51.107" v="0" actId="1076"/>
          <ac:spMkLst>
            <pc:docMk/>
            <pc:sldMk cId="2337264766" sldId="273"/>
            <ac:spMk id="58" creationId="{12C7EEA2-A47B-4786-ADE0-A860E674CA4A}"/>
          </ac:spMkLst>
        </pc:spChg>
        <pc:spChg chg="mod">
          <ac:chgData name="Guest User" userId="" providerId="Windows Live" clId="Web-{53F1C58C-4C34-4B73-9469-3B16C7F7825C}" dt="2022-05-22T13:12:18.265" v="1" actId="1076"/>
          <ac:spMkLst>
            <pc:docMk/>
            <pc:sldMk cId="2337264766" sldId="273"/>
            <ac:spMk id="59" creationId="{44E0F261-2EF8-4D8A-B3FE-4B0EA93D2131}"/>
          </ac:spMkLst>
        </pc:spChg>
      </pc:sldChg>
      <pc:sldChg chg="modSp">
        <pc:chgData name="Guest User" userId="" providerId="Windows Live" clId="Web-{53F1C58C-4C34-4B73-9469-3B16C7F7825C}" dt="2022-05-22T13:22:32.381" v="3" actId="1076"/>
        <pc:sldMkLst>
          <pc:docMk/>
          <pc:sldMk cId="3540170904" sldId="312"/>
        </pc:sldMkLst>
        <pc:spChg chg="mod">
          <ac:chgData name="Guest User" userId="" providerId="Windows Live" clId="Web-{53F1C58C-4C34-4B73-9469-3B16C7F7825C}" dt="2022-05-22T13:22:32.381" v="3" actId="1076"/>
          <ac:spMkLst>
            <pc:docMk/>
            <pc:sldMk cId="3540170904" sldId="312"/>
            <ac:spMk id="25" creationId="{CA21B842-2161-4AC1-C05B-3D49737E0135}"/>
          </ac:spMkLst>
        </pc:spChg>
      </pc:sldChg>
    </pc:docChg>
  </pc:docChgLst>
  <pc:docChgLst>
    <pc:chgData name="Guest User" providerId="Windows Live" clId="Web-{62BFA959-75D4-440F-A5D6-561CD4AAEF22}"/>
    <pc:docChg chg="modSld">
      <pc:chgData name="Guest User" userId="" providerId="Windows Live" clId="Web-{62BFA959-75D4-440F-A5D6-561CD4AAEF22}" dt="2022-05-22T09:40:35.828" v="0"/>
      <pc:docMkLst>
        <pc:docMk/>
      </pc:docMkLst>
      <pc:sldChg chg="addSp modSp mod modClrScheme chgLayout">
        <pc:chgData name="Guest User" userId="" providerId="Windows Live" clId="Web-{62BFA959-75D4-440F-A5D6-561CD4AAEF22}" dt="2022-05-22T09:40:35.828" v="0"/>
        <pc:sldMkLst>
          <pc:docMk/>
          <pc:sldMk cId="856393597" sldId="346"/>
        </pc:sldMkLst>
        <pc:spChg chg="mod ord">
          <ac:chgData name="Guest User" userId="" providerId="Windows Live" clId="Web-{62BFA959-75D4-440F-A5D6-561CD4AAEF22}" dt="2022-05-22T09:40:35.828" v="0"/>
          <ac:spMkLst>
            <pc:docMk/>
            <pc:sldMk cId="856393597" sldId="346"/>
            <ac:spMk id="2" creationId="{F2651E46-1DC5-6D5A-BF0A-532ABBFE5067}"/>
          </ac:spMkLst>
        </pc:spChg>
        <pc:spChg chg="add mod ord">
          <ac:chgData name="Guest User" userId="" providerId="Windows Live" clId="Web-{62BFA959-75D4-440F-A5D6-561CD4AAEF22}" dt="2022-05-22T09:40:35.828" v="0"/>
          <ac:spMkLst>
            <pc:docMk/>
            <pc:sldMk cId="856393597" sldId="346"/>
            <ac:spMk id="3" creationId="{F32F992E-1E0C-69DB-83A0-AC39D0814C42}"/>
          </ac:spMkLst>
        </pc:spChg>
        <pc:spChg chg="mod ord">
          <ac:chgData name="Guest User" userId="" providerId="Windows Live" clId="Web-{62BFA959-75D4-440F-A5D6-561CD4AAEF22}" dt="2022-05-22T09:40:35.828" v="0"/>
          <ac:spMkLst>
            <pc:docMk/>
            <pc:sldMk cId="856393597" sldId="346"/>
            <ac:spMk id="4" creationId="{8508C60F-AB04-2AB9-8E86-AD1C1B1C4A39}"/>
          </ac:spMkLst>
        </pc:spChg>
        <pc:graphicFrameChg chg="mod ord">
          <ac:chgData name="Guest User" userId="" providerId="Windows Live" clId="Web-{62BFA959-75D4-440F-A5D6-561CD4AAEF22}" dt="2022-05-22T09:40:35.828" v="0"/>
          <ac:graphicFrameMkLst>
            <pc:docMk/>
            <pc:sldMk cId="856393597" sldId="346"/>
            <ac:graphicFrameMk id="8" creationId="{266C0BC8-026F-A836-9A83-F91C49C2EC4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FB879-1607-4E20-A411-FDB76D8D09AE}" type="datetimeFigureOut">
              <a:rPr lang="en-IN" smtClean="0"/>
              <a:t>25-06-2022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145E3-B9D2-4E70-A98F-A090F1D0AE11}" type="slidenum">
              <a:rPr lang="en-IN" smtClean="0"/>
              <a:t>‹#›</a:t>
            </a:fld>
            <a:endParaRPr lang="en-IN"/>
          </a:p>
        </p:txBody>
      </p:sp>
    </p:spTree>
    <p:extLst>
      <p:ext uri="{BB962C8B-B14F-4D97-AF65-F5344CB8AC3E}">
        <p14:creationId xmlns:p14="http://schemas.microsoft.com/office/powerpoint/2010/main" val="1464729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7145E3-B9D2-4E70-A98F-A090F1D0AE11}" type="slidenum">
              <a:rPr lang="en-IN" smtClean="0"/>
              <a:t>14</a:t>
            </a:fld>
            <a:endParaRPr lang="en-IN"/>
          </a:p>
        </p:txBody>
      </p:sp>
    </p:spTree>
    <p:extLst>
      <p:ext uri="{BB962C8B-B14F-4D97-AF65-F5344CB8AC3E}">
        <p14:creationId xmlns:p14="http://schemas.microsoft.com/office/powerpoint/2010/main" val="1531475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2131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259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136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403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138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65310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700770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1747183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254345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494403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374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95351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458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8193563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60828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79396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13349272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41582521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4113979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27048742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494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5977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377306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10717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8222806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2129476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34332225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28526400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Tree>
    <p:extLst>
      <p:ext uri="{BB962C8B-B14F-4D97-AF65-F5344CB8AC3E}">
        <p14:creationId xmlns:p14="http://schemas.microsoft.com/office/powerpoint/2010/main" val="3747674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5537533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6926979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1138704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93940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46201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8871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p>
        </p:txBody>
      </p:sp>
    </p:spTree>
    <p:extLst>
      <p:ext uri="{BB962C8B-B14F-4D97-AF65-F5344CB8AC3E}">
        <p14:creationId xmlns:p14="http://schemas.microsoft.com/office/powerpoint/2010/main" val="31599832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p>
        </p:txBody>
      </p:sp>
    </p:spTree>
    <p:extLst>
      <p:ext uri="{BB962C8B-B14F-4D97-AF65-F5344CB8AC3E}">
        <p14:creationId xmlns:p14="http://schemas.microsoft.com/office/powerpoint/2010/main" val="14776339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30708823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31514352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44842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p>
        </p:txBody>
      </p:sp>
    </p:spTree>
    <p:extLst>
      <p:ext uri="{BB962C8B-B14F-4D97-AF65-F5344CB8AC3E}">
        <p14:creationId xmlns:p14="http://schemas.microsoft.com/office/powerpoint/2010/main" val="34437420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p>
        </p:txBody>
      </p:sp>
    </p:spTree>
    <p:extLst>
      <p:ext uri="{BB962C8B-B14F-4D97-AF65-F5344CB8AC3E}">
        <p14:creationId xmlns:p14="http://schemas.microsoft.com/office/powerpoint/2010/main" val="37690763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3574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p>
        </p:txBody>
      </p:sp>
    </p:spTree>
    <p:extLst>
      <p:ext uri="{BB962C8B-B14F-4D97-AF65-F5344CB8AC3E}">
        <p14:creationId xmlns:p14="http://schemas.microsoft.com/office/powerpoint/2010/main" val="322953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627434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a:t>Thank You</a:t>
            </a:r>
          </a:p>
        </p:txBody>
      </p:sp>
    </p:spTree>
    <p:extLst>
      <p:ext uri="{BB962C8B-B14F-4D97-AF65-F5344CB8AC3E}">
        <p14:creationId xmlns:p14="http://schemas.microsoft.com/office/powerpoint/2010/main" val="39229670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14296577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293408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338802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412695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77516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80465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0723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p15:clr>
            <a:srgbClr val="F26B43"/>
          </p15:clr>
        </p15:guide>
        <p15:guide id="2" pos="234">
          <p15:clr>
            <a:srgbClr val="F26B43"/>
          </p15:clr>
        </p15:guide>
        <p15:guide id="3" orient="horz" pos="4133">
          <p15:clr>
            <a:srgbClr val="F26B43"/>
          </p15:clr>
        </p15:guide>
        <p15:guide id="4" pos="7491">
          <p15:clr>
            <a:srgbClr val="F26B43"/>
          </p15:clr>
        </p15:guide>
        <p15:guide id="5" orient="horz" pos="640">
          <p15:clr>
            <a:srgbClr val="F26B43"/>
          </p15:clr>
        </p15:guide>
        <p15:guide id="6" orient="horz" pos="777">
          <p15:clr>
            <a:srgbClr val="F26B43"/>
          </p15:clr>
        </p15:guide>
        <p15:guide id="7" orient="horz" pos="4020">
          <p15:clr>
            <a:srgbClr val="F26B43"/>
          </p15:clr>
        </p15:guide>
        <p15:guide id="8" orient="horz" pos="39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994115" y="1789471"/>
            <a:ext cx="4897848" cy="1633038"/>
          </a:xfrm>
        </p:spPr>
        <p:txBody>
          <a:bodyPr>
            <a:normAutofit fontScale="90000"/>
          </a:bodyPr>
          <a:lstStyle/>
          <a:p>
            <a:pPr algn="ctr"/>
            <a:br>
              <a:rPr lang="en-US" sz="4900" dirty="0">
                <a:latin typeface="+mn-lt"/>
              </a:rPr>
            </a:br>
            <a:r>
              <a:rPr lang="en-IN" sz="4900" dirty="0">
                <a:latin typeface="+mn-lt"/>
              </a:rPr>
              <a:t>Predicting Hotel Booking Cancellations</a:t>
            </a:r>
            <a:endParaRPr lang="en-US" sz="4400" dirty="0">
              <a:latin typeface="+mn-lt"/>
            </a:endParaRP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9443039" y="5471823"/>
            <a:ext cx="4499794" cy="715027"/>
          </a:xfrm>
        </p:spPr>
        <p:txBody>
          <a:bodyPr>
            <a:normAutofit/>
          </a:bodyPr>
          <a:lstStyle/>
          <a:p>
            <a:r>
              <a:rPr lang="en-US" dirty="0"/>
              <a:t>Nagarjuna Gottipati</a:t>
            </a:r>
          </a:p>
        </p:txBody>
      </p:sp>
      <p:pic>
        <p:nvPicPr>
          <p:cNvPr id="5" name="Google Shape;1801;p33">
            <a:extLst>
              <a:ext uri="{FF2B5EF4-FFF2-40B4-BE49-F238E27FC236}">
                <a16:creationId xmlns:a16="http://schemas.microsoft.com/office/drawing/2014/main" id="{7F0BEBAA-15D5-845F-9ADF-2B70452A61BF}"/>
              </a:ext>
            </a:extLst>
          </p:cNvPr>
          <p:cNvPicPr preferRelativeResize="0"/>
          <p:nvPr/>
        </p:nvPicPr>
        <p:blipFill>
          <a:blip r:embed="rId2">
            <a:alphaModFix/>
          </a:blip>
          <a:stretch>
            <a:fillRect/>
          </a:stretch>
        </p:blipFill>
        <p:spPr>
          <a:xfrm>
            <a:off x="10201410" y="66834"/>
            <a:ext cx="1934407" cy="393600"/>
          </a:xfrm>
          <a:prstGeom prst="rect">
            <a:avLst/>
          </a:prstGeom>
          <a:noFill/>
          <a:ln>
            <a:noFill/>
          </a:ln>
        </p:spPr>
      </p:pic>
      <p:pic>
        <p:nvPicPr>
          <p:cNvPr id="10" name="Picture Placeholder 9" descr="A picture containing indoor, bed, wall, room&#10;&#10;Description automatically generated">
            <a:extLst>
              <a:ext uri="{FF2B5EF4-FFF2-40B4-BE49-F238E27FC236}">
                <a16:creationId xmlns:a16="http://schemas.microsoft.com/office/drawing/2014/main" id="{7F3E9E8F-427A-FB51-7794-613BE5449F4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0679" r="20679"/>
          <a:stretch>
            <a:fillRect/>
          </a:stretch>
        </p:blipFill>
        <p:spPr/>
      </p:pic>
      <p:sp>
        <p:nvSpPr>
          <p:cNvPr id="20" name="TextBox 19">
            <a:extLst>
              <a:ext uri="{FF2B5EF4-FFF2-40B4-BE49-F238E27FC236}">
                <a16:creationId xmlns:a16="http://schemas.microsoft.com/office/drawing/2014/main" id="{CA779679-2439-9735-944C-0F5E37024379}"/>
              </a:ext>
            </a:extLst>
          </p:cNvPr>
          <p:cNvSpPr txBox="1"/>
          <p:nvPr/>
        </p:nvSpPr>
        <p:spPr>
          <a:xfrm>
            <a:off x="4755880" y="6624762"/>
            <a:ext cx="2386996" cy="246221"/>
          </a:xfrm>
          <a:prstGeom prst="rect">
            <a:avLst/>
          </a:prstGeom>
          <a:noFill/>
        </p:spPr>
        <p:txBody>
          <a:bodyPr wrap="square">
            <a:spAutoFit/>
          </a:bodyPr>
          <a:lstStyle/>
          <a:p>
            <a:r>
              <a:rPr lang="en-IN" sz="1000" b="0" i="0">
                <a:effectLst/>
                <a:latin typeface="Calibri" panose="020F0502020204030204" pitchFamily="34" charset="0"/>
              </a:rPr>
              <a:t>Source:</a:t>
            </a:r>
            <a:r>
              <a:rPr lang="en-IN" sz="1000" b="0" i="0">
                <a:solidFill>
                  <a:srgbClr val="2C3E50"/>
                </a:solidFill>
                <a:effectLst/>
                <a:latin typeface="Calibri" panose="020F0502020204030204" pitchFamily="34" charset="0"/>
              </a:rPr>
              <a:t> allaboutberlin.com. (n.d.).</a:t>
            </a:r>
            <a:endParaRPr lang="en-IN" sz="1000"/>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C86E2E-328F-4447-9763-D145DE98E337}"/>
              </a:ext>
            </a:extLst>
          </p:cNvPr>
          <p:cNvSpPr>
            <a:spLocks noGrp="1"/>
          </p:cNvSpPr>
          <p:nvPr>
            <p:ph type="sldNum" sz="quarter" idx="12"/>
          </p:nvPr>
        </p:nvSpPr>
        <p:spPr/>
        <p:txBody>
          <a:bodyPr/>
          <a:lstStyle/>
          <a:p>
            <a:fld id="{03DC2DEF-D2FE-4B45-ABA4-9F153FD1C98A}" type="slidenum">
              <a:rPr lang="en-US" dirty="0" smtClean="0"/>
              <a:t>10</a:t>
            </a:fld>
            <a:endParaRPr lang="en-US"/>
          </a:p>
        </p:txBody>
      </p:sp>
      <p:sp>
        <p:nvSpPr>
          <p:cNvPr id="50" name="Title 1">
            <a:extLst>
              <a:ext uri="{FF2B5EF4-FFF2-40B4-BE49-F238E27FC236}">
                <a16:creationId xmlns:a16="http://schemas.microsoft.com/office/drawing/2014/main" id="{EB24EC23-034D-451A-A01F-678FC943E7C1}"/>
              </a:ext>
            </a:extLst>
          </p:cNvPr>
          <p:cNvSpPr>
            <a:spLocks noGrp="1"/>
          </p:cNvSpPr>
          <p:nvPr>
            <p:ph type="title"/>
          </p:nvPr>
        </p:nvSpPr>
        <p:spPr>
          <a:xfrm>
            <a:off x="417993" y="307090"/>
            <a:ext cx="6682603" cy="758824"/>
          </a:xfrm>
        </p:spPr>
        <p:txBody>
          <a:bodyPr>
            <a:normAutofit/>
          </a:bodyPr>
          <a:lstStyle/>
          <a:p>
            <a:r>
              <a:rPr lang="en-US" dirty="0"/>
              <a:t>EDA</a:t>
            </a:r>
            <a:endParaRPr lang="en-IN" dirty="0"/>
          </a:p>
        </p:txBody>
      </p:sp>
      <p:cxnSp>
        <p:nvCxnSpPr>
          <p:cNvPr id="44" name="Straight Connector 43">
            <a:extLst>
              <a:ext uri="{FF2B5EF4-FFF2-40B4-BE49-F238E27FC236}">
                <a16:creationId xmlns:a16="http://schemas.microsoft.com/office/drawing/2014/main" id="{A998B205-C0EE-E2E3-AAAF-EBFECA20EEBF}"/>
              </a:ext>
            </a:extLst>
          </p:cNvPr>
          <p:cNvCxnSpPr>
            <a:cxnSpLocks/>
          </p:cNvCxnSpPr>
          <p:nvPr/>
        </p:nvCxnSpPr>
        <p:spPr>
          <a:xfrm flipH="1">
            <a:off x="0" y="6516546"/>
            <a:ext cx="11239847" cy="0"/>
          </a:xfrm>
          <a:prstGeom prst="line">
            <a:avLst/>
          </a:prstGeom>
        </p:spPr>
        <p:style>
          <a:lnRef idx="1">
            <a:schemeClr val="accent1"/>
          </a:lnRef>
          <a:fillRef idx="0">
            <a:schemeClr val="accent1"/>
          </a:fillRef>
          <a:effectRef idx="0">
            <a:schemeClr val="accent1"/>
          </a:effectRef>
          <a:fontRef idx="minor">
            <a:schemeClr val="tx1"/>
          </a:fontRef>
        </p:style>
      </p:cxnSp>
      <p:pic>
        <p:nvPicPr>
          <p:cNvPr id="46" name="Google Shape;1801;p33">
            <a:extLst>
              <a:ext uri="{FF2B5EF4-FFF2-40B4-BE49-F238E27FC236}">
                <a16:creationId xmlns:a16="http://schemas.microsoft.com/office/drawing/2014/main" id="{BF6FEB67-F638-1DFA-0D4B-4450A55C6D0E}"/>
              </a:ext>
            </a:extLst>
          </p:cNvPr>
          <p:cNvPicPr preferRelativeResize="0"/>
          <p:nvPr/>
        </p:nvPicPr>
        <p:blipFill>
          <a:blip r:embed="rId2">
            <a:alphaModFix/>
          </a:blip>
          <a:stretch>
            <a:fillRect/>
          </a:stretch>
        </p:blipFill>
        <p:spPr>
          <a:xfrm>
            <a:off x="10201410" y="66834"/>
            <a:ext cx="1934407" cy="393600"/>
          </a:xfrm>
          <a:prstGeom prst="rect">
            <a:avLst/>
          </a:prstGeom>
          <a:noFill/>
          <a:ln>
            <a:noFill/>
          </a:ln>
        </p:spPr>
      </p:pic>
      <p:pic>
        <p:nvPicPr>
          <p:cNvPr id="3" name="Picture 2">
            <a:extLst>
              <a:ext uri="{FF2B5EF4-FFF2-40B4-BE49-F238E27FC236}">
                <a16:creationId xmlns:a16="http://schemas.microsoft.com/office/drawing/2014/main" id="{DA1209E3-9726-CC3D-2D93-1DAB54750417}"/>
              </a:ext>
            </a:extLst>
          </p:cNvPr>
          <p:cNvPicPr>
            <a:picLocks noChangeAspect="1"/>
          </p:cNvPicPr>
          <p:nvPr/>
        </p:nvPicPr>
        <p:blipFill>
          <a:blip r:embed="rId3"/>
          <a:stretch>
            <a:fillRect/>
          </a:stretch>
        </p:blipFill>
        <p:spPr>
          <a:xfrm>
            <a:off x="897378" y="1357273"/>
            <a:ext cx="6555474" cy="4711243"/>
          </a:xfrm>
          <a:prstGeom prst="rect">
            <a:avLst/>
          </a:prstGeom>
        </p:spPr>
      </p:pic>
      <p:sp>
        <p:nvSpPr>
          <p:cNvPr id="9" name="TextBox 8">
            <a:extLst>
              <a:ext uri="{FF2B5EF4-FFF2-40B4-BE49-F238E27FC236}">
                <a16:creationId xmlns:a16="http://schemas.microsoft.com/office/drawing/2014/main" id="{BDEEBE15-01C1-B534-C38E-4892AE7F7754}"/>
              </a:ext>
            </a:extLst>
          </p:cNvPr>
          <p:cNvSpPr txBox="1"/>
          <p:nvPr/>
        </p:nvSpPr>
        <p:spPr>
          <a:xfrm>
            <a:off x="8289516" y="1951546"/>
            <a:ext cx="2378484" cy="3139321"/>
          </a:xfrm>
          <a:prstGeom prst="rect">
            <a:avLst/>
          </a:prstGeom>
          <a:noFill/>
        </p:spPr>
        <p:txBody>
          <a:bodyPr wrap="square" lIns="91440" tIns="45720" rIns="91440" bIns="45720" rtlCol="0" anchor="t">
            <a:spAutoFit/>
          </a:bodyPr>
          <a:lstStyle/>
          <a:p>
            <a:r>
              <a:rPr lang="en-US" b="0" i="0" dirty="0">
                <a:solidFill>
                  <a:srgbClr val="292929"/>
                </a:solidFill>
                <a:effectLst/>
                <a:latin typeface="charter"/>
              </a:rPr>
              <a:t>The largest percentage of customers who cancel bookings belong to the Transient customer type (Transient — when the booking is not part of a group or contract and is not associated with other transient bookings).</a:t>
            </a:r>
            <a:endParaRPr lang="en-IN" dirty="0"/>
          </a:p>
        </p:txBody>
      </p:sp>
    </p:spTree>
    <p:extLst>
      <p:ext uri="{BB962C8B-B14F-4D97-AF65-F5344CB8AC3E}">
        <p14:creationId xmlns:p14="http://schemas.microsoft.com/office/powerpoint/2010/main" val="1673851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C86E2E-328F-4447-9763-D145DE98E337}"/>
              </a:ext>
            </a:extLst>
          </p:cNvPr>
          <p:cNvSpPr>
            <a:spLocks noGrp="1"/>
          </p:cNvSpPr>
          <p:nvPr>
            <p:ph type="sldNum" sz="quarter" idx="12"/>
          </p:nvPr>
        </p:nvSpPr>
        <p:spPr/>
        <p:txBody>
          <a:bodyPr/>
          <a:lstStyle/>
          <a:p>
            <a:fld id="{03DC2DEF-D2FE-4B45-ABA4-9F153FD1C98A}" type="slidenum">
              <a:rPr lang="en-US" dirty="0" smtClean="0"/>
              <a:t>11</a:t>
            </a:fld>
            <a:endParaRPr lang="en-US"/>
          </a:p>
        </p:txBody>
      </p:sp>
      <p:sp>
        <p:nvSpPr>
          <p:cNvPr id="50" name="Title 1">
            <a:extLst>
              <a:ext uri="{FF2B5EF4-FFF2-40B4-BE49-F238E27FC236}">
                <a16:creationId xmlns:a16="http://schemas.microsoft.com/office/drawing/2014/main" id="{EB24EC23-034D-451A-A01F-678FC943E7C1}"/>
              </a:ext>
            </a:extLst>
          </p:cNvPr>
          <p:cNvSpPr>
            <a:spLocks noGrp="1"/>
          </p:cNvSpPr>
          <p:nvPr>
            <p:ph type="title"/>
          </p:nvPr>
        </p:nvSpPr>
        <p:spPr>
          <a:xfrm>
            <a:off x="417993" y="307090"/>
            <a:ext cx="6682603" cy="758824"/>
          </a:xfrm>
        </p:spPr>
        <p:txBody>
          <a:bodyPr>
            <a:normAutofit/>
          </a:bodyPr>
          <a:lstStyle/>
          <a:p>
            <a:r>
              <a:rPr lang="en-US" dirty="0"/>
              <a:t>EDA</a:t>
            </a:r>
            <a:endParaRPr lang="en-IN" dirty="0"/>
          </a:p>
        </p:txBody>
      </p:sp>
      <p:cxnSp>
        <p:nvCxnSpPr>
          <p:cNvPr id="44" name="Straight Connector 43">
            <a:extLst>
              <a:ext uri="{FF2B5EF4-FFF2-40B4-BE49-F238E27FC236}">
                <a16:creationId xmlns:a16="http://schemas.microsoft.com/office/drawing/2014/main" id="{A998B205-C0EE-E2E3-AAAF-EBFECA20EEBF}"/>
              </a:ext>
            </a:extLst>
          </p:cNvPr>
          <p:cNvCxnSpPr>
            <a:cxnSpLocks/>
          </p:cNvCxnSpPr>
          <p:nvPr/>
        </p:nvCxnSpPr>
        <p:spPr>
          <a:xfrm flipH="1">
            <a:off x="0" y="6516546"/>
            <a:ext cx="11239847" cy="0"/>
          </a:xfrm>
          <a:prstGeom prst="line">
            <a:avLst/>
          </a:prstGeom>
        </p:spPr>
        <p:style>
          <a:lnRef idx="1">
            <a:schemeClr val="accent1"/>
          </a:lnRef>
          <a:fillRef idx="0">
            <a:schemeClr val="accent1"/>
          </a:fillRef>
          <a:effectRef idx="0">
            <a:schemeClr val="accent1"/>
          </a:effectRef>
          <a:fontRef idx="minor">
            <a:schemeClr val="tx1"/>
          </a:fontRef>
        </p:style>
      </p:cxnSp>
      <p:pic>
        <p:nvPicPr>
          <p:cNvPr id="46" name="Google Shape;1801;p33">
            <a:extLst>
              <a:ext uri="{FF2B5EF4-FFF2-40B4-BE49-F238E27FC236}">
                <a16:creationId xmlns:a16="http://schemas.microsoft.com/office/drawing/2014/main" id="{BF6FEB67-F638-1DFA-0D4B-4450A55C6D0E}"/>
              </a:ext>
            </a:extLst>
          </p:cNvPr>
          <p:cNvPicPr preferRelativeResize="0"/>
          <p:nvPr/>
        </p:nvPicPr>
        <p:blipFill>
          <a:blip r:embed="rId2">
            <a:alphaModFix/>
          </a:blip>
          <a:stretch>
            <a:fillRect/>
          </a:stretch>
        </p:blipFill>
        <p:spPr>
          <a:xfrm>
            <a:off x="10201410" y="66834"/>
            <a:ext cx="1934407" cy="393600"/>
          </a:xfrm>
          <a:prstGeom prst="rect">
            <a:avLst/>
          </a:prstGeom>
          <a:noFill/>
          <a:ln>
            <a:noFill/>
          </a:ln>
        </p:spPr>
      </p:pic>
      <p:pic>
        <p:nvPicPr>
          <p:cNvPr id="3" name="Picture 2">
            <a:extLst>
              <a:ext uri="{FF2B5EF4-FFF2-40B4-BE49-F238E27FC236}">
                <a16:creationId xmlns:a16="http://schemas.microsoft.com/office/drawing/2014/main" id="{B8981D5B-3639-F88A-A0D7-CCD99CCBCD4B}"/>
              </a:ext>
            </a:extLst>
          </p:cNvPr>
          <p:cNvPicPr>
            <a:picLocks noChangeAspect="1"/>
          </p:cNvPicPr>
          <p:nvPr/>
        </p:nvPicPr>
        <p:blipFill>
          <a:blip r:embed="rId3"/>
          <a:stretch>
            <a:fillRect/>
          </a:stretch>
        </p:blipFill>
        <p:spPr>
          <a:xfrm>
            <a:off x="672926" y="1577526"/>
            <a:ext cx="6514455" cy="4447523"/>
          </a:xfrm>
          <a:prstGeom prst="rect">
            <a:avLst/>
          </a:prstGeom>
        </p:spPr>
      </p:pic>
      <p:sp>
        <p:nvSpPr>
          <p:cNvPr id="9" name="TextBox 8">
            <a:extLst>
              <a:ext uri="{FF2B5EF4-FFF2-40B4-BE49-F238E27FC236}">
                <a16:creationId xmlns:a16="http://schemas.microsoft.com/office/drawing/2014/main" id="{86D9AAD8-6B6E-44E6-5F53-610A21BDAF5B}"/>
              </a:ext>
            </a:extLst>
          </p:cNvPr>
          <p:cNvSpPr txBox="1"/>
          <p:nvPr/>
        </p:nvSpPr>
        <p:spPr>
          <a:xfrm>
            <a:off x="7483271" y="2392813"/>
            <a:ext cx="2378484" cy="2585323"/>
          </a:xfrm>
          <a:prstGeom prst="rect">
            <a:avLst/>
          </a:prstGeom>
          <a:noFill/>
        </p:spPr>
        <p:txBody>
          <a:bodyPr wrap="square" lIns="91440" tIns="45720" rIns="91440" bIns="45720" rtlCol="0" anchor="t">
            <a:spAutoFit/>
          </a:bodyPr>
          <a:lstStyle/>
          <a:p>
            <a:r>
              <a:rPr lang="en-US" b="0" i="0" dirty="0">
                <a:solidFill>
                  <a:srgbClr val="292929"/>
                </a:solidFill>
                <a:effectLst/>
                <a:latin typeface="charter"/>
              </a:rPr>
              <a:t>August sees the highest number of cancellations. This is also unsurprising, given that the number of cancellations per month closely follows that of the volume of bookings per month.</a:t>
            </a:r>
            <a:endParaRPr lang="en-IN" dirty="0"/>
          </a:p>
        </p:txBody>
      </p:sp>
    </p:spTree>
    <p:extLst>
      <p:ext uri="{BB962C8B-B14F-4D97-AF65-F5344CB8AC3E}">
        <p14:creationId xmlns:p14="http://schemas.microsoft.com/office/powerpoint/2010/main" val="42327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0D90-29DB-45DE-BA04-7E5E21830B11}"/>
              </a:ext>
            </a:extLst>
          </p:cNvPr>
          <p:cNvSpPr>
            <a:spLocks noGrp="1"/>
          </p:cNvSpPr>
          <p:nvPr>
            <p:ph type="title"/>
          </p:nvPr>
        </p:nvSpPr>
        <p:spPr>
          <a:xfrm>
            <a:off x="405304" y="266426"/>
            <a:ext cx="11520487" cy="758824"/>
          </a:xfrm>
        </p:spPr>
        <p:txBody>
          <a:bodyPr/>
          <a:lstStyle/>
          <a:p>
            <a:r>
              <a:rPr lang="en-US" dirty="0"/>
              <a:t>Model Comparison</a:t>
            </a:r>
            <a:endParaRPr lang="en-IN" dirty="0"/>
          </a:p>
        </p:txBody>
      </p:sp>
      <p:sp>
        <p:nvSpPr>
          <p:cNvPr id="4" name="Slide Number Placeholder 3">
            <a:extLst>
              <a:ext uri="{FF2B5EF4-FFF2-40B4-BE49-F238E27FC236}">
                <a16:creationId xmlns:a16="http://schemas.microsoft.com/office/drawing/2014/main" id="{FD984D8A-2270-CC02-5EBF-646DB9B65745}"/>
              </a:ext>
            </a:extLst>
          </p:cNvPr>
          <p:cNvSpPr>
            <a:spLocks noGrp="1"/>
          </p:cNvSpPr>
          <p:nvPr>
            <p:ph type="sldNum" sz="quarter" idx="12"/>
          </p:nvPr>
        </p:nvSpPr>
        <p:spPr/>
        <p:txBody>
          <a:bodyPr/>
          <a:lstStyle/>
          <a:p>
            <a:fld id="{03DC2DEF-D2FE-4B45-ABA4-9F153FD1C98A}" type="slidenum">
              <a:rPr lang="en-US" dirty="0" smtClean="0"/>
              <a:t>12</a:t>
            </a:fld>
            <a:endParaRPr lang="en-US"/>
          </a:p>
        </p:txBody>
      </p:sp>
      <p:sp>
        <p:nvSpPr>
          <p:cNvPr id="31" name="TextBox 30">
            <a:extLst>
              <a:ext uri="{FF2B5EF4-FFF2-40B4-BE49-F238E27FC236}">
                <a16:creationId xmlns:a16="http://schemas.microsoft.com/office/drawing/2014/main" id="{D6B570E0-1B76-5CD4-7F6B-80CE46889331}"/>
              </a:ext>
            </a:extLst>
          </p:cNvPr>
          <p:cNvSpPr txBox="1"/>
          <p:nvPr/>
        </p:nvSpPr>
        <p:spPr>
          <a:xfrm>
            <a:off x="9402773" y="6599749"/>
            <a:ext cx="1830950"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32363F"/>
                </a:solidFill>
                <a:effectLst/>
                <a:uLnTx/>
                <a:uFillTx/>
                <a:latin typeface="Calibri Light"/>
                <a:ea typeface="+mn-ea"/>
                <a:cs typeface="+mn-cs"/>
              </a:rPr>
              <a:t>Source : </a:t>
            </a:r>
            <a:r>
              <a:rPr lang="en-US" sz="1000" b="0" i="0">
                <a:solidFill>
                  <a:schemeClr val="accent1"/>
                </a:solidFill>
                <a:effectLst/>
                <a:latin typeface="Calibri" panose="020F0502020204030204" pitchFamily="34" charset="0"/>
              </a:rPr>
              <a:t>The World Bank (2021</a:t>
            </a:r>
            <a:r>
              <a:rPr lang="en-US" sz="1000" b="0" i="0">
                <a:solidFill>
                  <a:srgbClr val="2C3E50"/>
                </a:solidFill>
                <a:effectLst/>
                <a:latin typeface="Calibri" panose="020F0502020204030204" pitchFamily="34" charset="0"/>
              </a:rPr>
              <a:t>)</a:t>
            </a:r>
            <a:endParaRPr kumimoji="0" lang="en-IN" sz="1000" b="0" i="0" u="none" strike="noStrike" kern="1200" cap="none" spc="0" normalizeH="0" baseline="0" noProof="0">
              <a:ln>
                <a:noFill/>
              </a:ln>
              <a:solidFill>
                <a:srgbClr val="32363F"/>
              </a:solidFill>
              <a:effectLst/>
              <a:uLnTx/>
              <a:uFillTx/>
              <a:latin typeface="Calibri Light"/>
              <a:ea typeface="+mn-ea"/>
              <a:cs typeface="+mn-cs"/>
            </a:endParaRPr>
          </a:p>
        </p:txBody>
      </p:sp>
      <p:cxnSp>
        <p:nvCxnSpPr>
          <p:cNvPr id="32" name="Straight Connector 31">
            <a:extLst>
              <a:ext uri="{FF2B5EF4-FFF2-40B4-BE49-F238E27FC236}">
                <a16:creationId xmlns:a16="http://schemas.microsoft.com/office/drawing/2014/main" id="{0CBBFF37-17F9-915D-CC61-EE2C5A24C328}"/>
              </a:ext>
            </a:extLst>
          </p:cNvPr>
          <p:cNvCxnSpPr>
            <a:cxnSpLocks/>
          </p:cNvCxnSpPr>
          <p:nvPr/>
        </p:nvCxnSpPr>
        <p:spPr>
          <a:xfrm flipH="1">
            <a:off x="0" y="6516546"/>
            <a:ext cx="11239847" cy="0"/>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Google Shape;1801;p33">
            <a:extLst>
              <a:ext uri="{FF2B5EF4-FFF2-40B4-BE49-F238E27FC236}">
                <a16:creationId xmlns:a16="http://schemas.microsoft.com/office/drawing/2014/main" id="{DB8B5C7C-FED0-D753-DB24-7078B7F21A86}"/>
              </a:ext>
            </a:extLst>
          </p:cNvPr>
          <p:cNvPicPr preferRelativeResize="0"/>
          <p:nvPr/>
        </p:nvPicPr>
        <p:blipFill>
          <a:blip r:embed="rId2">
            <a:alphaModFix/>
          </a:blip>
          <a:stretch>
            <a:fillRect/>
          </a:stretch>
        </p:blipFill>
        <p:spPr>
          <a:xfrm>
            <a:off x="10201410" y="66834"/>
            <a:ext cx="1934407" cy="393600"/>
          </a:xfrm>
          <a:prstGeom prst="rect">
            <a:avLst/>
          </a:prstGeom>
          <a:noFill/>
          <a:ln>
            <a:noFill/>
          </a:ln>
        </p:spPr>
      </p:pic>
      <p:pic>
        <p:nvPicPr>
          <p:cNvPr id="6" name="Picture 5">
            <a:extLst>
              <a:ext uri="{FF2B5EF4-FFF2-40B4-BE49-F238E27FC236}">
                <a16:creationId xmlns:a16="http://schemas.microsoft.com/office/drawing/2014/main" id="{91D72007-4BCD-60B8-59F1-C0788695C40F}"/>
              </a:ext>
            </a:extLst>
          </p:cNvPr>
          <p:cNvPicPr>
            <a:picLocks noChangeAspect="1"/>
          </p:cNvPicPr>
          <p:nvPr/>
        </p:nvPicPr>
        <p:blipFill>
          <a:blip r:embed="rId3"/>
          <a:stretch>
            <a:fillRect/>
          </a:stretch>
        </p:blipFill>
        <p:spPr>
          <a:xfrm>
            <a:off x="1623075" y="2413534"/>
            <a:ext cx="8695173" cy="37417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1BA84157-C976-4763-7CB8-406FBACD9DCE}"/>
              </a:ext>
            </a:extLst>
          </p:cNvPr>
          <p:cNvSpPr txBox="1"/>
          <p:nvPr/>
        </p:nvSpPr>
        <p:spPr>
          <a:xfrm>
            <a:off x="1623075" y="1219200"/>
            <a:ext cx="7894551" cy="646331"/>
          </a:xfrm>
          <a:prstGeom prst="rect">
            <a:avLst/>
          </a:prstGeom>
          <a:noFill/>
        </p:spPr>
        <p:txBody>
          <a:bodyPr wrap="square" rtlCol="0">
            <a:spAutoFit/>
          </a:bodyPr>
          <a:lstStyle/>
          <a:p>
            <a:r>
              <a:rPr lang="en-US" dirty="0"/>
              <a:t>After building Various types of models, we found that XG boost is best for modelling the problem.</a:t>
            </a:r>
            <a:endParaRPr lang="en-IN" dirty="0"/>
          </a:p>
        </p:txBody>
      </p:sp>
    </p:spTree>
    <p:extLst>
      <p:ext uri="{BB962C8B-B14F-4D97-AF65-F5344CB8AC3E}">
        <p14:creationId xmlns:p14="http://schemas.microsoft.com/office/powerpoint/2010/main" val="354017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3449BA-F157-9114-C53A-9AC6EA33B053}"/>
              </a:ext>
            </a:extLst>
          </p:cNvPr>
          <p:cNvSpPr>
            <a:spLocks noGrp="1"/>
          </p:cNvSpPr>
          <p:nvPr>
            <p:ph type="sldNum" sz="quarter" idx="12"/>
          </p:nvPr>
        </p:nvSpPr>
        <p:spPr/>
        <p:txBody>
          <a:bodyPr/>
          <a:lstStyle/>
          <a:p>
            <a:fld id="{03DC2DEF-D2FE-4B45-ABA4-9F153FD1C98A}" type="slidenum">
              <a:rPr lang="en-US" dirty="0" smtClean="0"/>
              <a:t>13</a:t>
            </a:fld>
            <a:endParaRPr lang="en-US"/>
          </a:p>
        </p:txBody>
      </p:sp>
      <p:sp>
        <p:nvSpPr>
          <p:cNvPr id="42" name="Title 1">
            <a:extLst>
              <a:ext uri="{FF2B5EF4-FFF2-40B4-BE49-F238E27FC236}">
                <a16:creationId xmlns:a16="http://schemas.microsoft.com/office/drawing/2014/main" id="{F451D21E-1BC9-F91E-DAB9-10ED0EA793B3}"/>
              </a:ext>
            </a:extLst>
          </p:cNvPr>
          <p:cNvSpPr>
            <a:spLocks noGrp="1"/>
          </p:cNvSpPr>
          <p:nvPr>
            <p:ph type="title"/>
          </p:nvPr>
        </p:nvSpPr>
        <p:spPr>
          <a:xfrm>
            <a:off x="405304" y="284931"/>
            <a:ext cx="11520487" cy="758824"/>
          </a:xfrm>
        </p:spPr>
        <p:txBody>
          <a:bodyPr>
            <a:normAutofit/>
          </a:bodyPr>
          <a:lstStyle/>
          <a:p>
            <a:r>
              <a:rPr lang="en-US" b="1" i="0" dirty="0">
                <a:solidFill>
                  <a:srgbClr val="292929"/>
                </a:solidFill>
                <a:effectLst/>
                <a:latin typeface="sohne"/>
              </a:rPr>
              <a:t>Strategies to tackle booking cancellations</a:t>
            </a:r>
            <a:endParaRPr lang="en-IN" dirty="0"/>
          </a:p>
        </p:txBody>
      </p:sp>
      <p:sp>
        <p:nvSpPr>
          <p:cNvPr id="3" name="TextBox 2">
            <a:extLst>
              <a:ext uri="{FF2B5EF4-FFF2-40B4-BE49-F238E27FC236}">
                <a16:creationId xmlns:a16="http://schemas.microsoft.com/office/drawing/2014/main" id="{583A5E33-B72A-C323-F7BB-C362B32AF573}"/>
              </a:ext>
            </a:extLst>
          </p:cNvPr>
          <p:cNvSpPr txBox="1"/>
          <p:nvPr/>
        </p:nvSpPr>
        <p:spPr>
          <a:xfrm>
            <a:off x="9895980" y="6607177"/>
            <a:ext cx="134712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000"/>
              <a:t>Source:  </a:t>
            </a:r>
            <a:r>
              <a:rPr lang="en-US" sz="1000" b="0" i="0">
                <a:solidFill>
                  <a:schemeClr val="accent1"/>
                </a:solidFill>
                <a:effectLst/>
                <a:latin typeface="Calibri" panose="020F0502020204030204" pitchFamily="34" charset="0"/>
              </a:rPr>
              <a:t>Anon, (2018) </a:t>
            </a:r>
            <a:endParaRPr lang="en-IN" sz="1000">
              <a:solidFill>
                <a:schemeClr val="accent1"/>
              </a:solidFill>
            </a:endParaRPr>
          </a:p>
        </p:txBody>
      </p:sp>
      <p:cxnSp>
        <p:nvCxnSpPr>
          <p:cNvPr id="34" name="Straight Connector 33">
            <a:extLst>
              <a:ext uri="{FF2B5EF4-FFF2-40B4-BE49-F238E27FC236}">
                <a16:creationId xmlns:a16="http://schemas.microsoft.com/office/drawing/2014/main" id="{AB18A48D-1FF1-6BC1-081E-FA62F0D4F1D2}"/>
              </a:ext>
            </a:extLst>
          </p:cNvPr>
          <p:cNvCxnSpPr>
            <a:cxnSpLocks/>
          </p:cNvCxnSpPr>
          <p:nvPr/>
        </p:nvCxnSpPr>
        <p:spPr>
          <a:xfrm flipH="1">
            <a:off x="0" y="6516546"/>
            <a:ext cx="11239847" cy="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Google Shape;1801;p33">
            <a:extLst>
              <a:ext uri="{FF2B5EF4-FFF2-40B4-BE49-F238E27FC236}">
                <a16:creationId xmlns:a16="http://schemas.microsoft.com/office/drawing/2014/main" id="{E96FDDA2-49DD-7105-33AC-CA891634F3F2}"/>
              </a:ext>
            </a:extLst>
          </p:cNvPr>
          <p:cNvPicPr preferRelativeResize="0"/>
          <p:nvPr/>
        </p:nvPicPr>
        <p:blipFill>
          <a:blip r:embed="rId2">
            <a:alphaModFix/>
          </a:blip>
          <a:stretch>
            <a:fillRect/>
          </a:stretch>
        </p:blipFill>
        <p:spPr>
          <a:xfrm>
            <a:off x="10201410" y="66834"/>
            <a:ext cx="1934407" cy="393600"/>
          </a:xfrm>
          <a:prstGeom prst="rect">
            <a:avLst/>
          </a:prstGeom>
          <a:noFill/>
          <a:ln>
            <a:noFill/>
          </a:ln>
        </p:spPr>
      </p:pic>
      <p:sp>
        <p:nvSpPr>
          <p:cNvPr id="70" name="Rectangle: Rounded Corners 69">
            <a:extLst>
              <a:ext uri="{FF2B5EF4-FFF2-40B4-BE49-F238E27FC236}">
                <a16:creationId xmlns:a16="http://schemas.microsoft.com/office/drawing/2014/main" id="{1D0D8F36-339B-FFB5-AFA3-5ADFF0844156}"/>
              </a:ext>
            </a:extLst>
          </p:cNvPr>
          <p:cNvSpPr/>
          <p:nvPr/>
        </p:nvSpPr>
        <p:spPr>
          <a:xfrm>
            <a:off x="558061" y="1362366"/>
            <a:ext cx="2845029" cy="3785651"/>
          </a:xfrm>
          <a:prstGeom prst="roundRect">
            <a:avLst/>
          </a:prstGeom>
          <a:noFill/>
          <a:ln w="28575">
            <a:solidFill>
              <a:srgbClr val="00B4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1D54B897-75A2-C34C-94C0-A83DCF50BC65}"/>
              </a:ext>
            </a:extLst>
          </p:cNvPr>
          <p:cNvSpPr txBox="1"/>
          <p:nvPr/>
        </p:nvSpPr>
        <p:spPr>
          <a:xfrm>
            <a:off x="4471358" y="1545045"/>
            <a:ext cx="3193859" cy="4031873"/>
          </a:xfrm>
          <a:prstGeom prst="rect">
            <a:avLst/>
          </a:prstGeom>
          <a:noFill/>
        </p:spPr>
        <p:txBody>
          <a:bodyPr wrap="square">
            <a:spAutoFit/>
          </a:bodyPr>
          <a:lstStyle/>
          <a:p>
            <a:r>
              <a:rPr lang="en-US" sz="1600" dirty="0">
                <a:cs typeface="Calibri Light"/>
              </a:rPr>
              <a:t>Looking into the lead time can help to reduce hotel cancellations. Hotels can consider changing their cancellation conditions, through setting a maximum advance booking restriction. For instance, guests can only book rooms at most 2 months in advance, hence reducing high lead times and a reduction in the number of cancellations. However, it is important to note that setting such restrictions could have possible negative consequences on the hotel’s sales and bottom line.</a:t>
            </a:r>
          </a:p>
          <a:p>
            <a:endParaRPr lang="en-US" sz="1600" dirty="0">
              <a:cs typeface="Calibri Light"/>
            </a:endParaRPr>
          </a:p>
          <a:p>
            <a:endParaRPr lang="en-US" sz="1600" dirty="0">
              <a:cs typeface="Calibri Light"/>
            </a:endParaRPr>
          </a:p>
        </p:txBody>
      </p:sp>
      <p:sp>
        <p:nvSpPr>
          <p:cNvPr id="72" name="TextBox 71">
            <a:extLst>
              <a:ext uri="{FF2B5EF4-FFF2-40B4-BE49-F238E27FC236}">
                <a16:creationId xmlns:a16="http://schemas.microsoft.com/office/drawing/2014/main" id="{955BCF6F-5389-9818-44CB-5AE0A52BA5B9}"/>
              </a:ext>
            </a:extLst>
          </p:cNvPr>
          <p:cNvSpPr txBox="1"/>
          <p:nvPr/>
        </p:nvSpPr>
        <p:spPr>
          <a:xfrm>
            <a:off x="412495" y="5406983"/>
            <a:ext cx="2988647" cy="584775"/>
          </a:xfrm>
          <a:prstGeom prst="rect">
            <a:avLst/>
          </a:prstGeom>
          <a:solidFill>
            <a:srgbClr val="00B4B0"/>
          </a:solidFill>
          <a:ln>
            <a:noFill/>
          </a:ln>
        </p:spPr>
        <p:txBody>
          <a:bodyPr wrap="square">
            <a:spAutoFit/>
          </a:bodyPr>
          <a:lstStyle/>
          <a:p>
            <a:pPr algn="ctr"/>
            <a:r>
              <a:rPr lang="en-US" sz="1600" b="1" i="0" dirty="0">
                <a:solidFill>
                  <a:srgbClr val="292929"/>
                </a:solidFill>
                <a:effectLst/>
                <a:latin typeface="charter"/>
              </a:rPr>
              <a:t>Using </a:t>
            </a:r>
            <a:r>
              <a:rPr lang="en-US" sz="1600" b="1" i="0" dirty="0" err="1">
                <a:solidFill>
                  <a:srgbClr val="292929"/>
                </a:solidFill>
                <a:effectLst/>
                <a:latin typeface="charter"/>
              </a:rPr>
              <a:t>arrival_date_week_number</a:t>
            </a:r>
            <a:endParaRPr lang="en-US" sz="1600" b="1" dirty="0">
              <a:solidFill>
                <a:schemeClr val="bg1"/>
              </a:solidFill>
            </a:endParaRPr>
          </a:p>
        </p:txBody>
      </p:sp>
      <p:sp>
        <p:nvSpPr>
          <p:cNvPr id="73" name="Rectangle: Rounded Corners 72">
            <a:extLst>
              <a:ext uri="{FF2B5EF4-FFF2-40B4-BE49-F238E27FC236}">
                <a16:creationId xmlns:a16="http://schemas.microsoft.com/office/drawing/2014/main" id="{6F21DC22-8F0B-C9ED-7A8F-4229EBAD67EB}"/>
              </a:ext>
            </a:extLst>
          </p:cNvPr>
          <p:cNvSpPr/>
          <p:nvPr/>
        </p:nvSpPr>
        <p:spPr>
          <a:xfrm>
            <a:off x="4428088" y="1362367"/>
            <a:ext cx="3280401" cy="3858554"/>
          </a:xfrm>
          <a:prstGeom prst="roundRect">
            <a:avLst/>
          </a:prstGeom>
          <a:noFill/>
          <a:ln w="28575">
            <a:solidFill>
              <a:srgbClr val="2C85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187B88F3-0331-797B-DA70-19281057B829}"/>
              </a:ext>
            </a:extLst>
          </p:cNvPr>
          <p:cNvSpPr txBox="1"/>
          <p:nvPr/>
        </p:nvSpPr>
        <p:spPr>
          <a:xfrm>
            <a:off x="4641527" y="5530092"/>
            <a:ext cx="2781622" cy="342359"/>
          </a:xfrm>
          <a:prstGeom prst="rect">
            <a:avLst/>
          </a:prstGeom>
          <a:solidFill>
            <a:srgbClr val="2C85AE"/>
          </a:solidFill>
          <a:ln>
            <a:noFill/>
          </a:ln>
        </p:spPr>
        <p:txBody>
          <a:bodyPr wrap="square">
            <a:spAutoFit/>
          </a:bodyPr>
          <a:lstStyle/>
          <a:p>
            <a:pPr algn="ctr"/>
            <a:r>
              <a:rPr lang="en-IN" sz="1600" b="1" i="0" dirty="0">
                <a:solidFill>
                  <a:srgbClr val="292929"/>
                </a:solidFill>
                <a:effectLst/>
                <a:latin typeface="charter"/>
              </a:rPr>
              <a:t>Using </a:t>
            </a:r>
            <a:r>
              <a:rPr lang="en-IN" sz="1600" b="1" i="0" dirty="0" err="1">
                <a:solidFill>
                  <a:srgbClr val="292929"/>
                </a:solidFill>
                <a:effectLst/>
                <a:latin typeface="charter"/>
              </a:rPr>
              <a:t>lead_time</a:t>
            </a:r>
            <a:endParaRPr lang="en-US" sz="1600" b="1" dirty="0">
              <a:solidFill>
                <a:schemeClr val="bg1"/>
              </a:solidFill>
            </a:endParaRPr>
          </a:p>
        </p:txBody>
      </p:sp>
      <p:sp>
        <p:nvSpPr>
          <p:cNvPr id="75" name="TextBox 74">
            <a:extLst>
              <a:ext uri="{FF2B5EF4-FFF2-40B4-BE49-F238E27FC236}">
                <a16:creationId xmlns:a16="http://schemas.microsoft.com/office/drawing/2014/main" id="{D4BFD3C5-866D-D793-ABC6-DC28572C4196}"/>
              </a:ext>
            </a:extLst>
          </p:cNvPr>
          <p:cNvSpPr txBox="1"/>
          <p:nvPr/>
        </p:nvSpPr>
        <p:spPr>
          <a:xfrm>
            <a:off x="572658" y="1545045"/>
            <a:ext cx="2828484" cy="3539430"/>
          </a:xfrm>
          <a:prstGeom prst="rect">
            <a:avLst/>
          </a:prstGeom>
          <a:noFill/>
        </p:spPr>
        <p:txBody>
          <a:bodyPr wrap="square">
            <a:spAutoFit/>
          </a:bodyPr>
          <a:lstStyle/>
          <a:p>
            <a:r>
              <a:rPr lang="en-US" sz="1600" dirty="0">
                <a:cs typeface="Calibri Light"/>
              </a:rPr>
              <a:t>Hotels can look into the specific time periods when cancellation rate is high and price accordingly. During periods with high cancellation rates, hotels can oversell by implementing some time-related discounts or certain cancellation conditions to optimize the occupancy rate. Implementing this strategy would help to mitigate the consequences of last-minute cancellations.</a:t>
            </a:r>
          </a:p>
          <a:p>
            <a:endParaRPr lang="en-US" sz="1600" dirty="0">
              <a:cs typeface="Calibri Light"/>
            </a:endParaRPr>
          </a:p>
        </p:txBody>
      </p:sp>
      <p:sp>
        <p:nvSpPr>
          <p:cNvPr id="76" name="Rectangle: Rounded Corners 75">
            <a:extLst>
              <a:ext uri="{FF2B5EF4-FFF2-40B4-BE49-F238E27FC236}">
                <a16:creationId xmlns:a16="http://schemas.microsoft.com/office/drawing/2014/main" id="{C2C564C6-7D15-232E-C897-25298135CBB7}"/>
              </a:ext>
            </a:extLst>
          </p:cNvPr>
          <p:cNvSpPr/>
          <p:nvPr/>
        </p:nvSpPr>
        <p:spPr>
          <a:xfrm>
            <a:off x="8338661" y="1362366"/>
            <a:ext cx="3295278" cy="3785651"/>
          </a:xfrm>
          <a:prstGeom prst="roundRect">
            <a:avLst/>
          </a:prstGeom>
          <a:noFill/>
          <a:ln w="28575">
            <a:solidFill>
              <a:srgbClr val="0C6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9E28A1E7-92D1-3385-E732-5EB0867CC9A4}"/>
              </a:ext>
            </a:extLst>
          </p:cNvPr>
          <p:cNvSpPr txBox="1"/>
          <p:nvPr/>
        </p:nvSpPr>
        <p:spPr>
          <a:xfrm>
            <a:off x="8478160" y="5526451"/>
            <a:ext cx="2781623" cy="584775"/>
          </a:xfrm>
          <a:prstGeom prst="rect">
            <a:avLst/>
          </a:prstGeom>
          <a:solidFill>
            <a:srgbClr val="0C697D"/>
          </a:solidFill>
          <a:ln>
            <a:noFill/>
          </a:ln>
        </p:spPr>
        <p:txBody>
          <a:bodyPr wrap="square">
            <a:spAutoFit/>
          </a:bodyPr>
          <a:lstStyle/>
          <a:p>
            <a:pPr algn="ctr"/>
            <a:r>
              <a:rPr lang="en-US" sz="1600" b="1" i="0">
                <a:solidFill>
                  <a:srgbClr val="292929"/>
                </a:solidFill>
                <a:effectLst/>
                <a:latin typeface="charter"/>
              </a:rPr>
              <a:t>Using Total_of_special_requests</a:t>
            </a:r>
            <a:endParaRPr lang="en-US" sz="1600" b="1" dirty="0">
              <a:solidFill>
                <a:schemeClr val="bg1"/>
              </a:solidFill>
            </a:endParaRPr>
          </a:p>
        </p:txBody>
      </p:sp>
      <p:sp>
        <p:nvSpPr>
          <p:cNvPr id="78" name="TextBox 77">
            <a:extLst>
              <a:ext uri="{FF2B5EF4-FFF2-40B4-BE49-F238E27FC236}">
                <a16:creationId xmlns:a16="http://schemas.microsoft.com/office/drawing/2014/main" id="{50FD1BE5-8928-8BAE-2E3D-396FE157EA77}"/>
              </a:ext>
            </a:extLst>
          </p:cNvPr>
          <p:cNvSpPr txBox="1"/>
          <p:nvPr/>
        </p:nvSpPr>
        <p:spPr>
          <a:xfrm>
            <a:off x="8478160" y="1804411"/>
            <a:ext cx="3040740" cy="2308324"/>
          </a:xfrm>
          <a:prstGeom prst="rect">
            <a:avLst/>
          </a:prstGeom>
          <a:noFill/>
        </p:spPr>
        <p:txBody>
          <a:bodyPr wrap="square">
            <a:spAutoFit/>
          </a:bodyPr>
          <a:lstStyle/>
          <a:p>
            <a:r>
              <a:rPr lang="en-US" sz="1600" dirty="0">
                <a:cs typeface="Calibri Light"/>
              </a:rPr>
              <a:t>Hotels can take into account the total number of special requests to reduce the possibility of cancellations. They can do so by improving their customer service, such as being able to cater to most of the customers’ special requests.</a:t>
            </a:r>
          </a:p>
          <a:p>
            <a:endParaRPr lang="en-US" sz="1600" dirty="0">
              <a:cs typeface="Calibri Light"/>
            </a:endParaRPr>
          </a:p>
          <a:p>
            <a:endParaRPr lang="en-US" sz="1600" dirty="0">
              <a:cs typeface="Calibri Light"/>
            </a:endParaRPr>
          </a:p>
        </p:txBody>
      </p:sp>
    </p:spTree>
    <p:extLst>
      <p:ext uri="{BB962C8B-B14F-4D97-AF65-F5344CB8AC3E}">
        <p14:creationId xmlns:p14="http://schemas.microsoft.com/office/powerpoint/2010/main" val="38416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F378-D540-4B9D-F6FE-9C471AE4D985}"/>
              </a:ext>
            </a:extLst>
          </p:cNvPr>
          <p:cNvSpPr>
            <a:spLocks noGrp="1"/>
          </p:cNvSpPr>
          <p:nvPr>
            <p:ph type="title"/>
          </p:nvPr>
        </p:nvSpPr>
        <p:spPr/>
        <p:txBody>
          <a:bodyPr/>
          <a:lstStyle/>
          <a:p>
            <a:r>
              <a:rPr lang="en-US" dirty="0"/>
              <a:t>Business Summary</a:t>
            </a:r>
            <a:endParaRPr lang="en-IN" dirty="0"/>
          </a:p>
        </p:txBody>
      </p:sp>
      <p:sp>
        <p:nvSpPr>
          <p:cNvPr id="4" name="Slide Number Placeholder 3">
            <a:extLst>
              <a:ext uri="{FF2B5EF4-FFF2-40B4-BE49-F238E27FC236}">
                <a16:creationId xmlns:a16="http://schemas.microsoft.com/office/drawing/2014/main" id="{A98DA77D-27B2-E475-4C32-CC0DB23817B1}"/>
              </a:ext>
            </a:extLst>
          </p:cNvPr>
          <p:cNvSpPr>
            <a:spLocks noGrp="1"/>
          </p:cNvSpPr>
          <p:nvPr>
            <p:ph type="sldNum" sz="quarter" idx="12"/>
          </p:nvPr>
        </p:nvSpPr>
        <p:spPr/>
        <p:txBody>
          <a:bodyPr/>
          <a:lstStyle/>
          <a:p>
            <a:fld id="{03DC2DEF-D2FE-4B45-ABA4-9F153FD1C98A}" type="slidenum">
              <a:rPr lang="en-US" smtClean="0"/>
              <a:t>14</a:t>
            </a:fld>
            <a:endParaRPr lang="en-US"/>
          </a:p>
        </p:txBody>
      </p:sp>
      <p:cxnSp>
        <p:nvCxnSpPr>
          <p:cNvPr id="15" name="Straight Connector 14">
            <a:extLst>
              <a:ext uri="{FF2B5EF4-FFF2-40B4-BE49-F238E27FC236}">
                <a16:creationId xmlns:a16="http://schemas.microsoft.com/office/drawing/2014/main" id="{031077EA-9436-52DE-8693-794E43A16A43}"/>
              </a:ext>
            </a:extLst>
          </p:cNvPr>
          <p:cNvCxnSpPr>
            <a:cxnSpLocks/>
          </p:cNvCxnSpPr>
          <p:nvPr/>
        </p:nvCxnSpPr>
        <p:spPr>
          <a:xfrm flipH="1">
            <a:off x="0" y="6516546"/>
            <a:ext cx="11239847"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131C894-0287-4DDF-8387-79E1F9A6CACE}"/>
              </a:ext>
            </a:extLst>
          </p:cNvPr>
          <p:cNvSpPr txBox="1"/>
          <p:nvPr/>
        </p:nvSpPr>
        <p:spPr>
          <a:xfrm>
            <a:off x="9671822" y="6614521"/>
            <a:ext cx="15680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000"/>
              <a:t>Source: </a:t>
            </a:r>
            <a:r>
              <a:rPr lang="en-US" sz="1000" b="0" i="0">
                <a:solidFill>
                  <a:schemeClr val="accent1"/>
                </a:solidFill>
                <a:effectLst/>
                <a:latin typeface="Calibri" panose="020F0502020204030204" pitchFamily="34" charset="0"/>
              </a:rPr>
              <a:t>Magana, G. (n.d.) </a:t>
            </a:r>
            <a:r>
              <a:rPr lang="en-IN" sz="1000">
                <a:solidFill>
                  <a:schemeClr val="accent1"/>
                </a:solidFill>
              </a:rPr>
              <a:t> </a:t>
            </a:r>
          </a:p>
        </p:txBody>
      </p:sp>
      <p:pic>
        <p:nvPicPr>
          <p:cNvPr id="17" name="Google Shape;1801;p33">
            <a:extLst>
              <a:ext uri="{FF2B5EF4-FFF2-40B4-BE49-F238E27FC236}">
                <a16:creationId xmlns:a16="http://schemas.microsoft.com/office/drawing/2014/main" id="{0C3EA65C-980B-13FC-6AFB-3B6260ABEA4B}"/>
              </a:ext>
            </a:extLst>
          </p:cNvPr>
          <p:cNvPicPr preferRelativeResize="0"/>
          <p:nvPr/>
        </p:nvPicPr>
        <p:blipFill>
          <a:blip r:embed="rId3">
            <a:alphaModFix/>
          </a:blip>
          <a:stretch>
            <a:fillRect/>
          </a:stretch>
        </p:blipFill>
        <p:spPr>
          <a:xfrm>
            <a:off x="10201410" y="66834"/>
            <a:ext cx="1934407" cy="393600"/>
          </a:xfrm>
          <a:prstGeom prst="rect">
            <a:avLst/>
          </a:prstGeom>
          <a:noFill/>
          <a:ln>
            <a:noFill/>
          </a:ln>
        </p:spPr>
      </p:pic>
      <p:sp>
        <p:nvSpPr>
          <p:cNvPr id="19" name="Rectangle: Rounded Corners 18">
            <a:extLst>
              <a:ext uri="{FF2B5EF4-FFF2-40B4-BE49-F238E27FC236}">
                <a16:creationId xmlns:a16="http://schemas.microsoft.com/office/drawing/2014/main" id="{EF6724AC-9CC8-48BE-73E2-ADF3EE07DB4F}"/>
              </a:ext>
            </a:extLst>
          </p:cNvPr>
          <p:cNvSpPr/>
          <p:nvPr/>
        </p:nvSpPr>
        <p:spPr>
          <a:xfrm>
            <a:off x="1096021" y="1531392"/>
            <a:ext cx="3731618" cy="3011107"/>
          </a:xfrm>
          <a:prstGeom prst="roundRect">
            <a:avLst/>
          </a:prstGeom>
          <a:noFill/>
          <a:ln w="28575">
            <a:solidFill>
              <a:srgbClr val="00B4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C458446-4450-4513-82A8-CE8A42681DB2}"/>
              </a:ext>
            </a:extLst>
          </p:cNvPr>
          <p:cNvSpPr txBox="1"/>
          <p:nvPr/>
        </p:nvSpPr>
        <p:spPr>
          <a:xfrm>
            <a:off x="7075593" y="2064280"/>
            <a:ext cx="3781816" cy="1569660"/>
          </a:xfrm>
          <a:prstGeom prst="rect">
            <a:avLst/>
          </a:prstGeom>
          <a:noFill/>
        </p:spPr>
        <p:txBody>
          <a:bodyPr wrap="square">
            <a:spAutoFit/>
          </a:bodyPr>
          <a:lstStyle/>
          <a:p>
            <a:r>
              <a:rPr lang="en-US" sz="1600" dirty="0">
                <a:cs typeface="Calibri Light"/>
              </a:rPr>
              <a:t>Hotels should also dive deeper into operational processes during their peak season, such as August, to ensure that they are no bottlenecks that are preventing them from maximizing their occupancy rate during this season.</a:t>
            </a:r>
          </a:p>
        </p:txBody>
      </p:sp>
      <p:sp>
        <p:nvSpPr>
          <p:cNvPr id="21" name="TextBox 20">
            <a:extLst>
              <a:ext uri="{FF2B5EF4-FFF2-40B4-BE49-F238E27FC236}">
                <a16:creationId xmlns:a16="http://schemas.microsoft.com/office/drawing/2014/main" id="{0EB1DE26-DC63-7882-D7A5-736DF124F57E}"/>
              </a:ext>
            </a:extLst>
          </p:cNvPr>
          <p:cNvSpPr txBox="1"/>
          <p:nvPr/>
        </p:nvSpPr>
        <p:spPr>
          <a:xfrm>
            <a:off x="1241381" y="5045612"/>
            <a:ext cx="3586258" cy="338554"/>
          </a:xfrm>
          <a:prstGeom prst="rect">
            <a:avLst/>
          </a:prstGeom>
          <a:solidFill>
            <a:srgbClr val="00B4B0"/>
          </a:solidFill>
          <a:ln>
            <a:noFill/>
          </a:ln>
        </p:spPr>
        <p:txBody>
          <a:bodyPr wrap="square">
            <a:spAutoFit/>
          </a:bodyPr>
          <a:lstStyle/>
          <a:p>
            <a:pPr algn="ctr"/>
            <a:r>
              <a:rPr lang="en-US" sz="1600" b="1" dirty="0">
                <a:solidFill>
                  <a:schemeClr val="bg1"/>
                </a:solidFill>
              </a:rPr>
              <a:t>Diversification of customer mix</a:t>
            </a:r>
          </a:p>
        </p:txBody>
      </p:sp>
      <p:sp>
        <p:nvSpPr>
          <p:cNvPr id="22" name="Rectangle: Rounded Corners 21">
            <a:extLst>
              <a:ext uri="{FF2B5EF4-FFF2-40B4-BE49-F238E27FC236}">
                <a16:creationId xmlns:a16="http://schemas.microsoft.com/office/drawing/2014/main" id="{ACD68286-1E71-7B3C-D264-C0D3C6AC26FE}"/>
              </a:ext>
            </a:extLst>
          </p:cNvPr>
          <p:cNvSpPr/>
          <p:nvPr/>
        </p:nvSpPr>
        <p:spPr>
          <a:xfrm>
            <a:off x="6972139" y="1435510"/>
            <a:ext cx="3731618" cy="3106989"/>
          </a:xfrm>
          <a:prstGeom prst="roundRect">
            <a:avLst/>
          </a:prstGeom>
          <a:noFill/>
          <a:ln w="28575">
            <a:solidFill>
              <a:srgbClr val="2C85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8B6E94F-4196-4089-56AE-25AAC8A8ADDB}"/>
              </a:ext>
            </a:extLst>
          </p:cNvPr>
          <p:cNvSpPr txBox="1"/>
          <p:nvPr/>
        </p:nvSpPr>
        <p:spPr>
          <a:xfrm>
            <a:off x="6951482" y="5083474"/>
            <a:ext cx="4288365" cy="338554"/>
          </a:xfrm>
          <a:prstGeom prst="rect">
            <a:avLst/>
          </a:prstGeom>
          <a:solidFill>
            <a:srgbClr val="2C85AE"/>
          </a:solidFill>
          <a:ln>
            <a:noFill/>
          </a:ln>
        </p:spPr>
        <p:txBody>
          <a:bodyPr wrap="square">
            <a:spAutoFit/>
          </a:bodyPr>
          <a:lstStyle/>
          <a:p>
            <a:pPr algn="ctr"/>
            <a:r>
              <a:rPr lang="en-US" sz="1600" b="1" dirty="0">
                <a:solidFill>
                  <a:schemeClr val="bg1"/>
                </a:solidFill>
              </a:rPr>
              <a:t>Booking Trends</a:t>
            </a:r>
          </a:p>
        </p:txBody>
      </p:sp>
      <p:sp>
        <p:nvSpPr>
          <p:cNvPr id="24" name="TextBox 23">
            <a:extLst>
              <a:ext uri="{FF2B5EF4-FFF2-40B4-BE49-F238E27FC236}">
                <a16:creationId xmlns:a16="http://schemas.microsoft.com/office/drawing/2014/main" id="{4E731363-E9CB-1CDE-39EE-42C2F42C9686}"/>
              </a:ext>
            </a:extLst>
          </p:cNvPr>
          <p:cNvSpPr txBox="1"/>
          <p:nvPr/>
        </p:nvSpPr>
        <p:spPr>
          <a:xfrm>
            <a:off x="1834611" y="2132929"/>
            <a:ext cx="3170007" cy="584775"/>
          </a:xfrm>
          <a:prstGeom prst="rect">
            <a:avLst/>
          </a:prstGeom>
          <a:noFill/>
        </p:spPr>
        <p:txBody>
          <a:bodyPr wrap="square">
            <a:spAutoFit/>
          </a:bodyPr>
          <a:lstStyle/>
          <a:p>
            <a:endParaRPr lang="en-US" sz="1600" dirty="0">
              <a:cs typeface="Calibri Light"/>
            </a:endParaRPr>
          </a:p>
          <a:p>
            <a:endParaRPr lang="en-US" sz="1600" dirty="0">
              <a:cs typeface="Calibri Light"/>
            </a:endParaRPr>
          </a:p>
        </p:txBody>
      </p:sp>
      <p:sp>
        <p:nvSpPr>
          <p:cNvPr id="28" name="TextBox 27">
            <a:extLst>
              <a:ext uri="{FF2B5EF4-FFF2-40B4-BE49-F238E27FC236}">
                <a16:creationId xmlns:a16="http://schemas.microsoft.com/office/drawing/2014/main" id="{3EF8D351-089F-DEEB-64DA-A535FDA58166}"/>
              </a:ext>
            </a:extLst>
          </p:cNvPr>
          <p:cNvSpPr txBox="1"/>
          <p:nvPr/>
        </p:nvSpPr>
        <p:spPr>
          <a:xfrm>
            <a:off x="1138480" y="1941169"/>
            <a:ext cx="3646700" cy="1815882"/>
          </a:xfrm>
          <a:prstGeom prst="rect">
            <a:avLst/>
          </a:prstGeom>
          <a:noFill/>
        </p:spPr>
        <p:txBody>
          <a:bodyPr wrap="square">
            <a:spAutoFit/>
          </a:bodyPr>
          <a:lstStyle/>
          <a:p>
            <a:r>
              <a:rPr lang="en-US" sz="1600" dirty="0">
                <a:cs typeface="Calibri Light"/>
              </a:rPr>
              <a:t>From our EDA we observed that a majority of the hotel customers were transient customers, with less than 5% of bookings from groups or contracts. So investing more resources in establishing contracts with event companies or attracting travel groups.</a:t>
            </a:r>
            <a:endParaRPr lang="en-IN" sz="1600" dirty="0">
              <a:cs typeface="Calibri Light"/>
            </a:endParaRPr>
          </a:p>
        </p:txBody>
      </p:sp>
    </p:spTree>
    <p:extLst>
      <p:ext uri="{BB962C8B-B14F-4D97-AF65-F5344CB8AC3E}">
        <p14:creationId xmlns:p14="http://schemas.microsoft.com/office/powerpoint/2010/main" val="66993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AA6C-FA95-EF73-6FFE-02BC76D5AEC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18050EA-D4D5-02F1-84A0-57D26CED86E9}"/>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According to D-Edge Hospitality Solutions, part of the Accor-owned hotel technology group, global hotel cancellation rates on bookings have reached 40% on average. Booking cancellations are always a headache for hotels, in turn causing hotels to lose profits. It is thus imperative from a cost-saving perspective to find out what causes hotel booking cancellations to rise, and how to mitigate this rise.</a:t>
            </a:r>
            <a:endParaRPr lang="en-IN" dirty="0">
              <a:ea typeface="+mn-lt"/>
              <a:cs typeface="+mn-lt"/>
            </a:endParaRPr>
          </a:p>
          <a:p>
            <a:pPr marL="0" indent="0">
              <a:buNone/>
            </a:pPr>
            <a:endParaRPr lang="en-IN" dirty="0">
              <a:cs typeface="Calibri Light"/>
            </a:endParaRPr>
          </a:p>
          <a:p>
            <a:pPr marL="0" indent="0">
              <a:buNone/>
            </a:pPr>
            <a:endParaRPr lang="en-US" dirty="0">
              <a:cs typeface="Calibri Light"/>
            </a:endParaRPr>
          </a:p>
        </p:txBody>
      </p:sp>
      <p:sp>
        <p:nvSpPr>
          <p:cNvPr id="4" name="Slide Number Placeholder 3">
            <a:extLst>
              <a:ext uri="{FF2B5EF4-FFF2-40B4-BE49-F238E27FC236}">
                <a16:creationId xmlns:a16="http://schemas.microsoft.com/office/drawing/2014/main" id="{91E56DD5-4E9C-FAD2-21DA-D823DEC6D4FD}"/>
              </a:ext>
            </a:extLst>
          </p:cNvPr>
          <p:cNvSpPr>
            <a:spLocks noGrp="1"/>
          </p:cNvSpPr>
          <p:nvPr>
            <p:ph type="sldNum" sz="quarter" idx="12"/>
          </p:nvPr>
        </p:nvSpPr>
        <p:spPr/>
        <p:txBody>
          <a:bodyPr/>
          <a:lstStyle/>
          <a:p>
            <a:fld id="{03DC2DEF-D2FE-4B45-ABA4-9F153FD1C98A}" type="slidenum">
              <a:rPr lang="en-US" smtClean="0"/>
              <a:t>2</a:t>
            </a:fld>
            <a:endParaRPr lang="en-US"/>
          </a:p>
        </p:txBody>
      </p:sp>
    </p:spTree>
    <p:extLst>
      <p:ext uri="{BB962C8B-B14F-4D97-AF65-F5344CB8AC3E}">
        <p14:creationId xmlns:p14="http://schemas.microsoft.com/office/powerpoint/2010/main" val="42257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6639-5DFC-F455-7A40-7989D88908D0}"/>
              </a:ext>
            </a:extLst>
          </p:cNvPr>
          <p:cNvSpPr>
            <a:spLocks noGrp="1"/>
          </p:cNvSpPr>
          <p:nvPr>
            <p:ph type="title"/>
          </p:nvPr>
        </p:nvSpPr>
        <p:spPr/>
        <p:txBody>
          <a:bodyPr/>
          <a:lstStyle/>
          <a:p>
            <a:r>
              <a:rPr lang="en-US" dirty="0"/>
              <a:t>Problem Statement</a:t>
            </a:r>
            <a:endParaRPr lang="en-IN" dirty="0"/>
          </a:p>
        </p:txBody>
      </p:sp>
      <p:sp>
        <p:nvSpPr>
          <p:cNvPr id="4" name="Slide Number Placeholder 3">
            <a:extLst>
              <a:ext uri="{FF2B5EF4-FFF2-40B4-BE49-F238E27FC236}">
                <a16:creationId xmlns:a16="http://schemas.microsoft.com/office/drawing/2014/main" id="{B4F2382D-66F7-121D-4352-61122369EBD0}"/>
              </a:ext>
            </a:extLst>
          </p:cNvPr>
          <p:cNvSpPr>
            <a:spLocks noGrp="1"/>
          </p:cNvSpPr>
          <p:nvPr>
            <p:ph type="sldNum" sz="quarter" idx="12"/>
          </p:nvPr>
        </p:nvSpPr>
        <p:spPr/>
        <p:txBody>
          <a:bodyPr/>
          <a:lstStyle/>
          <a:p>
            <a:fld id="{03DC2DEF-D2FE-4B45-ABA4-9F153FD1C98A}" type="slidenum">
              <a:rPr lang="en-US" smtClean="0"/>
              <a:t>3</a:t>
            </a:fld>
            <a:endParaRPr lang="en-US"/>
          </a:p>
        </p:txBody>
      </p:sp>
      <p:cxnSp>
        <p:nvCxnSpPr>
          <p:cNvPr id="295" name="Straight Connector 294">
            <a:extLst>
              <a:ext uri="{FF2B5EF4-FFF2-40B4-BE49-F238E27FC236}">
                <a16:creationId xmlns:a16="http://schemas.microsoft.com/office/drawing/2014/main" id="{4B5DEA25-5FC5-186B-6088-8FB12B36F1A2}"/>
              </a:ext>
            </a:extLst>
          </p:cNvPr>
          <p:cNvCxnSpPr>
            <a:cxnSpLocks/>
          </p:cNvCxnSpPr>
          <p:nvPr/>
        </p:nvCxnSpPr>
        <p:spPr>
          <a:xfrm flipH="1">
            <a:off x="0" y="6516546"/>
            <a:ext cx="11239847" cy="0"/>
          </a:xfrm>
          <a:prstGeom prst="line">
            <a:avLst/>
          </a:prstGeom>
        </p:spPr>
        <p:style>
          <a:lnRef idx="1">
            <a:schemeClr val="accent1"/>
          </a:lnRef>
          <a:fillRef idx="0">
            <a:schemeClr val="accent1"/>
          </a:fillRef>
          <a:effectRef idx="0">
            <a:schemeClr val="accent1"/>
          </a:effectRef>
          <a:fontRef idx="minor">
            <a:schemeClr val="tx1"/>
          </a:fontRef>
        </p:style>
      </p:cxnSp>
      <p:sp>
        <p:nvSpPr>
          <p:cNvPr id="296" name="TextBox 295">
            <a:extLst>
              <a:ext uri="{FF2B5EF4-FFF2-40B4-BE49-F238E27FC236}">
                <a16:creationId xmlns:a16="http://schemas.microsoft.com/office/drawing/2014/main" id="{CAE00DC9-F549-DD94-3AB9-258ECCD61ADA}"/>
              </a:ext>
            </a:extLst>
          </p:cNvPr>
          <p:cNvSpPr txBox="1"/>
          <p:nvPr/>
        </p:nvSpPr>
        <p:spPr>
          <a:xfrm>
            <a:off x="9816059" y="6561919"/>
            <a:ext cx="1423788"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32363F"/>
                </a:solidFill>
                <a:effectLst/>
                <a:uLnTx/>
                <a:uFillTx/>
                <a:latin typeface="Calibri Light"/>
                <a:ea typeface="+mn-ea"/>
                <a:cs typeface="+mn-cs"/>
              </a:rPr>
              <a:t>Source </a:t>
            </a:r>
            <a:r>
              <a:rPr kumimoji="0" lang="en-IN" sz="1000" b="0" i="0" u="none" strike="noStrike" kern="1200" cap="none" spc="0" normalizeH="0" baseline="0" noProof="0">
                <a:ln>
                  <a:noFill/>
                </a:ln>
                <a:solidFill>
                  <a:schemeClr val="accent1"/>
                </a:solidFill>
                <a:effectLst/>
                <a:uLnTx/>
                <a:uFillTx/>
                <a:latin typeface="Calibri Light"/>
                <a:ea typeface="+mn-ea"/>
                <a:cs typeface="+mn-cs"/>
              </a:rPr>
              <a:t>: </a:t>
            </a:r>
            <a:r>
              <a:rPr lang="en-US" sz="1000" b="0" i="0">
                <a:solidFill>
                  <a:schemeClr val="accent1"/>
                </a:solidFill>
                <a:effectLst/>
                <a:latin typeface="Calibri" panose="020F0502020204030204" pitchFamily="34" charset="0"/>
              </a:rPr>
              <a:t>n26.com. (n.d.)</a:t>
            </a:r>
            <a:endParaRPr kumimoji="0" lang="en-IN" sz="1000" b="0" i="0" u="none" strike="noStrike" kern="1200" cap="none" spc="0" normalizeH="0" baseline="0" noProof="0">
              <a:ln>
                <a:noFill/>
              </a:ln>
              <a:solidFill>
                <a:schemeClr val="accent1"/>
              </a:solidFill>
              <a:effectLst/>
              <a:uLnTx/>
              <a:uFillTx/>
              <a:latin typeface="Calibri Light"/>
              <a:ea typeface="+mn-ea"/>
              <a:cs typeface="+mn-cs"/>
            </a:endParaRPr>
          </a:p>
        </p:txBody>
      </p:sp>
      <p:pic>
        <p:nvPicPr>
          <p:cNvPr id="297" name="Google Shape;1801;p33">
            <a:extLst>
              <a:ext uri="{FF2B5EF4-FFF2-40B4-BE49-F238E27FC236}">
                <a16:creationId xmlns:a16="http://schemas.microsoft.com/office/drawing/2014/main" id="{88197E30-DD8A-4D6A-92BF-0B77A813A62F}"/>
              </a:ext>
            </a:extLst>
          </p:cNvPr>
          <p:cNvPicPr preferRelativeResize="0"/>
          <p:nvPr/>
        </p:nvPicPr>
        <p:blipFill>
          <a:blip r:embed="rId2">
            <a:alphaModFix/>
          </a:blip>
          <a:stretch>
            <a:fillRect/>
          </a:stretch>
        </p:blipFill>
        <p:spPr>
          <a:xfrm>
            <a:off x="10201410" y="66834"/>
            <a:ext cx="1934407" cy="393600"/>
          </a:xfrm>
          <a:prstGeom prst="rect">
            <a:avLst/>
          </a:prstGeom>
          <a:noFill/>
          <a:ln>
            <a:noFill/>
          </a:ln>
        </p:spPr>
      </p:pic>
      <p:sp>
        <p:nvSpPr>
          <p:cNvPr id="298" name="Oval 297">
            <a:extLst>
              <a:ext uri="{FF2B5EF4-FFF2-40B4-BE49-F238E27FC236}">
                <a16:creationId xmlns:a16="http://schemas.microsoft.com/office/drawing/2014/main" id="{6FCBB832-DE14-DDB1-673A-7D18C5967ECF}"/>
              </a:ext>
            </a:extLst>
          </p:cNvPr>
          <p:cNvSpPr/>
          <p:nvPr/>
        </p:nvSpPr>
        <p:spPr>
          <a:xfrm>
            <a:off x="4522839" y="3681892"/>
            <a:ext cx="934064" cy="868366"/>
          </a:xfrm>
          <a:prstGeom prst="ellipse">
            <a:avLst/>
          </a:prstGeom>
          <a:solidFill>
            <a:srgbClr val="FCCA46"/>
          </a:solidFill>
          <a:ln w="1270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pic>
        <p:nvPicPr>
          <p:cNvPr id="299" name="Graphic 298" descr="Question Mark with solid fill">
            <a:extLst>
              <a:ext uri="{FF2B5EF4-FFF2-40B4-BE49-F238E27FC236}">
                <a16:creationId xmlns:a16="http://schemas.microsoft.com/office/drawing/2014/main" id="{1C9F6B72-DDF7-F180-1109-50EF666EE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4409" y="3793982"/>
            <a:ext cx="650924" cy="650924"/>
          </a:xfrm>
          <a:prstGeom prst="rect">
            <a:avLst/>
          </a:prstGeom>
        </p:spPr>
      </p:pic>
      <p:sp>
        <p:nvSpPr>
          <p:cNvPr id="300" name="Rectangle: Diagonal Corners Rounded 299">
            <a:extLst>
              <a:ext uri="{FF2B5EF4-FFF2-40B4-BE49-F238E27FC236}">
                <a16:creationId xmlns:a16="http://schemas.microsoft.com/office/drawing/2014/main" id="{E94025EE-6FA3-88B1-EF69-0E9CC08C6AA0}"/>
              </a:ext>
            </a:extLst>
          </p:cNvPr>
          <p:cNvSpPr/>
          <p:nvPr/>
        </p:nvSpPr>
        <p:spPr>
          <a:xfrm>
            <a:off x="805259" y="1512384"/>
            <a:ext cx="3717580" cy="2145222"/>
          </a:xfrm>
          <a:prstGeom prst="round2DiagRect">
            <a:avLst/>
          </a:prstGeom>
          <a:noFill/>
          <a:ln w="38100">
            <a:solidFill>
              <a:srgbClr val="116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0" name="TextBox 309">
            <a:extLst>
              <a:ext uri="{FF2B5EF4-FFF2-40B4-BE49-F238E27FC236}">
                <a16:creationId xmlns:a16="http://schemas.microsoft.com/office/drawing/2014/main" id="{C63337A7-3334-B5A5-C77A-77BD5305566B}"/>
              </a:ext>
            </a:extLst>
          </p:cNvPr>
          <p:cNvSpPr txBox="1"/>
          <p:nvPr/>
        </p:nvSpPr>
        <p:spPr>
          <a:xfrm>
            <a:off x="1115322" y="1598129"/>
            <a:ext cx="3830304" cy="1938992"/>
          </a:xfrm>
          <a:prstGeom prst="rect">
            <a:avLst/>
          </a:prstGeom>
          <a:noFill/>
        </p:spPr>
        <p:txBody>
          <a:bodyPr wrap="square" lIns="91440" tIns="45720" rIns="91440" bIns="45720" rtlCol="0" anchor="t">
            <a:spAutoFit/>
          </a:bodyPr>
          <a:lstStyle/>
          <a:p>
            <a:r>
              <a:rPr lang="en-US" sz="2400" dirty="0"/>
              <a:t>Predicting booking cancellations of customers beforehand to attend the concerned customer problems.</a:t>
            </a:r>
            <a:endParaRPr lang="en-IN" sz="2400" dirty="0"/>
          </a:p>
        </p:txBody>
      </p:sp>
    </p:spTree>
    <p:extLst>
      <p:ext uri="{BB962C8B-B14F-4D97-AF65-F5344CB8AC3E}">
        <p14:creationId xmlns:p14="http://schemas.microsoft.com/office/powerpoint/2010/main" val="229603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F60764-084E-618D-4B53-A8BDFB51951C}"/>
              </a:ext>
            </a:extLst>
          </p:cNvPr>
          <p:cNvSpPr>
            <a:spLocks noGrp="1"/>
          </p:cNvSpPr>
          <p:nvPr>
            <p:ph type="sldNum" sz="quarter" idx="12"/>
          </p:nvPr>
        </p:nvSpPr>
        <p:spPr/>
        <p:txBody>
          <a:bodyPr/>
          <a:lstStyle/>
          <a:p>
            <a:fld id="{03DC2DEF-D2FE-4B45-ABA4-9F153FD1C98A}" type="slidenum">
              <a:rPr lang="en-US" smtClean="0"/>
              <a:t>4</a:t>
            </a:fld>
            <a:endParaRPr lang="en-US"/>
          </a:p>
        </p:txBody>
      </p:sp>
      <p:cxnSp>
        <p:nvCxnSpPr>
          <p:cNvPr id="45" name="Straight Connector 44">
            <a:extLst>
              <a:ext uri="{FF2B5EF4-FFF2-40B4-BE49-F238E27FC236}">
                <a16:creationId xmlns:a16="http://schemas.microsoft.com/office/drawing/2014/main" id="{B03E03F9-B005-D724-BD15-5204D8D67949}"/>
              </a:ext>
            </a:extLst>
          </p:cNvPr>
          <p:cNvCxnSpPr>
            <a:cxnSpLocks/>
          </p:cNvCxnSpPr>
          <p:nvPr/>
        </p:nvCxnSpPr>
        <p:spPr>
          <a:xfrm flipH="1">
            <a:off x="0" y="6516546"/>
            <a:ext cx="11239847"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C79BBA0-8267-A294-31DD-969A119DB861}"/>
              </a:ext>
            </a:extLst>
          </p:cNvPr>
          <p:cNvSpPr txBox="1"/>
          <p:nvPr/>
        </p:nvSpPr>
        <p:spPr>
          <a:xfrm>
            <a:off x="9816059" y="6605562"/>
            <a:ext cx="1423788"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32363F"/>
                </a:solidFill>
                <a:effectLst/>
                <a:uLnTx/>
                <a:uFillTx/>
                <a:latin typeface="Calibri Light"/>
                <a:ea typeface="+mn-ea"/>
                <a:cs typeface="+mn-cs"/>
              </a:rPr>
              <a:t>Source </a:t>
            </a:r>
            <a:r>
              <a:rPr kumimoji="0" lang="en-IN" sz="1000" b="0" i="0" u="none" strike="noStrike" kern="1200" cap="none" spc="0" normalizeH="0" baseline="0" noProof="0">
                <a:ln>
                  <a:noFill/>
                </a:ln>
                <a:solidFill>
                  <a:schemeClr val="accent1"/>
                </a:solidFill>
                <a:effectLst/>
                <a:uLnTx/>
                <a:uFillTx/>
                <a:latin typeface="Calibri Light"/>
                <a:ea typeface="+mn-ea"/>
                <a:cs typeface="+mn-cs"/>
              </a:rPr>
              <a:t>: </a:t>
            </a:r>
            <a:r>
              <a:rPr lang="en-US" sz="1000" b="0" i="0">
                <a:solidFill>
                  <a:schemeClr val="accent1"/>
                </a:solidFill>
                <a:effectLst/>
                <a:latin typeface="Calibri" panose="020F0502020204030204" pitchFamily="34" charset="0"/>
              </a:rPr>
              <a:t>n26.com. (n.d.)</a:t>
            </a:r>
            <a:endParaRPr kumimoji="0" lang="en-IN" sz="1000" b="0" i="0" u="none" strike="noStrike" kern="1200" cap="none" spc="0" normalizeH="0" baseline="0" noProof="0">
              <a:ln>
                <a:noFill/>
              </a:ln>
              <a:solidFill>
                <a:schemeClr val="accent1"/>
              </a:solidFill>
              <a:effectLst/>
              <a:uLnTx/>
              <a:uFillTx/>
              <a:latin typeface="Calibri Light"/>
              <a:ea typeface="+mn-ea"/>
              <a:cs typeface="+mn-cs"/>
            </a:endParaRPr>
          </a:p>
        </p:txBody>
      </p:sp>
      <p:pic>
        <p:nvPicPr>
          <p:cNvPr id="47" name="Google Shape;1801;p33">
            <a:extLst>
              <a:ext uri="{FF2B5EF4-FFF2-40B4-BE49-F238E27FC236}">
                <a16:creationId xmlns:a16="http://schemas.microsoft.com/office/drawing/2014/main" id="{61642762-7780-956B-2F4C-9464C9AB8329}"/>
              </a:ext>
            </a:extLst>
          </p:cNvPr>
          <p:cNvPicPr preferRelativeResize="0"/>
          <p:nvPr/>
        </p:nvPicPr>
        <p:blipFill>
          <a:blip r:embed="rId2">
            <a:alphaModFix/>
          </a:blip>
          <a:stretch>
            <a:fillRect/>
          </a:stretch>
        </p:blipFill>
        <p:spPr>
          <a:xfrm>
            <a:off x="10201410" y="66834"/>
            <a:ext cx="1934407" cy="393600"/>
          </a:xfrm>
          <a:prstGeom prst="rect">
            <a:avLst/>
          </a:prstGeom>
          <a:noFill/>
          <a:ln>
            <a:noFill/>
          </a:ln>
        </p:spPr>
      </p:pic>
      <p:sp>
        <p:nvSpPr>
          <p:cNvPr id="51" name="Title 1">
            <a:extLst>
              <a:ext uri="{FF2B5EF4-FFF2-40B4-BE49-F238E27FC236}">
                <a16:creationId xmlns:a16="http://schemas.microsoft.com/office/drawing/2014/main" id="{8D0E4ED6-2E51-7F97-011D-A921B2ED7198}"/>
              </a:ext>
            </a:extLst>
          </p:cNvPr>
          <p:cNvSpPr txBox="1">
            <a:spLocks/>
          </p:cNvSpPr>
          <p:nvPr/>
        </p:nvSpPr>
        <p:spPr>
          <a:xfrm>
            <a:off x="371475" y="260351"/>
            <a:ext cx="11520487" cy="758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Dataset Info</a:t>
            </a:r>
            <a:endParaRPr lang="en-IN" dirty="0"/>
          </a:p>
        </p:txBody>
      </p:sp>
      <p:sp>
        <p:nvSpPr>
          <p:cNvPr id="48" name="Content Placeholder 2">
            <a:extLst>
              <a:ext uri="{FF2B5EF4-FFF2-40B4-BE49-F238E27FC236}">
                <a16:creationId xmlns:a16="http://schemas.microsoft.com/office/drawing/2014/main" id="{B6B35DE0-C364-88E9-BB8E-29985C0469B3}"/>
              </a:ext>
            </a:extLst>
          </p:cNvPr>
          <p:cNvSpPr>
            <a:spLocks noGrp="1"/>
          </p:cNvSpPr>
          <p:nvPr>
            <p:ph idx="1"/>
          </p:nvPr>
        </p:nvSpPr>
        <p:spPr>
          <a:xfrm>
            <a:off x="371474" y="1233488"/>
            <a:ext cx="11520487" cy="4943475"/>
          </a:xfrm>
        </p:spPr>
        <p:txBody>
          <a:bodyPr vert="horz" lIns="91440" tIns="45720" rIns="91440" bIns="45720" rtlCol="0" anchor="t">
            <a:normAutofit/>
          </a:bodyPr>
          <a:lstStyle/>
          <a:p>
            <a:pPr marL="0" indent="0">
              <a:buNone/>
            </a:pPr>
            <a:endParaRPr lang="en-IN" dirty="0">
              <a:cs typeface="Calibri Light"/>
            </a:endParaRPr>
          </a:p>
          <a:p>
            <a:pPr marL="0" indent="0">
              <a:buNone/>
            </a:pPr>
            <a:endParaRPr lang="en-US" dirty="0">
              <a:cs typeface="Calibri Light"/>
            </a:endParaRPr>
          </a:p>
        </p:txBody>
      </p:sp>
      <p:pic>
        <p:nvPicPr>
          <p:cNvPr id="3" name="Picture 2">
            <a:extLst>
              <a:ext uri="{FF2B5EF4-FFF2-40B4-BE49-F238E27FC236}">
                <a16:creationId xmlns:a16="http://schemas.microsoft.com/office/drawing/2014/main" id="{D28FDC99-6A4A-0C6D-51FA-B360B48FA2C0}"/>
              </a:ext>
            </a:extLst>
          </p:cNvPr>
          <p:cNvPicPr>
            <a:picLocks noChangeAspect="1"/>
          </p:cNvPicPr>
          <p:nvPr/>
        </p:nvPicPr>
        <p:blipFill>
          <a:blip r:embed="rId3"/>
          <a:stretch>
            <a:fillRect/>
          </a:stretch>
        </p:blipFill>
        <p:spPr>
          <a:xfrm>
            <a:off x="256252" y="1323765"/>
            <a:ext cx="11370160" cy="3926650"/>
          </a:xfrm>
          <a:prstGeom prst="rect">
            <a:avLst/>
          </a:prstGeom>
        </p:spPr>
      </p:pic>
    </p:spTree>
    <p:extLst>
      <p:ext uri="{BB962C8B-B14F-4D97-AF65-F5344CB8AC3E}">
        <p14:creationId xmlns:p14="http://schemas.microsoft.com/office/powerpoint/2010/main" val="204484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B17D-B06C-4BA7-8430-3AB40EA440FA}"/>
              </a:ext>
            </a:extLst>
          </p:cNvPr>
          <p:cNvSpPr>
            <a:spLocks noGrp="1"/>
          </p:cNvSpPr>
          <p:nvPr>
            <p:ph type="title"/>
          </p:nvPr>
        </p:nvSpPr>
        <p:spPr>
          <a:xfrm>
            <a:off x="417993" y="307090"/>
            <a:ext cx="3416889" cy="758824"/>
          </a:xfrm>
        </p:spPr>
        <p:txBody>
          <a:bodyPr>
            <a:normAutofit fontScale="90000"/>
          </a:bodyPr>
          <a:lstStyle/>
          <a:p>
            <a:r>
              <a:rPr lang="en-US" dirty="0"/>
              <a:t>Questions to be Answered</a:t>
            </a:r>
            <a:endParaRPr lang="en-IN" dirty="0"/>
          </a:p>
        </p:txBody>
      </p:sp>
      <p:sp>
        <p:nvSpPr>
          <p:cNvPr id="4" name="Slide Number Placeholder 3">
            <a:extLst>
              <a:ext uri="{FF2B5EF4-FFF2-40B4-BE49-F238E27FC236}">
                <a16:creationId xmlns:a16="http://schemas.microsoft.com/office/drawing/2014/main" id="{F8CA9AE8-0FAD-4B72-9BF2-7EAF50C89BF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DC2DEF-D2FE-4B45-ABA4-9F153FD1C98A}" type="slidenum">
              <a:rPr kumimoji="0" lang="en-US" sz="1200" b="0" i="0" u="none" strike="noStrike" kern="1200" cap="none" spc="0" normalizeH="0" baseline="0" noProof="0" smtClean="0">
                <a:ln>
                  <a:noFill/>
                </a:ln>
                <a:solidFill>
                  <a:prstClr val="white"/>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white"/>
              </a:solidFill>
              <a:effectLst/>
              <a:uLnTx/>
              <a:uFillTx/>
              <a:latin typeface="Calibri Light"/>
              <a:ea typeface="+mn-ea"/>
              <a:cs typeface="+mn-cs"/>
            </a:endParaRPr>
          </a:p>
        </p:txBody>
      </p:sp>
      <p:grpSp>
        <p:nvGrpSpPr>
          <p:cNvPr id="79" name="Group 78">
            <a:extLst>
              <a:ext uri="{FF2B5EF4-FFF2-40B4-BE49-F238E27FC236}">
                <a16:creationId xmlns:a16="http://schemas.microsoft.com/office/drawing/2014/main" id="{B9440B70-8A8B-46A1-8191-63F3FE40FC30}"/>
              </a:ext>
            </a:extLst>
          </p:cNvPr>
          <p:cNvGrpSpPr/>
          <p:nvPr/>
        </p:nvGrpSpPr>
        <p:grpSpPr>
          <a:xfrm>
            <a:off x="3389535" y="723750"/>
            <a:ext cx="5923640" cy="5750464"/>
            <a:chOff x="2760068" y="507273"/>
            <a:chExt cx="6118045" cy="6017010"/>
          </a:xfrm>
        </p:grpSpPr>
        <p:grpSp>
          <p:nvGrpSpPr>
            <p:cNvPr id="8" name="Group 7">
              <a:extLst>
                <a:ext uri="{FF2B5EF4-FFF2-40B4-BE49-F238E27FC236}">
                  <a16:creationId xmlns:a16="http://schemas.microsoft.com/office/drawing/2014/main" id="{DB9415FA-10A5-4DD8-9698-35E7E254E84F}"/>
                </a:ext>
              </a:extLst>
            </p:cNvPr>
            <p:cNvGrpSpPr/>
            <p:nvPr/>
          </p:nvGrpSpPr>
          <p:grpSpPr>
            <a:xfrm>
              <a:off x="2760068" y="507273"/>
              <a:ext cx="6118045" cy="6017010"/>
              <a:chOff x="3507200" y="819512"/>
              <a:chExt cx="5360147" cy="5554367"/>
            </a:xfrm>
          </p:grpSpPr>
          <p:sp>
            <p:nvSpPr>
              <p:cNvPr id="11" name="Freeform: Shape 10">
                <a:extLst>
                  <a:ext uri="{FF2B5EF4-FFF2-40B4-BE49-F238E27FC236}">
                    <a16:creationId xmlns:a16="http://schemas.microsoft.com/office/drawing/2014/main" id="{A6B61B91-F820-4C89-8C75-87A80FB0D684}"/>
                  </a:ext>
                </a:extLst>
              </p:cNvPr>
              <p:cNvSpPr/>
              <p:nvPr/>
            </p:nvSpPr>
            <p:spPr>
              <a:xfrm>
                <a:off x="5172667" y="819512"/>
                <a:ext cx="2014393" cy="1717392"/>
              </a:xfrm>
              <a:custGeom>
                <a:avLst/>
                <a:gdLst>
                  <a:gd name="connsiteX0" fmla="*/ 0 w 2014393"/>
                  <a:gd name="connsiteY0" fmla="*/ 858696 h 1717392"/>
                  <a:gd name="connsiteX1" fmla="*/ 490659 w 2014393"/>
                  <a:gd name="connsiteY1" fmla="*/ 0 h 1717392"/>
                  <a:gd name="connsiteX2" fmla="*/ 1523734 w 2014393"/>
                  <a:gd name="connsiteY2" fmla="*/ 0 h 1717392"/>
                  <a:gd name="connsiteX3" fmla="*/ 2014393 w 2014393"/>
                  <a:gd name="connsiteY3" fmla="*/ 858696 h 1717392"/>
                  <a:gd name="connsiteX4" fmla="*/ 1523734 w 2014393"/>
                  <a:gd name="connsiteY4" fmla="*/ 1717392 h 1717392"/>
                  <a:gd name="connsiteX5" fmla="*/ 490659 w 2014393"/>
                  <a:gd name="connsiteY5" fmla="*/ 1717392 h 1717392"/>
                  <a:gd name="connsiteX6" fmla="*/ 0 w 2014393"/>
                  <a:gd name="connsiteY6" fmla="*/ 858696 h 17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4393" h="1717392">
                    <a:moveTo>
                      <a:pt x="0" y="858696"/>
                    </a:moveTo>
                    <a:lnTo>
                      <a:pt x="490659" y="0"/>
                    </a:lnTo>
                    <a:lnTo>
                      <a:pt x="1523734" y="0"/>
                    </a:lnTo>
                    <a:lnTo>
                      <a:pt x="2014393" y="858696"/>
                    </a:lnTo>
                    <a:lnTo>
                      <a:pt x="1523734" y="1717392"/>
                    </a:lnTo>
                    <a:lnTo>
                      <a:pt x="490659" y="1717392"/>
                    </a:lnTo>
                    <a:lnTo>
                      <a:pt x="0" y="858696"/>
                    </a:lnTo>
                    <a:close/>
                  </a:path>
                </a:pathLst>
              </a:custGeom>
              <a:noFill/>
              <a:ln w="571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299" tIns="338435" rIns="387299" bIns="338435" numCol="1" spcCol="1270" anchor="ctr" anchorCtr="0">
                <a:noAutofit/>
              </a:bodyPr>
              <a:lstStyle/>
              <a:p>
                <a:pPr marL="0" marR="0" lvl="0" indent="0" algn="ctr" defTabSz="1955800" rtl="0" eaLnBrk="1" fontAlgn="auto" latinLnBrk="0" hangingPunct="1">
                  <a:lnSpc>
                    <a:spcPct val="90000"/>
                  </a:lnSpc>
                  <a:spcBef>
                    <a:spcPct val="0"/>
                  </a:spcBef>
                  <a:spcAft>
                    <a:spcPct val="35000"/>
                  </a:spcAft>
                  <a:buClrTx/>
                  <a:buSzTx/>
                  <a:buFontTx/>
                  <a:buNone/>
                  <a:tabLst/>
                  <a:defRPr/>
                </a:pPr>
                <a:endParaRPr kumimoji="0" lang="en-IN" sz="4400" b="0" i="0" u="none" strike="noStrike" kern="1200" cap="none" spc="0" normalizeH="0" baseline="0" noProof="0">
                  <a:ln>
                    <a:noFill/>
                  </a:ln>
                  <a:solidFill>
                    <a:prstClr val="white"/>
                  </a:solidFill>
                  <a:effectLst/>
                  <a:uLnTx/>
                  <a:uFillTx/>
                  <a:latin typeface="Calibri Light"/>
                  <a:ea typeface="+mn-ea"/>
                  <a:cs typeface="+mn-cs"/>
                </a:endParaRPr>
              </a:p>
            </p:txBody>
          </p:sp>
          <p:sp>
            <p:nvSpPr>
              <p:cNvPr id="13" name="Freeform: Shape 12">
                <a:extLst>
                  <a:ext uri="{FF2B5EF4-FFF2-40B4-BE49-F238E27FC236}">
                    <a16:creationId xmlns:a16="http://schemas.microsoft.com/office/drawing/2014/main" id="{EEF75B03-E400-4938-B8C2-2061D81C234D}"/>
                  </a:ext>
                </a:extLst>
              </p:cNvPr>
              <p:cNvSpPr/>
              <p:nvPr/>
            </p:nvSpPr>
            <p:spPr>
              <a:xfrm>
                <a:off x="6852954" y="1737230"/>
                <a:ext cx="2014393" cy="1765603"/>
              </a:xfrm>
              <a:custGeom>
                <a:avLst/>
                <a:gdLst>
                  <a:gd name="connsiteX0" fmla="*/ 0 w 2014393"/>
                  <a:gd name="connsiteY0" fmla="*/ 858696 h 1717392"/>
                  <a:gd name="connsiteX1" fmla="*/ 490659 w 2014393"/>
                  <a:gd name="connsiteY1" fmla="*/ 0 h 1717392"/>
                  <a:gd name="connsiteX2" fmla="*/ 1523734 w 2014393"/>
                  <a:gd name="connsiteY2" fmla="*/ 0 h 1717392"/>
                  <a:gd name="connsiteX3" fmla="*/ 2014393 w 2014393"/>
                  <a:gd name="connsiteY3" fmla="*/ 858696 h 1717392"/>
                  <a:gd name="connsiteX4" fmla="*/ 1523734 w 2014393"/>
                  <a:gd name="connsiteY4" fmla="*/ 1717392 h 1717392"/>
                  <a:gd name="connsiteX5" fmla="*/ 490659 w 2014393"/>
                  <a:gd name="connsiteY5" fmla="*/ 1717392 h 1717392"/>
                  <a:gd name="connsiteX6" fmla="*/ 0 w 2014393"/>
                  <a:gd name="connsiteY6" fmla="*/ 858696 h 17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4393" h="1717392">
                    <a:moveTo>
                      <a:pt x="0" y="858696"/>
                    </a:moveTo>
                    <a:lnTo>
                      <a:pt x="490659" y="0"/>
                    </a:lnTo>
                    <a:lnTo>
                      <a:pt x="1523734" y="0"/>
                    </a:lnTo>
                    <a:lnTo>
                      <a:pt x="2014393" y="858696"/>
                    </a:lnTo>
                    <a:lnTo>
                      <a:pt x="1523734" y="1717392"/>
                    </a:lnTo>
                    <a:lnTo>
                      <a:pt x="490659" y="1717392"/>
                    </a:lnTo>
                    <a:lnTo>
                      <a:pt x="0" y="858696"/>
                    </a:lnTo>
                    <a:close/>
                  </a:path>
                </a:pathLst>
              </a:custGeom>
              <a:noFill/>
              <a:ln w="571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299" tIns="338435" rIns="387299" bIns="338435" numCol="1" spcCol="1270" anchor="ctr" anchorCtr="0">
                <a:noAutofit/>
              </a:bodyPr>
              <a:lstStyle/>
              <a:p>
                <a:pPr marL="0" marR="0" lvl="0" indent="0" algn="ctr" defTabSz="1955800" rtl="0" eaLnBrk="1" fontAlgn="auto" latinLnBrk="0" hangingPunct="1">
                  <a:lnSpc>
                    <a:spcPct val="90000"/>
                  </a:lnSpc>
                  <a:spcBef>
                    <a:spcPct val="0"/>
                  </a:spcBef>
                  <a:spcAft>
                    <a:spcPct val="35000"/>
                  </a:spcAft>
                  <a:buClrTx/>
                  <a:buSzTx/>
                  <a:buFontTx/>
                  <a:buNone/>
                  <a:tabLst/>
                  <a:defRPr/>
                </a:pPr>
                <a:endParaRPr kumimoji="0" lang="en-IN" sz="4400" b="0" i="0" u="none" strike="noStrike" kern="1200" cap="none" spc="0" normalizeH="0" baseline="0" noProof="0">
                  <a:ln>
                    <a:noFill/>
                  </a:ln>
                  <a:solidFill>
                    <a:prstClr val="white"/>
                  </a:solidFill>
                  <a:effectLst/>
                  <a:uLnTx/>
                  <a:uFillTx/>
                  <a:latin typeface="Calibri Light"/>
                  <a:ea typeface="+mn-ea"/>
                  <a:cs typeface="+mn-cs"/>
                </a:endParaRPr>
              </a:p>
            </p:txBody>
          </p:sp>
          <p:sp>
            <p:nvSpPr>
              <p:cNvPr id="17" name="Freeform: Shape 16">
                <a:extLst>
                  <a:ext uri="{FF2B5EF4-FFF2-40B4-BE49-F238E27FC236}">
                    <a16:creationId xmlns:a16="http://schemas.microsoft.com/office/drawing/2014/main" id="{FAA83787-7864-4763-8801-81283393CCF2}"/>
                  </a:ext>
                </a:extLst>
              </p:cNvPr>
              <p:cNvSpPr/>
              <p:nvPr/>
            </p:nvSpPr>
            <p:spPr>
              <a:xfrm>
                <a:off x="5149785" y="4656487"/>
                <a:ext cx="2079907" cy="1717392"/>
              </a:xfrm>
              <a:custGeom>
                <a:avLst/>
                <a:gdLst>
                  <a:gd name="connsiteX0" fmla="*/ 0 w 2014393"/>
                  <a:gd name="connsiteY0" fmla="*/ 858696 h 1717392"/>
                  <a:gd name="connsiteX1" fmla="*/ 490659 w 2014393"/>
                  <a:gd name="connsiteY1" fmla="*/ 0 h 1717392"/>
                  <a:gd name="connsiteX2" fmla="*/ 1523734 w 2014393"/>
                  <a:gd name="connsiteY2" fmla="*/ 0 h 1717392"/>
                  <a:gd name="connsiteX3" fmla="*/ 2014393 w 2014393"/>
                  <a:gd name="connsiteY3" fmla="*/ 858696 h 1717392"/>
                  <a:gd name="connsiteX4" fmla="*/ 1523734 w 2014393"/>
                  <a:gd name="connsiteY4" fmla="*/ 1717392 h 1717392"/>
                  <a:gd name="connsiteX5" fmla="*/ 490659 w 2014393"/>
                  <a:gd name="connsiteY5" fmla="*/ 1717392 h 1717392"/>
                  <a:gd name="connsiteX6" fmla="*/ 0 w 2014393"/>
                  <a:gd name="connsiteY6" fmla="*/ 858696 h 17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4393" h="1717392">
                    <a:moveTo>
                      <a:pt x="0" y="858696"/>
                    </a:moveTo>
                    <a:lnTo>
                      <a:pt x="490659" y="0"/>
                    </a:lnTo>
                    <a:lnTo>
                      <a:pt x="1523734" y="0"/>
                    </a:lnTo>
                    <a:lnTo>
                      <a:pt x="2014393" y="858696"/>
                    </a:lnTo>
                    <a:lnTo>
                      <a:pt x="1523734" y="1717392"/>
                    </a:lnTo>
                    <a:lnTo>
                      <a:pt x="490659" y="1717392"/>
                    </a:lnTo>
                    <a:lnTo>
                      <a:pt x="0" y="858696"/>
                    </a:lnTo>
                    <a:close/>
                  </a:path>
                </a:pathLst>
              </a:custGeom>
              <a:noFill/>
              <a:ln w="57150">
                <a:solidFill>
                  <a:srgbClr val="7F7F7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299" tIns="338435" rIns="387299" bIns="338435" numCol="1" spcCol="1270" anchor="ctr" anchorCtr="0">
                <a:noAutofit/>
              </a:bodyPr>
              <a:lstStyle/>
              <a:p>
                <a:pPr marL="0" marR="0" lvl="0" indent="0" algn="ctr" defTabSz="1955800" rtl="0" eaLnBrk="1" fontAlgn="auto" latinLnBrk="0" hangingPunct="1">
                  <a:lnSpc>
                    <a:spcPct val="90000"/>
                  </a:lnSpc>
                  <a:spcBef>
                    <a:spcPct val="0"/>
                  </a:spcBef>
                  <a:spcAft>
                    <a:spcPct val="35000"/>
                  </a:spcAft>
                  <a:buClrTx/>
                  <a:buSzTx/>
                  <a:buFontTx/>
                  <a:buNone/>
                  <a:tabLst/>
                  <a:defRPr/>
                </a:pPr>
                <a:endParaRPr kumimoji="0" lang="en-IN" sz="4400" b="0" i="0" u="none" strike="noStrike" kern="1200" cap="none" spc="0" normalizeH="0" baseline="0" noProof="0">
                  <a:ln>
                    <a:noFill/>
                  </a:ln>
                  <a:solidFill>
                    <a:prstClr val="white"/>
                  </a:solidFill>
                  <a:effectLst/>
                  <a:uLnTx/>
                  <a:uFillTx/>
                  <a:latin typeface="Calibri Light"/>
                  <a:ea typeface="+mn-ea"/>
                  <a:cs typeface="+mn-cs"/>
                </a:endParaRPr>
              </a:p>
            </p:txBody>
          </p:sp>
          <p:sp>
            <p:nvSpPr>
              <p:cNvPr id="19" name="Freeform: Shape 18">
                <a:extLst>
                  <a:ext uri="{FF2B5EF4-FFF2-40B4-BE49-F238E27FC236}">
                    <a16:creationId xmlns:a16="http://schemas.microsoft.com/office/drawing/2014/main" id="{0BF7A390-6DE8-47B1-89C1-4C9DC15E3EC0}"/>
                  </a:ext>
                </a:extLst>
              </p:cNvPr>
              <p:cNvSpPr/>
              <p:nvPr/>
            </p:nvSpPr>
            <p:spPr>
              <a:xfrm>
                <a:off x="3507200" y="3700534"/>
                <a:ext cx="2014393" cy="1717392"/>
              </a:xfrm>
              <a:custGeom>
                <a:avLst/>
                <a:gdLst>
                  <a:gd name="connsiteX0" fmla="*/ 0 w 2014393"/>
                  <a:gd name="connsiteY0" fmla="*/ 858696 h 1717392"/>
                  <a:gd name="connsiteX1" fmla="*/ 490659 w 2014393"/>
                  <a:gd name="connsiteY1" fmla="*/ 0 h 1717392"/>
                  <a:gd name="connsiteX2" fmla="*/ 1523734 w 2014393"/>
                  <a:gd name="connsiteY2" fmla="*/ 0 h 1717392"/>
                  <a:gd name="connsiteX3" fmla="*/ 2014393 w 2014393"/>
                  <a:gd name="connsiteY3" fmla="*/ 858696 h 1717392"/>
                  <a:gd name="connsiteX4" fmla="*/ 1523734 w 2014393"/>
                  <a:gd name="connsiteY4" fmla="*/ 1717392 h 1717392"/>
                  <a:gd name="connsiteX5" fmla="*/ 490659 w 2014393"/>
                  <a:gd name="connsiteY5" fmla="*/ 1717392 h 1717392"/>
                  <a:gd name="connsiteX6" fmla="*/ 0 w 2014393"/>
                  <a:gd name="connsiteY6" fmla="*/ 858696 h 17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4393" h="1717392">
                    <a:moveTo>
                      <a:pt x="0" y="858696"/>
                    </a:moveTo>
                    <a:lnTo>
                      <a:pt x="490659" y="0"/>
                    </a:lnTo>
                    <a:lnTo>
                      <a:pt x="1523734" y="0"/>
                    </a:lnTo>
                    <a:lnTo>
                      <a:pt x="2014393" y="858696"/>
                    </a:lnTo>
                    <a:lnTo>
                      <a:pt x="1523734" y="1717392"/>
                    </a:lnTo>
                    <a:lnTo>
                      <a:pt x="490659" y="1717392"/>
                    </a:lnTo>
                    <a:lnTo>
                      <a:pt x="0" y="858696"/>
                    </a:lnTo>
                    <a:close/>
                  </a:path>
                </a:pathLst>
              </a:custGeom>
              <a:noFill/>
              <a:ln w="57150">
                <a:solidFill>
                  <a:srgbClr val="00B0AC"/>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299" tIns="338435" rIns="387299" bIns="338435" numCol="1" spcCol="1270" anchor="ctr" anchorCtr="0">
                <a:noAutofit/>
              </a:bodyPr>
              <a:lstStyle/>
              <a:p>
                <a:pPr marL="0" marR="0" lvl="0" indent="0" algn="ctr" defTabSz="1955800" rtl="0" eaLnBrk="1" fontAlgn="auto" latinLnBrk="0" hangingPunct="1">
                  <a:lnSpc>
                    <a:spcPct val="90000"/>
                  </a:lnSpc>
                  <a:spcBef>
                    <a:spcPct val="0"/>
                  </a:spcBef>
                  <a:spcAft>
                    <a:spcPct val="35000"/>
                  </a:spcAft>
                  <a:buClrTx/>
                  <a:buSzTx/>
                  <a:buFontTx/>
                  <a:buNone/>
                  <a:tabLst/>
                  <a:defRPr/>
                </a:pPr>
                <a:endParaRPr kumimoji="0" lang="en-IN" sz="4400" b="0" i="0" u="none" strike="noStrike" kern="1200" cap="none" spc="0" normalizeH="0" baseline="0" noProof="0">
                  <a:ln>
                    <a:noFill/>
                  </a:ln>
                  <a:solidFill>
                    <a:prstClr val="white"/>
                  </a:solidFill>
                  <a:effectLst/>
                  <a:uLnTx/>
                  <a:uFillTx/>
                  <a:latin typeface="Calibri Light"/>
                  <a:ea typeface="+mn-ea"/>
                  <a:cs typeface="+mn-cs"/>
                </a:endParaRPr>
              </a:p>
            </p:txBody>
          </p:sp>
        </p:grpSp>
        <p:sp>
          <p:nvSpPr>
            <p:cNvPr id="23" name="TextBox 22">
              <a:extLst>
                <a:ext uri="{FF2B5EF4-FFF2-40B4-BE49-F238E27FC236}">
                  <a16:creationId xmlns:a16="http://schemas.microsoft.com/office/drawing/2014/main" id="{EF611B76-F73D-4EA1-A00C-E54B566E1FE1}"/>
                </a:ext>
              </a:extLst>
            </p:cNvPr>
            <p:cNvSpPr txBox="1"/>
            <p:nvPr/>
          </p:nvSpPr>
          <p:spPr>
            <a:xfrm>
              <a:off x="6804774" y="1932587"/>
              <a:ext cx="1786916" cy="1352580"/>
            </a:xfrm>
            <a:prstGeom prst="rect">
              <a:avLst/>
            </a:prstGeom>
            <a:noFill/>
          </p:spPr>
          <p:txBody>
            <a:bodyPr wrap="square" rtlCol="0">
              <a:spAutoFit/>
            </a:bodyPr>
            <a:lstStyle/>
            <a:p>
              <a:pPr algn="ctr">
                <a:defRPr/>
              </a:pPr>
              <a:r>
                <a:rPr lang="en-US" sz="1600" dirty="0">
                  <a:solidFill>
                    <a:srgbClr val="32363F"/>
                  </a:solidFill>
                  <a:latin typeface="Calibri Light"/>
                </a:rPr>
                <a:t>2) Which month has the highest number of visitors?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2363F"/>
                </a:solidFill>
                <a:effectLst/>
                <a:uLnTx/>
                <a:uFillTx/>
                <a:latin typeface="Calibri Light"/>
                <a:ea typeface="+mn-ea"/>
                <a:cs typeface="+mn-cs"/>
              </a:endParaRPr>
            </a:p>
          </p:txBody>
        </p:sp>
        <p:sp>
          <p:nvSpPr>
            <p:cNvPr id="25" name="TextBox 24">
              <a:extLst>
                <a:ext uri="{FF2B5EF4-FFF2-40B4-BE49-F238E27FC236}">
                  <a16:creationId xmlns:a16="http://schemas.microsoft.com/office/drawing/2014/main" id="{435288E2-438D-4718-8DCA-7653C051D7DE}"/>
                </a:ext>
              </a:extLst>
            </p:cNvPr>
            <p:cNvSpPr txBox="1"/>
            <p:nvPr/>
          </p:nvSpPr>
          <p:spPr>
            <a:xfrm>
              <a:off x="6702622" y="3976326"/>
              <a:ext cx="1991220" cy="1352580"/>
            </a:xfrm>
            <a:prstGeom prst="rect">
              <a:avLst/>
            </a:prstGeom>
            <a:noFill/>
          </p:spPr>
          <p:txBody>
            <a:bodyPr wrap="square" rtlCol="0">
              <a:spAutoFit/>
            </a:bodyPr>
            <a:lstStyle/>
            <a:p>
              <a:pPr algn="ctr">
                <a:defRPr/>
              </a:pPr>
              <a:r>
                <a:rPr lang="en-US" sz="1600" dirty="0">
                  <a:solidFill>
                    <a:srgbClr val="32363F"/>
                  </a:solidFill>
                  <a:latin typeface="Calibri Light"/>
                </a:rPr>
                <a:t>3) What is the monthly average daily rate per person over the year?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2363F"/>
                </a:solidFill>
                <a:effectLst/>
                <a:uLnTx/>
                <a:uFillTx/>
                <a:latin typeface="Calibri Light"/>
                <a:ea typeface="+mn-ea"/>
                <a:cs typeface="+mn-cs"/>
              </a:endParaRPr>
            </a:p>
          </p:txBody>
        </p:sp>
        <p:sp>
          <p:nvSpPr>
            <p:cNvPr id="28" name="TextBox 27">
              <a:extLst>
                <a:ext uri="{FF2B5EF4-FFF2-40B4-BE49-F238E27FC236}">
                  <a16:creationId xmlns:a16="http://schemas.microsoft.com/office/drawing/2014/main" id="{7EE14555-64CE-48C8-87BF-41915EF6740B}"/>
                </a:ext>
              </a:extLst>
            </p:cNvPr>
            <p:cNvSpPr txBox="1"/>
            <p:nvPr/>
          </p:nvSpPr>
          <p:spPr>
            <a:xfrm>
              <a:off x="2877937" y="4055356"/>
              <a:ext cx="1999490" cy="1610213"/>
            </a:xfrm>
            <a:prstGeom prst="rect">
              <a:avLst/>
            </a:prstGeom>
            <a:noFill/>
          </p:spPr>
          <p:txBody>
            <a:bodyPr wrap="square" rtlCol="0">
              <a:spAutoFit/>
            </a:bodyPr>
            <a:lstStyle/>
            <a:p>
              <a:pPr algn="ctr">
                <a:defRPr/>
              </a:pPr>
              <a:r>
                <a:rPr lang="en-US" sz="1600" dirty="0">
                  <a:solidFill>
                    <a:srgbClr val="32363F"/>
                  </a:solidFill>
                  <a:latin typeface="Calibri Light"/>
                </a:rPr>
                <a:t>5) Which customer type contributes to the most hotel booking cancellations?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2363F"/>
                </a:solidFill>
                <a:effectLst/>
                <a:uLnTx/>
                <a:uFillTx/>
                <a:latin typeface="Calibri Light"/>
                <a:ea typeface="+mn-ea"/>
                <a:cs typeface="+mn-cs"/>
              </a:endParaRPr>
            </a:p>
          </p:txBody>
        </p:sp>
        <p:sp>
          <p:nvSpPr>
            <p:cNvPr id="33" name="TextBox 32">
              <a:extLst>
                <a:ext uri="{FF2B5EF4-FFF2-40B4-BE49-F238E27FC236}">
                  <a16:creationId xmlns:a16="http://schemas.microsoft.com/office/drawing/2014/main" id="{1AA226EC-E395-4884-A080-6B94602AF426}"/>
                </a:ext>
              </a:extLst>
            </p:cNvPr>
            <p:cNvSpPr txBox="1"/>
            <p:nvPr/>
          </p:nvSpPr>
          <p:spPr>
            <a:xfrm>
              <a:off x="2988661" y="1980516"/>
              <a:ext cx="1778046" cy="1578009"/>
            </a:xfrm>
            <a:prstGeom prst="rect">
              <a:avLst/>
            </a:prstGeom>
            <a:noFill/>
          </p:spPr>
          <p:txBody>
            <a:bodyPr wrap="square" rtlCol="0">
              <a:spAutoFit/>
            </a:bodyPr>
            <a:lstStyle/>
            <a:p>
              <a:pPr algn="ctr">
                <a:defRPr/>
              </a:pPr>
              <a:r>
                <a:rPr lang="en-US" sz="1600" dirty="0">
                  <a:solidFill>
                    <a:srgbClr val="32363F"/>
                  </a:solidFill>
                  <a:latin typeface="Calibri Light"/>
                </a:rPr>
                <a:t>6) Which month has the highest number of cancellations?</a:t>
              </a:r>
            </a:p>
            <a:p>
              <a:br>
                <a:rPr lang="en-US" sz="1400" dirty="0"/>
              </a:br>
              <a:endParaRPr kumimoji="0" lang="en-IN" sz="1400" b="0" i="0" u="none" strike="noStrike" kern="1200" cap="none" spc="0" normalizeH="0" baseline="0" noProof="0" dirty="0">
                <a:ln>
                  <a:noFill/>
                </a:ln>
                <a:solidFill>
                  <a:srgbClr val="32363F"/>
                </a:solidFill>
                <a:effectLst/>
                <a:uLnTx/>
                <a:uFillTx/>
                <a:latin typeface="Calibri Light"/>
                <a:ea typeface="+mn-ea"/>
                <a:cs typeface="+mn-cs"/>
              </a:endParaRPr>
            </a:p>
          </p:txBody>
        </p:sp>
        <p:sp>
          <p:nvSpPr>
            <p:cNvPr id="35" name="TextBox 34">
              <a:extLst>
                <a:ext uri="{FF2B5EF4-FFF2-40B4-BE49-F238E27FC236}">
                  <a16:creationId xmlns:a16="http://schemas.microsoft.com/office/drawing/2014/main" id="{A09DDFA8-51D2-4CDD-BD95-EF6FF35CD4B8}"/>
                </a:ext>
              </a:extLst>
            </p:cNvPr>
            <p:cNvSpPr txBox="1"/>
            <p:nvPr/>
          </p:nvSpPr>
          <p:spPr>
            <a:xfrm>
              <a:off x="4795331" y="1050372"/>
              <a:ext cx="2009443" cy="1094945"/>
            </a:xfrm>
            <a:prstGeom prst="rect">
              <a:avLst/>
            </a:prstGeom>
            <a:noFill/>
          </p:spPr>
          <p:txBody>
            <a:bodyPr wrap="square" rtlCol="0">
              <a:spAutoFit/>
            </a:bodyPr>
            <a:lstStyle/>
            <a:p>
              <a:pPr algn="ctr">
                <a:defRPr/>
              </a:pPr>
              <a:r>
                <a:rPr lang="en-US" sz="1600" dirty="0">
                  <a:solidFill>
                    <a:srgbClr val="32363F"/>
                  </a:solidFill>
                  <a:latin typeface="Calibri Light"/>
                </a:rPr>
                <a:t>1) How many bookings were canceled?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2363F"/>
                </a:solidFill>
                <a:effectLst/>
                <a:uLnTx/>
                <a:uFillTx/>
                <a:latin typeface="Calibri Light"/>
                <a:ea typeface="+mn-ea"/>
                <a:cs typeface="+mn-cs"/>
              </a:endParaRPr>
            </a:p>
          </p:txBody>
        </p:sp>
        <p:sp>
          <p:nvSpPr>
            <p:cNvPr id="38" name="TextBox 37">
              <a:extLst>
                <a:ext uri="{FF2B5EF4-FFF2-40B4-BE49-F238E27FC236}">
                  <a16:creationId xmlns:a16="http://schemas.microsoft.com/office/drawing/2014/main" id="{DA8A39D7-9C22-42B0-A53D-D6C4D3EB57C2}"/>
                </a:ext>
              </a:extLst>
            </p:cNvPr>
            <p:cNvSpPr txBox="1"/>
            <p:nvPr/>
          </p:nvSpPr>
          <p:spPr>
            <a:xfrm>
              <a:off x="4781450" y="5175697"/>
              <a:ext cx="2090906" cy="1094945"/>
            </a:xfrm>
            <a:prstGeom prst="rect">
              <a:avLst/>
            </a:prstGeom>
            <a:noFill/>
          </p:spPr>
          <p:txBody>
            <a:bodyPr wrap="square" rtlCol="0">
              <a:spAutoFit/>
            </a:bodyPr>
            <a:lstStyle/>
            <a:p>
              <a:pPr algn="ctr">
                <a:defRPr/>
              </a:pPr>
              <a:r>
                <a:rPr lang="en-US" sz="1600" dirty="0">
                  <a:solidFill>
                    <a:srgbClr val="32363F"/>
                  </a:solidFill>
                  <a:latin typeface="Calibri Light"/>
                </a:rPr>
                <a:t>4) Which country has the most number of hotel visitors?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2363F"/>
                </a:solidFill>
                <a:effectLst/>
                <a:uLnTx/>
                <a:uFillTx/>
                <a:latin typeface="Calibri Light"/>
                <a:ea typeface="+mn-ea"/>
                <a:cs typeface="+mn-cs"/>
              </a:endParaRPr>
            </a:p>
          </p:txBody>
        </p:sp>
      </p:grpSp>
      <p:grpSp>
        <p:nvGrpSpPr>
          <p:cNvPr id="7" name="Group 7">
            <a:extLst>
              <a:ext uri="{FF2B5EF4-FFF2-40B4-BE49-F238E27FC236}">
                <a16:creationId xmlns:a16="http://schemas.microsoft.com/office/drawing/2014/main" id="{DB9415FA-10A5-4DD8-9698-35E7E254E84F}"/>
              </a:ext>
            </a:extLst>
          </p:cNvPr>
          <p:cNvGrpSpPr/>
          <p:nvPr/>
        </p:nvGrpSpPr>
        <p:grpSpPr>
          <a:xfrm>
            <a:off x="3394201" y="1665418"/>
            <a:ext cx="5918974" cy="3740998"/>
            <a:chOff x="3499721" y="1785715"/>
            <a:chExt cx="5355927" cy="3613425"/>
          </a:xfrm>
        </p:grpSpPr>
        <p:sp>
          <p:nvSpPr>
            <p:cNvPr id="18" name="Freeform: Shape 14">
              <a:extLst>
                <a:ext uri="{FF2B5EF4-FFF2-40B4-BE49-F238E27FC236}">
                  <a16:creationId xmlns:a16="http://schemas.microsoft.com/office/drawing/2014/main" id="{6D92F905-76EC-4623-BFE4-8CBAD3B71869}"/>
                </a:ext>
              </a:extLst>
            </p:cNvPr>
            <p:cNvSpPr/>
            <p:nvPr/>
          </p:nvSpPr>
          <p:spPr>
            <a:xfrm>
              <a:off x="6841255" y="3653342"/>
              <a:ext cx="2014393" cy="1745798"/>
            </a:xfrm>
            <a:custGeom>
              <a:avLst/>
              <a:gdLst>
                <a:gd name="connsiteX0" fmla="*/ 0 w 2014393"/>
                <a:gd name="connsiteY0" fmla="*/ 858696 h 1717392"/>
                <a:gd name="connsiteX1" fmla="*/ 490659 w 2014393"/>
                <a:gd name="connsiteY1" fmla="*/ 0 h 1717392"/>
                <a:gd name="connsiteX2" fmla="*/ 1523734 w 2014393"/>
                <a:gd name="connsiteY2" fmla="*/ 0 h 1717392"/>
                <a:gd name="connsiteX3" fmla="*/ 2014393 w 2014393"/>
                <a:gd name="connsiteY3" fmla="*/ 858696 h 1717392"/>
                <a:gd name="connsiteX4" fmla="*/ 1523734 w 2014393"/>
                <a:gd name="connsiteY4" fmla="*/ 1717392 h 1717392"/>
                <a:gd name="connsiteX5" fmla="*/ 490659 w 2014393"/>
                <a:gd name="connsiteY5" fmla="*/ 1717392 h 1717392"/>
                <a:gd name="connsiteX6" fmla="*/ 0 w 2014393"/>
                <a:gd name="connsiteY6" fmla="*/ 858696 h 17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4393" h="1717392">
                  <a:moveTo>
                    <a:pt x="0" y="858696"/>
                  </a:moveTo>
                  <a:lnTo>
                    <a:pt x="490659" y="0"/>
                  </a:lnTo>
                  <a:lnTo>
                    <a:pt x="1523734" y="0"/>
                  </a:lnTo>
                  <a:lnTo>
                    <a:pt x="2014393" y="858696"/>
                  </a:lnTo>
                  <a:lnTo>
                    <a:pt x="1523734" y="1717392"/>
                  </a:lnTo>
                  <a:lnTo>
                    <a:pt x="490659" y="1717392"/>
                  </a:lnTo>
                  <a:lnTo>
                    <a:pt x="0" y="858696"/>
                  </a:lnTo>
                  <a:close/>
                </a:path>
              </a:pathLst>
            </a:custGeom>
            <a:noFill/>
            <a:ln w="57150">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299" tIns="338435" rIns="387299" bIns="338435" numCol="1" spcCol="1270" anchor="ctr" anchorCtr="0">
              <a:noAutofit/>
            </a:bodyPr>
            <a:lstStyle/>
            <a:p>
              <a:pPr marL="0" marR="0" lvl="0" indent="0" algn="ctr" defTabSz="1955800" rtl="0" eaLnBrk="1" fontAlgn="auto" latinLnBrk="0" hangingPunct="1">
                <a:lnSpc>
                  <a:spcPct val="90000"/>
                </a:lnSpc>
                <a:spcBef>
                  <a:spcPct val="0"/>
                </a:spcBef>
                <a:spcAft>
                  <a:spcPct val="35000"/>
                </a:spcAft>
                <a:buClrTx/>
                <a:buSzTx/>
                <a:buFontTx/>
                <a:buNone/>
                <a:tabLst/>
                <a:defRPr/>
              </a:pPr>
              <a:endParaRPr kumimoji="0" lang="en-IN" sz="4400" b="0" i="0" u="none" strike="noStrike" kern="1200" cap="none" spc="0" normalizeH="0" baseline="0" noProof="0">
                <a:ln>
                  <a:noFill/>
                </a:ln>
                <a:solidFill>
                  <a:prstClr val="white"/>
                </a:solidFill>
                <a:effectLst/>
                <a:uLnTx/>
                <a:uFillTx/>
                <a:latin typeface="Calibri Light"/>
                <a:ea typeface="+mn-ea"/>
                <a:cs typeface="+mn-cs"/>
              </a:endParaRPr>
            </a:p>
          </p:txBody>
        </p:sp>
        <p:sp>
          <p:nvSpPr>
            <p:cNvPr id="36" name="Freeform: Shape 19">
              <a:extLst>
                <a:ext uri="{FF2B5EF4-FFF2-40B4-BE49-F238E27FC236}">
                  <a16:creationId xmlns:a16="http://schemas.microsoft.com/office/drawing/2014/main" id="{4DDC7BDF-93D8-4C26-8F62-49273DD6CCD3}"/>
                </a:ext>
              </a:extLst>
            </p:cNvPr>
            <p:cNvSpPr/>
            <p:nvPr/>
          </p:nvSpPr>
          <p:spPr>
            <a:xfrm>
              <a:off x="3499721" y="1785715"/>
              <a:ext cx="2014393" cy="1717392"/>
            </a:xfrm>
            <a:custGeom>
              <a:avLst/>
              <a:gdLst>
                <a:gd name="connsiteX0" fmla="*/ 0 w 2014393"/>
                <a:gd name="connsiteY0" fmla="*/ 858696 h 1717392"/>
                <a:gd name="connsiteX1" fmla="*/ 490659 w 2014393"/>
                <a:gd name="connsiteY1" fmla="*/ 0 h 1717392"/>
                <a:gd name="connsiteX2" fmla="*/ 1523734 w 2014393"/>
                <a:gd name="connsiteY2" fmla="*/ 0 h 1717392"/>
                <a:gd name="connsiteX3" fmla="*/ 2014393 w 2014393"/>
                <a:gd name="connsiteY3" fmla="*/ 858696 h 1717392"/>
                <a:gd name="connsiteX4" fmla="*/ 1523734 w 2014393"/>
                <a:gd name="connsiteY4" fmla="*/ 1717392 h 1717392"/>
                <a:gd name="connsiteX5" fmla="*/ 490659 w 2014393"/>
                <a:gd name="connsiteY5" fmla="*/ 1717392 h 1717392"/>
                <a:gd name="connsiteX6" fmla="*/ 0 w 2014393"/>
                <a:gd name="connsiteY6" fmla="*/ 858696 h 17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4393" h="1717392">
                  <a:moveTo>
                    <a:pt x="0" y="858696"/>
                  </a:moveTo>
                  <a:lnTo>
                    <a:pt x="490659" y="0"/>
                  </a:lnTo>
                  <a:lnTo>
                    <a:pt x="1523734" y="0"/>
                  </a:lnTo>
                  <a:lnTo>
                    <a:pt x="2014393" y="858696"/>
                  </a:lnTo>
                  <a:lnTo>
                    <a:pt x="1523734" y="1717392"/>
                  </a:lnTo>
                  <a:lnTo>
                    <a:pt x="490659" y="1717392"/>
                  </a:lnTo>
                  <a:lnTo>
                    <a:pt x="0" y="858696"/>
                  </a:lnTo>
                  <a:close/>
                </a:path>
              </a:pathLst>
            </a:custGeom>
            <a:noFill/>
            <a:ln w="57150">
              <a:solidFill>
                <a:srgbClr val="00B0AC"/>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299" tIns="338435" rIns="387299" bIns="338435" numCol="1" spcCol="1270" anchor="ctr" anchorCtr="0">
              <a:noAutofit/>
            </a:bodyPr>
            <a:lstStyle/>
            <a:p>
              <a:pPr marL="0" marR="0" lvl="0" indent="0" algn="ctr" defTabSz="1955800" rtl="0" eaLnBrk="1" fontAlgn="auto" latinLnBrk="0" hangingPunct="1">
                <a:lnSpc>
                  <a:spcPct val="90000"/>
                </a:lnSpc>
                <a:spcBef>
                  <a:spcPct val="0"/>
                </a:spcBef>
                <a:spcAft>
                  <a:spcPct val="35000"/>
                </a:spcAft>
                <a:buClrTx/>
                <a:buSzTx/>
                <a:buFontTx/>
                <a:buNone/>
                <a:tabLst/>
                <a:defRPr/>
              </a:pPr>
              <a:endParaRPr kumimoji="0" lang="en-IN" sz="4400" b="0" i="0" u="none" strike="noStrike" kern="1200" cap="none" spc="0" normalizeH="0" baseline="0" noProof="0">
                <a:ln>
                  <a:noFill/>
                </a:ln>
                <a:solidFill>
                  <a:prstClr val="white"/>
                </a:solidFill>
                <a:effectLst/>
                <a:uLnTx/>
                <a:uFillTx/>
                <a:latin typeface="Calibri Light"/>
                <a:ea typeface="+mn-ea"/>
                <a:cs typeface="+mn-cs"/>
              </a:endParaRPr>
            </a:p>
          </p:txBody>
        </p:sp>
      </p:grpSp>
      <p:cxnSp>
        <p:nvCxnSpPr>
          <p:cNvPr id="63" name="Straight Connector 62">
            <a:extLst>
              <a:ext uri="{FF2B5EF4-FFF2-40B4-BE49-F238E27FC236}">
                <a16:creationId xmlns:a16="http://schemas.microsoft.com/office/drawing/2014/main" id="{DACBE5B7-378F-F6A1-2ECB-A6643B56D06E}"/>
              </a:ext>
            </a:extLst>
          </p:cNvPr>
          <p:cNvCxnSpPr>
            <a:cxnSpLocks/>
          </p:cNvCxnSpPr>
          <p:nvPr/>
        </p:nvCxnSpPr>
        <p:spPr>
          <a:xfrm flipH="1">
            <a:off x="0" y="6516546"/>
            <a:ext cx="11239847" cy="0"/>
          </a:xfrm>
          <a:prstGeom prst="line">
            <a:avLst/>
          </a:prstGeom>
        </p:spPr>
        <p:style>
          <a:lnRef idx="1">
            <a:schemeClr val="accent1"/>
          </a:lnRef>
          <a:fillRef idx="0">
            <a:schemeClr val="accent1"/>
          </a:fillRef>
          <a:effectRef idx="0">
            <a:schemeClr val="accent1"/>
          </a:effectRef>
          <a:fontRef idx="minor">
            <a:schemeClr val="tx1"/>
          </a:fontRef>
        </p:style>
      </p:cxnSp>
      <p:pic>
        <p:nvPicPr>
          <p:cNvPr id="39" name="Google Shape;1801;p33">
            <a:extLst>
              <a:ext uri="{FF2B5EF4-FFF2-40B4-BE49-F238E27FC236}">
                <a16:creationId xmlns:a16="http://schemas.microsoft.com/office/drawing/2014/main" id="{C2D5F22D-5A05-F141-7989-8C5C7284B925}"/>
              </a:ext>
            </a:extLst>
          </p:cNvPr>
          <p:cNvPicPr preferRelativeResize="0"/>
          <p:nvPr/>
        </p:nvPicPr>
        <p:blipFill>
          <a:blip r:embed="rId2">
            <a:alphaModFix/>
          </a:blip>
          <a:stretch>
            <a:fillRect/>
          </a:stretch>
        </p:blipFill>
        <p:spPr>
          <a:xfrm>
            <a:off x="10201410" y="66834"/>
            <a:ext cx="1934407" cy="393600"/>
          </a:xfrm>
          <a:prstGeom prst="rect">
            <a:avLst/>
          </a:prstGeom>
          <a:noFill/>
          <a:ln>
            <a:noFill/>
          </a:ln>
        </p:spPr>
      </p:pic>
    </p:spTree>
    <p:extLst>
      <p:ext uri="{BB962C8B-B14F-4D97-AF65-F5344CB8AC3E}">
        <p14:creationId xmlns:p14="http://schemas.microsoft.com/office/powerpoint/2010/main" val="233726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C86E2E-328F-4447-9763-D145DE98E337}"/>
              </a:ext>
            </a:extLst>
          </p:cNvPr>
          <p:cNvSpPr>
            <a:spLocks noGrp="1"/>
          </p:cNvSpPr>
          <p:nvPr>
            <p:ph type="sldNum" sz="quarter" idx="12"/>
          </p:nvPr>
        </p:nvSpPr>
        <p:spPr/>
        <p:txBody>
          <a:bodyPr/>
          <a:lstStyle/>
          <a:p>
            <a:fld id="{03DC2DEF-D2FE-4B45-ABA4-9F153FD1C98A}" type="slidenum">
              <a:rPr lang="en-US" dirty="0" smtClean="0"/>
              <a:t>6</a:t>
            </a:fld>
            <a:endParaRPr lang="en-US"/>
          </a:p>
        </p:txBody>
      </p:sp>
      <p:sp>
        <p:nvSpPr>
          <p:cNvPr id="50" name="Title 1">
            <a:extLst>
              <a:ext uri="{FF2B5EF4-FFF2-40B4-BE49-F238E27FC236}">
                <a16:creationId xmlns:a16="http://schemas.microsoft.com/office/drawing/2014/main" id="{EB24EC23-034D-451A-A01F-678FC943E7C1}"/>
              </a:ext>
            </a:extLst>
          </p:cNvPr>
          <p:cNvSpPr>
            <a:spLocks noGrp="1"/>
          </p:cNvSpPr>
          <p:nvPr>
            <p:ph type="title"/>
          </p:nvPr>
        </p:nvSpPr>
        <p:spPr>
          <a:xfrm>
            <a:off x="417993" y="307090"/>
            <a:ext cx="6682603" cy="758824"/>
          </a:xfrm>
        </p:spPr>
        <p:txBody>
          <a:bodyPr>
            <a:normAutofit/>
          </a:bodyPr>
          <a:lstStyle/>
          <a:p>
            <a:r>
              <a:rPr lang="en-US" dirty="0"/>
              <a:t>EDA</a:t>
            </a:r>
            <a:endParaRPr lang="en-IN" dirty="0"/>
          </a:p>
        </p:txBody>
      </p:sp>
      <p:cxnSp>
        <p:nvCxnSpPr>
          <p:cNvPr id="44" name="Straight Connector 43">
            <a:extLst>
              <a:ext uri="{FF2B5EF4-FFF2-40B4-BE49-F238E27FC236}">
                <a16:creationId xmlns:a16="http://schemas.microsoft.com/office/drawing/2014/main" id="{A998B205-C0EE-E2E3-AAAF-EBFECA20EEBF}"/>
              </a:ext>
            </a:extLst>
          </p:cNvPr>
          <p:cNvCxnSpPr>
            <a:cxnSpLocks/>
          </p:cNvCxnSpPr>
          <p:nvPr/>
        </p:nvCxnSpPr>
        <p:spPr>
          <a:xfrm flipH="1">
            <a:off x="0" y="6516546"/>
            <a:ext cx="11239847" cy="0"/>
          </a:xfrm>
          <a:prstGeom prst="line">
            <a:avLst/>
          </a:prstGeom>
        </p:spPr>
        <p:style>
          <a:lnRef idx="1">
            <a:schemeClr val="accent1"/>
          </a:lnRef>
          <a:fillRef idx="0">
            <a:schemeClr val="accent1"/>
          </a:fillRef>
          <a:effectRef idx="0">
            <a:schemeClr val="accent1"/>
          </a:effectRef>
          <a:fontRef idx="minor">
            <a:schemeClr val="tx1"/>
          </a:fontRef>
        </p:style>
      </p:cxnSp>
      <p:pic>
        <p:nvPicPr>
          <p:cNvPr id="46" name="Google Shape;1801;p33">
            <a:extLst>
              <a:ext uri="{FF2B5EF4-FFF2-40B4-BE49-F238E27FC236}">
                <a16:creationId xmlns:a16="http://schemas.microsoft.com/office/drawing/2014/main" id="{BF6FEB67-F638-1DFA-0D4B-4450A55C6D0E}"/>
              </a:ext>
            </a:extLst>
          </p:cNvPr>
          <p:cNvPicPr preferRelativeResize="0"/>
          <p:nvPr/>
        </p:nvPicPr>
        <p:blipFill>
          <a:blip r:embed="rId2">
            <a:alphaModFix/>
          </a:blip>
          <a:stretch>
            <a:fillRect/>
          </a:stretch>
        </p:blipFill>
        <p:spPr>
          <a:xfrm>
            <a:off x="10201410" y="66834"/>
            <a:ext cx="1934407" cy="393600"/>
          </a:xfrm>
          <a:prstGeom prst="rect">
            <a:avLst/>
          </a:prstGeom>
          <a:noFill/>
          <a:ln>
            <a:noFill/>
          </a:ln>
        </p:spPr>
      </p:pic>
      <p:pic>
        <p:nvPicPr>
          <p:cNvPr id="7" name="Picture 6">
            <a:extLst>
              <a:ext uri="{FF2B5EF4-FFF2-40B4-BE49-F238E27FC236}">
                <a16:creationId xmlns:a16="http://schemas.microsoft.com/office/drawing/2014/main" id="{362AD38F-1FD7-22FE-FAF1-701D776A78EE}"/>
              </a:ext>
            </a:extLst>
          </p:cNvPr>
          <p:cNvPicPr>
            <a:picLocks noChangeAspect="1"/>
          </p:cNvPicPr>
          <p:nvPr/>
        </p:nvPicPr>
        <p:blipFill>
          <a:blip r:embed="rId3"/>
          <a:stretch>
            <a:fillRect/>
          </a:stretch>
        </p:blipFill>
        <p:spPr>
          <a:xfrm>
            <a:off x="2658256" y="618691"/>
            <a:ext cx="5502519" cy="58675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2" name="TextBox 51">
            <a:extLst>
              <a:ext uri="{FF2B5EF4-FFF2-40B4-BE49-F238E27FC236}">
                <a16:creationId xmlns:a16="http://schemas.microsoft.com/office/drawing/2014/main" id="{387D79BE-418C-CD0A-6A4F-25E8473D0282}"/>
              </a:ext>
            </a:extLst>
          </p:cNvPr>
          <p:cNvSpPr txBox="1"/>
          <p:nvPr/>
        </p:nvSpPr>
        <p:spPr>
          <a:xfrm>
            <a:off x="8525215" y="2228671"/>
            <a:ext cx="2290269" cy="1200329"/>
          </a:xfrm>
          <a:prstGeom prst="rect">
            <a:avLst/>
          </a:prstGeom>
          <a:noFill/>
        </p:spPr>
        <p:txBody>
          <a:bodyPr wrap="square" lIns="91440" tIns="45720" rIns="91440" bIns="45720" rtlCol="0" anchor="t">
            <a:spAutoFit/>
          </a:bodyPr>
          <a:lstStyle/>
          <a:p>
            <a:r>
              <a:rPr lang="en-US" b="0" i="0" dirty="0">
                <a:solidFill>
                  <a:srgbClr val="292929"/>
                </a:solidFill>
                <a:effectLst/>
                <a:latin typeface="charter"/>
              </a:rPr>
              <a:t>Out of 119,390 hotel bookings, a total of 37.04% of bookings were canceled.</a:t>
            </a:r>
            <a:endParaRPr lang="en-IN" dirty="0"/>
          </a:p>
        </p:txBody>
      </p:sp>
    </p:spTree>
    <p:extLst>
      <p:ext uri="{BB962C8B-B14F-4D97-AF65-F5344CB8AC3E}">
        <p14:creationId xmlns:p14="http://schemas.microsoft.com/office/powerpoint/2010/main" val="2752181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C86E2E-328F-4447-9763-D145DE98E337}"/>
              </a:ext>
            </a:extLst>
          </p:cNvPr>
          <p:cNvSpPr>
            <a:spLocks noGrp="1"/>
          </p:cNvSpPr>
          <p:nvPr>
            <p:ph type="sldNum" sz="quarter" idx="12"/>
          </p:nvPr>
        </p:nvSpPr>
        <p:spPr/>
        <p:txBody>
          <a:bodyPr/>
          <a:lstStyle/>
          <a:p>
            <a:fld id="{03DC2DEF-D2FE-4B45-ABA4-9F153FD1C98A}" type="slidenum">
              <a:rPr lang="en-US" dirty="0" smtClean="0"/>
              <a:t>7</a:t>
            </a:fld>
            <a:endParaRPr lang="en-US"/>
          </a:p>
        </p:txBody>
      </p:sp>
      <p:sp>
        <p:nvSpPr>
          <p:cNvPr id="50" name="Title 1">
            <a:extLst>
              <a:ext uri="{FF2B5EF4-FFF2-40B4-BE49-F238E27FC236}">
                <a16:creationId xmlns:a16="http://schemas.microsoft.com/office/drawing/2014/main" id="{EB24EC23-034D-451A-A01F-678FC943E7C1}"/>
              </a:ext>
            </a:extLst>
          </p:cNvPr>
          <p:cNvSpPr>
            <a:spLocks noGrp="1"/>
          </p:cNvSpPr>
          <p:nvPr>
            <p:ph type="title"/>
          </p:nvPr>
        </p:nvSpPr>
        <p:spPr>
          <a:xfrm>
            <a:off x="417993" y="307090"/>
            <a:ext cx="6682603" cy="758824"/>
          </a:xfrm>
        </p:spPr>
        <p:txBody>
          <a:bodyPr>
            <a:normAutofit/>
          </a:bodyPr>
          <a:lstStyle/>
          <a:p>
            <a:r>
              <a:rPr lang="en-US" dirty="0"/>
              <a:t>EDA</a:t>
            </a:r>
            <a:endParaRPr lang="en-IN" dirty="0"/>
          </a:p>
        </p:txBody>
      </p:sp>
      <p:cxnSp>
        <p:nvCxnSpPr>
          <p:cNvPr id="44" name="Straight Connector 43">
            <a:extLst>
              <a:ext uri="{FF2B5EF4-FFF2-40B4-BE49-F238E27FC236}">
                <a16:creationId xmlns:a16="http://schemas.microsoft.com/office/drawing/2014/main" id="{A998B205-C0EE-E2E3-AAAF-EBFECA20EEBF}"/>
              </a:ext>
            </a:extLst>
          </p:cNvPr>
          <p:cNvCxnSpPr>
            <a:cxnSpLocks/>
          </p:cNvCxnSpPr>
          <p:nvPr/>
        </p:nvCxnSpPr>
        <p:spPr>
          <a:xfrm flipH="1">
            <a:off x="0" y="6516546"/>
            <a:ext cx="11239847" cy="0"/>
          </a:xfrm>
          <a:prstGeom prst="line">
            <a:avLst/>
          </a:prstGeom>
        </p:spPr>
        <p:style>
          <a:lnRef idx="1">
            <a:schemeClr val="accent1"/>
          </a:lnRef>
          <a:fillRef idx="0">
            <a:schemeClr val="accent1"/>
          </a:fillRef>
          <a:effectRef idx="0">
            <a:schemeClr val="accent1"/>
          </a:effectRef>
          <a:fontRef idx="minor">
            <a:schemeClr val="tx1"/>
          </a:fontRef>
        </p:style>
      </p:cxnSp>
      <p:pic>
        <p:nvPicPr>
          <p:cNvPr id="46" name="Google Shape;1801;p33">
            <a:extLst>
              <a:ext uri="{FF2B5EF4-FFF2-40B4-BE49-F238E27FC236}">
                <a16:creationId xmlns:a16="http://schemas.microsoft.com/office/drawing/2014/main" id="{BF6FEB67-F638-1DFA-0D4B-4450A55C6D0E}"/>
              </a:ext>
            </a:extLst>
          </p:cNvPr>
          <p:cNvPicPr preferRelativeResize="0"/>
          <p:nvPr/>
        </p:nvPicPr>
        <p:blipFill>
          <a:blip r:embed="rId2">
            <a:alphaModFix/>
          </a:blip>
          <a:stretch>
            <a:fillRect/>
          </a:stretch>
        </p:blipFill>
        <p:spPr>
          <a:xfrm>
            <a:off x="10201410" y="66834"/>
            <a:ext cx="1934407" cy="393600"/>
          </a:xfrm>
          <a:prstGeom prst="rect">
            <a:avLst/>
          </a:prstGeom>
          <a:noFill/>
          <a:ln>
            <a:noFill/>
          </a:ln>
        </p:spPr>
      </p:pic>
      <p:pic>
        <p:nvPicPr>
          <p:cNvPr id="3" name="Picture 2">
            <a:extLst>
              <a:ext uri="{FF2B5EF4-FFF2-40B4-BE49-F238E27FC236}">
                <a16:creationId xmlns:a16="http://schemas.microsoft.com/office/drawing/2014/main" id="{C2FB7C21-E228-D0E1-B64A-D65CCCFA1A18}"/>
              </a:ext>
            </a:extLst>
          </p:cNvPr>
          <p:cNvPicPr>
            <a:picLocks noChangeAspect="1"/>
          </p:cNvPicPr>
          <p:nvPr/>
        </p:nvPicPr>
        <p:blipFill>
          <a:blip r:embed="rId3"/>
          <a:stretch>
            <a:fillRect/>
          </a:stretch>
        </p:blipFill>
        <p:spPr>
          <a:xfrm>
            <a:off x="1602566" y="667848"/>
            <a:ext cx="7669253" cy="58525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74BE6597-12C8-1253-7345-0188F2433980}"/>
              </a:ext>
            </a:extLst>
          </p:cNvPr>
          <p:cNvSpPr txBox="1"/>
          <p:nvPr/>
        </p:nvSpPr>
        <p:spPr>
          <a:xfrm>
            <a:off x="9311257" y="1658399"/>
            <a:ext cx="2330137" cy="3139321"/>
          </a:xfrm>
          <a:prstGeom prst="rect">
            <a:avLst/>
          </a:prstGeom>
          <a:noFill/>
        </p:spPr>
        <p:txBody>
          <a:bodyPr wrap="square" lIns="91440" tIns="45720" rIns="91440" bIns="45720" rtlCol="0" anchor="t">
            <a:spAutoFit/>
          </a:bodyPr>
          <a:lstStyle/>
          <a:p>
            <a:r>
              <a:rPr lang="en-US" b="0" i="0" dirty="0">
                <a:solidFill>
                  <a:srgbClr val="292929"/>
                </a:solidFill>
                <a:effectLst/>
                <a:latin typeface="charter"/>
              </a:rPr>
              <a:t>There is steady increase in bookings from January to August, with a slight dip in June and peak in August. </a:t>
            </a:r>
          </a:p>
          <a:p>
            <a:endParaRPr lang="en-US" b="0" i="0" dirty="0">
              <a:solidFill>
                <a:srgbClr val="292929"/>
              </a:solidFill>
              <a:effectLst/>
              <a:latin typeface="charter"/>
            </a:endParaRPr>
          </a:p>
          <a:p>
            <a:r>
              <a:rPr lang="en-US" b="0" i="0" dirty="0">
                <a:solidFill>
                  <a:srgbClr val="292929"/>
                </a:solidFill>
                <a:effectLst/>
                <a:latin typeface="charter"/>
              </a:rPr>
              <a:t>This is followed by a sharp fall in bookings from August back to January.</a:t>
            </a:r>
            <a:endParaRPr lang="en-IN" dirty="0"/>
          </a:p>
        </p:txBody>
      </p:sp>
    </p:spTree>
    <p:extLst>
      <p:ext uri="{BB962C8B-B14F-4D97-AF65-F5344CB8AC3E}">
        <p14:creationId xmlns:p14="http://schemas.microsoft.com/office/powerpoint/2010/main" val="73745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C86E2E-328F-4447-9763-D145DE98E337}"/>
              </a:ext>
            </a:extLst>
          </p:cNvPr>
          <p:cNvSpPr>
            <a:spLocks noGrp="1"/>
          </p:cNvSpPr>
          <p:nvPr>
            <p:ph type="sldNum" sz="quarter" idx="12"/>
          </p:nvPr>
        </p:nvSpPr>
        <p:spPr/>
        <p:txBody>
          <a:bodyPr/>
          <a:lstStyle/>
          <a:p>
            <a:fld id="{03DC2DEF-D2FE-4B45-ABA4-9F153FD1C98A}" type="slidenum">
              <a:rPr lang="en-US" dirty="0" smtClean="0"/>
              <a:t>8</a:t>
            </a:fld>
            <a:endParaRPr lang="en-US"/>
          </a:p>
        </p:txBody>
      </p:sp>
      <p:sp>
        <p:nvSpPr>
          <p:cNvPr id="50" name="Title 1">
            <a:extLst>
              <a:ext uri="{FF2B5EF4-FFF2-40B4-BE49-F238E27FC236}">
                <a16:creationId xmlns:a16="http://schemas.microsoft.com/office/drawing/2014/main" id="{EB24EC23-034D-451A-A01F-678FC943E7C1}"/>
              </a:ext>
            </a:extLst>
          </p:cNvPr>
          <p:cNvSpPr>
            <a:spLocks noGrp="1"/>
          </p:cNvSpPr>
          <p:nvPr>
            <p:ph type="title"/>
          </p:nvPr>
        </p:nvSpPr>
        <p:spPr>
          <a:xfrm>
            <a:off x="417993" y="307090"/>
            <a:ext cx="6682603" cy="758824"/>
          </a:xfrm>
        </p:spPr>
        <p:txBody>
          <a:bodyPr>
            <a:normAutofit/>
          </a:bodyPr>
          <a:lstStyle/>
          <a:p>
            <a:r>
              <a:rPr lang="en-US" dirty="0"/>
              <a:t>EDA</a:t>
            </a:r>
            <a:endParaRPr lang="en-IN" dirty="0"/>
          </a:p>
        </p:txBody>
      </p:sp>
      <p:cxnSp>
        <p:nvCxnSpPr>
          <p:cNvPr id="44" name="Straight Connector 43">
            <a:extLst>
              <a:ext uri="{FF2B5EF4-FFF2-40B4-BE49-F238E27FC236}">
                <a16:creationId xmlns:a16="http://schemas.microsoft.com/office/drawing/2014/main" id="{A998B205-C0EE-E2E3-AAAF-EBFECA20EEBF}"/>
              </a:ext>
            </a:extLst>
          </p:cNvPr>
          <p:cNvCxnSpPr>
            <a:cxnSpLocks/>
          </p:cNvCxnSpPr>
          <p:nvPr/>
        </p:nvCxnSpPr>
        <p:spPr>
          <a:xfrm flipH="1">
            <a:off x="0" y="6516546"/>
            <a:ext cx="11239847" cy="0"/>
          </a:xfrm>
          <a:prstGeom prst="line">
            <a:avLst/>
          </a:prstGeom>
        </p:spPr>
        <p:style>
          <a:lnRef idx="1">
            <a:schemeClr val="accent1"/>
          </a:lnRef>
          <a:fillRef idx="0">
            <a:schemeClr val="accent1"/>
          </a:fillRef>
          <a:effectRef idx="0">
            <a:schemeClr val="accent1"/>
          </a:effectRef>
          <a:fontRef idx="minor">
            <a:schemeClr val="tx1"/>
          </a:fontRef>
        </p:style>
      </p:cxnSp>
      <p:pic>
        <p:nvPicPr>
          <p:cNvPr id="46" name="Google Shape;1801;p33">
            <a:extLst>
              <a:ext uri="{FF2B5EF4-FFF2-40B4-BE49-F238E27FC236}">
                <a16:creationId xmlns:a16="http://schemas.microsoft.com/office/drawing/2014/main" id="{BF6FEB67-F638-1DFA-0D4B-4450A55C6D0E}"/>
              </a:ext>
            </a:extLst>
          </p:cNvPr>
          <p:cNvPicPr preferRelativeResize="0"/>
          <p:nvPr/>
        </p:nvPicPr>
        <p:blipFill>
          <a:blip r:embed="rId2">
            <a:alphaModFix/>
          </a:blip>
          <a:stretch>
            <a:fillRect/>
          </a:stretch>
        </p:blipFill>
        <p:spPr>
          <a:xfrm>
            <a:off x="10201410" y="66834"/>
            <a:ext cx="1934407" cy="393600"/>
          </a:xfrm>
          <a:prstGeom prst="rect">
            <a:avLst/>
          </a:prstGeom>
          <a:noFill/>
          <a:ln>
            <a:noFill/>
          </a:ln>
        </p:spPr>
      </p:pic>
      <p:pic>
        <p:nvPicPr>
          <p:cNvPr id="3" name="Picture 2">
            <a:extLst>
              <a:ext uri="{FF2B5EF4-FFF2-40B4-BE49-F238E27FC236}">
                <a16:creationId xmlns:a16="http://schemas.microsoft.com/office/drawing/2014/main" id="{00D45965-3173-445E-30CA-53DB98590221}"/>
              </a:ext>
            </a:extLst>
          </p:cNvPr>
          <p:cNvPicPr>
            <a:picLocks noChangeAspect="1"/>
          </p:cNvPicPr>
          <p:nvPr/>
        </p:nvPicPr>
        <p:blipFill>
          <a:blip r:embed="rId3"/>
          <a:stretch>
            <a:fillRect/>
          </a:stretch>
        </p:blipFill>
        <p:spPr>
          <a:xfrm>
            <a:off x="417993" y="1248285"/>
            <a:ext cx="9081723" cy="50513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0F8F49EA-0061-2636-B0FA-15DD34C06357}"/>
              </a:ext>
            </a:extLst>
          </p:cNvPr>
          <p:cNvSpPr txBox="1"/>
          <p:nvPr/>
        </p:nvSpPr>
        <p:spPr>
          <a:xfrm>
            <a:off x="9557877" y="2006823"/>
            <a:ext cx="2330137" cy="2585323"/>
          </a:xfrm>
          <a:prstGeom prst="rect">
            <a:avLst/>
          </a:prstGeom>
          <a:noFill/>
        </p:spPr>
        <p:txBody>
          <a:bodyPr wrap="square" lIns="91440" tIns="45720" rIns="91440" bIns="45720" rtlCol="0" anchor="t">
            <a:spAutoFit/>
          </a:bodyPr>
          <a:lstStyle/>
          <a:p>
            <a:r>
              <a:rPr lang="en-US" b="0" i="0" dirty="0">
                <a:solidFill>
                  <a:srgbClr val="292929"/>
                </a:solidFill>
                <a:effectLst/>
                <a:latin typeface="charter"/>
              </a:rPr>
              <a:t>The monthly average daily rate per person (ADR PP) closely follows the volume of bookings per month, with the highest ADR PP in August and lowest ADR PP in January.</a:t>
            </a:r>
            <a:endParaRPr lang="en-IN" dirty="0"/>
          </a:p>
        </p:txBody>
      </p:sp>
    </p:spTree>
    <p:extLst>
      <p:ext uri="{BB962C8B-B14F-4D97-AF65-F5344CB8AC3E}">
        <p14:creationId xmlns:p14="http://schemas.microsoft.com/office/powerpoint/2010/main" val="262976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C86E2E-328F-4447-9763-D145DE98E337}"/>
              </a:ext>
            </a:extLst>
          </p:cNvPr>
          <p:cNvSpPr>
            <a:spLocks noGrp="1"/>
          </p:cNvSpPr>
          <p:nvPr>
            <p:ph type="sldNum" sz="quarter" idx="12"/>
          </p:nvPr>
        </p:nvSpPr>
        <p:spPr/>
        <p:txBody>
          <a:bodyPr/>
          <a:lstStyle/>
          <a:p>
            <a:fld id="{03DC2DEF-D2FE-4B45-ABA4-9F153FD1C98A}" type="slidenum">
              <a:rPr lang="en-US" dirty="0" smtClean="0"/>
              <a:t>9</a:t>
            </a:fld>
            <a:endParaRPr lang="en-US"/>
          </a:p>
        </p:txBody>
      </p:sp>
      <p:sp>
        <p:nvSpPr>
          <p:cNvPr id="50" name="Title 1">
            <a:extLst>
              <a:ext uri="{FF2B5EF4-FFF2-40B4-BE49-F238E27FC236}">
                <a16:creationId xmlns:a16="http://schemas.microsoft.com/office/drawing/2014/main" id="{EB24EC23-034D-451A-A01F-678FC943E7C1}"/>
              </a:ext>
            </a:extLst>
          </p:cNvPr>
          <p:cNvSpPr>
            <a:spLocks noGrp="1"/>
          </p:cNvSpPr>
          <p:nvPr>
            <p:ph type="title"/>
          </p:nvPr>
        </p:nvSpPr>
        <p:spPr>
          <a:xfrm>
            <a:off x="417993" y="307090"/>
            <a:ext cx="6682603" cy="758824"/>
          </a:xfrm>
        </p:spPr>
        <p:txBody>
          <a:bodyPr>
            <a:normAutofit/>
          </a:bodyPr>
          <a:lstStyle/>
          <a:p>
            <a:r>
              <a:rPr lang="en-US" dirty="0"/>
              <a:t>EDA</a:t>
            </a:r>
            <a:endParaRPr lang="en-IN" dirty="0"/>
          </a:p>
        </p:txBody>
      </p:sp>
      <p:cxnSp>
        <p:nvCxnSpPr>
          <p:cNvPr id="44" name="Straight Connector 43">
            <a:extLst>
              <a:ext uri="{FF2B5EF4-FFF2-40B4-BE49-F238E27FC236}">
                <a16:creationId xmlns:a16="http://schemas.microsoft.com/office/drawing/2014/main" id="{A998B205-C0EE-E2E3-AAAF-EBFECA20EEBF}"/>
              </a:ext>
            </a:extLst>
          </p:cNvPr>
          <p:cNvCxnSpPr>
            <a:cxnSpLocks/>
          </p:cNvCxnSpPr>
          <p:nvPr/>
        </p:nvCxnSpPr>
        <p:spPr>
          <a:xfrm flipH="1">
            <a:off x="0" y="6516546"/>
            <a:ext cx="11239847" cy="0"/>
          </a:xfrm>
          <a:prstGeom prst="line">
            <a:avLst/>
          </a:prstGeom>
        </p:spPr>
        <p:style>
          <a:lnRef idx="1">
            <a:schemeClr val="accent1"/>
          </a:lnRef>
          <a:fillRef idx="0">
            <a:schemeClr val="accent1"/>
          </a:fillRef>
          <a:effectRef idx="0">
            <a:schemeClr val="accent1"/>
          </a:effectRef>
          <a:fontRef idx="minor">
            <a:schemeClr val="tx1"/>
          </a:fontRef>
        </p:style>
      </p:cxnSp>
      <p:pic>
        <p:nvPicPr>
          <p:cNvPr id="46" name="Google Shape;1801;p33">
            <a:extLst>
              <a:ext uri="{FF2B5EF4-FFF2-40B4-BE49-F238E27FC236}">
                <a16:creationId xmlns:a16="http://schemas.microsoft.com/office/drawing/2014/main" id="{BF6FEB67-F638-1DFA-0D4B-4450A55C6D0E}"/>
              </a:ext>
            </a:extLst>
          </p:cNvPr>
          <p:cNvPicPr preferRelativeResize="0"/>
          <p:nvPr/>
        </p:nvPicPr>
        <p:blipFill>
          <a:blip r:embed="rId2">
            <a:alphaModFix/>
          </a:blip>
          <a:stretch>
            <a:fillRect/>
          </a:stretch>
        </p:blipFill>
        <p:spPr>
          <a:xfrm>
            <a:off x="10201410" y="66834"/>
            <a:ext cx="1934407" cy="393600"/>
          </a:xfrm>
          <a:prstGeom prst="rect">
            <a:avLst/>
          </a:prstGeom>
          <a:noFill/>
          <a:ln>
            <a:noFill/>
          </a:ln>
        </p:spPr>
      </p:pic>
      <p:pic>
        <p:nvPicPr>
          <p:cNvPr id="3" name="Picture 2">
            <a:extLst>
              <a:ext uri="{FF2B5EF4-FFF2-40B4-BE49-F238E27FC236}">
                <a16:creationId xmlns:a16="http://schemas.microsoft.com/office/drawing/2014/main" id="{411F8363-7EA0-286A-E0C8-9D6985D97A02}"/>
              </a:ext>
            </a:extLst>
          </p:cNvPr>
          <p:cNvPicPr>
            <a:picLocks noChangeAspect="1"/>
          </p:cNvPicPr>
          <p:nvPr/>
        </p:nvPicPr>
        <p:blipFill>
          <a:blip r:embed="rId3"/>
          <a:stretch>
            <a:fillRect/>
          </a:stretch>
        </p:blipFill>
        <p:spPr>
          <a:xfrm>
            <a:off x="1376517" y="710549"/>
            <a:ext cx="5724080" cy="5724080"/>
          </a:xfrm>
          <a:prstGeom prst="rect">
            <a:avLst/>
          </a:prstGeom>
        </p:spPr>
      </p:pic>
      <p:sp>
        <p:nvSpPr>
          <p:cNvPr id="9" name="TextBox 8">
            <a:extLst>
              <a:ext uri="{FF2B5EF4-FFF2-40B4-BE49-F238E27FC236}">
                <a16:creationId xmlns:a16="http://schemas.microsoft.com/office/drawing/2014/main" id="{37E495FB-E838-630B-161B-D113F7512E05}"/>
              </a:ext>
            </a:extLst>
          </p:cNvPr>
          <p:cNvSpPr txBox="1"/>
          <p:nvPr/>
        </p:nvSpPr>
        <p:spPr>
          <a:xfrm>
            <a:off x="7561929" y="1839674"/>
            <a:ext cx="2330137" cy="2308324"/>
          </a:xfrm>
          <a:prstGeom prst="rect">
            <a:avLst/>
          </a:prstGeom>
          <a:noFill/>
        </p:spPr>
        <p:txBody>
          <a:bodyPr wrap="square" lIns="91440" tIns="45720" rIns="91440" bIns="45720" rtlCol="0" anchor="t">
            <a:spAutoFit/>
          </a:bodyPr>
          <a:lstStyle/>
          <a:p>
            <a:r>
              <a:rPr lang="en-US" b="0" i="0" dirty="0">
                <a:solidFill>
                  <a:srgbClr val="292929"/>
                </a:solidFill>
                <a:effectLst/>
                <a:latin typeface="charter"/>
              </a:rPr>
              <a:t>Most of the hotel visitors are Europeans, with a majority coming from Portugal (PRT), followed by Great Britain (GBR), France (FRA), Spain (ESP) and Germany (DEU).</a:t>
            </a:r>
            <a:endParaRPr lang="en-IN" dirty="0"/>
          </a:p>
        </p:txBody>
      </p:sp>
    </p:spTree>
    <p:extLst>
      <p:ext uri="{BB962C8B-B14F-4D97-AF65-F5344CB8AC3E}">
        <p14:creationId xmlns:p14="http://schemas.microsoft.com/office/powerpoint/2010/main" val="4229181676"/>
      </p:ext>
    </p:extLst>
  </p:cSld>
  <p:clrMapOvr>
    <a:masterClrMapping/>
  </p:clrMapOvr>
</p:sld>
</file>

<file path=ppt/theme/theme1.xml><?xml version="1.0" encoding="utf-8"?>
<a:theme xmlns:a="http://schemas.openxmlformats.org/drawingml/2006/main" name="1_Office Theme">
  <a:themeElements>
    <a:clrScheme name="Custom 16">
      <a:dk1>
        <a:srgbClr val="32363F"/>
      </a:dk1>
      <a:lt1>
        <a:sysClr val="window" lastClr="FFFFFF"/>
      </a:lt1>
      <a:dk2>
        <a:srgbClr val="313C41"/>
      </a:dk2>
      <a:lt2>
        <a:srgbClr val="FFFFFF"/>
      </a:lt2>
      <a:accent1>
        <a:srgbClr val="2C85AE"/>
      </a:accent1>
      <a:accent2>
        <a:srgbClr val="116C80"/>
      </a:accent2>
      <a:accent3>
        <a:srgbClr val="116C80"/>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755</Words>
  <Application>Microsoft Office PowerPoint</Application>
  <PresentationFormat>Widescreen</PresentationFormat>
  <Paragraphs>63</Paragraphs>
  <Slides>14</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charter</vt:lpstr>
      <vt:lpstr>Raleway</vt:lpstr>
      <vt:lpstr>sohne</vt:lpstr>
      <vt:lpstr>1_Office Theme</vt:lpstr>
      <vt:lpstr> Predicting Hotel Booking Cancellations</vt:lpstr>
      <vt:lpstr>Overview</vt:lpstr>
      <vt:lpstr>Problem Statement</vt:lpstr>
      <vt:lpstr>PowerPoint Presentation</vt:lpstr>
      <vt:lpstr>Questions to be Answered</vt:lpstr>
      <vt:lpstr>EDA</vt:lpstr>
      <vt:lpstr>EDA</vt:lpstr>
      <vt:lpstr>EDA</vt:lpstr>
      <vt:lpstr>EDA</vt:lpstr>
      <vt:lpstr>EDA</vt:lpstr>
      <vt:lpstr>EDA</vt:lpstr>
      <vt:lpstr>Model Comparison</vt:lpstr>
      <vt:lpstr>Strategies to tackle booking cancellations</vt:lpstr>
      <vt:lpstr>Business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Gayatri Dandawate</dc:creator>
  <cp:lastModifiedBy>Nagarjuna Gottipati</cp:lastModifiedBy>
  <cp:revision>13</cp:revision>
  <dcterms:created xsi:type="dcterms:W3CDTF">2022-04-17T09:27:02Z</dcterms:created>
  <dcterms:modified xsi:type="dcterms:W3CDTF">2022-06-25T13:48:28Z</dcterms:modified>
</cp:coreProperties>
</file>