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488" r:id="rId1"/>
  </p:sldMasterIdLst>
  <p:sldIdLst>
    <p:sldId id="262" r:id="rId2"/>
    <p:sldId id="263" r:id="rId3"/>
    <p:sldId id="257" r:id="rId4"/>
    <p:sldId id="258" r:id="rId5"/>
    <p:sldId id="264" r:id="rId6"/>
    <p:sldId id="265" r:id="rId7"/>
    <p:sldId id="259" r:id="rId8"/>
    <p:sldId id="260" r:id="rId9"/>
    <p:sldId id="266" r:id="rId10"/>
    <p:sldId id="267" r:id="rId11"/>
    <p:sldId id="268"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3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ry Singh" userId="5d097103cb0466ab" providerId="Windows Live" clId="Web-{9ABD9581-114E-4EC6-923E-5E6127C6E55F}"/>
    <pc:docChg chg="modSld">
      <pc:chgData name="Harry Singh" userId="5d097103cb0466ab" providerId="Windows Live" clId="Web-{9ABD9581-114E-4EC6-923E-5E6127C6E55F}" dt="2023-06-22T20:03:04.619" v="1" actId="14100"/>
      <pc:docMkLst>
        <pc:docMk/>
      </pc:docMkLst>
      <pc:sldChg chg="modSp">
        <pc:chgData name="Harry Singh" userId="5d097103cb0466ab" providerId="Windows Live" clId="Web-{9ABD9581-114E-4EC6-923E-5E6127C6E55F}" dt="2023-06-22T20:03:04.619" v="1" actId="14100"/>
        <pc:sldMkLst>
          <pc:docMk/>
          <pc:sldMk cId="3101893915" sldId="262"/>
        </pc:sldMkLst>
        <pc:spChg chg="mod">
          <ac:chgData name="Harry Singh" userId="5d097103cb0466ab" providerId="Windows Live" clId="Web-{9ABD9581-114E-4EC6-923E-5E6127C6E55F}" dt="2023-06-22T20:03:04.619" v="1" actId="14100"/>
          <ac:spMkLst>
            <pc:docMk/>
            <pc:sldMk cId="3101893915" sldId="262"/>
            <ac:spMk id="3" creationId="{636D2AF3-3FA0-ED97-0371-B3579CFBC21F}"/>
          </ac:spMkLst>
        </pc:spChg>
      </pc:sldChg>
    </pc:docChg>
  </pc:docChgLst>
  <pc:docChgLst>
    <pc:chgData name="Harry Singh" userId="5d097103cb0466ab" providerId="Windows Live" clId="Web-{1072A171-D1D5-41EA-9F26-06198825B292}"/>
    <pc:docChg chg="addSld modSld sldOrd addMainMaster delMainMaster">
      <pc:chgData name="Harry Singh" userId="5d097103cb0466ab" providerId="Windows Live" clId="Web-{1072A171-D1D5-41EA-9F26-06198825B292}" dt="2023-06-22T19:59:45.352" v="80"/>
      <pc:docMkLst>
        <pc:docMk/>
      </pc:docMkLst>
      <pc:sldChg chg="modSp mod modClrScheme chgLayout">
        <pc:chgData name="Harry Singh" userId="5d097103cb0466ab" providerId="Windows Live" clId="Web-{1072A171-D1D5-41EA-9F26-06198825B292}" dt="2023-06-22T19:51:19.679" v="2" actId="1076"/>
        <pc:sldMkLst>
          <pc:docMk/>
          <pc:sldMk cId="3059696003" sldId="257"/>
        </pc:sldMkLst>
        <pc:spChg chg="mod ord">
          <ac:chgData name="Harry Singh" userId="5d097103cb0466ab" providerId="Windows Live" clId="Web-{1072A171-D1D5-41EA-9F26-06198825B292}" dt="2023-06-22T19:44:34.368" v="1"/>
          <ac:spMkLst>
            <pc:docMk/>
            <pc:sldMk cId="3059696003" sldId="257"/>
            <ac:spMk id="2" creationId="{5B69F070-7777-B79D-9B2E-14EE703C2B53}"/>
          </ac:spMkLst>
        </pc:spChg>
        <pc:spChg chg="mod ord">
          <ac:chgData name="Harry Singh" userId="5d097103cb0466ab" providerId="Windows Live" clId="Web-{1072A171-D1D5-41EA-9F26-06198825B292}" dt="2023-06-22T19:51:19.679" v="2" actId="1076"/>
          <ac:spMkLst>
            <pc:docMk/>
            <pc:sldMk cId="3059696003" sldId="257"/>
            <ac:spMk id="3" creationId="{3158B0F4-A8F6-29E1-034F-6C1D0870B291}"/>
          </ac:spMkLst>
        </pc:spChg>
      </pc:sldChg>
      <pc:sldChg chg="modSp mod modClrScheme chgLayout">
        <pc:chgData name="Harry Singh" userId="5d097103cb0466ab" providerId="Windows Live" clId="Web-{1072A171-D1D5-41EA-9F26-06198825B292}" dt="2023-06-22T19:51:28.273" v="3" actId="1076"/>
        <pc:sldMkLst>
          <pc:docMk/>
          <pc:sldMk cId="3976009870" sldId="258"/>
        </pc:sldMkLst>
        <pc:spChg chg="mod ord">
          <ac:chgData name="Harry Singh" userId="5d097103cb0466ab" providerId="Windows Live" clId="Web-{1072A171-D1D5-41EA-9F26-06198825B292}" dt="2023-06-22T19:44:34.368" v="1"/>
          <ac:spMkLst>
            <pc:docMk/>
            <pc:sldMk cId="3976009870" sldId="258"/>
            <ac:spMk id="2" creationId="{4103D1E1-1D86-6570-0A26-B1565A565E56}"/>
          </ac:spMkLst>
        </pc:spChg>
        <pc:spChg chg="mod ord">
          <ac:chgData name="Harry Singh" userId="5d097103cb0466ab" providerId="Windows Live" clId="Web-{1072A171-D1D5-41EA-9F26-06198825B292}" dt="2023-06-22T19:51:28.273" v="3" actId="1076"/>
          <ac:spMkLst>
            <pc:docMk/>
            <pc:sldMk cId="3976009870" sldId="258"/>
            <ac:spMk id="3" creationId="{7642F991-8138-B663-A132-4D2B08127809}"/>
          </ac:spMkLst>
        </pc:spChg>
      </pc:sldChg>
      <pc:sldChg chg="modSp mod modClrScheme chgLayout">
        <pc:chgData name="Harry Singh" userId="5d097103cb0466ab" providerId="Windows Live" clId="Web-{1072A171-D1D5-41EA-9F26-06198825B292}" dt="2023-06-22T19:44:34.368" v="1"/>
        <pc:sldMkLst>
          <pc:docMk/>
          <pc:sldMk cId="1627523717" sldId="259"/>
        </pc:sldMkLst>
        <pc:spChg chg="mod ord">
          <ac:chgData name="Harry Singh" userId="5d097103cb0466ab" providerId="Windows Live" clId="Web-{1072A171-D1D5-41EA-9F26-06198825B292}" dt="2023-06-22T19:44:34.368" v="1"/>
          <ac:spMkLst>
            <pc:docMk/>
            <pc:sldMk cId="1627523717" sldId="259"/>
            <ac:spMk id="2" creationId="{71BC261A-9038-DFA2-7AD8-5495DFA6A76E}"/>
          </ac:spMkLst>
        </pc:spChg>
        <pc:spChg chg="mod ord">
          <ac:chgData name="Harry Singh" userId="5d097103cb0466ab" providerId="Windows Live" clId="Web-{1072A171-D1D5-41EA-9F26-06198825B292}" dt="2023-06-22T19:44:34.368" v="1"/>
          <ac:spMkLst>
            <pc:docMk/>
            <pc:sldMk cId="1627523717" sldId="259"/>
            <ac:spMk id="3" creationId="{51E2E048-BDE2-83B7-E934-39865436F2C3}"/>
          </ac:spMkLst>
        </pc:spChg>
      </pc:sldChg>
      <pc:sldChg chg="modSp mod modClrScheme chgLayout">
        <pc:chgData name="Harry Singh" userId="5d097103cb0466ab" providerId="Windows Live" clId="Web-{1072A171-D1D5-41EA-9F26-06198825B292}" dt="2023-06-22T19:44:34.368" v="1"/>
        <pc:sldMkLst>
          <pc:docMk/>
          <pc:sldMk cId="689310199" sldId="260"/>
        </pc:sldMkLst>
        <pc:spChg chg="mod ord">
          <ac:chgData name="Harry Singh" userId="5d097103cb0466ab" providerId="Windows Live" clId="Web-{1072A171-D1D5-41EA-9F26-06198825B292}" dt="2023-06-22T19:44:34.368" v="1"/>
          <ac:spMkLst>
            <pc:docMk/>
            <pc:sldMk cId="689310199" sldId="260"/>
            <ac:spMk id="2" creationId="{10ED58E7-E62B-51BA-65A0-D6B25D929184}"/>
          </ac:spMkLst>
        </pc:spChg>
        <pc:spChg chg="mod ord">
          <ac:chgData name="Harry Singh" userId="5d097103cb0466ab" providerId="Windows Live" clId="Web-{1072A171-D1D5-41EA-9F26-06198825B292}" dt="2023-06-22T19:44:34.368" v="1"/>
          <ac:spMkLst>
            <pc:docMk/>
            <pc:sldMk cId="689310199" sldId="260"/>
            <ac:spMk id="3" creationId="{B3C45C30-BBE3-1A7D-E77F-24FFEC51C87E}"/>
          </ac:spMkLst>
        </pc:spChg>
      </pc:sldChg>
      <pc:sldChg chg="addSp delSp modSp mod modClrScheme chgLayout">
        <pc:chgData name="Harry Singh" userId="5d097103cb0466ab" providerId="Windows Live" clId="Web-{1072A171-D1D5-41EA-9F26-06198825B292}" dt="2023-06-22T19:55:08.515" v="17"/>
        <pc:sldMkLst>
          <pc:docMk/>
          <pc:sldMk cId="3908814257" sldId="261"/>
        </pc:sldMkLst>
        <pc:spChg chg="mod ord">
          <ac:chgData name="Harry Singh" userId="5d097103cb0466ab" providerId="Windows Live" clId="Web-{1072A171-D1D5-41EA-9F26-06198825B292}" dt="2023-06-22T19:44:34.368" v="1"/>
          <ac:spMkLst>
            <pc:docMk/>
            <pc:sldMk cId="3908814257" sldId="261"/>
            <ac:spMk id="2" creationId="{1DAED592-5BF5-4229-7ECD-AED6BBBCFF55}"/>
          </ac:spMkLst>
        </pc:spChg>
        <pc:picChg chg="add del mod">
          <ac:chgData name="Harry Singh" userId="5d097103cb0466ab" providerId="Windows Live" clId="Web-{1072A171-D1D5-41EA-9F26-06198825B292}" dt="2023-06-22T19:55:08.515" v="17"/>
          <ac:picMkLst>
            <pc:docMk/>
            <pc:sldMk cId="3908814257" sldId="261"/>
            <ac:picMk id="3" creationId="{D52E1F65-1AE3-D2D5-2DF7-A10A187585C0}"/>
          </ac:picMkLst>
        </pc:picChg>
      </pc:sldChg>
      <pc:sldChg chg="modSp mod setBg modClrScheme chgLayout">
        <pc:chgData name="Harry Singh" userId="5d097103cb0466ab" providerId="Windows Live" clId="Web-{1072A171-D1D5-41EA-9F26-06198825B292}" dt="2023-06-22T19:53:50.434" v="9"/>
        <pc:sldMkLst>
          <pc:docMk/>
          <pc:sldMk cId="3101893915" sldId="262"/>
        </pc:sldMkLst>
        <pc:spChg chg="mod ord">
          <ac:chgData name="Harry Singh" userId="5d097103cb0466ab" providerId="Windows Live" clId="Web-{1072A171-D1D5-41EA-9F26-06198825B292}" dt="2023-06-22T19:53:50.434" v="9"/>
          <ac:spMkLst>
            <pc:docMk/>
            <pc:sldMk cId="3101893915" sldId="262"/>
            <ac:spMk id="2" creationId="{CD771322-62E7-8074-54AE-90442CEE5273}"/>
          </ac:spMkLst>
        </pc:spChg>
        <pc:spChg chg="mod">
          <ac:chgData name="Harry Singh" userId="5d097103cb0466ab" providerId="Windows Live" clId="Web-{1072A171-D1D5-41EA-9F26-06198825B292}" dt="2023-06-22T19:53:50.434" v="9"/>
          <ac:spMkLst>
            <pc:docMk/>
            <pc:sldMk cId="3101893915" sldId="262"/>
            <ac:spMk id="3" creationId="{636D2AF3-3FA0-ED97-0371-B3579CFBC21F}"/>
          </ac:spMkLst>
        </pc:spChg>
        <pc:picChg chg="mod ord">
          <ac:chgData name="Harry Singh" userId="5d097103cb0466ab" providerId="Windows Live" clId="Web-{1072A171-D1D5-41EA-9F26-06198825B292}" dt="2023-06-22T19:53:50.434" v="9"/>
          <ac:picMkLst>
            <pc:docMk/>
            <pc:sldMk cId="3101893915" sldId="262"/>
            <ac:picMk id="6" creationId="{54384D68-02C7-F903-7564-4829940F2605}"/>
          </ac:picMkLst>
        </pc:picChg>
      </pc:sldChg>
      <pc:sldChg chg="modSp mod modClrScheme chgLayout">
        <pc:chgData name="Harry Singh" userId="5d097103cb0466ab" providerId="Windows Live" clId="Web-{1072A171-D1D5-41EA-9F26-06198825B292}" dt="2023-06-22T19:44:34.368" v="1"/>
        <pc:sldMkLst>
          <pc:docMk/>
          <pc:sldMk cId="3544753675" sldId="263"/>
        </pc:sldMkLst>
        <pc:spChg chg="mod ord">
          <ac:chgData name="Harry Singh" userId="5d097103cb0466ab" providerId="Windows Live" clId="Web-{1072A171-D1D5-41EA-9F26-06198825B292}" dt="2023-06-22T19:44:34.368" v="1"/>
          <ac:spMkLst>
            <pc:docMk/>
            <pc:sldMk cId="3544753675" sldId="263"/>
            <ac:spMk id="2" creationId="{9F982C72-8CE6-A2FF-DD27-4DD5340587C5}"/>
          </ac:spMkLst>
        </pc:spChg>
        <pc:spChg chg="mod ord">
          <ac:chgData name="Harry Singh" userId="5d097103cb0466ab" providerId="Windows Live" clId="Web-{1072A171-D1D5-41EA-9F26-06198825B292}" dt="2023-06-22T19:44:34.368" v="1"/>
          <ac:spMkLst>
            <pc:docMk/>
            <pc:sldMk cId="3544753675" sldId="263"/>
            <ac:spMk id="3" creationId="{D31A7722-17A3-A9A9-C592-B73102864797}"/>
          </ac:spMkLst>
        </pc:spChg>
      </pc:sldChg>
      <pc:sldChg chg="modSp mod setBg modClrScheme chgLayout">
        <pc:chgData name="Harry Singh" userId="5d097103cb0466ab" providerId="Windows Live" clId="Web-{1072A171-D1D5-41EA-9F26-06198825B292}" dt="2023-06-22T19:52:31.931" v="5"/>
        <pc:sldMkLst>
          <pc:docMk/>
          <pc:sldMk cId="1146646701" sldId="264"/>
        </pc:sldMkLst>
        <pc:spChg chg="mod ord">
          <ac:chgData name="Harry Singh" userId="5d097103cb0466ab" providerId="Windows Live" clId="Web-{1072A171-D1D5-41EA-9F26-06198825B292}" dt="2023-06-22T19:52:31.931" v="5"/>
          <ac:spMkLst>
            <pc:docMk/>
            <pc:sldMk cId="1146646701" sldId="264"/>
            <ac:spMk id="2" creationId="{EB773BEA-AF28-A879-2B04-C8660ED8641F}"/>
          </ac:spMkLst>
        </pc:spChg>
        <pc:spChg chg="mod ord">
          <ac:chgData name="Harry Singh" userId="5d097103cb0466ab" providerId="Windows Live" clId="Web-{1072A171-D1D5-41EA-9F26-06198825B292}" dt="2023-06-22T19:52:31.931" v="5"/>
          <ac:spMkLst>
            <pc:docMk/>
            <pc:sldMk cId="1146646701" sldId="264"/>
            <ac:spMk id="3" creationId="{B4B3A716-FCFA-B0D3-01BF-1038F9246790}"/>
          </ac:spMkLst>
        </pc:spChg>
        <pc:picChg chg="mod">
          <ac:chgData name="Harry Singh" userId="5d097103cb0466ab" providerId="Windows Live" clId="Web-{1072A171-D1D5-41EA-9F26-06198825B292}" dt="2023-06-22T19:52:31.931" v="5"/>
          <ac:picMkLst>
            <pc:docMk/>
            <pc:sldMk cId="1146646701" sldId="264"/>
            <ac:picMk id="4" creationId="{728B30D6-6E41-A638-FD7D-863EB3C210C0}"/>
          </ac:picMkLst>
        </pc:picChg>
      </pc:sldChg>
      <pc:sldChg chg="addSp delSp modSp mod setBg modClrScheme chgLayout">
        <pc:chgData name="Harry Singh" userId="5d097103cb0466ab" providerId="Windows Live" clId="Web-{1072A171-D1D5-41EA-9F26-06198825B292}" dt="2023-06-22T19:53:18.371" v="8"/>
        <pc:sldMkLst>
          <pc:docMk/>
          <pc:sldMk cId="1163475529" sldId="265"/>
        </pc:sldMkLst>
        <pc:spChg chg="mod ord">
          <ac:chgData name="Harry Singh" userId="5d097103cb0466ab" providerId="Windows Live" clId="Web-{1072A171-D1D5-41EA-9F26-06198825B292}" dt="2023-06-22T19:53:18.371" v="8"/>
          <ac:spMkLst>
            <pc:docMk/>
            <pc:sldMk cId="1163475529" sldId="265"/>
            <ac:spMk id="3" creationId="{906896C5-42C2-C3F2-ED6C-E3FD330AB787}"/>
          </ac:spMkLst>
        </pc:spChg>
        <pc:spChg chg="add del">
          <ac:chgData name="Harry Singh" userId="5d097103cb0466ab" providerId="Windows Live" clId="Web-{1072A171-D1D5-41EA-9F26-06198825B292}" dt="2023-06-22T19:53:18.292" v="7"/>
          <ac:spMkLst>
            <pc:docMk/>
            <pc:sldMk cId="1163475529" sldId="265"/>
            <ac:spMk id="18" creationId="{2C8C8ED6-A932-44F5-83A5-5793DDA44921}"/>
          </ac:spMkLst>
        </pc:spChg>
        <pc:spChg chg="add del">
          <ac:chgData name="Harry Singh" userId="5d097103cb0466ab" providerId="Windows Live" clId="Web-{1072A171-D1D5-41EA-9F26-06198825B292}" dt="2023-06-22T19:53:18.292" v="7"/>
          <ac:spMkLst>
            <pc:docMk/>
            <pc:sldMk cId="1163475529" sldId="265"/>
            <ac:spMk id="20" creationId="{C182811E-FB7E-4C44-8776-8FBD8D9AA48B}"/>
          </ac:spMkLst>
        </pc:spChg>
        <pc:spChg chg="add del">
          <ac:chgData name="Harry Singh" userId="5d097103cb0466ab" providerId="Windows Live" clId="Web-{1072A171-D1D5-41EA-9F26-06198825B292}" dt="2023-06-22T19:53:18.292" v="7"/>
          <ac:spMkLst>
            <pc:docMk/>
            <pc:sldMk cId="1163475529" sldId="265"/>
            <ac:spMk id="22" creationId="{44658732-4596-4018-974F-676F1F66D19B}"/>
          </ac:spMkLst>
        </pc:spChg>
        <pc:picChg chg="mod ord">
          <ac:chgData name="Harry Singh" userId="5d097103cb0466ab" providerId="Windows Live" clId="Web-{1072A171-D1D5-41EA-9F26-06198825B292}" dt="2023-06-22T19:53:18.371" v="8"/>
          <ac:picMkLst>
            <pc:docMk/>
            <pc:sldMk cId="1163475529" sldId="265"/>
            <ac:picMk id="7" creationId="{F2BD00E7-071B-A72E-4E7E-94C3C2947D5F}"/>
          </ac:picMkLst>
        </pc:picChg>
        <pc:picChg chg="mod">
          <ac:chgData name="Harry Singh" userId="5d097103cb0466ab" providerId="Windows Live" clId="Web-{1072A171-D1D5-41EA-9F26-06198825B292}" dt="2023-06-22T19:53:18.371" v="8"/>
          <ac:picMkLst>
            <pc:docMk/>
            <pc:sldMk cId="1163475529" sldId="265"/>
            <ac:picMk id="13" creationId="{027A353E-0FA8-62AC-34B1-8D9834298220}"/>
          </ac:picMkLst>
        </pc:picChg>
      </pc:sldChg>
      <pc:sldChg chg="addSp delSp modSp new">
        <pc:chgData name="Harry Singh" userId="5d097103cb0466ab" providerId="Windows Live" clId="Web-{1072A171-D1D5-41EA-9F26-06198825B292}" dt="2023-06-22T19:58:13.005" v="60" actId="14100"/>
        <pc:sldMkLst>
          <pc:docMk/>
          <pc:sldMk cId="1821926766" sldId="266"/>
        </pc:sldMkLst>
        <pc:spChg chg="del">
          <ac:chgData name="Harry Singh" userId="5d097103cb0466ab" providerId="Windows Live" clId="Web-{1072A171-D1D5-41EA-9F26-06198825B292}" dt="2023-06-22T19:54:53.686" v="13"/>
          <ac:spMkLst>
            <pc:docMk/>
            <pc:sldMk cId="1821926766" sldId="266"/>
            <ac:spMk id="2" creationId="{A7F93926-25DA-BA5B-A7B3-8D29C6CA37FC}"/>
          </ac:spMkLst>
        </pc:spChg>
        <pc:spChg chg="del">
          <ac:chgData name="Harry Singh" userId="5d097103cb0466ab" providerId="Windows Live" clId="Web-{1072A171-D1D5-41EA-9F26-06198825B292}" dt="2023-06-22T19:54:55.686" v="14"/>
          <ac:spMkLst>
            <pc:docMk/>
            <pc:sldMk cId="1821926766" sldId="266"/>
            <ac:spMk id="3" creationId="{E624ADCB-AA7D-DA93-AA4F-66D580335088}"/>
          </ac:spMkLst>
        </pc:spChg>
        <pc:picChg chg="add del mod">
          <ac:chgData name="Harry Singh" userId="5d097103cb0466ab" providerId="Windows Live" clId="Web-{1072A171-D1D5-41EA-9F26-06198825B292}" dt="2023-06-22T19:55:43.719" v="25"/>
          <ac:picMkLst>
            <pc:docMk/>
            <pc:sldMk cId="1821926766" sldId="266"/>
            <ac:picMk id="4" creationId="{E97433B9-106B-400E-FA04-8A6321CDD4FC}"/>
          </ac:picMkLst>
        </pc:picChg>
        <pc:picChg chg="add del mod">
          <ac:chgData name="Harry Singh" userId="5d097103cb0466ab" providerId="Windows Live" clId="Web-{1072A171-D1D5-41EA-9F26-06198825B292}" dt="2023-06-22T19:55:55.766" v="29"/>
          <ac:picMkLst>
            <pc:docMk/>
            <pc:sldMk cId="1821926766" sldId="266"/>
            <ac:picMk id="5" creationId="{5B6C57D1-ECD4-734B-1094-48C7D394B0DF}"/>
          </ac:picMkLst>
        </pc:picChg>
        <pc:picChg chg="add mod">
          <ac:chgData name="Harry Singh" userId="5d097103cb0466ab" providerId="Windows Live" clId="Web-{1072A171-D1D5-41EA-9F26-06198825B292}" dt="2023-06-22T19:58:13.005" v="60" actId="14100"/>
          <ac:picMkLst>
            <pc:docMk/>
            <pc:sldMk cId="1821926766" sldId="266"/>
            <ac:picMk id="6" creationId="{B7837AC5-3684-DF6D-D2AB-0250CDA58999}"/>
          </ac:picMkLst>
        </pc:picChg>
        <pc:picChg chg="add del mod">
          <ac:chgData name="Harry Singh" userId="5d097103cb0466ab" providerId="Windows Live" clId="Web-{1072A171-D1D5-41EA-9F26-06198825B292}" dt="2023-06-22T19:56:29.924" v="39"/>
          <ac:picMkLst>
            <pc:docMk/>
            <pc:sldMk cId="1821926766" sldId="266"/>
            <ac:picMk id="7" creationId="{FC11DBF4-262E-6A39-A83F-61A916390F90}"/>
          </ac:picMkLst>
        </pc:picChg>
        <pc:picChg chg="add del mod">
          <ac:chgData name="Harry Singh" userId="5d097103cb0466ab" providerId="Windows Live" clId="Web-{1072A171-D1D5-41EA-9F26-06198825B292}" dt="2023-06-22T19:56:58.315" v="45"/>
          <ac:picMkLst>
            <pc:docMk/>
            <pc:sldMk cId="1821926766" sldId="266"/>
            <ac:picMk id="8" creationId="{43E2D238-285F-D1EF-E76D-7AD703A2A719}"/>
          </ac:picMkLst>
        </pc:picChg>
      </pc:sldChg>
      <pc:sldChg chg="addSp delSp modSp new ord">
        <pc:chgData name="Harry Singh" userId="5d097103cb0466ab" providerId="Windows Live" clId="Web-{1072A171-D1D5-41EA-9F26-06198825B292}" dt="2023-06-22T19:59:04.741" v="71" actId="14100"/>
        <pc:sldMkLst>
          <pc:docMk/>
          <pc:sldMk cId="4062015776" sldId="267"/>
        </pc:sldMkLst>
        <pc:spChg chg="del">
          <ac:chgData name="Harry Singh" userId="5d097103cb0466ab" providerId="Windows Live" clId="Web-{1072A171-D1D5-41EA-9F26-06198825B292}" dt="2023-06-22T19:56:34.205" v="40"/>
          <ac:spMkLst>
            <pc:docMk/>
            <pc:sldMk cId="4062015776" sldId="267"/>
            <ac:spMk id="3" creationId="{1D32D013-B86A-2491-95ED-7A1E86514B5B}"/>
          </ac:spMkLst>
        </pc:spChg>
        <pc:spChg chg="add del mod">
          <ac:chgData name="Harry Singh" userId="5d097103cb0466ab" providerId="Windows Live" clId="Web-{1072A171-D1D5-41EA-9F26-06198825B292}" dt="2023-06-22T19:58:50.756" v="66"/>
          <ac:spMkLst>
            <pc:docMk/>
            <pc:sldMk cId="4062015776" sldId="267"/>
            <ac:spMk id="6" creationId="{DE8B322D-EBA4-8112-A7E1-5351655C01E1}"/>
          </ac:spMkLst>
        </pc:spChg>
        <pc:picChg chg="add del mod ord">
          <ac:chgData name="Harry Singh" userId="5d097103cb0466ab" providerId="Windows Live" clId="Web-{1072A171-D1D5-41EA-9F26-06198825B292}" dt="2023-06-22T19:58:41.272" v="65"/>
          <ac:picMkLst>
            <pc:docMk/>
            <pc:sldMk cId="4062015776" sldId="267"/>
            <ac:picMk id="4" creationId="{07D201FF-1CEE-8C76-10E7-43B4AD4E30CF}"/>
          </ac:picMkLst>
        </pc:picChg>
        <pc:picChg chg="add mod ord">
          <ac:chgData name="Harry Singh" userId="5d097103cb0466ab" providerId="Windows Live" clId="Web-{1072A171-D1D5-41EA-9F26-06198825B292}" dt="2023-06-22T19:59:04.741" v="71" actId="14100"/>
          <ac:picMkLst>
            <pc:docMk/>
            <pc:sldMk cId="4062015776" sldId="267"/>
            <ac:picMk id="7" creationId="{58A7A899-8357-455D-D88B-7C7AEF831FF8}"/>
          </ac:picMkLst>
        </pc:picChg>
      </pc:sldChg>
      <pc:sldChg chg="addSp delSp modSp new">
        <pc:chgData name="Harry Singh" userId="5d097103cb0466ab" providerId="Windows Live" clId="Web-{1072A171-D1D5-41EA-9F26-06198825B292}" dt="2023-06-22T19:59:45.352" v="80"/>
        <pc:sldMkLst>
          <pc:docMk/>
          <pc:sldMk cId="2129322742" sldId="268"/>
        </pc:sldMkLst>
        <pc:spChg chg="del">
          <ac:chgData name="Harry Singh" userId="5d097103cb0466ab" providerId="Windows Live" clId="Web-{1072A171-D1D5-41EA-9F26-06198825B292}" dt="2023-06-22T19:57:00.159" v="46"/>
          <ac:spMkLst>
            <pc:docMk/>
            <pc:sldMk cId="2129322742" sldId="268"/>
            <ac:spMk id="3" creationId="{42381FD6-DFA6-9165-E3C3-5B107F90CC56}"/>
          </ac:spMkLst>
        </pc:spChg>
        <pc:spChg chg="add del mod">
          <ac:chgData name="Harry Singh" userId="5d097103cb0466ab" providerId="Windows Live" clId="Web-{1072A171-D1D5-41EA-9F26-06198825B292}" dt="2023-06-22T19:59:16.148" v="73"/>
          <ac:spMkLst>
            <pc:docMk/>
            <pc:sldMk cId="2129322742" sldId="268"/>
            <ac:spMk id="6" creationId="{F984235F-C467-FF26-F69A-B616F67CED1F}"/>
          </ac:spMkLst>
        </pc:spChg>
        <pc:picChg chg="add del mod ord">
          <ac:chgData name="Harry Singh" userId="5d097103cb0466ab" providerId="Windows Live" clId="Web-{1072A171-D1D5-41EA-9F26-06198825B292}" dt="2023-06-22T19:59:08.288" v="72"/>
          <ac:picMkLst>
            <pc:docMk/>
            <pc:sldMk cId="2129322742" sldId="268"/>
            <ac:picMk id="4" creationId="{741C85A5-00FB-7D49-1143-7F3DE1F971EE}"/>
          </ac:picMkLst>
        </pc:picChg>
        <pc:picChg chg="add mod ord">
          <ac:chgData name="Harry Singh" userId="5d097103cb0466ab" providerId="Windows Live" clId="Web-{1072A171-D1D5-41EA-9F26-06198825B292}" dt="2023-06-22T19:59:45.352" v="80"/>
          <ac:picMkLst>
            <pc:docMk/>
            <pc:sldMk cId="2129322742" sldId="268"/>
            <ac:picMk id="7" creationId="{12BFB005-1AEE-15CD-007A-A9F3C23A9CF7}"/>
          </ac:picMkLst>
        </pc:picChg>
      </pc:sldChg>
      <pc:sldMasterChg chg="del delSldLayout">
        <pc:chgData name="Harry Singh" userId="5d097103cb0466ab" providerId="Windows Live" clId="Web-{1072A171-D1D5-41EA-9F26-06198825B292}" dt="2023-06-22T19:44:14.805" v="0"/>
        <pc:sldMasterMkLst>
          <pc:docMk/>
          <pc:sldMasterMk cId="495844923" sldId="2147484458"/>
        </pc:sldMasterMkLst>
        <pc:sldLayoutChg chg="del">
          <pc:chgData name="Harry Singh" userId="5d097103cb0466ab" providerId="Windows Live" clId="Web-{1072A171-D1D5-41EA-9F26-06198825B292}" dt="2023-06-22T19:44:14.805" v="0"/>
          <pc:sldLayoutMkLst>
            <pc:docMk/>
            <pc:sldMasterMk cId="495844923" sldId="2147484458"/>
            <pc:sldLayoutMk cId="3249618749" sldId="2147484459"/>
          </pc:sldLayoutMkLst>
        </pc:sldLayoutChg>
        <pc:sldLayoutChg chg="del">
          <pc:chgData name="Harry Singh" userId="5d097103cb0466ab" providerId="Windows Live" clId="Web-{1072A171-D1D5-41EA-9F26-06198825B292}" dt="2023-06-22T19:44:14.805" v="0"/>
          <pc:sldLayoutMkLst>
            <pc:docMk/>
            <pc:sldMasterMk cId="495844923" sldId="2147484458"/>
            <pc:sldLayoutMk cId="60759113" sldId="2147484460"/>
          </pc:sldLayoutMkLst>
        </pc:sldLayoutChg>
        <pc:sldLayoutChg chg="del">
          <pc:chgData name="Harry Singh" userId="5d097103cb0466ab" providerId="Windows Live" clId="Web-{1072A171-D1D5-41EA-9F26-06198825B292}" dt="2023-06-22T19:44:14.805" v="0"/>
          <pc:sldLayoutMkLst>
            <pc:docMk/>
            <pc:sldMasterMk cId="495844923" sldId="2147484458"/>
            <pc:sldLayoutMk cId="719668886" sldId="2147484461"/>
          </pc:sldLayoutMkLst>
        </pc:sldLayoutChg>
        <pc:sldLayoutChg chg="del">
          <pc:chgData name="Harry Singh" userId="5d097103cb0466ab" providerId="Windows Live" clId="Web-{1072A171-D1D5-41EA-9F26-06198825B292}" dt="2023-06-22T19:44:14.805" v="0"/>
          <pc:sldLayoutMkLst>
            <pc:docMk/>
            <pc:sldMasterMk cId="495844923" sldId="2147484458"/>
            <pc:sldLayoutMk cId="3842674576" sldId="2147484462"/>
          </pc:sldLayoutMkLst>
        </pc:sldLayoutChg>
        <pc:sldLayoutChg chg="del">
          <pc:chgData name="Harry Singh" userId="5d097103cb0466ab" providerId="Windows Live" clId="Web-{1072A171-D1D5-41EA-9F26-06198825B292}" dt="2023-06-22T19:44:14.805" v="0"/>
          <pc:sldLayoutMkLst>
            <pc:docMk/>
            <pc:sldMasterMk cId="495844923" sldId="2147484458"/>
            <pc:sldLayoutMk cId="287860965" sldId="2147484463"/>
          </pc:sldLayoutMkLst>
        </pc:sldLayoutChg>
        <pc:sldLayoutChg chg="del">
          <pc:chgData name="Harry Singh" userId="5d097103cb0466ab" providerId="Windows Live" clId="Web-{1072A171-D1D5-41EA-9F26-06198825B292}" dt="2023-06-22T19:44:14.805" v="0"/>
          <pc:sldLayoutMkLst>
            <pc:docMk/>
            <pc:sldMasterMk cId="495844923" sldId="2147484458"/>
            <pc:sldLayoutMk cId="2078621795" sldId="2147484464"/>
          </pc:sldLayoutMkLst>
        </pc:sldLayoutChg>
        <pc:sldLayoutChg chg="del">
          <pc:chgData name="Harry Singh" userId="5d097103cb0466ab" providerId="Windows Live" clId="Web-{1072A171-D1D5-41EA-9F26-06198825B292}" dt="2023-06-22T19:44:14.805" v="0"/>
          <pc:sldLayoutMkLst>
            <pc:docMk/>
            <pc:sldMasterMk cId="495844923" sldId="2147484458"/>
            <pc:sldLayoutMk cId="2310688080" sldId="2147484465"/>
          </pc:sldLayoutMkLst>
        </pc:sldLayoutChg>
        <pc:sldLayoutChg chg="del">
          <pc:chgData name="Harry Singh" userId="5d097103cb0466ab" providerId="Windows Live" clId="Web-{1072A171-D1D5-41EA-9F26-06198825B292}" dt="2023-06-22T19:44:14.805" v="0"/>
          <pc:sldLayoutMkLst>
            <pc:docMk/>
            <pc:sldMasterMk cId="495844923" sldId="2147484458"/>
            <pc:sldLayoutMk cId="1175873987" sldId="2147484466"/>
          </pc:sldLayoutMkLst>
        </pc:sldLayoutChg>
        <pc:sldLayoutChg chg="del">
          <pc:chgData name="Harry Singh" userId="5d097103cb0466ab" providerId="Windows Live" clId="Web-{1072A171-D1D5-41EA-9F26-06198825B292}" dt="2023-06-22T19:44:14.805" v="0"/>
          <pc:sldLayoutMkLst>
            <pc:docMk/>
            <pc:sldMasterMk cId="495844923" sldId="2147484458"/>
            <pc:sldLayoutMk cId="4041811939" sldId="2147484467"/>
          </pc:sldLayoutMkLst>
        </pc:sldLayoutChg>
        <pc:sldLayoutChg chg="del">
          <pc:chgData name="Harry Singh" userId="5d097103cb0466ab" providerId="Windows Live" clId="Web-{1072A171-D1D5-41EA-9F26-06198825B292}" dt="2023-06-22T19:44:14.805" v="0"/>
          <pc:sldLayoutMkLst>
            <pc:docMk/>
            <pc:sldMasterMk cId="495844923" sldId="2147484458"/>
            <pc:sldLayoutMk cId="1980981650" sldId="2147484468"/>
          </pc:sldLayoutMkLst>
        </pc:sldLayoutChg>
        <pc:sldLayoutChg chg="del">
          <pc:chgData name="Harry Singh" userId="5d097103cb0466ab" providerId="Windows Live" clId="Web-{1072A171-D1D5-41EA-9F26-06198825B292}" dt="2023-06-22T19:44:14.805" v="0"/>
          <pc:sldLayoutMkLst>
            <pc:docMk/>
            <pc:sldMasterMk cId="495844923" sldId="2147484458"/>
            <pc:sldLayoutMk cId="988768565" sldId="2147484469"/>
          </pc:sldLayoutMkLst>
        </pc:sldLayoutChg>
        <pc:sldLayoutChg chg="del">
          <pc:chgData name="Harry Singh" userId="5d097103cb0466ab" providerId="Windows Live" clId="Web-{1072A171-D1D5-41EA-9F26-06198825B292}" dt="2023-06-22T19:44:14.805" v="0"/>
          <pc:sldLayoutMkLst>
            <pc:docMk/>
            <pc:sldMasterMk cId="495844923" sldId="2147484458"/>
            <pc:sldLayoutMk cId="2742581321" sldId="2147484470"/>
          </pc:sldLayoutMkLst>
        </pc:sldLayoutChg>
        <pc:sldLayoutChg chg="del">
          <pc:chgData name="Harry Singh" userId="5d097103cb0466ab" providerId="Windows Live" clId="Web-{1072A171-D1D5-41EA-9F26-06198825B292}" dt="2023-06-22T19:44:14.805" v="0"/>
          <pc:sldLayoutMkLst>
            <pc:docMk/>
            <pc:sldMasterMk cId="495844923" sldId="2147484458"/>
            <pc:sldLayoutMk cId="988992601" sldId="2147484471"/>
          </pc:sldLayoutMkLst>
        </pc:sldLayoutChg>
        <pc:sldLayoutChg chg="del">
          <pc:chgData name="Harry Singh" userId="5d097103cb0466ab" providerId="Windows Live" clId="Web-{1072A171-D1D5-41EA-9F26-06198825B292}" dt="2023-06-22T19:44:14.805" v="0"/>
          <pc:sldLayoutMkLst>
            <pc:docMk/>
            <pc:sldMasterMk cId="495844923" sldId="2147484458"/>
            <pc:sldLayoutMk cId="2823870794" sldId="2147484472"/>
          </pc:sldLayoutMkLst>
        </pc:sldLayoutChg>
        <pc:sldLayoutChg chg="del">
          <pc:chgData name="Harry Singh" userId="5d097103cb0466ab" providerId="Windows Live" clId="Web-{1072A171-D1D5-41EA-9F26-06198825B292}" dt="2023-06-22T19:44:14.805" v="0"/>
          <pc:sldLayoutMkLst>
            <pc:docMk/>
            <pc:sldMasterMk cId="495844923" sldId="2147484458"/>
            <pc:sldLayoutMk cId="1881964918" sldId="2147484473"/>
          </pc:sldLayoutMkLst>
        </pc:sldLayoutChg>
        <pc:sldLayoutChg chg="del">
          <pc:chgData name="Harry Singh" userId="5d097103cb0466ab" providerId="Windows Live" clId="Web-{1072A171-D1D5-41EA-9F26-06198825B292}" dt="2023-06-22T19:44:14.805" v="0"/>
          <pc:sldLayoutMkLst>
            <pc:docMk/>
            <pc:sldMasterMk cId="495844923" sldId="2147484458"/>
            <pc:sldLayoutMk cId="967037696" sldId="2147484474"/>
          </pc:sldLayoutMkLst>
        </pc:sldLayoutChg>
        <pc:sldLayoutChg chg="del">
          <pc:chgData name="Harry Singh" userId="5d097103cb0466ab" providerId="Windows Live" clId="Web-{1072A171-D1D5-41EA-9F26-06198825B292}" dt="2023-06-22T19:44:14.805" v="0"/>
          <pc:sldLayoutMkLst>
            <pc:docMk/>
            <pc:sldMasterMk cId="495844923" sldId="2147484458"/>
            <pc:sldLayoutMk cId="893272045" sldId="2147484475"/>
          </pc:sldLayoutMkLst>
        </pc:sldLayoutChg>
      </pc:sldMasterChg>
      <pc:sldMasterChg chg="add del addSldLayout delSldLayout modSldLayout">
        <pc:chgData name="Harry Singh" userId="5d097103cb0466ab" providerId="Windows Live" clId="Web-{1072A171-D1D5-41EA-9F26-06198825B292}" dt="2023-06-22T19:44:34.368" v="1"/>
        <pc:sldMasterMkLst>
          <pc:docMk/>
          <pc:sldMasterMk cId="1301633506" sldId="2147484476"/>
        </pc:sldMasterMkLst>
        <pc:sldLayoutChg chg="add del mod replId">
          <pc:chgData name="Harry Singh" userId="5d097103cb0466ab" providerId="Windows Live" clId="Web-{1072A171-D1D5-41EA-9F26-06198825B292}" dt="2023-06-22T19:44:34.368" v="1"/>
          <pc:sldLayoutMkLst>
            <pc:docMk/>
            <pc:sldMasterMk cId="1301633506" sldId="2147484476"/>
            <pc:sldLayoutMk cId="215162086" sldId="2147484477"/>
          </pc:sldLayoutMkLst>
        </pc:sldLayoutChg>
        <pc:sldLayoutChg chg="add del mod replId">
          <pc:chgData name="Harry Singh" userId="5d097103cb0466ab" providerId="Windows Live" clId="Web-{1072A171-D1D5-41EA-9F26-06198825B292}" dt="2023-06-22T19:44:34.368" v="1"/>
          <pc:sldLayoutMkLst>
            <pc:docMk/>
            <pc:sldMasterMk cId="1301633506" sldId="2147484476"/>
            <pc:sldLayoutMk cId="3619830994" sldId="2147484478"/>
          </pc:sldLayoutMkLst>
        </pc:sldLayoutChg>
        <pc:sldLayoutChg chg="add del mod replId">
          <pc:chgData name="Harry Singh" userId="5d097103cb0466ab" providerId="Windows Live" clId="Web-{1072A171-D1D5-41EA-9F26-06198825B292}" dt="2023-06-22T19:44:34.368" v="1"/>
          <pc:sldLayoutMkLst>
            <pc:docMk/>
            <pc:sldMasterMk cId="1301633506" sldId="2147484476"/>
            <pc:sldLayoutMk cId="2129352883" sldId="2147484479"/>
          </pc:sldLayoutMkLst>
        </pc:sldLayoutChg>
        <pc:sldLayoutChg chg="add del mod replId">
          <pc:chgData name="Harry Singh" userId="5d097103cb0466ab" providerId="Windows Live" clId="Web-{1072A171-D1D5-41EA-9F26-06198825B292}" dt="2023-06-22T19:44:34.368" v="1"/>
          <pc:sldLayoutMkLst>
            <pc:docMk/>
            <pc:sldMasterMk cId="1301633506" sldId="2147484476"/>
            <pc:sldLayoutMk cId="502157954" sldId="2147484480"/>
          </pc:sldLayoutMkLst>
        </pc:sldLayoutChg>
        <pc:sldLayoutChg chg="add del mod replId">
          <pc:chgData name="Harry Singh" userId="5d097103cb0466ab" providerId="Windows Live" clId="Web-{1072A171-D1D5-41EA-9F26-06198825B292}" dt="2023-06-22T19:44:34.368" v="1"/>
          <pc:sldLayoutMkLst>
            <pc:docMk/>
            <pc:sldMasterMk cId="1301633506" sldId="2147484476"/>
            <pc:sldLayoutMk cId="2977526373" sldId="2147484481"/>
          </pc:sldLayoutMkLst>
        </pc:sldLayoutChg>
        <pc:sldLayoutChg chg="add del mod replId">
          <pc:chgData name="Harry Singh" userId="5d097103cb0466ab" providerId="Windows Live" clId="Web-{1072A171-D1D5-41EA-9F26-06198825B292}" dt="2023-06-22T19:44:34.368" v="1"/>
          <pc:sldLayoutMkLst>
            <pc:docMk/>
            <pc:sldMasterMk cId="1301633506" sldId="2147484476"/>
            <pc:sldLayoutMk cId="2522589426" sldId="2147484482"/>
          </pc:sldLayoutMkLst>
        </pc:sldLayoutChg>
        <pc:sldLayoutChg chg="add del mod replId">
          <pc:chgData name="Harry Singh" userId="5d097103cb0466ab" providerId="Windows Live" clId="Web-{1072A171-D1D5-41EA-9F26-06198825B292}" dt="2023-06-22T19:44:34.368" v="1"/>
          <pc:sldLayoutMkLst>
            <pc:docMk/>
            <pc:sldMasterMk cId="1301633506" sldId="2147484476"/>
            <pc:sldLayoutMk cId="933557247" sldId="2147484483"/>
          </pc:sldLayoutMkLst>
        </pc:sldLayoutChg>
        <pc:sldLayoutChg chg="add del mod replId">
          <pc:chgData name="Harry Singh" userId="5d097103cb0466ab" providerId="Windows Live" clId="Web-{1072A171-D1D5-41EA-9F26-06198825B292}" dt="2023-06-22T19:44:34.368" v="1"/>
          <pc:sldLayoutMkLst>
            <pc:docMk/>
            <pc:sldMasterMk cId="1301633506" sldId="2147484476"/>
            <pc:sldLayoutMk cId="2982856783" sldId="2147484484"/>
          </pc:sldLayoutMkLst>
        </pc:sldLayoutChg>
        <pc:sldLayoutChg chg="add del mod replId">
          <pc:chgData name="Harry Singh" userId="5d097103cb0466ab" providerId="Windows Live" clId="Web-{1072A171-D1D5-41EA-9F26-06198825B292}" dt="2023-06-22T19:44:34.368" v="1"/>
          <pc:sldLayoutMkLst>
            <pc:docMk/>
            <pc:sldMasterMk cId="1301633506" sldId="2147484476"/>
            <pc:sldLayoutMk cId="1022912757" sldId="2147484485"/>
          </pc:sldLayoutMkLst>
        </pc:sldLayoutChg>
        <pc:sldLayoutChg chg="add del mod replId">
          <pc:chgData name="Harry Singh" userId="5d097103cb0466ab" providerId="Windows Live" clId="Web-{1072A171-D1D5-41EA-9F26-06198825B292}" dt="2023-06-22T19:44:34.368" v="1"/>
          <pc:sldLayoutMkLst>
            <pc:docMk/>
            <pc:sldMasterMk cId="1301633506" sldId="2147484476"/>
            <pc:sldLayoutMk cId="3974008383" sldId="2147484486"/>
          </pc:sldLayoutMkLst>
        </pc:sldLayoutChg>
        <pc:sldLayoutChg chg="add del mod replId">
          <pc:chgData name="Harry Singh" userId="5d097103cb0466ab" providerId="Windows Live" clId="Web-{1072A171-D1D5-41EA-9F26-06198825B292}" dt="2023-06-22T19:44:34.368" v="1"/>
          <pc:sldLayoutMkLst>
            <pc:docMk/>
            <pc:sldMasterMk cId="1301633506" sldId="2147484476"/>
            <pc:sldLayoutMk cId="2646505473" sldId="2147484487"/>
          </pc:sldLayoutMkLst>
        </pc:sldLayoutChg>
      </pc:sldMasterChg>
      <pc:sldMasterChg chg="add addSldLayout modSldLayout">
        <pc:chgData name="Harry Singh" userId="5d097103cb0466ab" providerId="Windows Live" clId="Web-{1072A171-D1D5-41EA-9F26-06198825B292}" dt="2023-06-22T19:44:34.368" v="1"/>
        <pc:sldMasterMkLst>
          <pc:docMk/>
          <pc:sldMasterMk cId="1686975073" sldId="2147484488"/>
        </pc:sldMasterMkLst>
        <pc:sldLayoutChg chg="add mod replId">
          <pc:chgData name="Harry Singh" userId="5d097103cb0466ab" providerId="Windows Live" clId="Web-{1072A171-D1D5-41EA-9F26-06198825B292}" dt="2023-06-22T19:44:34.368" v="1"/>
          <pc:sldLayoutMkLst>
            <pc:docMk/>
            <pc:sldMasterMk cId="1686975073" sldId="2147484488"/>
            <pc:sldLayoutMk cId="1691730038" sldId="2147484489"/>
          </pc:sldLayoutMkLst>
        </pc:sldLayoutChg>
        <pc:sldLayoutChg chg="add mod replId">
          <pc:chgData name="Harry Singh" userId="5d097103cb0466ab" providerId="Windows Live" clId="Web-{1072A171-D1D5-41EA-9F26-06198825B292}" dt="2023-06-22T19:44:34.368" v="1"/>
          <pc:sldLayoutMkLst>
            <pc:docMk/>
            <pc:sldMasterMk cId="1686975073" sldId="2147484488"/>
            <pc:sldLayoutMk cId="148842538" sldId="2147484490"/>
          </pc:sldLayoutMkLst>
        </pc:sldLayoutChg>
        <pc:sldLayoutChg chg="add mod replId">
          <pc:chgData name="Harry Singh" userId="5d097103cb0466ab" providerId="Windows Live" clId="Web-{1072A171-D1D5-41EA-9F26-06198825B292}" dt="2023-06-22T19:44:34.368" v="1"/>
          <pc:sldLayoutMkLst>
            <pc:docMk/>
            <pc:sldMasterMk cId="1686975073" sldId="2147484488"/>
            <pc:sldLayoutMk cId="2755937809" sldId="2147484491"/>
          </pc:sldLayoutMkLst>
        </pc:sldLayoutChg>
        <pc:sldLayoutChg chg="add mod replId">
          <pc:chgData name="Harry Singh" userId="5d097103cb0466ab" providerId="Windows Live" clId="Web-{1072A171-D1D5-41EA-9F26-06198825B292}" dt="2023-06-22T19:44:34.368" v="1"/>
          <pc:sldLayoutMkLst>
            <pc:docMk/>
            <pc:sldMasterMk cId="1686975073" sldId="2147484488"/>
            <pc:sldLayoutMk cId="2042171603" sldId="2147484492"/>
          </pc:sldLayoutMkLst>
        </pc:sldLayoutChg>
        <pc:sldLayoutChg chg="add mod replId">
          <pc:chgData name="Harry Singh" userId="5d097103cb0466ab" providerId="Windows Live" clId="Web-{1072A171-D1D5-41EA-9F26-06198825B292}" dt="2023-06-22T19:44:34.368" v="1"/>
          <pc:sldLayoutMkLst>
            <pc:docMk/>
            <pc:sldMasterMk cId="1686975073" sldId="2147484488"/>
            <pc:sldLayoutMk cId="1525682300" sldId="2147484493"/>
          </pc:sldLayoutMkLst>
        </pc:sldLayoutChg>
        <pc:sldLayoutChg chg="add mod replId">
          <pc:chgData name="Harry Singh" userId="5d097103cb0466ab" providerId="Windows Live" clId="Web-{1072A171-D1D5-41EA-9F26-06198825B292}" dt="2023-06-22T19:44:34.368" v="1"/>
          <pc:sldLayoutMkLst>
            <pc:docMk/>
            <pc:sldMasterMk cId="1686975073" sldId="2147484488"/>
            <pc:sldLayoutMk cId="3924454825" sldId="2147484494"/>
          </pc:sldLayoutMkLst>
        </pc:sldLayoutChg>
        <pc:sldLayoutChg chg="add mod replId">
          <pc:chgData name="Harry Singh" userId="5d097103cb0466ab" providerId="Windows Live" clId="Web-{1072A171-D1D5-41EA-9F26-06198825B292}" dt="2023-06-22T19:44:34.368" v="1"/>
          <pc:sldLayoutMkLst>
            <pc:docMk/>
            <pc:sldMasterMk cId="1686975073" sldId="2147484488"/>
            <pc:sldLayoutMk cId="2688051343" sldId="2147484495"/>
          </pc:sldLayoutMkLst>
        </pc:sldLayoutChg>
        <pc:sldLayoutChg chg="add mod replId">
          <pc:chgData name="Harry Singh" userId="5d097103cb0466ab" providerId="Windows Live" clId="Web-{1072A171-D1D5-41EA-9F26-06198825B292}" dt="2023-06-22T19:44:34.368" v="1"/>
          <pc:sldLayoutMkLst>
            <pc:docMk/>
            <pc:sldMasterMk cId="1686975073" sldId="2147484488"/>
            <pc:sldLayoutMk cId="1902689947" sldId="2147484496"/>
          </pc:sldLayoutMkLst>
        </pc:sldLayoutChg>
        <pc:sldLayoutChg chg="add mod replId">
          <pc:chgData name="Harry Singh" userId="5d097103cb0466ab" providerId="Windows Live" clId="Web-{1072A171-D1D5-41EA-9F26-06198825B292}" dt="2023-06-22T19:44:34.368" v="1"/>
          <pc:sldLayoutMkLst>
            <pc:docMk/>
            <pc:sldMasterMk cId="1686975073" sldId="2147484488"/>
            <pc:sldLayoutMk cId="2087813657" sldId="2147484497"/>
          </pc:sldLayoutMkLst>
        </pc:sldLayoutChg>
        <pc:sldLayoutChg chg="add mod replId">
          <pc:chgData name="Harry Singh" userId="5d097103cb0466ab" providerId="Windows Live" clId="Web-{1072A171-D1D5-41EA-9F26-06198825B292}" dt="2023-06-22T19:44:34.368" v="1"/>
          <pc:sldLayoutMkLst>
            <pc:docMk/>
            <pc:sldMasterMk cId="1686975073" sldId="2147484488"/>
            <pc:sldLayoutMk cId="4248879462" sldId="2147484498"/>
          </pc:sldLayoutMkLst>
        </pc:sldLayoutChg>
        <pc:sldLayoutChg chg="add mod replId">
          <pc:chgData name="Harry Singh" userId="5d097103cb0466ab" providerId="Windows Live" clId="Web-{1072A171-D1D5-41EA-9F26-06198825B292}" dt="2023-06-22T19:44:34.368" v="1"/>
          <pc:sldLayoutMkLst>
            <pc:docMk/>
            <pc:sldMasterMk cId="1686975073" sldId="2147484488"/>
            <pc:sldLayoutMk cId="3483996084" sldId="2147484499"/>
          </pc:sldLayoutMkLst>
        </pc:sldLayoutChg>
        <pc:sldLayoutChg chg="add mod replId">
          <pc:chgData name="Harry Singh" userId="5d097103cb0466ab" providerId="Windows Live" clId="Web-{1072A171-D1D5-41EA-9F26-06198825B292}" dt="2023-06-22T19:44:34.368" v="1"/>
          <pc:sldLayoutMkLst>
            <pc:docMk/>
            <pc:sldMasterMk cId="1686975073" sldId="2147484488"/>
            <pc:sldLayoutMk cId="2185879596" sldId="2147484500"/>
          </pc:sldLayoutMkLst>
        </pc:sldLayoutChg>
        <pc:sldLayoutChg chg="add mod replId">
          <pc:chgData name="Harry Singh" userId="5d097103cb0466ab" providerId="Windows Live" clId="Web-{1072A171-D1D5-41EA-9F26-06198825B292}" dt="2023-06-22T19:44:34.368" v="1"/>
          <pc:sldLayoutMkLst>
            <pc:docMk/>
            <pc:sldMasterMk cId="1686975073" sldId="2147484488"/>
            <pc:sldLayoutMk cId="1107691103" sldId="2147484501"/>
          </pc:sldLayoutMkLst>
        </pc:sldLayoutChg>
        <pc:sldLayoutChg chg="add mod replId">
          <pc:chgData name="Harry Singh" userId="5d097103cb0466ab" providerId="Windows Live" clId="Web-{1072A171-D1D5-41EA-9F26-06198825B292}" dt="2023-06-22T19:44:34.368" v="1"/>
          <pc:sldLayoutMkLst>
            <pc:docMk/>
            <pc:sldMasterMk cId="1686975073" sldId="2147484488"/>
            <pc:sldLayoutMk cId="1136894843" sldId="2147484502"/>
          </pc:sldLayoutMkLst>
        </pc:sldLayoutChg>
        <pc:sldLayoutChg chg="add mod replId">
          <pc:chgData name="Harry Singh" userId="5d097103cb0466ab" providerId="Windows Live" clId="Web-{1072A171-D1D5-41EA-9F26-06198825B292}" dt="2023-06-22T19:44:34.368" v="1"/>
          <pc:sldLayoutMkLst>
            <pc:docMk/>
            <pc:sldMasterMk cId="1686975073" sldId="2147484488"/>
            <pc:sldLayoutMk cId="3984698452" sldId="2147484503"/>
          </pc:sldLayoutMkLst>
        </pc:sldLayoutChg>
        <pc:sldLayoutChg chg="add mod replId">
          <pc:chgData name="Harry Singh" userId="5d097103cb0466ab" providerId="Windows Live" clId="Web-{1072A171-D1D5-41EA-9F26-06198825B292}" dt="2023-06-22T19:44:34.368" v="1"/>
          <pc:sldLayoutMkLst>
            <pc:docMk/>
            <pc:sldMasterMk cId="1686975073" sldId="2147484488"/>
            <pc:sldLayoutMk cId="515133101" sldId="2147484504"/>
          </pc:sldLayoutMkLst>
        </pc:sldLayoutChg>
        <pc:sldLayoutChg chg="add mod replId">
          <pc:chgData name="Harry Singh" userId="5d097103cb0466ab" providerId="Windows Live" clId="Web-{1072A171-D1D5-41EA-9F26-06198825B292}" dt="2023-06-22T19:44:34.368" v="1"/>
          <pc:sldLayoutMkLst>
            <pc:docMk/>
            <pc:sldMasterMk cId="1686975073" sldId="2147484488"/>
            <pc:sldLayoutMk cId="860612737" sldId="2147484505"/>
          </pc:sldLayoutMkLst>
        </pc:sldLayoutChg>
      </pc:sldMasterChg>
    </pc:docChg>
  </pc:docChgLst>
  <pc:docChgLst>
    <pc:chgData name="Manish Nagarkoti" userId="0c29696414ce885f" providerId="LiveId" clId="{F7B7369A-EA88-4CFF-A603-FF0D78112EC3}"/>
    <pc:docChg chg="modSld">
      <pc:chgData name="Manish Nagarkoti" userId="0c29696414ce885f" providerId="LiveId" clId="{F7B7369A-EA88-4CFF-A603-FF0D78112EC3}" dt="2024-02-20T17:03:39.778" v="1" actId="1076"/>
      <pc:docMkLst>
        <pc:docMk/>
      </pc:docMkLst>
      <pc:sldChg chg="modSp mod">
        <pc:chgData name="Manish Nagarkoti" userId="0c29696414ce885f" providerId="LiveId" clId="{F7B7369A-EA88-4CFF-A603-FF0D78112EC3}" dt="2024-02-20T17:03:39.778" v="1" actId="1076"/>
        <pc:sldMkLst>
          <pc:docMk/>
          <pc:sldMk cId="1821926766" sldId="266"/>
        </pc:sldMkLst>
        <pc:picChg chg="mod">
          <ac:chgData name="Manish Nagarkoti" userId="0c29696414ce885f" providerId="LiveId" clId="{F7B7369A-EA88-4CFF-A603-FF0D78112EC3}" dt="2024-02-20T17:03:39.778" v="1" actId="1076"/>
          <ac:picMkLst>
            <pc:docMk/>
            <pc:sldMk cId="1821926766" sldId="266"/>
            <ac:picMk id="6" creationId="{B7837AC5-3684-DF6D-D2AB-0250CDA5899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91730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48879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83996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858795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07691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36894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84698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151331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60612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8842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55937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42171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25682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2445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88051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02689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2/20/2024</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87813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2/20/2024</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686975073"/>
      </p:ext>
    </p:extLst>
  </p:cSld>
  <p:clrMap bg1="dk1" tx1="lt1" bg2="dk2" tx2="lt2" accent1="accent1" accent2="accent2" accent3="accent3" accent4="accent4" accent5="accent5" accent6="accent6" hlink="hlink" folHlink="folHlink"/>
  <p:sldLayoutIdLst>
    <p:sldLayoutId id="2147484489" r:id="rId1"/>
    <p:sldLayoutId id="2147484490" r:id="rId2"/>
    <p:sldLayoutId id="2147484491" r:id="rId3"/>
    <p:sldLayoutId id="2147484492" r:id="rId4"/>
    <p:sldLayoutId id="2147484493" r:id="rId5"/>
    <p:sldLayoutId id="2147484494" r:id="rId6"/>
    <p:sldLayoutId id="2147484495" r:id="rId7"/>
    <p:sldLayoutId id="2147484496" r:id="rId8"/>
    <p:sldLayoutId id="2147484497" r:id="rId9"/>
    <p:sldLayoutId id="2147484498" r:id="rId10"/>
    <p:sldLayoutId id="2147484499" r:id="rId11"/>
    <p:sldLayoutId id="2147484500" r:id="rId12"/>
    <p:sldLayoutId id="2147484501" r:id="rId13"/>
    <p:sldLayoutId id="2147484502" r:id="rId14"/>
    <p:sldLayoutId id="2147484503" r:id="rId15"/>
    <p:sldLayoutId id="2147484504" r:id="rId16"/>
    <p:sldLayoutId id="214748450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71322-62E7-8074-54AE-90442CEE5273}"/>
              </a:ext>
            </a:extLst>
          </p:cNvPr>
          <p:cNvSpPr>
            <a:spLocks noGrp="1"/>
          </p:cNvSpPr>
          <p:nvPr>
            <p:ph type="title"/>
          </p:nvPr>
        </p:nvSpPr>
        <p:spPr>
          <a:xfrm>
            <a:off x="5039137" y="609600"/>
            <a:ext cx="6132446" cy="1905000"/>
          </a:xfrm>
        </p:spPr>
        <p:txBody>
          <a:bodyPr vert="horz" lIns="91440" tIns="45720" rIns="91440" bIns="45720" rtlCol="0" anchor="ctr">
            <a:normAutofit/>
          </a:bodyPr>
          <a:lstStyle/>
          <a:p>
            <a:pPr algn="ctr"/>
            <a:r>
              <a:rPr lang="en-US" b="1" u="sng"/>
              <a:t>Automatic Number Plate Registration System</a:t>
            </a:r>
            <a:r>
              <a:rPr lang="en-US"/>
              <a:t> :</a:t>
            </a:r>
            <a:br>
              <a:rPr lang="en-US"/>
            </a:br>
            <a:endParaRPr lang="en-US"/>
          </a:p>
        </p:txBody>
      </p:sp>
      <p:pic>
        <p:nvPicPr>
          <p:cNvPr id="6" name="Picture 5">
            <a:extLst>
              <a:ext uri="{FF2B5EF4-FFF2-40B4-BE49-F238E27FC236}">
                <a16:creationId xmlns:a16="http://schemas.microsoft.com/office/drawing/2014/main" id="{54384D68-02C7-F903-7564-4829940F2605}"/>
              </a:ext>
            </a:extLst>
          </p:cNvPr>
          <p:cNvPicPr>
            <a:picLocks noChangeAspect="1"/>
          </p:cNvPicPr>
          <p:nvPr/>
        </p:nvPicPr>
        <p:blipFill rotWithShape="1">
          <a:blip r:embed="rId3"/>
          <a:srcRect l="33233" r="36748" b="-2"/>
          <a:stretch/>
        </p:blipFill>
        <p:spPr>
          <a:xfrm>
            <a:off x="1180740" y="720348"/>
            <a:ext cx="3416888" cy="521877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Title 1">
            <a:extLst>
              <a:ext uri="{FF2B5EF4-FFF2-40B4-BE49-F238E27FC236}">
                <a16:creationId xmlns:a16="http://schemas.microsoft.com/office/drawing/2014/main" id="{636D2AF3-3FA0-ED97-0371-B3579CFBC21F}"/>
              </a:ext>
            </a:extLst>
          </p:cNvPr>
          <p:cNvSpPr txBox="1">
            <a:spLocks/>
          </p:cNvSpPr>
          <p:nvPr/>
        </p:nvSpPr>
        <p:spPr>
          <a:xfrm>
            <a:off x="5039138" y="2666999"/>
            <a:ext cx="6790174" cy="386153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defTabSz="457200">
              <a:spcBef>
                <a:spcPct val="20000"/>
              </a:spcBef>
              <a:spcAft>
                <a:spcPts val="600"/>
              </a:spcAft>
              <a:buClr>
                <a:schemeClr val="tx1"/>
              </a:buClr>
              <a:buSzPct val="100000"/>
              <a:buFont typeface="Arial"/>
              <a:buChar char="•"/>
            </a:pPr>
            <a:r>
              <a:rPr lang="en-US" sz="3100" u="sng"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rPr>
              <a:t>Presented by </a:t>
            </a:r>
            <a:r>
              <a:rPr lang="en-US" sz="31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rPr>
              <a:t>:</a:t>
            </a:r>
          </a:p>
          <a:p>
            <a:pPr marL="342900" indent="-342900" algn="l" defTabSz="457200">
              <a:spcBef>
                <a:spcPct val="20000"/>
              </a:spcBef>
              <a:spcAft>
                <a:spcPts val="600"/>
              </a:spcAft>
              <a:buClr>
                <a:schemeClr val="tx1"/>
              </a:buClr>
              <a:buSzPct val="100000"/>
              <a:buFont typeface="Arial"/>
              <a:buChar char="•"/>
            </a:pPr>
            <a:r>
              <a:rPr lang="en-US" sz="31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rPr>
              <a:t>Dharjinder Singh (5 1 2 5)</a:t>
            </a:r>
          </a:p>
          <a:p>
            <a:pPr marL="342900" indent="-342900" algn="l" defTabSz="457200">
              <a:spcBef>
                <a:spcPct val="20000"/>
              </a:spcBef>
              <a:spcAft>
                <a:spcPts val="600"/>
              </a:spcAft>
              <a:buClr>
                <a:schemeClr val="tx1"/>
              </a:buClr>
              <a:buSzPct val="100000"/>
              <a:buFont typeface="Arial"/>
              <a:buChar char="•"/>
            </a:pPr>
            <a:r>
              <a:rPr lang="en-US" sz="31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rPr>
              <a:t>Harernder singh (5 1 2 6)</a:t>
            </a:r>
          </a:p>
          <a:p>
            <a:pPr marL="342900" indent="-342900" algn="l" defTabSz="457200">
              <a:spcBef>
                <a:spcPct val="20000"/>
              </a:spcBef>
              <a:spcAft>
                <a:spcPts val="600"/>
              </a:spcAft>
              <a:buClr>
                <a:schemeClr val="tx1"/>
              </a:buClr>
              <a:buSzPct val="100000"/>
              <a:buFont typeface="Arial"/>
              <a:buChar char="•"/>
            </a:pPr>
            <a:r>
              <a:rPr lang="en-US" sz="31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rPr>
              <a:t>Manish singh Nagarkoti (5 1 3 4)</a:t>
            </a:r>
          </a:p>
          <a:p>
            <a:pPr marL="342900" indent="-342900" algn="l" defTabSz="457200">
              <a:spcBef>
                <a:spcPct val="20000"/>
              </a:spcBef>
              <a:spcAft>
                <a:spcPts val="600"/>
              </a:spcAft>
              <a:buClr>
                <a:schemeClr val="tx1"/>
              </a:buClr>
              <a:buSzPct val="100000"/>
              <a:buFont typeface="Arial"/>
              <a:buChar char="•"/>
            </a:pPr>
            <a:r>
              <a:rPr lang="en-US" sz="31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rPr>
              <a:t>Nirmat singh (5 1 4 0)</a:t>
            </a:r>
          </a:p>
        </p:txBody>
      </p:sp>
    </p:spTree>
    <p:extLst>
      <p:ext uri="{BB962C8B-B14F-4D97-AF65-F5344CB8AC3E}">
        <p14:creationId xmlns:p14="http://schemas.microsoft.com/office/powerpoint/2010/main" val="31018939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435DE-E3B9-C2E4-3748-8CA63B9E31B9}"/>
              </a:ext>
            </a:extLst>
          </p:cNvPr>
          <p:cNvSpPr>
            <a:spLocks noGrp="1"/>
          </p:cNvSpPr>
          <p:nvPr>
            <p:ph type="title"/>
          </p:nvPr>
        </p:nvSpPr>
        <p:spPr/>
        <p:txBody>
          <a:bodyPr/>
          <a:lstStyle/>
          <a:p>
            <a:endParaRPr lang="en-GB"/>
          </a:p>
        </p:txBody>
      </p:sp>
      <p:pic>
        <p:nvPicPr>
          <p:cNvPr id="7" name="Picture 7" descr="Text&#10;&#10;Description automatically generated">
            <a:extLst>
              <a:ext uri="{FF2B5EF4-FFF2-40B4-BE49-F238E27FC236}">
                <a16:creationId xmlns:a16="http://schemas.microsoft.com/office/drawing/2014/main" id="{58A7A899-8357-455D-D88B-7C7AEF831FF8}"/>
              </a:ext>
            </a:extLst>
          </p:cNvPr>
          <p:cNvPicPr>
            <a:picLocks noGrp="1" noChangeAspect="1"/>
          </p:cNvPicPr>
          <p:nvPr>
            <p:ph idx="1"/>
          </p:nvPr>
        </p:nvPicPr>
        <p:blipFill>
          <a:blip r:embed="rId2"/>
          <a:stretch>
            <a:fillRect/>
          </a:stretch>
        </p:blipFill>
        <p:spPr>
          <a:xfrm>
            <a:off x="49959" y="-1"/>
            <a:ext cx="12279407" cy="6866964"/>
          </a:xfrm>
        </p:spPr>
      </p:pic>
    </p:spTree>
    <p:extLst>
      <p:ext uri="{BB962C8B-B14F-4D97-AF65-F5344CB8AC3E}">
        <p14:creationId xmlns:p14="http://schemas.microsoft.com/office/powerpoint/2010/main" val="4062015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EE2E4-2465-02F8-C3FD-3CCFAFAD2488}"/>
              </a:ext>
            </a:extLst>
          </p:cNvPr>
          <p:cNvSpPr>
            <a:spLocks noGrp="1"/>
          </p:cNvSpPr>
          <p:nvPr>
            <p:ph type="title"/>
          </p:nvPr>
        </p:nvSpPr>
        <p:spPr/>
        <p:txBody>
          <a:bodyPr/>
          <a:lstStyle/>
          <a:p>
            <a:endParaRPr lang="en-GB"/>
          </a:p>
        </p:txBody>
      </p:sp>
      <p:pic>
        <p:nvPicPr>
          <p:cNvPr id="7" name="Picture 7" descr="Graphical user interface, text">
            <a:extLst>
              <a:ext uri="{FF2B5EF4-FFF2-40B4-BE49-F238E27FC236}">
                <a16:creationId xmlns:a16="http://schemas.microsoft.com/office/drawing/2014/main" id="{12BFB005-1AEE-15CD-007A-A9F3C23A9CF7}"/>
              </a:ext>
            </a:extLst>
          </p:cNvPr>
          <p:cNvPicPr>
            <a:picLocks noGrp="1" noChangeAspect="1"/>
          </p:cNvPicPr>
          <p:nvPr>
            <p:ph idx="1"/>
          </p:nvPr>
        </p:nvPicPr>
        <p:blipFill>
          <a:blip r:embed="rId2"/>
          <a:stretch>
            <a:fillRect/>
          </a:stretch>
        </p:blipFill>
        <p:spPr>
          <a:xfrm>
            <a:off x="-50894" y="-1"/>
            <a:ext cx="12492318" cy="6788523"/>
          </a:xfrm>
        </p:spPr>
      </p:pic>
    </p:spTree>
    <p:extLst>
      <p:ext uri="{BB962C8B-B14F-4D97-AF65-F5344CB8AC3E}">
        <p14:creationId xmlns:p14="http://schemas.microsoft.com/office/powerpoint/2010/main" val="2129322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ED592-5BF5-4229-7ECD-AED6BBBCFF55}"/>
              </a:ext>
            </a:extLst>
          </p:cNvPr>
          <p:cNvSpPr>
            <a:spLocks noGrp="1"/>
          </p:cNvSpPr>
          <p:nvPr>
            <p:ph type="title"/>
          </p:nvPr>
        </p:nvSpPr>
        <p:spPr>
          <a:xfrm>
            <a:off x="919119" y="2699657"/>
            <a:ext cx="10353761" cy="1326321"/>
          </a:xfrm>
        </p:spPr>
        <p:txBody>
          <a:bodyPr>
            <a:normAutofit/>
          </a:bodyPr>
          <a:lstStyle/>
          <a:p>
            <a:r>
              <a:rPr lang="en-IN" sz="6600">
                <a:solidFill>
                  <a:srgbClr val="FFC000"/>
                </a:solidFill>
                <a:effectLst>
                  <a:outerShdw blurRad="38100" dist="38100" dir="2700000" algn="tl">
                    <a:srgbClr val="000000">
                      <a:alpha val="43137"/>
                    </a:srgbClr>
                  </a:outerShdw>
                </a:effectLst>
                <a:latin typeface="Arial Black" panose="020B0A04020102020204" pitchFamily="34" charset="0"/>
              </a:rPr>
              <a:t>Thank YOU</a:t>
            </a:r>
          </a:p>
        </p:txBody>
      </p:sp>
    </p:spTree>
    <p:extLst>
      <p:ext uri="{BB962C8B-B14F-4D97-AF65-F5344CB8AC3E}">
        <p14:creationId xmlns:p14="http://schemas.microsoft.com/office/powerpoint/2010/main" val="390881425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82C72-8CE6-A2FF-DD27-4DD5340587C5}"/>
              </a:ext>
            </a:extLst>
          </p:cNvPr>
          <p:cNvSpPr>
            <a:spLocks noGrp="1"/>
          </p:cNvSpPr>
          <p:nvPr>
            <p:ph type="title"/>
          </p:nvPr>
        </p:nvSpPr>
        <p:spPr>
          <a:xfrm>
            <a:off x="544396" y="654374"/>
            <a:ext cx="9613861" cy="1080938"/>
          </a:xfrm>
        </p:spPr>
        <p:txBody>
          <a:bodyPr>
            <a:normAutofit/>
          </a:bodyPr>
          <a:lstStyle/>
          <a:p>
            <a:r>
              <a:rPr lang="en-US" sz="4800" b="1">
                <a:solidFill>
                  <a:srgbClr val="FFC000"/>
                </a:solidFill>
                <a:effectLst>
                  <a:outerShdw blurRad="38100" dist="38100" dir="2700000" algn="tl">
                    <a:srgbClr val="000000">
                      <a:alpha val="43137"/>
                    </a:srgbClr>
                  </a:outerShdw>
                </a:effectLst>
                <a:latin typeface="Franklin Gothic Medium Cond" panose="020B0606030402020204" pitchFamily="34" charset="0"/>
                <a:cs typeface="Dubai Medium" panose="020B0604020202020204" pitchFamily="34" charset="-78"/>
              </a:rPr>
              <a:t>Acknowledgement :</a:t>
            </a:r>
            <a:endParaRPr lang="en-IN" sz="4800" b="1">
              <a:solidFill>
                <a:srgbClr val="FFC000"/>
              </a:solidFill>
              <a:effectLst>
                <a:outerShdw blurRad="38100" dist="38100" dir="2700000" algn="tl">
                  <a:srgbClr val="000000">
                    <a:alpha val="43137"/>
                  </a:srgbClr>
                </a:outerShdw>
              </a:effectLst>
              <a:latin typeface="Franklin Gothic Medium Cond" panose="020B0606030402020204" pitchFamily="34" charset="0"/>
              <a:cs typeface="Dubai Medium" panose="020B0604020202020204" pitchFamily="34" charset="-78"/>
            </a:endParaRPr>
          </a:p>
        </p:txBody>
      </p:sp>
      <p:sp>
        <p:nvSpPr>
          <p:cNvPr id="3" name="Content Placeholder 2">
            <a:extLst>
              <a:ext uri="{FF2B5EF4-FFF2-40B4-BE49-F238E27FC236}">
                <a16:creationId xmlns:a16="http://schemas.microsoft.com/office/drawing/2014/main" id="{D31A7722-17A3-A9A9-C592-B73102864797}"/>
              </a:ext>
            </a:extLst>
          </p:cNvPr>
          <p:cNvSpPr>
            <a:spLocks noGrp="1"/>
          </p:cNvSpPr>
          <p:nvPr>
            <p:ph idx="1"/>
          </p:nvPr>
        </p:nvSpPr>
        <p:spPr>
          <a:xfrm>
            <a:off x="544396" y="2962656"/>
            <a:ext cx="8574890" cy="3599316"/>
          </a:xfrm>
        </p:spPr>
        <p:txBody>
          <a:bodyPr>
            <a:normAutofit/>
          </a:bodyPr>
          <a:lstStyle/>
          <a:p>
            <a:pPr marL="0" indent="0">
              <a:buNone/>
            </a:pPr>
            <a:r>
              <a:rPr lang="en-US">
                <a:latin typeface="Arial Narrow" panose="020B0606020202030204" pitchFamily="34" charset="0"/>
              </a:rPr>
              <a:t>We appreciate Mrs. Mridula Chandola, our faculty coordinator, Dr. Swati Kulkarni, our Head Of Department, and Dr. B.P. Patil, our principal, for their help and direction in the progress of our project on the </a:t>
            </a:r>
            <a:r>
              <a:rPr lang="en-US" b="1">
                <a:latin typeface="Arial Narrow" panose="020B0606020202030204" pitchFamily="34" charset="0"/>
              </a:rPr>
              <a:t>Automatic Number Plate Registration System</a:t>
            </a:r>
            <a:r>
              <a:rPr lang="en-US">
                <a:latin typeface="Arial Narrow" panose="020B0606020202030204" pitchFamily="34" charset="0"/>
              </a:rPr>
              <a:t>. It was a fantastic learning opportunity. Without their assistance and feedback, it would be impossible for us to proceed with this project.</a:t>
            </a:r>
          </a:p>
          <a:p>
            <a:pPr marL="0" indent="0">
              <a:buNone/>
            </a:pPr>
            <a:endParaRPr lang="en-US" sz="2800">
              <a:latin typeface="Arial Narrow" panose="020B0606020202030204" pitchFamily="34" charset="0"/>
            </a:endParaRPr>
          </a:p>
          <a:p>
            <a:pPr marL="0" indent="0">
              <a:buNone/>
            </a:pPr>
            <a:endParaRPr lang="en-US"/>
          </a:p>
          <a:p>
            <a:pPr marL="0" indent="0">
              <a:buNone/>
            </a:pPr>
            <a:endParaRPr lang="en-US"/>
          </a:p>
          <a:p>
            <a:pPr marL="0" indent="0">
              <a:buNone/>
            </a:pPr>
            <a:endParaRPr lang="en-US"/>
          </a:p>
        </p:txBody>
      </p:sp>
    </p:spTree>
    <p:extLst>
      <p:ext uri="{BB962C8B-B14F-4D97-AF65-F5344CB8AC3E}">
        <p14:creationId xmlns:p14="http://schemas.microsoft.com/office/powerpoint/2010/main" val="354475367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9F070-7777-B79D-9B2E-14EE703C2B53}"/>
              </a:ext>
            </a:extLst>
          </p:cNvPr>
          <p:cNvSpPr>
            <a:spLocks noGrp="1"/>
          </p:cNvSpPr>
          <p:nvPr>
            <p:ph type="title"/>
          </p:nvPr>
        </p:nvSpPr>
        <p:spPr>
          <a:xfrm>
            <a:off x="913795" y="864440"/>
            <a:ext cx="9380387" cy="1080938"/>
          </a:xfrm>
        </p:spPr>
        <p:txBody>
          <a:bodyPr>
            <a:normAutofit/>
          </a:bodyPr>
          <a:lstStyle/>
          <a:p>
            <a:r>
              <a:rPr lang="en-US" sz="4800" b="1">
                <a:solidFill>
                  <a:srgbClr val="FFC000"/>
                </a:solidFill>
                <a:effectLst>
                  <a:outerShdw blurRad="38100" dist="38100" dir="2700000" algn="tl">
                    <a:srgbClr val="000000">
                      <a:alpha val="43137"/>
                    </a:srgbClr>
                  </a:outerShdw>
                </a:effectLst>
                <a:latin typeface="Franklin Gothic Medium Cond" panose="020B0606030402020204" pitchFamily="34" charset="0"/>
              </a:rPr>
              <a:t>Objective</a:t>
            </a:r>
            <a:r>
              <a:rPr lang="en-US" sz="6600" b="1">
                <a:solidFill>
                  <a:srgbClr val="FFC000"/>
                </a:solidFill>
                <a:effectLst>
                  <a:outerShdw blurRad="38100" dist="38100" dir="2700000" algn="tl">
                    <a:srgbClr val="000000">
                      <a:alpha val="43137"/>
                    </a:srgbClr>
                  </a:outerShdw>
                </a:effectLst>
                <a:latin typeface="Franklin Gothic Medium Cond" panose="020B0606030402020204" pitchFamily="34" charset="0"/>
              </a:rPr>
              <a:t>:</a:t>
            </a:r>
            <a:endParaRPr lang="en-IN" sz="6600" b="1">
              <a:solidFill>
                <a:srgbClr val="FFC000"/>
              </a:solidFill>
              <a:effectLst>
                <a:outerShdw blurRad="38100" dist="38100" dir="2700000" algn="tl">
                  <a:srgbClr val="000000">
                    <a:alpha val="43137"/>
                  </a:srgbClr>
                </a:outerShdw>
              </a:effectLst>
              <a:latin typeface="Franklin Gothic Medium Cond" panose="020B0606030402020204" pitchFamily="34" charset="0"/>
            </a:endParaRPr>
          </a:p>
        </p:txBody>
      </p:sp>
      <p:sp>
        <p:nvSpPr>
          <p:cNvPr id="3" name="Content Placeholder 2">
            <a:extLst>
              <a:ext uri="{FF2B5EF4-FFF2-40B4-BE49-F238E27FC236}">
                <a16:creationId xmlns:a16="http://schemas.microsoft.com/office/drawing/2014/main" id="{3158B0F4-A8F6-29E1-034F-6C1D0870B291}"/>
              </a:ext>
            </a:extLst>
          </p:cNvPr>
          <p:cNvSpPr>
            <a:spLocks noGrp="1"/>
          </p:cNvSpPr>
          <p:nvPr>
            <p:ph idx="1"/>
          </p:nvPr>
        </p:nvSpPr>
        <p:spPr>
          <a:xfrm>
            <a:off x="913795" y="2006550"/>
            <a:ext cx="4597319" cy="4490087"/>
          </a:xfrm>
        </p:spPr>
        <p:txBody>
          <a:bodyPr>
            <a:normAutofit/>
          </a:bodyPr>
          <a:lstStyle/>
          <a:p>
            <a:pPr marL="0" indent="0">
              <a:buNone/>
            </a:pPr>
            <a:r>
              <a:rPr lang="en-US" sz="2600">
                <a:latin typeface="Arial Narrow" panose="020B0606020202030204" pitchFamily="34" charset="0"/>
                <a:cs typeface="Kartika" panose="02020503030404060203" pitchFamily="18" charset="0"/>
              </a:rPr>
              <a:t>In this project, we will create a system that can scan the license plate of any unregistered car entering our campus and register it in our database; once the vehicle leaves the region, it will then be unregistered once more</a:t>
            </a:r>
            <a:r>
              <a:rPr lang="en-US">
                <a:latin typeface="Arial Narrow" panose="020B0606020202030204" pitchFamily="34" charset="0"/>
                <a:cs typeface="Kartika" panose="02020503030404060203" pitchFamily="18" charset="0"/>
              </a:rPr>
              <a:t>.</a:t>
            </a:r>
          </a:p>
          <a:p>
            <a:pPr marL="0" indent="0">
              <a:buNone/>
            </a:pPr>
            <a:endParaRPr lang="en-IN"/>
          </a:p>
        </p:txBody>
      </p:sp>
      <p:pic>
        <p:nvPicPr>
          <p:cNvPr id="7" name="Picture 6">
            <a:extLst>
              <a:ext uri="{FF2B5EF4-FFF2-40B4-BE49-F238E27FC236}">
                <a16:creationId xmlns:a16="http://schemas.microsoft.com/office/drawing/2014/main" id="{B06BE559-E5AB-3F1C-4654-BBD7709DEAEB}"/>
              </a:ext>
            </a:extLst>
          </p:cNvPr>
          <p:cNvPicPr>
            <a:picLocks noChangeAspect="1"/>
          </p:cNvPicPr>
          <p:nvPr/>
        </p:nvPicPr>
        <p:blipFill>
          <a:blip r:embed="rId2"/>
          <a:stretch>
            <a:fillRect/>
          </a:stretch>
        </p:blipFill>
        <p:spPr>
          <a:xfrm>
            <a:off x="6916268" y="3095367"/>
            <a:ext cx="4361937" cy="1080939"/>
          </a:xfrm>
          <a:prstGeom prst="rect">
            <a:avLst/>
          </a:prstGeom>
          <a:ln>
            <a:noFill/>
          </a:ln>
          <a:effectLst>
            <a:softEdge rad="112500"/>
          </a:effectLst>
        </p:spPr>
      </p:pic>
    </p:spTree>
    <p:extLst>
      <p:ext uri="{BB962C8B-B14F-4D97-AF65-F5344CB8AC3E}">
        <p14:creationId xmlns:p14="http://schemas.microsoft.com/office/powerpoint/2010/main" val="30596960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3D1E1-1D86-6570-0A26-B1565A565E56}"/>
              </a:ext>
            </a:extLst>
          </p:cNvPr>
          <p:cNvSpPr>
            <a:spLocks noGrp="1"/>
          </p:cNvSpPr>
          <p:nvPr>
            <p:ph type="title"/>
          </p:nvPr>
        </p:nvSpPr>
        <p:spPr/>
        <p:txBody>
          <a:bodyPr>
            <a:normAutofit/>
          </a:bodyPr>
          <a:lstStyle/>
          <a:p>
            <a:r>
              <a:rPr lang="en-IN" sz="4800" b="1">
                <a:solidFill>
                  <a:srgbClr val="FFC000"/>
                </a:solidFill>
                <a:effectLst>
                  <a:outerShdw blurRad="38100" dist="38100" dir="2700000" algn="tl">
                    <a:srgbClr val="000000">
                      <a:alpha val="43137"/>
                    </a:srgbClr>
                  </a:outerShdw>
                </a:effectLst>
                <a:latin typeface="Franklin Gothic Medium Cond" panose="020B0606030402020204" pitchFamily="34" charset="0"/>
              </a:rPr>
              <a:t>Benefits</a:t>
            </a:r>
            <a:r>
              <a:rPr lang="en-US" sz="4800" b="1">
                <a:solidFill>
                  <a:srgbClr val="FFC000"/>
                </a:solidFill>
                <a:effectLst>
                  <a:outerShdw blurRad="38100" dist="38100" dir="2700000" algn="tl">
                    <a:srgbClr val="000000">
                      <a:alpha val="43137"/>
                    </a:srgbClr>
                  </a:outerShdw>
                </a:effectLst>
                <a:latin typeface="Franklin Gothic Medium Cond" panose="020B0606030402020204" pitchFamily="34" charset="0"/>
              </a:rPr>
              <a:t> From This Project </a:t>
            </a:r>
            <a:r>
              <a:rPr lang="en-US" sz="4800" b="1">
                <a:solidFill>
                  <a:srgbClr val="FFC000"/>
                </a:solidFill>
                <a:latin typeface="Franklin Gothic Medium Cond" panose="020B0606030402020204" pitchFamily="34" charset="0"/>
              </a:rPr>
              <a:t>:</a:t>
            </a:r>
            <a:endParaRPr lang="en-IN" sz="4800" b="1">
              <a:solidFill>
                <a:srgbClr val="FFC000"/>
              </a:solidFill>
              <a:latin typeface="Franklin Gothic Medium Cond" panose="020B0606030402020204" pitchFamily="34" charset="0"/>
            </a:endParaRPr>
          </a:p>
        </p:txBody>
      </p:sp>
      <p:sp>
        <p:nvSpPr>
          <p:cNvPr id="3" name="Content Placeholder 2">
            <a:extLst>
              <a:ext uri="{FF2B5EF4-FFF2-40B4-BE49-F238E27FC236}">
                <a16:creationId xmlns:a16="http://schemas.microsoft.com/office/drawing/2014/main" id="{7642F991-8138-B663-A132-4D2B08127809}"/>
              </a:ext>
            </a:extLst>
          </p:cNvPr>
          <p:cNvSpPr>
            <a:spLocks noGrp="1"/>
          </p:cNvSpPr>
          <p:nvPr>
            <p:ph idx="1"/>
          </p:nvPr>
        </p:nvSpPr>
        <p:spPr>
          <a:xfrm>
            <a:off x="744715" y="2766169"/>
            <a:ext cx="6536025" cy="3599316"/>
          </a:xfrm>
        </p:spPr>
        <p:txBody>
          <a:bodyPr>
            <a:normAutofit/>
          </a:bodyPr>
          <a:lstStyle/>
          <a:p>
            <a:r>
              <a:rPr lang="en-US" sz="2400">
                <a:latin typeface="Arial Narrow" panose="020B0606020202030204" pitchFamily="34" charset="0"/>
              </a:rPr>
              <a:t>This will enable us to monitor the movement of cars into and out of our campus.</a:t>
            </a:r>
          </a:p>
          <a:p>
            <a:r>
              <a:rPr lang="en-US" sz="2400">
                <a:latin typeface="Arial Narrow" panose="020B0606020202030204" pitchFamily="34" charset="0"/>
              </a:rPr>
              <a:t>Compared to the manual way, it will be simpler, quicker, and superior.</a:t>
            </a:r>
          </a:p>
          <a:p>
            <a:r>
              <a:rPr lang="en-US">
                <a:latin typeface="Arial Narrow" panose="020B0606020202030204" pitchFamily="34" charset="0"/>
              </a:rPr>
              <a:t>We will have</a:t>
            </a:r>
            <a:r>
              <a:rPr lang="en-US" sz="2400">
                <a:latin typeface="Arial Narrow" panose="020B0606020202030204" pitchFamily="34" charset="0"/>
              </a:rPr>
              <a:t> </a:t>
            </a:r>
            <a:r>
              <a:rPr lang="en-US">
                <a:latin typeface="Arial Narrow" panose="020B0606020202030204" pitchFamily="34" charset="0"/>
              </a:rPr>
              <a:t>b</a:t>
            </a:r>
            <a:r>
              <a:rPr lang="en-US" sz="2400">
                <a:latin typeface="Arial Narrow" panose="020B0606020202030204" pitchFamily="34" charset="0"/>
              </a:rPr>
              <a:t>etter records on unauthorized vehicles </a:t>
            </a:r>
            <a:r>
              <a:rPr lang="en-IN">
                <a:latin typeface="Arial Narrow" panose="020B0606020202030204" pitchFamily="34" charset="0"/>
              </a:rPr>
              <a:t>entering our campus</a:t>
            </a:r>
            <a:r>
              <a:rPr lang="en-US" sz="2400">
                <a:latin typeface="Arial Narrow" panose="020B0606020202030204" pitchFamily="34" charset="0"/>
              </a:rPr>
              <a:t>.</a:t>
            </a:r>
          </a:p>
          <a:p>
            <a:r>
              <a:rPr lang="en-US" sz="2400">
                <a:latin typeface="Arial Narrow" panose="020B0606020202030204" pitchFamily="34" charset="0"/>
              </a:rPr>
              <a:t>After the specified period, we will be able to check whether any </a:t>
            </a:r>
            <a:r>
              <a:rPr lang="en-IN">
                <a:latin typeface="Arial Narrow" panose="020B0606020202030204" pitchFamily="34" charset="0"/>
              </a:rPr>
              <a:t>unauthorized</a:t>
            </a:r>
            <a:r>
              <a:rPr lang="en-US" sz="2400">
                <a:latin typeface="Arial Narrow" panose="020B0606020202030204" pitchFamily="34" charset="0"/>
              </a:rPr>
              <a:t> vehicles are present inside our institution.</a:t>
            </a:r>
          </a:p>
          <a:p>
            <a:endParaRPr lang="en-US" sz="2400">
              <a:latin typeface="Arial Narrow" panose="020B0606020202030204" pitchFamily="34" charset="0"/>
            </a:endParaRPr>
          </a:p>
          <a:p>
            <a:endParaRPr lang="en-IN" sz="2400"/>
          </a:p>
        </p:txBody>
      </p:sp>
      <p:pic>
        <p:nvPicPr>
          <p:cNvPr id="5" name="Picture 4">
            <a:extLst>
              <a:ext uri="{FF2B5EF4-FFF2-40B4-BE49-F238E27FC236}">
                <a16:creationId xmlns:a16="http://schemas.microsoft.com/office/drawing/2014/main" id="{42B3B1D1-6CD2-3551-26EE-155BB0E06BD9}"/>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Lst>
          </a:blip>
          <a:stretch>
            <a:fillRect/>
          </a:stretch>
        </p:blipFill>
        <p:spPr>
          <a:xfrm>
            <a:off x="7678142" y="2505049"/>
            <a:ext cx="3833537" cy="251878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976009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2"/>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73BEA-AF28-A879-2B04-C8660ED8641F}"/>
              </a:ext>
            </a:extLst>
          </p:cNvPr>
          <p:cNvSpPr>
            <a:spLocks noGrp="1"/>
          </p:cNvSpPr>
          <p:nvPr>
            <p:ph type="title"/>
          </p:nvPr>
        </p:nvSpPr>
        <p:spPr>
          <a:xfrm>
            <a:off x="6420465" y="609600"/>
            <a:ext cx="5122606" cy="1905000"/>
          </a:xfrm>
        </p:spPr>
        <p:txBody>
          <a:bodyPr>
            <a:normAutofit/>
          </a:bodyPr>
          <a:lstStyle/>
          <a:p>
            <a:r>
              <a:rPr lang="en-IN" b="1">
                <a:effectLst>
                  <a:outerShdw blurRad="38100" dist="38100" dir="2700000" algn="tl">
                    <a:srgbClr val="000000">
                      <a:alpha val="43137"/>
                    </a:srgbClr>
                  </a:outerShdw>
                </a:effectLst>
                <a:latin typeface="Franklin Gothic Medium Cond" panose="020B0606030402020204" pitchFamily="34" charset="0"/>
              </a:rPr>
              <a:t>DETAILS :</a:t>
            </a:r>
          </a:p>
        </p:txBody>
      </p:sp>
      <p:sp>
        <p:nvSpPr>
          <p:cNvPr id="3" name="Content Placeholder 2">
            <a:extLst>
              <a:ext uri="{FF2B5EF4-FFF2-40B4-BE49-F238E27FC236}">
                <a16:creationId xmlns:a16="http://schemas.microsoft.com/office/drawing/2014/main" id="{B4B3A716-FCFA-B0D3-01BF-1038F9246790}"/>
              </a:ext>
            </a:extLst>
          </p:cNvPr>
          <p:cNvSpPr>
            <a:spLocks noGrp="1"/>
          </p:cNvSpPr>
          <p:nvPr>
            <p:ph idx="1"/>
          </p:nvPr>
        </p:nvSpPr>
        <p:spPr>
          <a:xfrm>
            <a:off x="6420465" y="2666999"/>
            <a:ext cx="5122606" cy="3216276"/>
          </a:xfrm>
        </p:spPr>
        <p:txBody>
          <a:bodyPr anchor="t">
            <a:normAutofit/>
          </a:bodyPr>
          <a:lstStyle/>
          <a:p>
            <a:pPr>
              <a:lnSpc>
                <a:spcPct val="90000"/>
              </a:lnSpc>
            </a:pPr>
            <a:r>
              <a:rPr lang="en-US" sz="1700">
                <a:latin typeface="Arial Narrow" panose="020B0606020202030204" pitchFamily="34" charset="0"/>
              </a:rPr>
              <a:t>In this project we will be using Python language.</a:t>
            </a:r>
          </a:p>
          <a:p>
            <a:pPr>
              <a:lnSpc>
                <a:spcPct val="90000"/>
              </a:lnSpc>
            </a:pPr>
            <a:r>
              <a:rPr lang="en-US" sz="1700">
                <a:latin typeface="Arial Narrow" panose="020B0606020202030204" pitchFamily="34" charset="0"/>
              </a:rPr>
              <a:t>As with the help of Python language is able to easily scan an image and extract data from the image.</a:t>
            </a:r>
          </a:p>
          <a:p>
            <a:pPr>
              <a:lnSpc>
                <a:spcPct val="90000"/>
              </a:lnSpc>
            </a:pPr>
            <a:r>
              <a:rPr lang="en-US" sz="1700">
                <a:latin typeface="Arial Narrow" panose="020B0606020202030204" pitchFamily="34" charset="0"/>
              </a:rPr>
              <a:t>For extraction data from images we will be using the Open CV library.</a:t>
            </a:r>
          </a:p>
          <a:p>
            <a:pPr>
              <a:lnSpc>
                <a:spcPct val="90000"/>
              </a:lnSpc>
            </a:pPr>
            <a:r>
              <a:rPr lang="en-US" sz="1700">
                <a:latin typeface="Arial Narrow" panose="020B0606020202030204" pitchFamily="34" charset="0"/>
              </a:rPr>
              <a:t>Open CV will be able to recognize the correct position of the car number plate.</a:t>
            </a:r>
          </a:p>
          <a:p>
            <a:pPr>
              <a:lnSpc>
                <a:spcPct val="90000"/>
              </a:lnSpc>
            </a:pPr>
            <a:r>
              <a:rPr lang="en-US" sz="1700">
                <a:latin typeface="Arial Narrow" panose="020B0606020202030204" pitchFamily="34" charset="0"/>
              </a:rPr>
              <a:t>We will be using IMUTILS with Open CV for image processing.</a:t>
            </a:r>
            <a:endParaRPr lang="en-IN" sz="1700"/>
          </a:p>
          <a:p>
            <a:pPr>
              <a:lnSpc>
                <a:spcPct val="90000"/>
              </a:lnSpc>
            </a:pPr>
            <a:endParaRPr lang="en-US" sz="1700">
              <a:latin typeface="Arial Narrow" panose="020B0606020202030204" pitchFamily="34" charset="0"/>
            </a:endParaRPr>
          </a:p>
          <a:p>
            <a:pPr>
              <a:lnSpc>
                <a:spcPct val="90000"/>
              </a:lnSpc>
            </a:pPr>
            <a:endParaRPr lang="en-IN" sz="1700"/>
          </a:p>
        </p:txBody>
      </p:sp>
      <p:pic>
        <p:nvPicPr>
          <p:cNvPr id="4" name="Picture 3">
            <a:extLst>
              <a:ext uri="{FF2B5EF4-FFF2-40B4-BE49-F238E27FC236}">
                <a16:creationId xmlns:a16="http://schemas.microsoft.com/office/drawing/2014/main" id="{728B30D6-6E41-A638-FD7D-863EB3C210C0}"/>
              </a:ext>
            </a:extLst>
          </p:cNvPr>
          <p:cNvPicPr>
            <a:picLocks noChangeAspect="1"/>
          </p:cNvPicPr>
          <p:nvPr/>
        </p:nvPicPr>
        <p:blipFill>
          <a:blip r:embed="rId3"/>
          <a:stretch>
            <a:fillRect/>
          </a:stretch>
        </p:blipFill>
        <p:spPr>
          <a:xfrm>
            <a:off x="745132" y="645106"/>
            <a:ext cx="5247747" cy="524774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1466467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27A353E-0FA8-62AC-34B1-8D9834298220}"/>
              </a:ext>
            </a:extLst>
          </p:cNvPr>
          <p:cNvPicPr>
            <a:picLocks noChangeAspect="1"/>
          </p:cNvPicPr>
          <p:nvPr/>
        </p:nvPicPr>
        <p:blipFill rotWithShape="1">
          <a:blip r:embed="rId3"/>
          <a:srcRect t="3147" b="754"/>
          <a:stretch/>
        </p:blipFill>
        <p:spPr>
          <a:xfrm>
            <a:off x="707739" y="2717975"/>
            <a:ext cx="4765597" cy="3240120"/>
          </a:xfrm>
          <a:custGeom>
            <a:avLst/>
            <a:gdLst/>
            <a:ahLst/>
            <a:cxnLst/>
            <a:rect l="l" t="t" r="r" b="b"/>
            <a:pathLst>
              <a:path w="3416888" h="3240120">
                <a:moveTo>
                  <a:pt x="0" y="0"/>
                </a:moveTo>
                <a:lnTo>
                  <a:pt x="3416888" y="0"/>
                </a:lnTo>
                <a:lnTo>
                  <a:pt x="3416888" y="3119948"/>
                </a:lnTo>
                <a:cubicBezTo>
                  <a:pt x="3416888" y="3186317"/>
                  <a:pt x="3363085" y="3240120"/>
                  <a:pt x="3296716" y="3240120"/>
                </a:cubicBezTo>
                <a:lnTo>
                  <a:pt x="120172" y="3240120"/>
                </a:lnTo>
                <a:cubicBezTo>
                  <a:pt x="53803" y="3240120"/>
                  <a:pt x="0" y="3186317"/>
                  <a:pt x="0" y="3119948"/>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pic>
        <p:nvPicPr>
          <p:cNvPr id="7" name="Picture 6">
            <a:extLst>
              <a:ext uri="{FF2B5EF4-FFF2-40B4-BE49-F238E27FC236}">
                <a16:creationId xmlns:a16="http://schemas.microsoft.com/office/drawing/2014/main" id="{F2BD00E7-071B-A72E-4E7E-94C3C2947D5F}"/>
              </a:ext>
            </a:extLst>
          </p:cNvPr>
          <p:cNvPicPr>
            <a:picLocks noChangeAspect="1"/>
          </p:cNvPicPr>
          <p:nvPr/>
        </p:nvPicPr>
        <p:blipFill rotWithShape="1">
          <a:blip r:embed="rId4"/>
          <a:srcRect t="20939" r="-2" b="-2"/>
          <a:stretch/>
        </p:blipFill>
        <p:spPr>
          <a:xfrm>
            <a:off x="707739" y="609600"/>
            <a:ext cx="4765597" cy="2057399"/>
          </a:xfrm>
          <a:custGeom>
            <a:avLst/>
            <a:gdLst/>
            <a:ahLst/>
            <a:cxnLst/>
            <a:rect l="l" t="t" r="r" b="b"/>
            <a:pathLst>
              <a:path w="3416888" h="2057399">
                <a:moveTo>
                  <a:pt x="120172" y="0"/>
                </a:moveTo>
                <a:lnTo>
                  <a:pt x="3296716" y="0"/>
                </a:lnTo>
                <a:cubicBezTo>
                  <a:pt x="3363085" y="0"/>
                  <a:pt x="3416888" y="53803"/>
                  <a:pt x="3416888" y="120172"/>
                </a:cubicBezTo>
                <a:lnTo>
                  <a:pt x="3416888" y="2057399"/>
                </a:lnTo>
                <a:lnTo>
                  <a:pt x="0" y="2057399"/>
                </a:lnTo>
                <a:lnTo>
                  <a:pt x="0" y="120172"/>
                </a:lnTo>
                <a:cubicBezTo>
                  <a:pt x="0" y="53803"/>
                  <a:pt x="53803" y="0"/>
                  <a:pt x="120172" y="0"/>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TextBox 2">
            <a:extLst>
              <a:ext uri="{FF2B5EF4-FFF2-40B4-BE49-F238E27FC236}">
                <a16:creationId xmlns:a16="http://schemas.microsoft.com/office/drawing/2014/main" id="{906896C5-42C2-C3F2-ED6C-E3FD330AB787}"/>
              </a:ext>
            </a:extLst>
          </p:cNvPr>
          <p:cNvSpPr txBox="1"/>
          <p:nvPr/>
        </p:nvSpPr>
        <p:spPr>
          <a:xfrm>
            <a:off x="6096000" y="2774425"/>
            <a:ext cx="5435760" cy="3288445"/>
          </a:xfrm>
          <a:prstGeom prst="rect">
            <a:avLst/>
          </a:prstGeom>
        </p:spPr>
        <p:txBody>
          <a:bodyPr vert="horz" lIns="91440" tIns="45720" rIns="91440" bIns="45720" rtlCol="0" anchor="ctr">
            <a:normAutofit/>
          </a:bodyPr>
          <a:lstStyle/>
          <a:p>
            <a:pPr marL="342900" indent="-342900">
              <a:spcBef>
                <a:spcPct val="20000"/>
              </a:spcBef>
              <a:spcAft>
                <a:spcPts val="600"/>
              </a:spcAft>
              <a:buClr>
                <a:schemeClr val="tx1"/>
              </a:buClr>
              <a:buSzPct val="100000"/>
              <a:buFont typeface="Arial"/>
              <a:buChar char="•"/>
            </a:pPr>
            <a:r>
              <a:rPr lang="en-US"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Then we will be using OCR libraries which will help us to recognize the text written on the number plate.</a:t>
            </a:r>
          </a:p>
          <a:p>
            <a:pPr marL="342900" indent="-342900">
              <a:spcBef>
                <a:spcPct val="20000"/>
              </a:spcBef>
              <a:spcAft>
                <a:spcPts val="600"/>
              </a:spcAft>
              <a:buClr>
                <a:schemeClr val="tx1"/>
              </a:buClr>
              <a:buSzPct val="100000"/>
              <a:buFont typeface="Arial"/>
              <a:buChar char="•"/>
            </a:pPr>
            <a:r>
              <a:rPr lang="en-US"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The written text will be stored in the database.</a:t>
            </a:r>
          </a:p>
          <a:p>
            <a:pPr marL="342900" indent="-342900">
              <a:spcBef>
                <a:spcPct val="20000"/>
              </a:spcBef>
              <a:spcAft>
                <a:spcPts val="600"/>
              </a:spcAft>
              <a:buClr>
                <a:schemeClr val="tx1"/>
              </a:buClr>
              <a:buSzPct val="100000"/>
              <a:buFont typeface="Arial"/>
              <a:buChar char="•"/>
            </a:pPr>
            <a:r>
              <a:rPr lang="en-US"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When the vehicle will move out the number plate will be scanned again and the details of car number plate will be removed from the data base.</a:t>
            </a:r>
          </a:p>
        </p:txBody>
      </p:sp>
    </p:spTree>
    <p:extLst>
      <p:ext uri="{BB962C8B-B14F-4D97-AF65-F5344CB8AC3E}">
        <p14:creationId xmlns:p14="http://schemas.microsoft.com/office/powerpoint/2010/main" val="11634755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C261A-9038-DFA2-7AD8-5495DFA6A76E}"/>
              </a:ext>
            </a:extLst>
          </p:cNvPr>
          <p:cNvSpPr>
            <a:spLocks noGrp="1"/>
          </p:cNvSpPr>
          <p:nvPr>
            <p:ph type="title"/>
          </p:nvPr>
        </p:nvSpPr>
        <p:spPr>
          <a:xfrm>
            <a:off x="680321" y="728514"/>
            <a:ext cx="9613861" cy="1080938"/>
          </a:xfrm>
        </p:spPr>
        <p:txBody>
          <a:bodyPr>
            <a:normAutofit/>
          </a:bodyPr>
          <a:lstStyle/>
          <a:p>
            <a:r>
              <a:rPr lang="en-IN" sz="4800" b="1">
                <a:solidFill>
                  <a:srgbClr val="FFC000"/>
                </a:solidFill>
                <a:effectLst>
                  <a:outerShdw blurRad="38100" dist="38100" dir="2700000" algn="tl">
                    <a:srgbClr val="000000">
                      <a:alpha val="43137"/>
                    </a:srgbClr>
                  </a:outerShdw>
                </a:effectLst>
                <a:latin typeface="Franklin Gothic Medium Cond" panose="020B0606030402020204" pitchFamily="34" charset="0"/>
              </a:rPr>
              <a:t>OUTCOME:</a:t>
            </a:r>
          </a:p>
        </p:txBody>
      </p:sp>
      <p:sp>
        <p:nvSpPr>
          <p:cNvPr id="3" name="Content Placeholder 2">
            <a:extLst>
              <a:ext uri="{FF2B5EF4-FFF2-40B4-BE49-F238E27FC236}">
                <a16:creationId xmlns:a16="http://schemas.microsoft.com/office/drawing/2014/main" id="{51E2E048-BDE2-83B7-E934-39865436F2C3}"/>
              </a:ext>
            </a:extLst>
          </p:cNvPr>
          <p:cNvSpPr>
            <a:spLocks noGrp="1"/>
          </p:cNvSpPr>
          <p:nvPr>
            <p:ph idx="1"/>
          </p:nvPr>
        </p:nvSpPr>
        <p:spPr>
          <a:xfrm>
            <a:off x="680321" y="2336873"/>
            <a:ext cx="7079721" cy="3599316"/>
          </a:xfrm>
        </p:spPr>
        <p:txBody>
          <a:bodyPr>
            <a:normAutofit/>
          </a:bodyPr>
          <a:lstStyle/>
          <a:p>
            <a:pPr marL="0" indent="0">
              <a:buNone/>
            </a:pPr>
            <a:r>
              <a:rPr lang="en-US" sz="2800">
                <a:latin typeface="Arial Narrow" panose="020B0606020202030204" pitchFamily="34" charset="0"/>
              </a:rPr>
              <a:t>We'll be able to create a system that can scan an image of a car, concentrate on the number plate, save the information on the plate, and give it as output when required.</a:t>
            </a:r>
            <a:endParaRPr lang="en-IN" sz="2800">
              <a:latin typeface="Arial Narrow" panose="020B0606020202030204" pitchFamily="34" charset="0"/>
            </a:endParaRPr>
          </a:p>
        </p:txBody>
      </p:sp>
    </p:spTree>
    <p:extLst>
      <p:ext uri="{BB962C8B-B14F-4D97-AF65-F5344CB8AC3E}">
        <p14:creationId xmlns:p14="http://schemas.microsoft.com/office/powerpoint/2010/main" val="162752371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D58E7-E62B-51BA-65A0-D6B25D929184}"/>
              </a:ext>
            </a:extLst>
          </p:cNvPr>
          <p:cNvSpPr>
            <a:spLocks noGrp="1"/>
          </p:cNvSpPr>
          <p:nvPr>
            <p:ph type="title"/>
          </p:nvPr>
        </p:nvSpPr>
        <p:spPr/>
        <p:txBody>
          <a:bodyPr>
            <a:normAutofit/>
          </a:bodyPr>
          <a:lstStyle/>
          <a:p>
            <a:r>
              <a:rPr lang="en-IN" sz="4800" b="1">
                <a:solidFill>
                  <a:srgbClr val="FFC000"/>
                </a:solidFill>
                <a:latin typeface="Franklin Gothic Medium Cond" panose="020B0606030402020204" pitchFamily="34" charset="0"/>
              </a:rPr>
              <a:t>Future plans:</a:t>
            </a:r>
          </a:p>
        </p:txBody>
      </p:sp>
      <p:sp>
        <p:nvSpPr>
          <p:cNvPr id="3" name="Content Placeholder 2">
            <a:extLst>
              <a:ext uri="{FF2B5EF4-FFF2-40B4-BE49-F238E27FC236}">
                <a16:creationId xmlns:a16="http://schemas.microsoft.com/office/drawing/2014/main" id="{B3C45C30-BBE3-1A7D-E77F-24FFEC51C87E}"/>
              </a:ext>
            </a:extLst>
          </p:cNvPr>
          <p:cNvSpPr>
            <a:spLocks noGrp="1"/>
          </p:cNvSpPr>
          <p:nvPr>
            <p:ph idx="1"/>
          </p:nvPr>
        </p:nvSpPr>
        <p:spPr>
          <a:xfrm>
            <a:off x="680321" y="2336873"/>
            <a:ext cx="7351571" cy="3599316"/>
          </a:xfrm>
        </p:spPr>
        <p:txBody>
          <a:bodyPr>
            <a:normAutofit/>
          </a:bodyPr>
          <a:lstStyle/>
          <a:p>
            <a:r>
              <a:rPr lang="en-US" sz="2800">
                <a:latin typeface="Arial Narrow" panose="020B0606020202030204" pitchFamily="34" charset="0"/>
              </a:rPr>
              <a:t>In the future we want to add a camera/ image input device to the previously written code which will be automatically providing input to the code and the vehicles will be registered automatically.</a:t>
            </a:r>
          </a:p>
          <a:p>
            <a:pPr marL="0" indent="0" algn="just">
              <a:buNone/>
            </a:pPr>
            <a:r>
              <a:rPr lang="en-US" sz="2800">
                <a:latin typeface="Arial Narrow" panose="020B0606020202030204" pitchFamily="34" charset="0"/>
              </a:rPr>
              <a:t>• We further want to integrate this system into our  college gate so that it will be easy to maintain track of vehicles   entering and leaving the college.</a:t>
            </a:r>
            <a:endParaRPr lang="en-IN" sz="2800">
              <a:latin typeface="Arial Narrow" panose="020B0606020202030204" pitchFamily="34" charset="0"/>
            </a:endParaRPr>
          </a:p>
        </p:txBody>
      </p:sp>
    </p:spTree>
    <p:extLst>
      <p:ext uri="{BB962C8B-B14F-4D97-AF65-F5344CB8AC3E}">
        <p14:creationId xmlns:p14="http://schemas.microsoft.com/office/powerpoint/2010/main" val="689310199"/>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Text&#10;&#10;Description automatically generated">
            <a:extLst>
              <a:ext uri="{FF2B5EF4-FFF2-40B4-BE49-F238E27FC236}">
                <a16:creationId xmlns:a16="http://schemas.microsoft.com/office/drawing/2014/main" id="{B7837AC5-3684-DF6D-D2AB-0250CDA58999}"/>
              </a:ext>
            </a:extLst>
          </p:cNvPr>
          <p:cNvPicPr>
            <a:picLocks noChangeAspect="1"/>
          </p:cNvPicPr>
          <p:nvPr/>
        </p:nvPicPr>
        <p:blipFill>
          <a:blip r:embed="rId2"/>
          <a:stretch>
            <a:fillRect/>
          </a:stretch>
        </p:blipFill>
        <p:spPr>
          <a:xfrm>
            <a:off x="-20170" y="-11766"/>
            <a:ext cx="12212170" cy="6869766"/>
          </a:xfrm>
          <a:prstGeom prst="rect">
            <a:avLst/>
          </a:prstGeom>
        </p:spPr>
      </p:pic>
    </p:spTree>
    <p:extLst>
      <p:ext uri="{BB962C8B-B14F-4D97-AF65-F5344CB8AC3E}">
        <p14:creationId xmlns:p14="http://schemas.microsoft.com/office/powerpoint/2010/main" val="18219267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TM04033917[[fn=Berlin]]</Template>
  <TotalTime>0</TotalTime>
  <Words>481</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Arial Narrow</vt:lpstr>
      <vt:lpstr>Century Gothic</vt:lpstr>
      <vt:lpstr>Franklin Gothic Medium Cond</vt:lpstr>
      <vt:lpstr>Mesh</vt:lpstr>
      <vt:lpstr>Automatic Number Plate Registration System : </vt:lpstr>
      <vt:lpstr>Acknowledgement :</vt:lpstr>
      <vt:lpstr>Objective:</vt:lpstr>
      <vt:lpstr>Benefits From This Project :</vt:lpstr>
      <vt:lpstr>DETAILS :</vt:lpstr>
      <vt:lpstr>PowerPoint Presentation</vt:lpstr>
      <vt:lpstr>OUTCOME:</vt:lpstr>
      <vt:lpstr>Future plans: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based learning</dc:title>
  <dc:creator>Manish Nagarkoti</dc:creator>
  <cp:lastModifiedBy>Manish Nagarkoti</cp:lastModifiedBy>
  <cp:revision>1</cp:revision>
  <dcterms:created xsi:type="dcterms:W3CDTF">2023-05-12T04:31:34Z</dcterms:created>
  <dcterms:modified xsi:type="dcterms:W3CDTF">2024-02-20T17:03:40Z</dcterms:modified>
</cp:coreProperties>
</file>