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9" r:id="rId4"/>
    <p:sldId id="273" r:id="rId5"/>
    <p:sldId id="279" r:id="rId6"/>
    <p:sldId id="275" r:id="rId7"/>
    <p:sldId id="276" r:id="rId8"/>
    <p:sldId id="280" r:id="rId9"/>
    <p:sldId id="281" r:id="rId10"/>
    <p:sldId id="282" r:id="rId11"/>
    <p:sldId id="278" r:id="rId12"/>
    <p:sldId id="283" r:id="rId13"/>
    <p:sldId id="28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08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5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66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7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3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7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6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4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6980-4E36-4EF2-B4ED-07B1A9A1ED41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1074C2-3740-4CA0-82CA-45561776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CBA-6E41-C278-8012-F8CF6FD2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503296"/>
            <a:ext cx="9926538" cy="756083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DROWSINESS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94F2C-A935-960B-F027-44488E4B73EB}"/>
              </a:ext>
            </a:extLst>
          </p:cNvPr>
          <p:cNvSpPr txBox="1"/>
          <p:nvPr/>
        </p:nvSpPr>
        <p:spPr>
          <a:xfrm>
            <a:off x="6912289" y="1999793"/>
            <a:ext cx="4422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Saranya              -    19MIS7008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Naga Rohith         -  19MIS7109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1E0EC-610F-2418-DE0E-933E6DD2859B}"/>
              </a:ext>
            </a:extLst>
          </p:cNvPr>
          <p:cNvSpPr txBox="1"/>
          <p:nvPr/>
        </p:nvSpPr>
        <p:spPr>
          <a:xfrm flipH="1">
            <a:off x="6912289" y="4201338"/>
            <a:ext cx="407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Beebi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Naseeba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2F080-08D5-31E9-D7CA-7053429B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9" y="1856160"/>
            <a:ext cx="5592318" cy="31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5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10671984" cy="4678728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font1 = ('times', 15, 'bold')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button =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tkinter.Button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(page, text="Start Detecting", command=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startDetection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button.place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(x=50,y=200)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button.place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relx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=0.5, rely=0.5, anchor='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center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')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button.config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(font=font1)  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pathlabel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tkinter.Label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(page)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pathlabel.config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='DarkOrange1',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='white')  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pathlabel.config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(font=font1)           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pathlabel.place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(x=50,y=250)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page.config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bg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='chocolate1')</a:t>
            </a:r>
            <a:endParaRPr lang="en-IN" sz="1600" dirty="0">
              <a:effectLst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page.mainloop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45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C0601-E0F1-0C1F-4B1C-B767C3B24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69" y="1228352"/>
            <a:ext cx="9386711" cy="5280025"/>
          </a:xfrm>
        </p:spPr>
      </p:pic>
    </p:spTree>
    <p:extLst>
      <p:ext uri="{BB962C8B-B14F-4D97-AF65-F5344CB8AC3E}">
        <p14:creationId xmlns:p14="http://schemas.microsoft.com/office/powerpoint/2010/main" val="9994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54456-C197-FC4A-A0A4-58B390D5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29" y="1217333"/>
            <a:ext cx="9565341" cy="5380504"/>
          </a:xfrm>
        </p:spPr>
      </p:pic>
    </p:spTree>
    <p:extLst>
      <p:ext uri="{BB962C8B-B14F-4D97-AF65-F5344CB8AC3E}">
        <p14:creationId xmlns:p14="http://schemas.microsoft.com/office/powerpoint/2010/main" val="216176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785140-E2B8-B091-A366-CE83ACC5C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07" y="1204711"/>
            <a:ext cx="9226664" cy="5189999"/>
          </a:xfrm>
        </p:spPr>
      </p:pic>
    </p:spTree>
    <p:extLst>
      <p:ext uri="{BB962C8B-B14F-4D97-AF65-F5344CB8AC3E}">
        <p14:creationId xmlns:p14="http://schemas.microsoft.com/office/powerpoint/2010/main" val="302895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DD2D9-81B8-AF7F-DD45-B8378457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28" y="806824"/>
            <a:ext cx="9944192" cy="4972096"/>
          </a:xfrm>
        </p:spPr>
      </p:pic>
    </p:spTree>
    <p:extLst>
      <p:ext uri="{BB962C8B-B14F-4D97-AF65-F5344CB8AC3E}">
        <p14:creationId xmlns:p14="http://schemas.microsoft.com/office/powerpoint/2010/main" val="38491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971D-9996-7DF2-B3AC-17BC91AB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4C8EC-7927-87DF-CB51-6ECF4AEE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135496" cy="4339914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Mouth shape detection</a:t>
            </a:r>
          </a:p>
          <a:p>
            <a:pPr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565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664-E7EE-B4E8-05B8-8A9CA55B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DFD-DF50-51D7-E3CA-8D529A3E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5577"/>
            <a:ext cx="8671939" cy="50851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Identification.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Libraries and dataset.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shape detection.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Mouth shape detection.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Eye Aspect Ratio(EAR) and Mouth Aspect ratio(MAR)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 or GUI using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threshold values and coding the necessary conditions for beep.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log file that stores the data of the drivers inactivity.</a:t>
            </a:r>
          </a:p>
          <a:p>
            <a:pPr lvl="1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Testing.</a:t>
            </a:r>
          </a:p>
        </p:txBody>
      </p:sp>
    </p:spTree>
    <p:extLst>
      <p:ext uri="{BB962C8B-B14F-4D97-AF65-F5344CB8AC3E}">
        <p14:creationId xmlns:p14="http://schemas.microsoft.com/office/powerpoint/2010/main" val="12353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7"/>
            <a:ext cx="8596668" cy="42394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424"/>
            <a:ext cx="9766548" cy="46249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shape of the eye and mouth we used 3 libraries, they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cv2 library for video capturing and perfect detection of drivers left eye and right eye using cv2.convexHull()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image processing purpose such as resizing. We also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in it for finding left and right eye landmarks and mouth landmark.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used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highly accurate face detection, that can detect the driver face while the video is being captured.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MAR and EAR values accurately we used 1 library, that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calculated the end to end distance of eye and mouth using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in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the GUI we used 1 library, that is:</a:t>
            </a:r>
          </a:p>
          <a:p>
            <a:pPr marL="742050" lvl="2" indent="-342000">
              <a:buFont typeface="Wingdings" panose="05000000000000000000" pitchFamily="2" charset="2"/>
              <a:buChar char="Ø"/>
            </a:pPr>
            <a:r>
              <a:rPr lang="en-IN" sz="1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created a frame with a button assigned at the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page, when clicked on button, the model starts working.</a:t>
            </a:r>
          </a:p>
        </p:txBody>
      </p:sp>
    </p:spTree>
    <p:extLst>
      <p:ext uri="{BB962C8B-B14F-4D97-AF65-F5344CB8AC3E}">
        <p14:creationId xmlns:p14="http://schemas.microsoft.com/office/powerpoint/2010/main" val="32529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41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Eye Mouth shape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248"/>
            <a:ext cx="9766548" cy="4952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distance as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page.title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("Driver Drowsiness Monitoring")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page.geometry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("{}x{}".format(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page.winfo_screenwidth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page.winfo_screenheight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= ('times', 17, 'bold')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tkinter.Label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(page, text='Driver Drowsiness Detection', anchor='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justify='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title.pack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(fill='both', expand=True)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='black',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='white')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(font=font)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title.config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(height=3, width=120)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title.place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(x=0,y=5)</a:t>
            </a: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9766548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EAR(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point1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point2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the horizontal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distance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eye aspect ratio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(point1 + point2) / (2.0 * distance)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eye_aspect_ratio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MOR(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distances between the horizontal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  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the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distances between the vertical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point1  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point2  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dist.euclidean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drivermouth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taking average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Ypoint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= (point1+point2)/2.0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# computing mouth aspect ratio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Ypoint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mouth_aspect_ratio</a:t>
            </a:r>
            <a:endParaRPr lang="en-IN" sz="16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8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9766548" cy="46787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startDetection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cv2.VideoCapture(0)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'SVMclassifier.dat'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dlib.shape_predictor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svm_predictor_path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right_eye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mStart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face_utils.FACIAL_LANDMARKS_IDXS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["mouth"]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ret,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webcamera.read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frame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imutils.resize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(frame, width=640)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cv2.cvtColor(frame, cv2.COLOR_BGR2GRAY)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svm_detector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rects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shape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svm_predictor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shape =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face_utils.shape_to_np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(shape)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lStart:lEnd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rStart:rEnd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mouth = shape[</a:t>
            </a:r>
            <a:r>
              <a:rPr lang="en-IN" sz="16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mStart:mEnd</a:t>
            </a:r>
            <a:r>
              <a:rPr lang="en-IN" sz="1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223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C03B-35F4-1A44-11E8-85C3ECFF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588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8BB7-CE33-2FAB-DAE7-B92C7E18D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635"/>
            <a:ext cx="10671984" cy="4678728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leftEAR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EAR(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rightEAR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EAR(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ear = 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leftEAR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rightEAR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/ 2.0</a:t>
            </a: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mar = MOR(mouth)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cv2.convexHull(mouth)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leftEyeHull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rightEyeHull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255), 1)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cv2.drawContours(frame, [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mouthHull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-1, (0, 255, 0), 1)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cv2.putText(frame, "EAR: {:.2f}".format(ear), (480, 30),cv2.FONT_HERSHEY_SIMPLEX, 0.7, (0, 0, 255), 2)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cv2.putText(frame, "MAR: {:.2f}".format(mar), (480, 60),cv2.FONT_HERSHEY_SIMPLEX, 0.7, (0, 0, 255), 2)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cv2.imshow("Frame", frame)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key = cv2.waitKey(1) &amp; 0xFF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key ==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("q"):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break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cv2.destroyAllWindows()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b="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webcamera.release</a:t>
            </a:r>
            <a: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   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b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148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1256</Words>
  <Application>Microsoft Office PowerPoint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DRIVER DROWSINESS DETECTION</vt:lpstr>
      <vt:lpstr>Contents</vt:lpstr>
      <vt:lpstr>Plan of Action</vt:lpstr>
      <vt:lpstr>Libraries</vt:lpstr>
      <vt:lpstr>About Libraries</vt:lpstr>
      <vt:lpstr>Code for Eye Mouth shape Detection</vt:lpstr>
      <vt:lpstr>Code</vt:lpstr>
      <vt:lpstr>Code</vt:lpstr>
      <vt:lpstr>Code</vt:lpstr>
      <vt:lpstr>Code</vt:lpstr>
      <vt:lpstr>Output</vt:lpstr>
      <vt:lpstr>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ALERT ACCIDENT</dc:title>
  <dc:creator>rajeevana maram</dc:creator>
  <cp:lastModifiedBy>Nagarohith Ramanadham</cp:lastModifiedBy>
  <cp:revision>14</cp:revision>
  <dcterms:created xsi:type="dcterms:W3CDTF">2022-09-29T10:31:55Z</dcterms:created>
  <dcterms:modified xsi:type="dcterms:W3CDTF">2023-04-26T04:39:54Z</dcterms:modified>
</cp:coreProperties>
</file>