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9" r:id="rId4"/>
    <p:sldId id="273" r:id="rId5"/>
    <p:sldId id="279" r:id="rId6"/>
    <p:sldId id="285" r:id="rId7"/>
    <p:sldId id="275" r:id="rId8"/>
    <p:sldId id="276" r:id="rId9"/>
    <p:sldId id="280" r:id="rId10"/>
    <p:sldId id="281" r:id="rId11"/>
    <p:sldId id="282" r:id="rId12"/>
    <p:sldId id="286" r:id="rId13"/>
    <p:sldId id="287" r:id="rId14"/>
    <p:sldId id="278" r:id="rId15"/>
    <p:sldId id="283" r:id="rId16"/>
    <p:sldId id="284" r:id="rId17"/>
    <p:sldId id="288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63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94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080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456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663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7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935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5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9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08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7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96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24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4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44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6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6980-4E36-4EF2-B4ED-07B1A9A1ED4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64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4CBA-6E41-C278-8012-F8CF6FD2C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0" y="503296"/>
            <a:ext cx="9926538" cy="756083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DROWSINESS 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94F2C-A935-960B-F027-44488E4B73EB}"/>
              </a:ext>
            </a:extLst>
          </p:cNvPr>
          <p:cNvSpPr txBox="1"/>
          <p:nvPr/>
        </p:nvSpPr>
        <p:spPr>
          <a:xfrm>
            <a:off x="6912289" y="1999793"/>
            <a:ext cx="4422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Saranya              -    19MIS7008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Naga Rohith         -  19MIS7109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1E0EC-610F-2418-DE0E-933E6DD2859B}"/>
              </a:ext>
            </a:extLst>
          </p:cNvPr>
          <p:cNvSpPr txBox="1"/>
          <p:nvPr/>
        </p:nvSpPr>
        <p:spPr>
          <a:xfrm flipH="1">
            <a:off x="6912289" y="4201338"/>
            <a:ext cx="4078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Prof.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Beebi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Naseeba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2F080-08D5-31E9-D7CA-7053429B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9" y="1856160"/>
            <a:ext cx="5592318" cy="314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5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8588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9965"/>
            <a:ext cx="10671984" cy="46787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startDetection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webcamera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cv2.VideoCapture(0)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svm_predictor_path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'SVMclassifier.dat'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svm_detector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dlib.get_frontal_face_detector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svm_predictor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dlib.shape_predictor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svm_predictor_path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lStart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face_utils.FACIAL_LANDMARKS_IDXS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left_eye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rStart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face_utils.FACIAL_LANDMARKS_IDXS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right_eye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mStart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face_utils.FACIAL_LANDMARKS_IDXS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["mouth"]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eyeThreshValue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0.25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eyeRelativeFrames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mouthThreshValue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0.75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frameCount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yawnStatus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yawnCount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while True: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ret, frame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webcamera.read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frame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imutils.resize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(frame, width=640)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cv2.cvtColor(frame, cv2.COLOR_BGR2GRAY)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rects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svm_detector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recentYawnStatus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yawnStatus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1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8588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635"/>
            <a:ext cx="10671984" cy="46787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rects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shape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svm_predictor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shape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face_utils.shape_to_np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(shape)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shape[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lStart:lEnd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shape[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rStart:rEnd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mouth = shape[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mStart:mEnd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leftEAR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EAR(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rightEAR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EAR(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ear = 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leftEAR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rightEAR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/ 2.0</a:t>
            </a: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mar = MOR(mouth)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leftEyeHull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cv2.convexHull(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rightEyeHull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cv2.convexHull(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mouthHull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cv2.convexHull(mouth)</a:t>
            </a: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cv2.drawContours(frame, [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leftEyeHull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-1, (0, 255, 255),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cv2.drawContours(frame, [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rightEyeHull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-1, (0, 255, 255),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cv2.drawContours(frame, [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mouthHull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-1, (0, 255, 0), 1)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204545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8588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635"/>
            <a:ext cx="10671984" cy="46787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ear &lt;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eyeThreshValue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frameCount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cv2.putText(frame, "Eyes Closed ", (10, 30),cv2.FONT_HERSHEY_SIMPLEX, 0.7, (0, 0, 255),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if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frameCount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eyeRelativeFrames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cv2.putText(frame, "DROWSINESS ALERT!", (10, 50),cv2.FONT_HERSHEY_SIMPLEX, 0.7, (0, 0, 255),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createLog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("Eyes Closed Alert")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beep()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frameCount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cv2.putText(frame, "Eyes Open ", (10, 30),cv2.FONT_HERSHEY_SIMPLEX, 0.7, (0, 255, 0),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cv2.putText(frame, "EAR: {:.2f}".format(ear), (480, 30),cv2.FONT_HERSHEY_SIMPLEX, 0.7, (0, 0, 255),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if mar &gt;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mouthThreshValue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cv2.putText(frame, "Yawning, DROWSINESS ALERT! ", (10, 70),cv2.FONT_HERSHEY_SIMPLEX, 0.7, (0, 0, 255),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yawnStatus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output_text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"Yawn Count: " + str(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yawnCount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cv2.putText(frame,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output_text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(10,100),cv2.FONT_HERSHEY_SIMPLEX, 0.7,(255,0,0),2)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346008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8588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635"/>
            <a:ext cx="10671984" cy="4678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createLog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("Yawning Alert")</a:t>
            </a:r>
          </a:p>
          <a:p>
            <a:pPr marL="0" indent="0"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beep()</a:t>
            </a:r>
          </a:p>
          <a:p>
            <a:pPr marL="0" indent="0"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else:</a:t>
            </a:r>
          </a:p>
          <a:p>
            <a:pPr marL="0" indent="0"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yawnStatus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0" indent="0"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if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recentYawnStatus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== True and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yawnStatus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== False:</a:t>
            </a:r>
          </a:p>
          <a:p>
            <a:pPr marL="0" indent="0"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yawnCount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+=1</a:t>
            </a:r>
          </a:p>
          <a:p>
            <a:pPr marL="0" indent="0"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cv2.putText(frame, "MAR: {:.2f}".format(mar), (480, 60),cv2.FONT_HERSHEY_SIMPLEX, 0.7, (0, 0, 255), 2)</a:t>
            </a:r>
          </a:p>
          <a:p>
            <a:pPr marL="0" indent="0">
              <a:buNone/>
            </a:pP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cv2.imshow("Frame", frame)</a:t>
            </a:r>
          </a:p>
          <a:p>
            <a:pPr marL="0" indent="0"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key = cv2.waitKey(1) &amp; 0xFF</a:t>
            </a:r>
          </a:p>
          <a:p>
            <a:pPr marL="0" indent="0"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if key ==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("q"):</a:t>
            </a:r>
          </a:p>
          <a:p>
            <a:pPr marL="0" indent="0"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break</a:t>
            </a:r>
          </a:p>
          <a:p>
            <a:pPr marL="0" indent="0"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cv2.destroyAllWindows()</a:t>
            </a:r>
          </a:p>
          <a:p>
            <a:pPr marL="0" indent="0"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webcamera.release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   </a:t>
            </a:r>
          </a:p>
        </p:txBody>
      </p:sp>
    </p:spTree>
    <p:extLst>
      <p:ext uri="{BB962C8B-B14F-4D97-AF65-F5344CB8AC3E}">
        <p14:creationId xmlns:p14="http://schemas.microsoft.com/office/powerpoint/2010/main" val="3170521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9623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C0601-E0F1-0C1F-4B1C-B767C3B24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9" y="1228352"/>
            <a:ext cx="9386711" cy="5280025"/>
          </a:xfrm>
        </p:spPr>
      </p:pic>
    </p:spTree>
    <p:extLst>
      <p:ext uri="{BB962C8B-B14F-4D97-AF65-F5344CB8AC3E}">
        <p14:creationId xmlns:p14="http://schemas.microsoft.com/office/powerpoint/2010/main" val="99947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9623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554456-C197-FC4A-A0A4-58B390D53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29" y="1217333"/>
            <a:ext cx="9565341" cy="5380504"/>
          </a:xfrm>
        </p:spPr>
      </p:pic>
    </p:spTree>
    <p:extLst>
      <p:ext uri="{BB962C8B-B14F-4D97-AF65-F5344CB8AC3E}">
        <p14:creationId xmlns:p14="http://schemas.microsoft.com/office/powerpoint/2010/main" val="216176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9623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785140-E2B8-B091-A366-CE83ACC5C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07" y="1204711"/>
            <a:ext cx="9226664" cy="5189999"/>
          </a:xfrm>
        </p:spPr>
      </p:pic>
    </p:spTree>
    <p:extLst>
      <p:ext uri="{BB962C8B-B14F-4D97-AF65-F5344CB8AC3E}">
        <p14:creationId xmlns:p14="http://schemas.microsoft.com/office/powerpoint/2010/main" val="302895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159C0-01D8-39E0-E719-721ECE06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59" y="585002"/>
            <a:ext cx="8444753" cy="5687995"/>
          </a:xfrm>
        </p:spPr>
      </p:pic>
    </p:spTree>
    <p:extLst>
      <p:ext uri="{BB962C8B-B14F-4D97-AF65-F5344CB8AC3E}">
        <p14:creationId xmlns:p14="http://schemas.microsoft.com/office/powerpoint/2010/main" val="2091056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DD2D9-81B8-AF7F-DD45-B83784572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28" y="806824"/>
            <a:ext cx="9944192" cy="4972096"/>
          </a:xfrm>
        </p:spPr>
      </p:pic>
    </p:spTree>
    <p:extLst>
      <p:ext uri="{BB962C8B-B14F-4D97-AF65-F5344CB8AC3E}">
        <p14:creationId xmlns:p14="http://schemas.microsoft.com/office/powerpoint/2010/main" val="384919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971D-9996-7DF2-B3AC-17BC91AB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C8EC-7927-87DF-CB51-6ECF4AEED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135496" cy="4339914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of Action</a:t>
            </a:r>
          </a:p>
          <a:p>
            <a:pPr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Libraries</a:t>
            </a:r>
          </a:p>
          <a:p>
            <a:pPr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Code</a:t>
            </a:r>
          </a:p>
          <a:p>
            <a:pPr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8565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3664-E7EE-B4E8-05B8-8A9CA55B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97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7DFD-DF50-51D7-E3CA-8D529A3E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5577"/>
            <a:ext cx="8671939" cy="508518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1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Identification.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required.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 Libraries and dataset.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 shape detection.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2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Mouth shape detection.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Eye Aspect Ratio(EAR) and Mouth Aspect ratio(MAR)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Frame or GUI using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Review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threshold values and coding the necessary conditions for beep.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log file that stores the data of the drivers inactivity.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Testing.</a:t>
            </a:r>
          </a:p>
        </p:txBody>
      </p:sp>
    </p:spTree>
    <p:extLst>
      <p:ext uri="{BB962C8B-B14F-4D97-AF65-F5344CB8AC3E}">
        <p14:creationId xmlns:p14="http://schemas.microsoft.com/office/powerpoint/2010/main" val="123535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7"/>
            <a:ext cx="8596668" cy="423945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Scipy.spatial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Winsound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34336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424"/>
            <a:ext cx="9766548" cy="462493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detect the shape of the eye and mouth we used 3 libraries, they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Cv2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used cv2 library for video capturing and perfect detection of drivers left eye and right eye using cv2.convexHull() function.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used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image processing purpose such as resizing. We also used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face_utils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 in it for finding left and right eye landmarks and mouth landmark.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used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highly accurate face detection, that can detect the driver face while the video is being captured.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the MAR and EAR values accurately we used 1 library, that 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Scipy.spatial</a:t>
            </a:r>
            <a:r>
              <a:rPr lang="en-IN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calculated the end to end distance of eye and mouth using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in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the GUI we used 1 library, that is:</a:t>
            </a:r>
          </a:p>
          <a:p>
            <a:pPr marL="742050" lvl="2" indent="-342000">
              <a:buFont typeface="Wingdings" panose="05000000000000000000" pitchFamily="2" charset="2"/>
              <a:buChar char="Ø"/>
            </a:pPr>
            <a:r>
              <a:rPr lang="en-IN" sz="1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created a frame with a button assigned at the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page, when clicked on button, the model starts working.</a:t>
            </a:r>
          </a:p>
        </p:txBody>
      </p:sp>
    </p:spTree>
    <p:extLst>
      <p:ext uri="{BB962C8B-B14F-4D97-AF65-F5344CB8AC3E}">
        <p14:creationId xmlns:p14="http://schemas.microsoft.com/office/powerpoint/2010/main" val="325297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424"/>
            <a:ext cx="9766548" cy="462493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save data of the alerts we used 3 libraries, they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library is used for working with date and time, we used this library to get the date and time stamp when the alert is generated.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library is used for scientific computing and data analysis, we used this library to append the alerts to the lag that we have created.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library is used for loading and manipulating data, we used this library to create log file or to read the data from the log file that has been created.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Winsound</a:t>
            </a:r>
            <a:r>
              <a:rPr lang="en-IN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library is used to play sound effects and tones from the windows operating system, we used this library to play beeps when driver’s drowsiness is detected.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library is used to provide a way to interact with the operating system and perform various operating system-related tasks.</a:t>
            </a:r>
          </a:p>
        </p:txBody>
      </p:sp>
    </p:spTree>
    <p:extLst>
      <p:ext uri="{BB962C8B-B14F-4D97-AF65-F5344CB8AC3E}">
        <p14:creationId xmlns:p14="http://schemas.microsoft.com/office/powerpoint/2010/main" val="342200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3412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inal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8248"/>
            <a:ext cx="9766548" cy="49525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datetime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winsound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scipy.spatial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distance as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face_utils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tkinter.Tk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page.title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("Driver Drowsiness Monitoring")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page.geometry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("550x400")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page.geometry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("{}x{}".format(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page.winfo_screenwidth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page.winfo_screenheight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 = ('times', 17, 'bold')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title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tkinter.Label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(page, text='Driver Drowsiness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Detection',anchor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tkinter.W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justify=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tkinter.CENTER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tkinter.Label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(page, text='Driver Drowsiness Detection', anchor='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justify='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title.pack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(fill='both', expand=True)</a:t>
            </a:r>
          </a:p>
        </p:txBody>
      </p:sp>
    </p:spTree>
    <p:extLst>
      <p:ext uri="{BB962C8B-B14F-4D97-AF65-F5344CB8AC3E}">
        <p14:creationId xmlns:p14="http://schemas.microsoft.com/office/powerpoint/2010/main" val="33403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8588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9636"/>
            <a:ext cx="9766548" cy="46787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title.config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='black',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='white')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title.config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(font=font)   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title.config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(height=3, width=120)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title.place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(x=0,y=5)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EAR(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drivereye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point1 =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dist.euclidean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drivereye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[1],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drivereye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point2 =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dist.euclidean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drivereye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[2],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drivereye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computing the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distance between the horizontal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distance =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dist.euclidean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drivereye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[0],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drivereye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computing the eye aspect ratio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eye_aspect_ratio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(point1 + point2) / (2.0 * 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eye_aspect_ratio</a:t>
            </a:r>
            <a:endParaRPr lang="en-IN" sz="15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MOR(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drivermouth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computing the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distances between the horizontal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point   =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dist.euclidean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drivermouth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[0],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drivermouth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computing the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distances between the vertical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point1  =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dist.euclidean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drivermouth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[2],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drivermouth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point2  =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dist.euclidean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drivermouth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[4],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drivermouth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[8])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taking average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Ypoint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 = (point1+point2)/2.0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computing mouth aspect ratio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mouth_aspect_ratio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Ypoint</a:t>
            </a: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mouth_aspect_ratio</a:t>
            </a:r>
            <a:endParaRPr lang="en-IN" sz="15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8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8588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635"/>
            <a:ext cx="9766548" cy="46787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createLog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(message):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current_time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datetime.datetime.now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current_time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datetime.datetime.now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date_str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current_time.strftime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("%d-%m-%y")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time_str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current_time.strftime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("%H:%M:%S")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if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os.path.exists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("log.xlsx") == True: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data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pd.read_excel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("log.xlsx")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data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data.values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data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np.vstack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([data, [message, str(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date_str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str(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time_str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data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data.append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([message, str(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date_str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str(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time_str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data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np.asarray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(data, columns=['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Alert','Date','Time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df.to_excel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("log.xlsx", index=False)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beep():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frequency = 2500  # Set Frequency To 2500 Hertz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duration = 1000  # Set Duration To 1000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== 1 second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winsound.Beep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(frequency, duration)</a:t>
            </a:r>
          </a:p>
        </p:txBody>
      </p:sp>
    </p:spTree>
    <p:extLst>
      <p:ext uri="{BB962C8B-B14F-4D97-AF65-F5344CB8AC3E}">
        <p14:creationId xmlns:p14="http://schemas.microsoft.com/office/powerpoint/2010/main" val="16022346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506</TotalTime>
  <Words>1863</Words>
  <Application>Microsoft Office PowerPoint</Application>
  <PresentationFormat>Widescreen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Trebuchet MS</vt:lpstr>
      <vt:lpstr>Wingdings</vt:lpstr>
      <vt:lpstr>Wingdings 3</vt:lpstr>
      <vt:lpstr>Facet</vt:lpstr>
      <vt:lpstr>DRIVER DROWSINESS DETECTION</vt:lpstr>
      <vt:lpstr>Contents</vt:lpstr>
      <vt:lpstr>Plan of Action</vt:lpstr>
      <vt:lpstr>Libraries</vt:lpstr>
      <vt:lpstr>About Libraries</vt:lpstr>
      <vt:lpstr>About Libraries</vt:lpstr>
      <vt:lpstr>Final Code</vt:lpstr>
      <vt:lpstr>Code</vt:lpstr>
      <vt:lpstr>Code</vt:lpstr>
      <vt:lpstr>Code</vt:lpstr>
      <vt:lpstr>Code</vt:lpstr>
      <vt:lpstr>Code</vt:lpstr>
      <vt:lpstr>Code</vt:lpstr>
      <vt:lpstr>Output</vt:lpstr>
      <vt:lpstr>Output</vt:lpstr>
      <vt:lpstr>Output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ALERT ACCIDENT</dc:title>
  <dc:creator>rajeevana maram</dc:creator>
  <cp:lastModifiedBy>Nagarohith Ramanadham</cp:lastModifiedBy>
  <cp:revision>19</cp:revision>
  <dcterms:created xsi:type="dcterms:W3CDTF">2022-09-29T10:31:55Z</dcterms:created>
  <dcterms:modified xsi:type="dcterms:W3CDTF">2023-05-10T05:24:00Z</dcterms:modified>
</cp:coreProperties>
</file>