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73" r:id="rId6"/>
    <p:sldId id="274" r:id="rId7"/>
    <p:sldId id="269" r:id="rId8"/>
    <p:sldId id="275" r:id="rId9"/>
    <p:sldId id="276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08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5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66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7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3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7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6980-4E36-4EF2-B4ED-07B1A9A1ED41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CBA-6E41-C278-8012-F8CF6FD2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503296"/>
            <a:ext cx="9926538" cy="75608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94F2C-A935-960B-F027-44488E4B73EB}"/>
              </a:ext>
            </a:extLst>
          </p:cNvPr>
          <p:cNvSpPr txBox="1"/>
          <p:nvPr/>
        </p:nvSpPr>
        <p:spPr>
          <a:xfrm>
            <a:off x="6912289" y="1999793"/>
            <a:ext cx="442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Saranya              -    19MIS7008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Naga Rohith         -  19MIS7109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E0EC-610F-2418-DE0E-933E6DD2859B}"/>
              </a:ext>
            </a:extLst>
          </p:cNvPr>
          <p:cNvSpPr txBox="1"/>
          <p:nvPr/>
        </p:nvSpPr>
        <p:spPr>
          <a:xfrm flipH="1">
            <a:off x="6912289" y="4201338"/>
            <a:ext cx="407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Beebi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Naseeba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2F080-08D5-31E9-D7CA-7053429B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9" y="1856160"/>
            <a:ext cx="5592318" cy="31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9766548" cy="4239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shape of the eye we used 3 libraries, 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image processing purpose such as resizing. We also used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in it for finding left and right eye indexes.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highly accurate face detection, that can detect the driver face while the video is being captured.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cv2 library for video capturing and perfect detection of drivers left eye and right eye using cv2.convexHull() function.</a:t>
            </a:r>
          </a:p>
        </p:txBody>
      </p:sp>
    </p:spTree>
    <p:extLst>
      <p:ext uri="{BB962C8B-B14F-4D97-AF65-F5344CB8AC3E}">
        <p14:creationId xmlns:p14="http://schemas.microsoft.com/office/powerpoint/2010/main" val="29067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F6C0D-5E2E-E75A-2A8A-67441EE59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" y="1100418"/>
            <a:ext cx="10277538" cy="5748617"/>
          </a:xfrm>
        </p:spPr>
      </p:pic>
    </p:spTree>
    <p:extLst>
      <p:ext uri="{BB962C8B-B14F-4D97-AF65-F5344CB8AC3E}">
        <p14:creationId xmlns:p14="http://schemas.microsoft.com/office/powerpoint/2010/main" val="9994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DD2D9-81B8-AF7F-DD45-B8378457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28" y="806824"/>
            <a:ext cx="9944192" cy="4972096"/>
          </a:xfrm>
        </p:spPr>
      </p:pic>
    </p:spTree>
    <p:extLst>
      <p:ext uri="{BB962C8B-B14F-4D97-AF65-F5344CB8AC3E}">
        <p14:creationId xmlns:p14="http://schemas.microsoft.com/office/powerpoint/2010/main" val="38491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971D-9996-7DF2-B3AC-17BC91AB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EC-7927-87DF-CB51-6ECF4AEE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35496" cy="4339914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Dataset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eye shape detection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565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A7CE-A858-B7DF-A990-BED42324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1799-C56A-1A29-C861-09B76558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6205"/>
            <a:ext cx="9094195" cy="44551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One of the reasons of the accidents happening now and then are due to the driver’s inactivity or driver's fatigue.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 order to overcome this problem, we developed a Machine Learning model tha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captures the live video of the driver while driving and detects the Eye and Mouth moments.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driver closes his eyes for more duration or opens his mouth to yawn,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trained model detects the driver’s actions and alerts the driver using sound like strong beep.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DCFC-A8A1-3C72-436D-3BDDCF7E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DD5-D4FE-5281-E312-4CE934AA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397"/>
            <a:ext cx="8596668" cy="3880773"/>
          </a:xfrm>
        </p:spPr>
        <p:txBody>
          <a:bodyPr>
            <a:normAutofit/>
          </a:bodyPr>
          <a:lstStyle/>
          <a:p>
            <a:pPr marL="1371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of: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 inactivity while driving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 falling asleep while driving.</a:t>
            </a:r>
          </a:p>
          <a:p>
            <a:pPr marL="635508" lvl="1" indent="-342900">
              <a:lnSpc>
                <a:spcPct val="107000"/>
              </a:lnSpc>
              <a:buFont typeface="+mj-lt"/>
              <a:buAutoNum type="alphaLcParenR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Being sick or fatigue while driving.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Affects (Scope):</a:t>
            </a:r>
            <a:endParaRPr lang="en-IN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200" indent="-342900">
              <a:lnSpc>
                <a:spcPct val="107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Overcoming the driver’s sleep</a:t>
            </a:r>
            <a:endParaRPr lang="en-IN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200" indent="-342900">
              <a:lnSpc>
                <a:spcPct val="107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lphaLcParenR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Forcing the driver to pay attention.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8596668" cy="4239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Winsound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336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9766548" cy="4239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using a single dataset file named SVMclassifier.dat.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svmclassifier.dat file contains a trained Support Vector Machine (SVM) classifier model of the human face which can be used to perfectly detect the shape of eyes and mouth.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is a popular machine learning algorithm used for classification and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374133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64-E7EE-B4E8-05B8-8A9CA55B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DFD-DF50-51D7-E3CA-8D529A3E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5577"/>
            <a:ext cx="8671939" cy="50851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Identification.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Libraries and dataset.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shape detection.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 shape detection.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Eye Aspect Ratio(EAR) and Mouth Aspect ratio(MAR)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 or GUI using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threshold values and coding the necessary conditions for beep.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log file that stores the data of the drivers inactivity.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Testing.</a:t>
            </a:r>
          </a:p>
        </p:txBody>
      </p:sp>
    </p:spTree>
    <p:extLst>
      <p:ext uri="{BB962C8B-B14F-4D97-AF65-F5344CB8AC3E}">
        <p14:creationId xmlns:p14="http://schemas.microsoft.com/office/powerpoint/2010/main" val="12353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41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Eye shape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9636"/>
            <a:ext cx="9766548" cy="46787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cv2.VideoCapture(0)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'SVMclassifier.dat'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dlib.shape_predictor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ret,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webcamera.read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imutils.resize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(frame, width=640)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cv2.cvtColor(frame, cv2.COLOR_BGR2GRAY)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33403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9766548" cy="46787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shape =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shape =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face_utils.shape_to_np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(shape)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lStart:lEnd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rStart:rEnd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cv2.drawContours(frame, [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cv2.drawContours(frame, [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cv2.imshow("Frame", frame)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key = cv2.waitKey(1) &amp; 0xFF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key == </a:t>
            </a: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("q"):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webcamera.release</a:t>
            </a:r>
            <a:r>
              <a:rPr lang="en-IN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3182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732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TimesNewRoman</vt:lpstr>
      <vt:lpstr>Trebuchet MS</vt:lpstr>
      <vt:lpstr>Wingdings</vt:lpstr>
      <vt:lpstr>Wingdings 3</vt:lpstr>
      <vt:lpstr>Facet</vt:lpstr>
      <vt:lpstr>DRIVER DROWSINESS DETECTION</vt:lpstr>
      <vt:lpstr>Contents</vt:lpstr>
      <vt:lpstr>Introduction</vt:lpstr>
      <vt:lpstr>Problem Statement and Scope</vt:lpstr>
      <vt:lpstr>Libraries</vt:lpstr>
      <vt:lpstr>Dataset</vt:lpstr>
      <vt:lpstr>Plan of Action</vt:lpstr>
      <vt:lpstr>Code for Eye shape Detection</vt:lpstr>
      <vt:lpstr>Code</vt:lpstr>
      <vt:lpstr>About Libraries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ALERT ACCIDENT</dc:title>
  <dc:creator>rajeevana maram</dc:creator>
  <cp:lastModifiedBy>Nagarohith Ramanadham</cp:lastModifiedBy>
  <cp:revision>7</cp:revision>
  <dcterms:created xsi:type="dcterms:W3CDTF">2022-09-29T10:31:55Z</dcterms:created>
  <dcterms:modified xsi:type="dcterms:W3CDTF">2023-03-16T05:08:13Z</dcterms:modified>
</cp:coreProperties>
</file>