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6717" r:id="rId4"/>
    <p:sldMasterId id="2147486792" r:id="rId5"/>
    <p:sldMasterId id="2147487622" r:id="rId6"/>
  </p:sldMasterIdLst>
  <p:notesMasterIdLst>
    <p:notesMasterId r:id="rId15"/>
  </p:notesMasterIdLst>
  <p:sldIdLst>
    <p:sldId id="2147471165" r:id="rId7"/>
    <p:sldId id="2147471126" r:id="rId8"/>
    <p:sldId id="2147471168" r:id="rId9"/>
    <p:sldId id="2147471172" r:id="rId10"/>
    <p:sldId id="2147483309" r:id="rId11"/>
    <p:sldId id="2147471169" r:id="rId12"/>
    <p:sldId id="2147471170" r:id="rId13"/>
    <p:sldId id="21474711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8BE1546-00D1-4EF2-A9EA-A9D4604FB2D1}">
          <p14:sldIdLst>
            <p14:sldId id="2147471165"/>
            <p14:sldId id="2147471126"/>
            <p14:sldId id="2147471168"/>
            <p14:sldId id="2147471172"/>
            <p14:sldId id="2147483309"/>
            <p14:sldId id="2147471169"/>
            <p14:sldId id="2147471170"/>
            <p14:sldId id="2147471167"/>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2163007-A8FA-5AE1-C26D-5A44E943102F}" name="Ken Holladay" initials="KH" userId="S::ken.holladay@nagarro.com::b0eca387-6e61-482b-a035-3454b90889b0" providerId="AD"/>
  <p188:author id="{D1E2A712-AC8D-6213-67A7-4E9F9365ED6E}" name="Gaurav Arya" initials="GA" userId="S::gaurav.arya@nagarro.com::230cc852-df1e-4fdc-87b3-cc32ec3bce98" providerId="AD"/>
  <p188:author id="{35AA081C-CF88-7716-B5A9-033B63D57377}" name="Travis Williams" initials="TW" userId="S::travis.williams@nagarro.com::b06c4253-610d-42c3-99aa-98883532a89c" providerId="AD"/>
  <p188:author id="{8102A135-FC2F-54CE-672C-059A4FE9236B}" name="Ankit Saxena" initials="AS" userId="S::ankit.saxena@nagarro.com::c1861960-f055-4f34-89c4-ffa74c97b0ea" providerId="AD"/>
  <p188:author id="{13ACDB3E-E638-D500-0973-DA21B7D86742}" name="Adarsh Pandey" initials="AP" userId="S::adarsh.pandey@nagarro.com::99b9677a-531c-4acf-bd86-f9cb8301c8c9" providerId="AD"/>
  <p188:author id="{27940152-FFDF-49D0-B055-2E3E1FDF673A}" name="Ritika Bansal" initials="RB" userId="S::ritika.bansal@nagarro.com::556863a5-23ad-4549-b041-d9b113de5c7e" providerId="AD"/>
  <p188:author id="{E76DA581-5CE7-D380-8F34-B7E7459E219C}" name="Ankit Goyal" initials="AG" userId="S::ankit.goyal03@nagarro.com::f6c74e65-1ad9-476c-bab1-40d4ddf967a4" providerId="AD"/>
  <p188:author id="{82A012C0-4055-B455-49FE-A6EF007FA056}" name="Mudassar Hasan" initials="MH" userId="S::mudassar.hasan@nagarro.com::747cb858-e369-4b08-a87e-56fb61f4a532" providerId="AD"/>
  <p188:author id="{4CE836C9-AB7E-CA41-B9A8-5EEA0E85CF72}" name="Harendra Rajora" initials="HR" userId="S::harendra.rajora@nagarro.com::324579c9-53f3-41f8-b719-7fdd7518d0ec" providerId="AD"/>
  <p188:author id="{7A73A8DC-4355-48BE-BE44-3F3FD6A0D33D}" name="Manisha Verma" initials="MV" userId="S::manisha.verma01@nagarro.com::1a95203c-89e6-4362-beb5-97051bfe4656" providerId="AD"/>
  <p188:author id="{24C377DD-41BD-168E-A630-A417EE132FF1}" name="Ankur Agarwal" initials="AA" userId="S::ankur.agarwal05@nagarro.com::26966918-5c45-4b95-93aa-9a40ef53822b" providerId="AD"/>
  <p188:author id="{392F0BE9-97EC-5B67-D8B0-EA7A0A267181}" name="Subhadeep Chakraborty" initials="SC" userId="S::subhadeep.chakraborty01@nagarro.com::1219721b-0efc-4746-b0db-6f226c3ddd34" providerId="AD"/>
  <p188:author id="{0BB5D4FA-43DC-64BB-2349-B136F4D9DAB2}" name="Harsh Mehta" initials="HM" userId="S::harsh.mehta@nagarro.com::30b4fa2e-ee9a-42eb-b9af-8467695772f4"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292929"/>
    <a:srgbClr val="09294D"/>
    <a:srgbClr val="75E1C1"/>
    <a:srgbClr val="FCFCFC"/>
    <a:srgbClr val="2E008B"/>
    <a:srgbClr val="D1F6EA"/>
    <a:srgbClr val="FACD50"/>
    <a:srgbClr val="C5FFF2"/>
    <a:srgbClr val="F1F1F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450F0A-AEAC-4E20-9E32-625736270785}" v="155" dt="2023-10-25T05:57:32.110"/>
    <p1510:client id="{B8D53460-1572-47C2-92D8-D46C12A58E64}" v="15" dt="2023-10-25T06:32:59.0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pul Maurya" userId="9dcaf879-a182-46cc-b5da-b587569aed55" providerId="ADAL" clId="{7B450F0A-AEAC-4E20-9E32-625736270785}"/>
    <pc:docChg chg="custSel addSld delSld modSld modSection">
      <pc:chgData name="Vipul Maurya" userId="9dcaf879-a182-46cc-b5da-b587569aed55" providerId="ADAL" clId="{7B450F0A-AEAC-4E20-9E32-625736270785}" dt="2023-10-25T05:57:32.110" v="157" actId="20577"/>
      <pc:docMkLst>
        <pc:docMk/>
      </pc:docMkLst>
      <pc:sldChg chg="addSp modSp new mod modClrScheme chgLayout">
        <pc:chgData name="Vipul Maurya" userId="9dcaf879-a182-46cc-b5da-b587569aed55" providerId="ADAL" clId="{7B450F0A-AEAC-4E20-9E32-625736270785}" dt="2023-10-25T05:34:42.332" v="41" actId="14100"/>
        <pc:sldMkLst>
          <pc:docMk/>
          <pc:sldMk cId="3724855969" sldId="2147471169"/>
        </pc:sldMkLst>
        <pc:spChg chg="add mod ord">
          <ac:chgData name="Vipul Maurya" userId="9dcaf879-a182-46cc-b5da-b587569aed55" providerId="ADAL" clId="{7B450F0A-AEAC-4E20-9E32-625736270785}" dt="2023-10-25T05:34:42.332" v="41" actId="14100"/>
          <ac:spMkLst>
            <pc:docMk/>
            <pc:sldMk cId="3724855969" sldId="2147471169"/>
            <ac:spMk id="4" creationId="{9B9620B5-B05A-7D1A-297E-61E7C61440AB}"/>
          </ac:spMkLst>
        </pc:spChg>
        <pc:picChg chg="add mod">
          <ac:chgData name="Vipul Maurya" userId="9dcaf879-a182-46cc-b5da-b587569aed55" providerId="ADAL" clId="{7B450F0A-AEAC-4E20-9E32-625736270785}" dt="2023-10-25T05:32:42.212" v="6" actId="1076"/>
          <ac:picMkLst>
            <pc:docMk/>
            <pc:sldMk cId="3724855969" sldId="2147471169"/>
            <ac:picMk id="3" creationId="{33196C08-A42C-4C91-C0BA-6D03313F80D7}"/>
          </ac:picMkLst>
        </pc:picChg>
      </pc:sldChg>
      <pc:sldChg chg="addSp modSp new mod">
        <pc:chgData name="Vipul Maurya" userId="9dcaf879-a182-46cc-b5da-b587569aed55" providerId="ADAL" clId="{7B450F0A-AEAC-4E20-9E32-625736270785}" dt="2023-10-25T05:36:50.139" v="84" actId="1076"/>
        <pc:sldMkLst>
          <pc:docMk/>
          <pc:sldMk cId="2423928569" sldId="2147471170"/>
        </pc:sldMkLst>
        <pc:spChg chg="mod">
          <ac:chgData name="Vipul Maurya" userId="9dcaf879-a182-46cc-b5da-b587569aed55" providerId="ADAL" clId="{7B450F0A-AEAC-4E20-9E32-625736270785}" dt="2023-10-25T05:35:40.852" v="81" actId="14100"/>
          <ac:spMkLst>
            <pc:docMk/>
            <pc:sldMk cId="2423928569" sldId="2147471170"/>
            <ac:spMk id="2" creationId="{86C15779-AECD-F9E2-0070-038813CA32CB}"/>
          </ac:spMkLst>
        </pc:spChg>
        <pc:picChg chg="add mod">
          <ac:chgData name="Vipul Maurya" userId="9dcaf879-a182-46cc-b5da-b587569aed55" providerId="ADAL" clId="{7B450F0A-AEAC-4E20-9E32-625736270785}" dt="2023-10-25T05:36:50.139" v="84" actId="1076"/>
          <ac:picMkLst>
            <pc:docMk/>
            <pc:sldMk cId="2423928569" sldId="2147471170"/>
            <ac:picMk id="4" creationId="{1A93BE54-CD70-3B85-0130-0028917B5B29}"/>
          </ac:picMkLst>
        </pc:picChg>
      </pc:sldChg>
      <pc:sldChg chg="new del">
        <pc:chgData name="Vipul Maurya" userId="9dcaf879-a182-46cc-b5da-b587569aed55" providerId="ADAL" clId="{7B450F0A-AEAC-4E20-9E32-625736270785}" dt="2023-10-25T05:48:53.365" v="99" actId="47"/>
        <pc:sldMkLst>
          <pc:docMk/>
          <pc:sldMk cId="1586079422" sldId="2147471171"/>
        </pc:sldMkLst>
      </pc:sldChg>
      <pc:sldChg chg="addSp delSp modSp add mod">
        <pc:chgData name="Vipul Maurya" userId="9dcaf879-a182-46cc-b5da-b587569aed55" providerId="ADAL" clId="{7B450F0A-AEAC-4E20-9E32-625736270785}" dt="2023-10-25T05:57:32.110" v="157" actId="20577"/>
        <pc:sldMkLst>
          <pc:docMk/>
          <pc:sldMk cId="2896685421" sldId="2147471172"/>
        </pc:sldMkLst>
        <pc:spChg chg="mod">
          <ac:chgData name="Vipul Maurya" userId="9dcaf879-a182-46cc-b5da-b587569aed55" providerId="ADAL" clId="{7B450F0A-AEAC-4E20-9E32-625736270785}" dt="2023-10-25T05:49:50.616" v="105" actId="20577"/>
          <ac:spMkLst>
            <pc:docMk/>
            <pc:sldMk cId="2896685421" sldId="2147471172"/>
            <ac:spMk id="4" creationId="{F524AC06-DED7-7CBA-7E66-0AD98799D9AF}"/>
          </ac:spMkLst>
        </pc:spChg>
        <pc:spChg chg="add mod">
          <ac:chgData name="Vipul Maurya" userId="9dcaf879-a182-46cc-b5da-b587569aed55" providerId="ADAL" clId="{7B450F0A-AEAC-4E20-9E32-625736270785}" dt="2023-10-25T05:57:32.110" v="157" actId="20577"/>
          <ac:spMkLst>
            <pc:docMk/>
            <pc:sldMk cId="2896685421" sldId="2147471172"/>
            <ac:spMk id="6" creationId="{1BA88490-6DE1-DC04-2666-7BF664B94BED}"/>
          </ac:spMkLst>
        </pc:spChg>
        <pc:spChg chg="del mod">
          <ac:chgData name="Vipul Maurya" userId="9dcaf879-a182-46cc-b5da-b587569aed55" providerId="ADAL" clId="{7B450F0A-AEAC-4E20-9E32-625736270785}" dt="2023-10-25T05:49:12.095" v="102" actId="478"/>
          <ac:spMkLst>
            <pc:docMk/>
            <pc:sldMk cId="2896685421" sldId="2147471172"/>
            <ac:spMk id="17" creationId="{EEB210D9-B480-4863-BEAA-FDE5EE12FDC4}"/>
          </ac:spMkLst>
        </pc:spChg>
        <pc:spChg chg="del">
          <ac:chgData name="Vipul Maurya" userId="9dcaf879-a182-46cc-b5da-b587569aed55" providerId="ADAL" clId="{7B450F0A-AEAC-4E20-9E32-625736270785}" dt="2023-10-25T05:49:17.833" v="103" actId="478"/>
          <ac:spMkLst>
            <pc:docMk/>
            <pc:sldMk cId="2896685421" sldId="2147471172"/>
            <ac:spMk id="21" creationId="{76CB5082-75BA-EF99-9B22-F0D9F2F81FDD}"/>
          </ac:spMkLst>
        </pc:spChg>
        <pc:spChg chg="del">
          <ac:chgData name="Vipul Maurya" userId="9dcaf879-a182-46cc-b5da-b587569aed55" providerId="ADAL" clId="{7B450F0A-AEAC-4E20-9E32-625736270785}" dt="2023-10-25T05:49:23.091" v="104" actId="478"/>
          <ac:spMkLst>
            <pc:docMk/>
            <pc:sldMk cId="2896685421" sldId="2147471172"/>
            <ac:spMk id="41" creationId="{49224D42-D73F-1EA0-A54E-ACC62D2C6966}"/>
          </ac:spMkLst>
        </pc:spChg>
        <pc:spChg chg="del mod">
          <ac:chgData name="Vipul Maurya" userId="9dcaf879-a182-46cc-b5da-b587569aed55" providerId="ADAL" clId="{7B450F0A-AEAC-4E20-9E32-625736270785}" dt="2023-10-25T05:48:59.961" v="100" actId="478"/>
          <ac:spMkLst>
            <pc:docMk/>
            <pc:sldMk cId="2896685421" sldId="2147471172"/>
            <ac:spMk id="42" creationId="{9A245D05-147C-BBC2-844C-E8AD1DB25843}"/>
          </ac:spMkLst>
        </pc:spChg>
        <pc:spChg chg="mod">
          <ac:chgData name="Vipul Maurya" userId="9dcaf879-a182-46cc-b5da-b587569aed55" providerId="ADAL" clId="{7B450F0A-AEAC-4E20-9E32-625736270785}" dt="2023-10-25T05:50:12.894" v="132" actId="20577"/>
          <ac:spMkLst>
            <pc:docMk/>
            <pc:sldMk cId="2896685421" sldId="2147471172"/>
            <ac:spMk id="45" creationId="{A55633FE-BD7A-37AB-3255-4AD34A36FF93}"/>
          </ac:spMkLst>
        </pc:spChg>
      </pc:sldChg>
    </pc:docChg>
  </pc:docChgLst>
  <pc:docChgLst>
    <pc:chgData name="Ankit Vijaywargiya" userId="60694bf9-7811-4b2c-91f9-27b927f05d7b" providerId="ADAL" clId="{B8D53460-1572-47C2-92D8-D46C12A58E64}"/>
    <pc:docChg chg="undo custSel addSld delSld modSld modSection">
      <pc:chgData name="Ankit Vijaywargiya" userId="60694bf9-7811-4b2c-91f9-27b927f05d7b" providerId="ADAL" clId="{B8D53460-1572-47C2-92D8-D46C12A58E64}" dt="2023-10-25T06:32:59.085" v="12"/>
      <pc:docMkLst>
        <pc:docMk/>
      </pc:docMkLst>
      <pc:sldChg chg="modSp mod modAnim">
        <pc:chgData name="Ankit Vijaywargiya" userId="60694bf9-7811-4b2c-91f9-27b927f05d7b" providerId="ADAL" clId="{B8D53460-1572-47C2-92D8-D46C12A58E64}" dt="2023-10-25T05:06:40.671" v="7" actId="27636"/>
        <pc:sldMkLst>
          <pc:docMk/>
          <pc:sldMk cId="1241165276" sldId="2147471126"/>
        </pc:sldMkLst>
        <pc:spChg chg="mod">
          <ac:chgData name="Ankit Vijaywargiya" userId="60694bf9-7811-4b2c-91f9-27b927f05d7b" providerId="ADAL" clId="{B8D53460-1572-47C2-92D8-D46C12A58E64}" dt="2023-10-25T05:06:33.964" v="1" actId="1076"/>
          <ac:spMkLst>
            <pc:docMk/>
            <pc:sldMk cId="1241165276" sldId="2147471126"/>
            <ac:spMk id="7" creationId="{B9783164-9438-3F0A-7CB2-43CD221D250F}"/>
          </ac:spMkLst>
        </pc:spChg>
        <pc:spChg chg="mod">
          <ac:chgData name="Ankit Vijaywargiya" userId="60694bf9-7811-4b2c-91f9-27b927f05d7b" providerId="ADAL" clId="{B8D53460-1572-47C2-92D8-D46C12A58E64}" dt="2023-10-25T05:06:40.671" v="7" actId="27636"/>
          <ac:spMkLst>
            <pc:docMk/>
            <pc:sldMk cId="1241165276" sldId="2147471126"/>
            <ac:spMk id="9" creationId="{C1162B2D-1F1D-2FFD-4296-D69980FDD94C}"/>
          </ac:spMkLst>
        </pc:spChg>
      </pc:sldChg>
      <pc:sldChg chg="add">
        <pc:chgData name="Ankit Vijaywargiya" userId="60694bf9-7811-4b2c-91f9-27b927f05d7b" providerId="ADAL" clId="{B8D53460-1572-47C2-92D8-D46C12A58E64}" dt="2023-10-25T06:32:59.085" v="12"/>
        <pc:sldMkLst>
          <pc:docMk/>
          <pc:sldMk cId="2472695080" sldId="2147471169"/>
        </pc:sldMkLst>
      </pc:sldChg>
      <pc:sldChg chg="add del">
        <pc:chgData name="Ankit Vijaywargiya" userId="60694bf9-7811-4b2c-91f9-27b927f05d7b" providerId="ADAL" clId="{B8D53460-1572-47C2-92D8-D46C12A58E64}" dt="2023-10-25T06:32:56.339" v="11" actId="2696"/>
        <pc:sldMkLst>
          <pc:docMk/>
          <pc:sldMk cId="3724855969" sldId="2147471169"/>
        </pc:sldMkLst>
      </pc:sldChg>
      <pc:sldChg chg="add">
        <pc:chgData name="Ankit Vijaywargiya" userId="60694bf9-7811-4b2c-91f9-27b927f05d7b" providerId="ADAL" clId="{B8D53460-1572-47C2-92D8-D46C12A58E64}" dt="2023-10-25T06:32:59.085" v="12"/>
        <pc:sldMkLst>
          <pc:docMk/>
          <pc:sldMk cId="811887515" sldId="2147471170"/>
        </pc:sldMkLst>
      </pc:sldChg>
      <pc:sldChg chg="add del">
        <pc:chgData name="Ankit Vijaywargiya" userId="60694bf9-7811-4b2c-91f9-27b927f05d7b" providerId="ADAL" clId="{B8D53460-1572-47C2-92D8-D46C12A58E64}" dt="2023-10-25T06:32:56.339" v="11" actId="2696"/>
        <pc:sldMkLst>
          <pc:docMk/>
          <pc:sldMk cId="2423928569" sldId="2147471170"/>
        </pc:sldMkLst>
      </pc:sldChg>
      <pc:sldChg chg="add del">
        <pc:chgData name="Ankit Vijaywargiya" userId="60694bf9-7811-4b2c-91f9-27b927f05d7b" providerId="ADAL" clId="{B8D53460-1572-47C2-92D8-D46C12A58E64}" dt="2023-10-25T06:32:52.773" v="10" actId="2696"/>
        <pc:sldMkLst>
          <pc:docMk/>
          <pc:sldMk cId="2109475346" sldId="214748330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3FBDC1-3C42-4BCE-BC95-14D2F40DE00D}" type="datetimeFigureOut">
              <a:rPr lang="en-IN" smtClean="0"/>
              <a:t>24-10-2023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16ACD1-E103-4FAE-A9E0-4F6E38728CE0}" type="slidenum">
              <a:rPr lang="en-IN" smtClean="0"/>
              <a:t>‹#›</a:t>
            </a:fld>
            <a:endParaRPr lang="en-IN"/>
          </a:p>
        </p:txBody>
      </p:sp>
    </p:spTree>
    <p:extLst>
      <p:ext uri="{BB962C8B-B14F-4D97-AF65-F5344CB8AC3E}">
        <p14:creationId xmlns:p14="http://schemas.microsoft.com/office/powerpoint/2010/main" val="6489208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9788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96673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Master" Target="../slideMasters/slideMaster3.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Master" Target="../slideMasters/slideMaster3.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Master" Target="../slideMasters/slideMaster3.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3.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3.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3.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3.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3.xml"/><Relationship Id="rId5" Type="http://schemas.openxmlformats.org/officeDocument/2006/relationships/image" Target="../media/image14.svg"/><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3.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3.xml"/><Relationship Id="rId5" Type="http://schemas.openxmlformats.org/officeDocument/2006/relationships/image" Target="../media/image16.svg"/><Relationship Id="rId4" Type="http://schemas.openxmlformats.org/officeDocument/2006/relationships/image" Target="../media/image15.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Master" Target="../slideMasters/slideMaster3.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Master" Target="../slideMasters/slideMaster3.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9.png"/><Relationship Id="rId1" Type="http://schemas.openxmlformats.org/officeDocument/2006/relationships/slideMaster" Target="../slideMasters/slideMaster3.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9.png"/><Relationship Id="rId1" Type="http://schemas.openxmlformats.org/officeDocument/2006/relationships/slideMaster" Target="../slideMasters/slideMaster3.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3.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3.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3.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3.xml"/><Relationship Id="rId5" Type="http://schemas.openxmlformats.org/officeDocument/2006/relationships/image" Target="../media/image16.svg"/><Relationship Id="rId4" Type="http://schemas.openxmlformats.org/officeDocument/2006/relationships/image" Target="../media/image15.pn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3.xml"/><Relationship Id="rId5" Type="http://schemas.openxmlformats.org/officeDocument/2006/relationships/image" Target="../media/image23.svg"/><Relationship Id="rId4" Type="http://schemas.openxmlformats.org/officeDocument/2006/relationships/image" Target="../media/image22.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3.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3.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3.xml"/><Relationship Id="rId5" Type="http://schemas.openxmlformats.org/officeDocument/2006/relationships/image" Target="../media/image16.svg"/><Relationship Id="rId4" Type="http://schemas.openxmlformats.org/officeDocument/2006/relationships/image" Target="../media/image1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3.xml"/><Relationship Id="rId5" Type="http://schemas.openxmlformats.org/officeDocument/2006/relationships/image" Target="../media/image23.svg"/><Relationship Id="rId4" Type="http://schemas.openxmlformats.org/officeDocument/2006/relationships/image" Target="../media/image22.pn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3.xml"/><Relationship Id="rId4" Type="http://schemas.openxmlformats.org/officeDocument/2006/relationships/image" Target="../media/image26.png"/></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3.xml"/><Relationship Id="rId4" Type="http://schemas.openxmlformats.org/officeDocument/2006/relationships/image" Target="../media/image26.png"/></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userDrawn="1"/>
        </p:nvSpPr>
        <p:spPr>
          <a:xfrm>
            <a:off x="1" y="3225800"/>
            <a:ext cx="12192000" cy="3632200"/>
          </a:xfrm>
          <a:prstGeom prst="rect">
            <a:avLst/>
          </a:prstGeom>
          <a:gradFill flip="none" rotWithShape="1">
            <a:gsLst>
              <a:gs pos="44000">
                <a:srgbClr val="CBCBCB">
                  <a:alpha val="22000"/>
                </a:srgbClr>
              </a:gs>
              <a:gs pos="100000">
                <a:srgbClr val="5F5F5F">
                  <a:alpha val="19000"/>
                </a:srgbClr>
              </a:gs>
              <a:gs pos="100000">
                <a:srgbClr val="FFFFFF">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895"/>
            <a:endParaRPr lang="en-US" sz="2399">
              <a:solidFill>
                <a:prstClr val="white"/>
              </a:solidFill>
            </a:endParaRPr>
          </a:p>
        </p:txBody>
      </p:sp>
      <p:sp>
        <p:nvSpPr>
          <p:cNvPr id="2" name="Title 1"/>
          <p:cNvSpPr>
            <a:spLocks noGrp="1"/>
          </p:cNvSpPr>
          <p:nvPr>
            <p:ph type="ctrTitle"/>
          </p:nvPr>
        </p:nvSpPr>
        <p:spPr>
          <a:xfrm>
            <a:off x="914401" y="4987990"/>
            <a:ext cx="10363200" cy="610820"/>
          </a:xfrm>
        </p:spPr>
        <p:txBody>
          <a:bodyPr/>
          <a:lstStyle>
            <a:lvl1pPr algn="ctr">
              <a:defRPr lang="en-US" sz="3999"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1828800" y="5509360"/>
            <a:ext cx="8534401" cy="764440"/>
          </a:xfrm>
        </p:spPr>
        <p:txBody>
          <a:bodyPr>
            <a:normAutofit/>
          </a:bodyPr>
          <a:lstStyle>
            <a:lvl1pPr marL="0" indent="0" algn="ctr">
              <a:buNone/>
              <a:defRPr lang="en-US" sz="2399" kern="1200" smtClean="0">
                <a:solidFill>
                  <a:schemeClr val="tx1">
                    <a:lumMod val="65000"/>
                    <a:lumOff val="35000"/>
                  </a:schemeClr>
                </a:solidFill>
                <a:latin typeface="+mj-lt"/>
                <a:ea typeface="+mj-ea"/>
                <a:cs typeface="+mj-cs"/>
              </a:defRPr>
            </a:lvl1pPr>
            <a:lvl2pPr marL="609397" indent="0" algn="ctr">
              <a:buNone/>
              <a:defRPr>
                <a:solidFill>
                  <a:schemeClr val="tx1">
                    <a:tint val="75000"/>
                  </a:schemeClr>
                </a:solidFill>
              </a:defRPr>
            </a:lvl2pPr>
            <a:lvl3pPr marL="1218794" indent="0" algn="ctr">
              <a:buNone/>
              <a:defRPr>
                <a:solidFill>
                  <a:schemeClr val="tx1">
                    <a:tint val="75000"/>
                  </a:schemeClr>
                </a:solidFill>
              </a:defRPr>
            </a:lvl3pPr>
            <a:lvl4pPr marL="1828191" indent="0" algn="ctr">
              <a:buNone/>
              <a:defRPr>
                <a:solidFill>
                  <a:schemeClr val="tx1">
                    <a:tint val="75000"/>
                  </a:schemeClr>
                </a:solidFill>
              </a:defRPr>
            </a:lvl4pPr>
            <a:lvl5pPr marL="2437588" indent="0" algn="ctr">
              <a:buNone/>
              <a:defRPr>
                <a:solidFill>
                  <a:schemeClr val="tx1">
                    <a:tint val="75000"/>
                  </a:schemeClr>
                </a:solidFill>
              </a:defRPr>
            </a:lvl5pPr>
            <a:lvl6pPr marL="3046985" indent="0" algn="ctr">
              <a:buNone/>
              <a:defRPr>
                <a:solidFill>
                  <a:schemeClr val="tx1">
                    <a:tint val="75000"/>
                  </a:schemeClr>
                </a:solidFill>
              </a:defRPr>
            </a:lvl6pPr>
            <a:lvl7pPr marL="3656382" indent="0" algn="ctr">
              <a:buNone/>
              <a:defRPr>
                <a:solidFill>
                  <a:schemeClr val="tx1">
                    <a:tint val="75000"/>
                  </a:schemeClr>
                </a:solidFill>
              </a:defRPr>
            </a:lvl7pPr>
            <a:lvl8pPr marL="4265777" indent="0" algn="ctr">
              <a:buNone/>
              <a:defRPr>
                <a:solidFill>
                  <a:schemeClr val="tx1">
                    <a:tint val="75000"/>
                  </a:schemeClr>
                </a:solidFill>
              </a:defRPr>
            </a:lvl8pPr>
            <a:lvl9pPr marL="4875176"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D1176A7-B091-469C-82C8-89C693043C40}" type="datetimeFigureOut">
              <a:rPr lang="en-US" smtClean="0">
                <a:solidFill>
                  <a:prstClr val="black">
                    <a:tint val="75000"/>
                  </a:prstClr>
                </a:solidFill>
              </a:rPr>
              <a:pPr/>
              <a:t>10/24/2023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1374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4" y="273050"/>
            <a:ext cx="4011084" cy="1162051"/>
          </a:xfrm>
        </p:spPr>
        <p:txBody>
          <a:bodyPr anchor="b"/>
          <a:lstStyle>
            <a:lvl1pPr algn="l">
              <a:defRPr sz="2666" b="1"/>
            </a:lvl1pPr>
          </a:lstStyle>
          <a:p>
            <a:r>
              <a:rPr lang="en-US"/>
              <a:t>Click to edit Master title style</a:t>
            </a:r>
          </a:p>
        </p:txBody>
      </p:sp>
      <p:sp>
        <p:nvSpPr>
          <p:cNvPr id="3" name="Content Placeholder 2"/>
          <p:cNvSpPr>
            <a:spLocks noGrp="1"/>
          </p:cNvSpPr>
          <p:nvPr>
            <p:ph idx="1"/>
          </p:nvPr>
        </p:nvSpPr>
        <p:spPr>
          <a:xfrm>
            <a:off x="4766733" y="273054"/>
            <a:ext cx="6815667" cy="5853113"/>
          </a:xfrm>
        </p:spPr>
        <p:txBody>
          <a:bodyPr/>
          <a:lstStyle>
            <a:lvl1pPr>
              <a:defRPr sz="4266"/>
            </a:lvl1pPr>
            <a:lvl2pPr>
              <a:defRPr sz="3732"/>
            </a:lvl2pPr>
            <a:lvl3pPr>
              <a:defRPr sz="3199"/>
            </a:lvl3pPr>
            <a:lvl4pPr>
              <a:defRPr sz="2666"/>
            </a:lvl4pPr>
            <a:lvl5pPr>
              <a:defRPr sz="2666"/>
            </a:lvl5pPr>
            <a:lvl6pPr>
              <a:defRPr sz="2666"/>
            </a:lvl6pPr>
            <a:lvl7pPr>
              <a:defRPr sz="2666"/>
            </a:lvl7pPr>
            <a:lvl8pPr>
              <a:defRPr sz="2666"/>
            </a:lvl8pPr>
            <a:lvl9pPr>
              <a:defRPr sz="26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4" y="1435103"/>
            <a:ext cx="4011084" cy="4691063"/>
          </a:xfrm>
        </p:spPr>
        <p:txBody>
          <a:bodyPr/>
          <a:lstStyle>
            <a:lvl1pPr marL="0" indent="0">
              <a:buNone/>
              <a:defRPr sz="1866"/>
            </a:lvl1pPr>
            <a:lvl2pPr marL="609422" indent="0">
              <a:buNone/>
              <a:defRPr sz="1600"/>
            </a:lvl2pPr>
            <a:lvl3pPr marL="1218845" indent="0">
              <a:buNone/>
              <a:defRPr sz="1333"/>
            </a:lvl3pPr>
            <a:lvl4pPr marL="1828267" indent="0">
              <a:buNone/>
              <a:defRPr sz="1200"/>
            </a:lvl4pPr>
            <a:lvl5pPr marL="2437689" indent="0">
              <a:buNone/>
              <a:defRPr sz="1200"/>
            </a:lvl5pPr>
            <a:lvl6pPr marL="3047111" indent="0">
              <a:buNone/>
              <a:defRPr sz="1200"/>
            </a:lvl6pPr>
            <a:lvl7pPr marL="3656534" indent="0">
              <a:buNone/>
              <a:defRPr sz="1200"/>
            </a:lvl7pPr>
            <a:lvl8pPr marL="4265955" indent="0">
              <a:buNone/>
              <a:defRPr sz="1200"/>
            </a:lvl8pPr>
            <a:lvl9pPr marL="48753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FD1176A7-B091-469C-82C8-89C693043C40}" type="datetimeFigureOut">
              <a:rPr lang="en-US" smtClean="0">
                <a:solidFill>
                  <a:prstClr val="black">
                    <a:tint val="75000"/>
                  </a:prstClr>
                </a:solidFill>
              </a:rPr>
              <a:pPr/>
              <a:t>10/24/2023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55380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8" y="4800602"/>
            <a:ext cx="7315200" cy="566739"/>
          </a:xfrm>
        </p:spPr>
        <p:txBody>
          <a:bodyPr anchor="b"/>
          <a:lstStyle>
            <a:lvl1pPr algn="l">
              <a:defRPr sz="2666" b="1"/>
            </a:lvl1pPr>
          </a:lstStyle>
          <a:p>
            <a:r>
              <a:rPr lang="en-US"/>
              <a:t>Click to edit Master title style</a:t>
            </a:r>
          </a:p>
        </p:txBody>
      </p:sp>
      <p:sp>
        <p:nvSpPr>
          <p:cNvPr id="3" name="Picture Placeholder 2"/>
          <p:cNvSpPr>
            <a:spLocks noGrp="1"/>
          </p:cNvSpPr>
          <p:nvPr>
            <p:ph type="pic" idx="1"/>
          </p:nvPr>
        </p:nvSpPr>
        <p:spPr>
          <a:xfrm>
            <a:off x="2389718" y="612775"/>
            <a:ext cx="7315200" cy="4114800"/>
          </a:xfrm>
        </p:spPr>
        <p:txBody>
          <a:bodyPr/>
          <a:lstStyle>
            <a:lvl1pPr marL="0" indent="0">
              <a:buNone/>
              <a:defRPr sz="4266"/>
            </a:lvl1pPr>
            <a:lvl2pPr marL="609422" indent="0">
              <a:buNone/>
              <a:defRPr sz="3732"/>
            </a:lvl2pPr>
            <a:lvl3pPr marL="1218845" indent="0">
              <a:buNone/>
              <a:defRPr sz="3199"/>
            </a:lvl3pPr>
            <a:lvl4pPr marL="1828267" indent="0">
              <a:buNone/>
              <a:defRPr sz="2666"/>
            </a:lvl4pPr>
            <a:lvl5pPr marL="2437689" indent="0">
              <a:buNone/>
              <a:defRPr sz="2666"/>
            </a:lvl5pPr>
            <a:lvl6pPr marL="3047111" indent="0">
              <a:buNone/>
              <a:defRPr sz="2666"/>
            </a:lvl6pPr>
            <a:lvl7pPr marL="3656534" indent="0">
              <a:buNone/>
              <a:defRPr sz="2666"/>
            </a:lvl7pPr>
            <a:lvl8pPr marL="4265955" indent="0">
              <a:buNone/>
              <a:defRPr sz="2666"/>
            </a:lvl8pPr>
            <a:lvl9pPr marL="4875378" indent="0">
              <a:buNone/>
              <a:defRPr sz="2666"/>
            </a:lvl9pPr>
          </a:lstStyle>
          <a:p>
            <a:endParaRPr lang="en-US"/>
          </a:p>
        </p:txBody>
      </p:sp>
      <p:sp>
        <p:nvSpPr>
          <p:cNvPr id="4" name="Text Placeholder 3"/>
          <p:cNvSpPr>
            <a:spLocks noGrp="1"/>
          </p:cNvSpPr>
          <p:nvPr>
            <p:ph type="body" sz="half" idx="2"/>
          </p:nvPr>
        </p:nvSpPr>
        <p:spPr>
          <a:xfrm>
            <a:off x="2389718" y="5367340"/>
            <a:ext cx="7315200" cy="804863"/>
          </a:xfrm>
        </p:spPr>
        <p:txBody>
          <a:bodyPr/>
          <a:lstStyle>
            <a:lvl1pPr marL="0" indent="0">
              <a:buNone/>
              <a:defRPr sz="1866"/>
            </a:lvl1pPr>
            <a:lvl2pPr marL="609422" indent="0">
              <a:buNone/>
              <a:defRPr sz="1600"/>
            </a:lvl2pPr>
            <a:lvl3pPr marL="1218845" indent="0">
              <a:buNone/>
              <a:defRPr sz="1333"/>
            </a:lvl3pPr>
            <a:lvl4pPr marL="1828267" indent="0">
              <a:buNone/>
              <a:defRPr sz="1200"/>
            </a:lvl4pPr>
            <a:lvl5pPr marL="2437689" indent="0">
              <a:buNone/>
              <a:defRPr sz="1200"/>
            </a:lvl5pPr>
            <a:lvl6pPr marL="3047111" indent="0">
              <a:buNone/>
              <a:defRPr sz="1200"/>
            </a:lvl6pPr>
            <a:lvl7pPr marL="3656534" indent="0">
              <a:buNone/>
              <a:defRPr sz="1200"/>
            </a:lvl7pPr>
            <a:lvl8pPr marL="4265955" indent="0">
              <a:buNone/>
              <a:defRPr sz="1200"/>
            </a:lvl8pPr>
            <a:lvl9pPr marL="48753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FD1176A7-B091-469C-82C8-89C693043C40}" type="datetimeFigureOut">
              <a:rPr lang="en-US" smtClean="0">
                <a:solidFill>
                  <a:prstClr val="black">
                    <a:tint val="75000"/>
                  </a:prstClr>
                </a:solidFill>
              </a:rPr>
              <a:pPr/>
              <a:t>10/24/2023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626294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1176A7-B091-469C-82C8-89C693043C40}" type="datetimeFigureOut">
              <a:rPr lang="en-US" smtClean="0">
                <a:solidFill>
                  <a:prstClr val="black">
                    <a:tint val="75000"/>
                  </a:prstClr>
                </a:solidFill>
              </a:rPr>
              <a:pPr/>
              <a:t>10/24/2023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475513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1176A7-B091-469C-82C8-89C693043C40}" type="datetimeFigureOut">
              <a:rPr lang="en-US" smtClean="0">
                <a:solidFill>
                  <a:prstClr val="black">
                    <a:tint val="75000"/>
                  </a:prstClr>
                </a:solidFill>
              </a:rPr>
              <a:pPr/>
              <a:t>10/24/2023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901384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solidFill>
                  <a:prstClr val="black">
                    <a:tint val="75000"/>
                  </a:prstClr>
                </a:solidFill>
              </a:rPr>
              <a:pPr/>
              <a:t>10/24/2023</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
        <p:nvSpPr>
          <p:cNvPr id="6" name="Title 1"/>
          <p:cNvSpPr>
            <a:spLocks noGrp="1"/>
          </p:cNvSpPr>
          <p:nvPr>
            <p:ph type="title"/>
          </p:nvPr>
        </p:nvSpPr>
        <p:spPr>
          <a:xfrm>
            <a:off x="609600" y="274641"/>
            <a:ext cx="10972801" cy="715961"/>
          </a:xfrm>
        </p:spPr>
        <p:txBody>
          <a:bodyPr>
            <a:normAutofit/>
          </a:bodyPr>
          <a:lstStyle>
            <a:lvl1pPr algn="l">
              <a:defRPr sz="3732">
                <a:solidFill>
                  <a:schemeClr val="tx1">
                    <a:lumMod val="65000"/>
                    <a:lumOff val="35000"/>
                  </a:schemeClr>
                </a:solidFill>
              </a:defRPr>
            </a:lvl1pPr>
          </a:lstStyle>
          <a:p>
            <a:r>
              <a:rPr lang="en-US"/>
              <a:t>Click to edit Master title style</a:t>
            </a:r>
          </a:p>
        </p:txBody>
      </p:sp>
      <p:sp>
        <p:nvSpPr>
          <p:cNvPr id="7" name="Text Placeholder 9"/>
          <p:cNvSpPr>
            <a:spLocks noGrp="1"/>
          </p:cNvSpPr>
          <p:nvPr>
            <p:ph type="body" sz="quarter" idx="13" hasCustomPrompt="1"/>
          </p:nvPr>
        </p:nvSpPr>
        <p:spPr>
          <a:xfrm>
            <a:off x="609600" y="990600"/>
            <a:ext cx="10972801" cy="508000"/>
          </a:xfrm>
        </p:spPr>
        <p:txBody>
          <a:bodyPr>
            <a:noAutofit/>
          </a:bodyPr>
          <a:lstStyle>
            <a:lvl1pPr marL="0" indent="0">
              <a:buNone/>
              <a:defRPr sz="1866">
                <a:solidFill>
                  <a:schemeClr val="tx1">
                    <a:lumMod val="65000"/>
                    <a:lumOff val="35000"/>
                  </a:schemeClr>
                </a:solidFill>
              </a:defRPr>
            </a:lvl1pPr>
          </a:lstStyle>
          <a:p>
            <a:pPr lvl="0"/>
            <a:r>
              <a:rPr lang="en-US"/>
              <a:t>Subtitle</a:t>
            </a:r>
          </a:p>
        </p:txBody>
      </p:sp>
    </p:spTree>
    <p:extLst>
      <p:ext uri="{BB962C8B-B14F-4D97-AF65-F5344CB8AC3E}">
        <p14:creationId xmlns:p14="http://schemas.microsoft.com/office/powerpoint/2010/main" val="40284338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7_Title Only">
    <p:bg>
      <p:bgPr>
        <a:gradFill flip="none" rotWithShape="1">
          <a:gsLst>
            <a:gs pos="81000">
              <a:schemeClr val="bg1">
                <a:lumMod val="95000"/>
              </a:schemeClr>
            </a:gs>
            <a:gs pos="0">
              <a:schemeClr val="bg1"/>
            </a:gs>
            <a:gs pos="100000">
              <a:schemeClr val="bg1">
                <a:lumMod val="95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1" y="274642"/>
            <a:ext cx="6705600" cy="711081"/>
          </a:xfrm>
        </p:spPr>
        <p:txBody>
          <a:bodyPr>
            <a:noAutofit/>
          </a:bodyPr>
          <a:lstStyle>
            <a:lvl1pPr>
              <a:defRPr sz="3599"/>
            </a:lvl1pPr>
          </a:lstStyle>
          <a:p>
            <a:r>
              <a:rPr lang="en-US"/>
              <a:t>Click to edit Master title style</a:t>
            </a:r>
          </a:p>
        </p:txBody>
      </p:sp>
      <p:sp>
        <p:nvSpPr>
          <p:cNvPr id="3" name="Date Placeholder 2"/>
          <p:cNvSpPr>
            <a:spLocks noGrp="1"/>
          </p:cNvSpPr>
          <p:nvPr>
            <p:ph type="dt" sz="half" idx="10"/>
          </p:nvPr>
        </p:nvSpPr>
        <p:spPr/>
        <p:txBody>
          <a:bodyPr/>
          <a:lstStyle/>
          <a:p>
            <a:fld id="{6204E2B0-FEF2-4C8F-90A4-46C9D72643E3}" type="datetime1">
              <a:rPr lang="en-US" smtClean="0"/>
              <a:t>10/24/2023</a:t>
            </a:fld>
            <a:endParaRPr lang="en-US"/>
          </a:p>
        </p:txBody>
      </p:sp>
      <p:sp>
        <p:nvSpPr>
          <p:cNvPr id="4" name="Footer Placeholder 3"/>
          <p:cNvSpPr>
            <a:spLocks noGrp="1"/>
          </p:cNvSpPr>
          <p:nvPr>
            <p:ph type="ftr" sz="quarter" idx="11"/>
          </p:nvPr>
        </p:nvSpPr>
        <p:spPr/>
        <p:txBody>
          <a:bodyPr/>
          <a:lstStyle/>
          <a:p>
            <a:r>
              <a:rPr lang="en-US"/>
              <a:t>SlideModel.com</a:t>
            </a:r>
          </a:p>
        </p:txBody>
      </p:sp>
      <p:sp>
        <p:nvSpPr>
          <p:cNvPr id="5" name="Slide Number Placeholder 4"/>
          <p:cNvSpPr>
            <a:spLocks noGrp="1"/>
          </p:cNvSpPr>
          <p:nvPr>
            <p:ph type="sldNum" sz="quarter" idx="12"/>
          </p:nvPr>
        </p:nvSpPr>
        <p:spPr>
          <a:xfrm>
            <a:off x="11430000" y="6356354"/>
            <a:ext cx="762001" cy="365125"/>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8900000" scaled="1"/>
            <a:tileRect/>
          </a:gradFill>
          <a:ln w="0">
            <a:noFill/>
            <a:prstDash val="solid"/>
            <a:round/>
            <a:headEnd/>
            <a:tailEnd/>
          </a:ln>
        </p:spPr>
        <p:txBody>
          <a:bodyPr vert="horz" wrap="square" lIns="0" tIns="91440" rIns="0" bIns="91440" numCol="1" anchor="ctr" anchorCtr="1" compatLnSpc="1">
            <a:prstTxWarp prst="textNoShape">
              <a:avLst/>
            </a:prstTxWarp>
          </a:bodyPr>
          <a:lstStyle>
            <a:lvl1pPr algn="r">
              <a:defRPr lang="en-US" sz="1400" kern="0" smtClean="0">
                <a:solidFill>
                  <a:schemeClr val="bg1"/>
                </a:solidFill>
                <a:latin typeface="Arial" pitchFamily="34" charset="0"/>
                <a:cs typeface="Arial" pitchFamily="34" charset="0"/>
              </a:defRPr>
            </a:lvl1pPr>
          </a:lstStyle>
          <a:p>
            <a:fld id="{96E69268-9C8B-4EBF-A9EE-DC5DC2D48DC3}" type="slidenum">
              <a:rPr lang="es-UY" smtClean="0"/>
              <a:pPr/>
              <a:t>‹#›</a:t>
            </a:fld>
            <a:endParaRPr lang="es-UY"/>
          </a:p>
        </p:txBody>
      </p:sp>
      <p:sp>
        <p:nvSpPr>
          <p:cNvPr id="8" name="Text Placeholder 8"/>
          <p:cNvSpPr>
            <a:spLocks noGrp="1"/>
          </p:cNvSpPr>
          <p:nvPr>
            <p:ph type="body" sz="quarter" idx="13" hasCustomPrompt="1"/>
          </p:nvPr>
        </p:nvSpPr>
        <p:spPr>
          <a:xfrm>
            <a:off x="7480301" y="362139"/>
            <a:ext cx="4114800" cy="533400"/>
          </a:xfrm>
        </p:spPr>
        <p:txBody>
          <a:bodyPr anchor="ctr">
            <a:noAutofit/>
          </a:bodyPr>
          <a:lstStyle>
            <a:lvl1pPr marL="0" indent="0" algn="r">
              <a:buNone/>
              <a:defRPr sz="1999" baseline="0">
                <a:solidFill>
                  <a:schemeClr val="tx1">
                    <a:lumMod val="50000"/>
                    <a:lumOff val="50000"/>
                  </a:schemeClr>
                </a:solidFill>
              </a:defRPr>
            </a:lvl1pPr>
          </a:lstStyle>
          <a:p>
            <a:pPr lvl="0"/>
            <a:r>
              <a:rPr lang="en-US"/>
              <a:t>Breadcrumb 1 &gt; Breadcrumb 2</a:t>
            </a:r>
            <a:endParaRPr lang="es-UY"/>
          </a:p>
        </p:txBody>
      </p:sp>
    </p:spTree>
    <p:extLst>
      <p:ext uri="{BB962C8B-B14F-4D97-AF65-F5344CB8AC3E}">
        <p14:creationId xmlns:p14="http://schemas.microsoft.com/office/powerpoint/2010/main" val="24806056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ext Left Clipart Right">
    <p:bg>
      <p:bgPr>
        <a:solidFill>
          <a:schemeClr val="bg1">
            <a:lumMod val="95000"/>
            <a:alpha val="50000"/>
          </a:schemeClr>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solidFill>
                  <a:prstClr val="black">
                    <a:tint val="75000"/>
                  </a:prstClr>
                </a:solidFill>
              </a:rPr>
              <a:pPr/>
              <a:t>10/24/2023</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6E69268-9C8B-4EBF-A9EE-DC5DC2D48DC3}" type="slidenum">
              <a:rPr lang="en-US" smtClean="0">
                <a:solidFill>
                  <a:prstClr val="black">
                    <a:tint val="75000"/>
                  </a:prstClr>
                </a:solidFill>
              </a:rPr>
              <a:pPr/>
              <a:t>‹#›</a:t>
            </a:fld>
            <a:endParaRPr lang="en-US">
              <a:solidFill>
                <a:prstClr val="black">
                  <a:tint val="75000"/>
                </a:prstClr>
              </a:solidFill>
            </a:endParaRPr>
          </a:p>
        </p:txBody>
      </p:sp>
      <p:sp>
        <p:nvSpPr>
          <p:cNvPr id="9" name="Content Placeholder 7"/>
          <p:cNvSpPr>
            <a:spLocks noGrp="1"/>
          </p:cNvSpPr>
          <p:nvPr>
            <p:ph sz="quarter" idx="13" hasCustomPrompt="1"/>
          </p:nvPr>
        </p:nvSpPr>
        <p:spPr>
          <a:xfrm>
            <a:off x="684391" y="1066800"/>
            <a:ext cx="4192092" cy="762000"/>
          </a:xfrm>
        </p:spPr>
        <p:txBody>
          <a:bodyPr>
            <a:noAutofit/>
          </a:bodyPr>
          <a:lstStyle>
            <a:lvl1pPr>
              <a:defRPr sz="3999" b="1"/>
            </a:lvl1pPr>
          </a:lstStyle>
          <a:p>
            <a:pPr lvl="0"/>
            <a:r>
              <a:rPr lang="en-US"/>
              <a:t>CLICK TO EDIT</a:t>
            </a:r>
          </a:p>
        </p:txBody>
      </p:sp>
      <p:sp>
        <p:nvSpPr>
          <p:cNvPr id="12" name="Content Placeholder 10"/>
          <p:cNvSpPr>
            <a:spLocks noGrp="1"/>
          </p:cNvSpPr>
          <p:nvPr>
            <p:ph sz="quarter" idx="14"/>
          </p:nvPr>
        </p:nvSpPr>
        <p:spPr>
          <a:xfrm>
            <a:off x="684391" y="2057400"/>
            <a:ext cx="4192092" cy="381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139355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slidemodel2">
    <p:bg>
      <p:bgPr>
        <a:gradFill flip="none" rotWithShape="1">
          <a:gsLst>
            <a:gs pos="55000">
              <a:srgbClr val="1181AE"/>
            </a:gs>
            <a:gs pos="0">
              <a:srgbClr val="1181AE"/>
            </a:gs>
            <a:gs pos="100000">
              <a:srgbClr val="095474"/>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18672" y="2870634"/>
            <a:ext cx="5932223" cy="711081"/>
          </a:xfrm>
        </p:spPr>
        <p:txBody>
          <a:bodyPr>
            <a:normAutofit/>
          </a:bodyPr>
          <a:lstStyle>
            <a:lvl1pPr algn="ctr">
              <a:defRPr sz="3600" b="0">
                <a:solidFill>
                  <a:schemeClr val="bg1"/>
                </a:solidFill>
                <a:effectLst>
                  <a:outerShdw blurRad="38100" dist="38100" dir="2700000" algn="tl">
                    <a:srgbClr val="000000">
                      <a:alpha val="43137"/>
                    </a:srgbClr>
                  </a:outerShdw>
                </a:effectLst>
                <a:latin typeface="+mj-lt"/>
                <a:ea typeface="Open Sans" pitchFamily="34" charset="0"/>
                <a:cs typeface="Open Sans" pitchFamily="34" charset="0"/>
              </a:defRPr>
            </a:lvl1pPr>
          </a:lstStyle>
          <a:p>
            <a:r>
              <a:rPr lang="en-US"/>
              <a:t>SlideModel.com</a:t>
            </a:r>
          </a:p>
        </p:txBody>
      </p:sp>
      <p:sp>
        <p:nvSpPr>
          <p:cNvPr id="3" name="Date Placeholder 2"/>
          <p:cNvSpPr>
            <a:spLocks noGrp="1"/>
          </p:cNvSpPr>
          <p:nvPr>
            <p:ph type="dt" sz="half" idx="10"/>
          </p:nvPr>
        </p:nvSpPr>
        <p:spPr/>
        <p:txBody>
          <a:bodyPr/>
          <a:lstStyle/>
          <a:p>
            <a:fld id="{425404F2-BE9A-4460-8815-8F645183555F}" type="datetimeFigureOut">
              <a:rPr lang="en-US" smtClean="0">
                <a:solidFill>
                  <a:srgbClr val="080808">
                    <a:tint val="75000"/>
                  </a:srgbClr>
                </a:solidFill>
              </a:rPr>
              <a:pPr/>
              <a:t>10/24/2023</a:t>
            </a:fld>
            <a:endParaRPr lang="en-US">
              <a:solidFill>
                <a:srgbClr val="080808">
                  <a:tint val="75000"/>
                </a:srgbClr>
              </a:solidFill>
            </a:endParaRPr>
          </a:p>
        </p:txBody>
      </p:sp>
      <p:sp>
        <p:nvSpPr>
          <p:cNvPr id="4" name="Footer Placeholder 3"/>
          <p:cNvSpPr>
            <a:spLocks noGrp="1"/>
          </p:cNvSpPr>
          <p:nvPr>
            <p:ph type="ftr" sz="quarter" idx="11"/>
          </p:nvPr>
        </p:nvSpPr>
        <p:spPr/>
        <p:txBody>
          <a:bodyPr/>
          <a:lstStyle/>
          <a:p>
            <a:endParaRPr lang="en-US">
              <a:solidFill>
                <a:srgbClr val="080808">
                  <a:tint val="75000"/>
                </a:srgbClr>
              </a:solidFill>
            </a:endParaRPr>
          </a:p>
        </p:txBody>
      </p:sp>
      <p:sp>
        <p:nvSpPr>
          <p:cNvPr id="5" name="Slide Number Placeholder 4"/>
          <p:cNvSpPr>
            <a:spLocks noGrp="1"/>
          </p:cNvSpPr>
          <p:nvPr>
            <p:ph type="sldNum" sz="quarter" idx="12"/>
          </p:nvPr>
        </p:nvSpPr>
        <p:spPr/>
        <p:txBody>
          <a:bodyPr/>
          <a:lstStyle/>
          <a:p>
            <a:fld id="{96E69268-9C8B-4EBF-A9EE-DC5DC2D48DC3}" type="slidenum">
              <a:rPr lang="en-US" smtClean="0">
                <a:solidFill>
                  <a:srgbClr val="080808">
                    <a:tint val="75000"/>
                  </a:srgbClr>
                </a:solidFill>
              </a:rPr>
              <a:pPr/>
              <a:t>‹#›</a:t>
            </a:fld>
            <a:endParaRPr lang="en-US">
              <a:solidFill>
                <a:srgbClr val="080808">
                  <a:tint val="75000"/>
                </a:srgbClr>
              </a:solidFill>
            </a:endParaRPr>
          </a:p>
        </p:txBody>
      </p:sp>
    </p:spTree>
    <p:extLst>
      <p:ext uri="{BB962C8B-B14F-4D97-AF65-F5344CB8AC3E}">
        <p14:creationId xmlns:p14="http://schemas.microsoft.com/office/powerpoint/2010/main" val="17725988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bg>
      <p:bgPr>
        <a:gradFill>
          <a:gsLst>
            <a:gs pos="0">
              <a:srgbClr val="EFEDEE"/>
            </a:gs>
            <a:gs pos="53000">
              <a:srgbClr val="F1EFF0"/>
            </a:gs>
            <a:gs pos="77000">
              <a:srgbClr val="EFEDEE"/>
            </a:gs>
            <a:gs pos="100000">
              <a:srgbClr val="EFEBEC"/>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06331"/>
            <a:ext cx="11353800" cy="739056"/>
          </a:xfrm>
        </p:spPr>
        <p:txBody>
          <a:bodyPr>
            <a:normAutofit/>
          </a:bodyPr>
          <a:lstStyle>
            <a:lvl1pPr>
              <a:defRPr sz="3600"/>
            </a:lvl1pPr>
          </a:lstStyle>
          <a:p>
            <a:r>
              <a:rPr lang="en-US"/>
              <a:t>Click to edit Master title style</a:t>
            </a:r>
          </a:p>
        </p:txBody>
      </p:sp>
      <p:grpSp>
        <p:nvGrpSpPr>
          <p:cNvPr id="7" name="Group 6">
            <a:extLst>
              <a:ext uri="{FF2B5EF4-FFF2-40B4-BE49-F238E27FC236}">
                <a16:creationId xmlns:a16="http://schemas.microsoft.com/office/drawing/2014/main" id="{9FBC2BD7-7C99-476A-824B-34AEACBE09E4}"/>
              </a:ext>
            </a:extLst>
          </p:cNvPr>
          <p:cNvGrpSpPr/>
          <p:nvPr userDrawn="1"/>
        </p:nvGrpSpPr>
        <p:grpSpPr>
          <a:xfrm>
            <a:off x="12578642" y="2"/>
            <a:ext cx="2192063" cy="1816099"/>
            <a:chOff x="9433981" y="1"/>
            <a:chExt cx="1644047" cy="1816099"/>
          </a:xfrm>
        </p:grpSpPr>
        <p:sp>
          <p:nvSpPr>
            <p:cNvPr id="4" name="Rectangle: Folded Corner 3">
              <a:extLst>
                <a:ext uri="{FF2B5EF4-FFF2-40B4-BE49-F238E27FC236}">
                  <a16:creationId xmlns:a16="http://schemas.microsoft.com/office/drawing/2014/main" id="{C7ACA455-4437-4416-A6F0-33D534A6AE9F}"/>
                </a:ext>
              </a:extLst>
            </p:cNvPr>
            <p:cNvSpPr/>
            <p:nvPr userDrawn="1"/>
          </p:nvSpPr>
          <p:spPr>
            <a:xfrm>
              <a:off x="9433981" y="1"/>
              <a:ext cx="1644047" cy="1816099"/>
            </a:xfrm>
            <a:prstGeom prst="foldedCorner">
              <a:avLst/>
            </a:prstGeom>
            <a:ln>
              <a:noFill/>
            </a:ln>
            <a:effectLst>
              <a:outerShdw blurRad="101600" dist="635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Ins="0" rtlCol="0" anchor="t"/>
            <a:lstStyle/>
            <a:p>
              <a:r>
                <a:rPr lang="en-US" sz="1400">
                  <a:solidFill>
                    <a:schemeClr val="accent2">
                      <a:lumMod val="50000"/>
                    </a:schemeClr>
                  </a:solidFill>
                </a:rPr>
                <a:t>To insert your own icons*:</a:t>
              </a:r>
            </a:p>
            <a:p>
              <a:endParaRPr lang="en-US" sz="1400">
                <a:solidFill>
                  <a:schemeClr val="accent2">
                    <a:lumMod val="50000"/>
                  </a:schemeClr>
                </a:solidFill>
              </a:endParaRPr>
            </a:p>
            <a:p>
              <a:r>
                <a:rPr lang="en-US" sz="1400" b="1">
                  <a:solidFill>
                    <a:schemeClr val="accent2">
                      <a:lumMod val="50000"/>
                    </a:schemeClr>
                  </a:solidFill>
                </a:rPr>
                <a:t>Insert</a:t>
              </a:r>
              <a:r>
                <a:rPr lang="en-US" sz="1400">
                  <a:solidFill>
                    <a:schemeClr val="accent2">
                      <a:lumMod val="50000"/>
                    </a:schemeClr>
                  </a:solidFill>
                </a:rPr>
                <a:t> &gt;&gt; </a:t>
              </a:r>
              <a:r>
                <a:rPr lang="en-US" sz="1400" b="1">
                  <a:solidFill>
                    <a:schemeClr val="accent2">
                      <a:lumMod val="50000"/>
                    </a:schemeClr>
                  </a:solidFill>
                </a:rPr>
                <a:t>Icons</a:t>
              </a:r>
            </a:p>
            <a:p>
              <a:endParaRPr lang="en-US" sz="1400">
                <a:solidFill>
                  <a:schemeClr val="accent2">
                    <a:lumMod val="50000"/>
                  </a:schemeClr>
                </a:solidFill>
              </a:endParaRPr>
            </a:p>
            <a:p>
              <a:r>
                <a:rPr lang="en-US" sz="1200" i="1">
                  <a:solidFill>
                    <a:schemeClr val="accent2">
                      <a:lumMod val="50000"/>
                    </a:schemeClr>
                  </a:solidFill>
                </a:rPr>
                <a:t>(*Only available to Microsoft 365 subscribers)</a:t>
              </a:r>
            </a:p>
          </p:txBody>
        </p:sp>
        <p:pic>
          <p:nvPicPr>
            <p:cNvPr id="6" name="Picture 5">
              <a:extLst>
                <a:ext uri="{FF2B5EF4-FFF2-40B4-BE49-F238E27FC236}">
                  <a16:creationId xmlns:a16="http://schemas.microsoft.com/office/drawing/2014/main" id="{97388A6D-F2E7-41F0-830B-6957780585C2}"/>
                </a:ext>
              </a:extLst>
            </p:cNvPr>
            <p:cNvPicPr>
              <a:picLocks noChangeAspect="1"/>
            </p:cNvPicPr>
            <p:nvPr userDrawn="1"/>
          </p:nvPicPr>
          <p:blipFill rotWithShape="1">
            <a:blip r:embed="rId2"/>
            <a:srcRect t="1" b="5479"/>
            <a:stretch/>
          </p:blipFill>
          <p:spPr>
            <a:xfrm>
              <a:off x="10677978" y="424090"/>
              <a:ext cx="400050" cy="657225"/>
            </a:xfrm>
            <a:prstGeom prst="rect">
              <a:avLst/>
            </a:prstGeom>
          </p:spPr>
        </p:pic>
      </p:grpSp>
    </p:spTree>
    <p:extLst>
      <p:ext uri="{BB962C8B-B14F-4D97-AF65-F5344CB8AC3E}">
        <p14:creationId xmlns:p14="http://schemas.microsoft.com/office/powerpoint/2010/main" val="37529394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1_Title White">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E7F394C-3BBE-A598-F6C6-8A62EC7D2867}"/>
              </a:ext>
            </a:extLst>
          </p:cNvPr>
          <p:cNvSpPr/>
          <p:nvPr userDrawn="1"/>
        </p:nvSpPr>
        <p:spPr>
          <a:xfrm>
            <a:off x="0" y="0"/>
            <a:ext cx="12192000" cy="6858000"/>
          </a:xfrm>
          <a:prstGeom prst="rect">
            <a:avLst/>
          </a:prstGeom>
          <a:solidFill>
            <a:srgbClr val="0504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9" name="Image 1" descr="preencoded.png">
            <a:extLst>
              <a:ext uri="{FF2B5EF4-FFF2-40B4-BE49-F238E27FC236}">
                <a16:creationId xmlns:a16="http://schemas.microsoft.com/office/drawing/2014/main" id="{1AD57A76-63EB-0A0A-4BDA-94946B010FFA}"/>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5994400" y="0"/>
            <a:ext cx="6197608" cy="6858000"/>
          </a:xfrm>
          <a:prstGeom prst="rect">
            <a:avLst/>
          </a:prstGeom>
        </p:spPr>
      </p:pic>
      <p:pic>
        <p:nvPicPr>
          <p:cNvPr id="11" name="Image 0" descr="preencoded.png">
            <a:extLst>
              <a:ext uri="{FF2B5EF4-FFF2-40B4-BE49-F238E27FC236}">
                <a16:creationId xmlns:a16="http://schemas.microsoft.com/office/drawing/2014/main" id="{5E872DEB-AAD9-8B08-FF37-27B2E8377F9C}"/>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2032000" y="2032002"/>
            <a:ext cx="10159944" cy="4825917"/>
          </a:xfrm>
          <a:prstGeom prst="rect">
            <a:avLst/>
          </a:prstGeom>
        </p:spPr>
      </p:pic>
      <p:sp>
        <p:nvSpPr>
          <p:cNvPr id="4" name="Title 1">
            <a:extLst>
              <a:ext uri="{FF2B5EF4-FFF2-40B4-BE49-F238E27FC236}">
                <a16:creationId xmlns:a16="http://schemas.microsoft.com/office/drawing/2014/main" id="{17AAB606-6867-894C-9BD5-B6BFB3E820B8}"/>
              </a:ext>
            </a:extLst>
          </p:cNvPr>
          <p:cNvSpPr>
            <a:spLocks noGrp="1"/>
          </p:cNvSpPr>
          <p:nvPr>
            <p:ph type="title" hasCustomPrompt="1"/>
          </p:nvPr>
        </p:nvSpPr>
        <p:spPr>
          <a:xfrm>
            <a:off x="540000" y="2826958"/>
            <a:ext cx="9767782" cy="1519968"/>
          </a:xfrm>
          <a:prstGeom prst="rect">
            <a:avLst/>
          </a:prstGeom>
        </p:spPr>
        <p:txBody>
          <a:bodyPr anchor="ctr">
            <a:spAutoFit/>
          </a:bodyPr>
          <a:lstStyle>
            <a:lvl1pPr>
              <a:lnSpc>
                <a:spcPct val="70000"/>
              </a:lnSpc>
              <a:defRPr sz="12001" b="1" i="0">
                <a:solidFill>
                  <a:schemeClr val="bg1"/>
                </a:solidFill>
                <a:latin typeface="Equip Extended" panose="02000503030000020004" pitchFamily="2" charset="77"/>
              </a:defRPr>
            </a:lvl1pPr>
          </a:lstStyle>
          <a:p>
            <a:r>
              <a:rPr lang="en-GB"/>
              <a:t>Edit title</a:t>
            </a:r>
            <a:endParaRPr lang="en-PT"/>
          </a:p>
        </p:txBody>
      </p:sp>
      <p:sp>
        <p:nvSpPr>
          <p:cNvPr id="12" name="Text 2">
            <a:extLst>
              <a:ext uri="{FF2B5EF4-FFF2-40B4-BE49-F238E27FC236}">
                <a16:creationId xmlns:a16="http://schemas.microsoft.com/office/drawing/2014/main" id="{8A35ACBC-B4E6-6A86-E55F-F1CBF87F986C}"/>
              </a:ext>
            </a:extLst>
          </p:cNvPr>
          <p:cNvSpPr/>
          <p:nvPr userDrawn="1"/>
        </p:nvSpPr>
        <p:spPr>
          <a:xfrm>
            <a:off x="711200" y="6112934"/>
            <a:ext cx="10795000" cy="237067"/>
          </a:xfrm>
          <a:prstGeom prst="rect">
            <a:avLst/>
          </a:prstGeom>
          <a:noFill/>
          <a:ln/>
        </p:spPr>
        <p:txBody>
          <a:bodyPr wrap="square" lIns="0" tIns="0" rIns="0" bIns="0" rtlCol="0" anchor="t"/>
          <a:lstStyle/>
          <a:p>
            <a:pPr marL="0" marR="0" lvl="0" indent="0" algn="l" defTabSz="812851" rtl="0" eaLnBrk="1" fontAlgn="auto" latinLnBrk="0" hangingPunct="1">
              <a:lnSpc>
                <a:spcPts val="1867"/>
              </a:lnSpc>
              <a:spcBef>
                <a:spcPts val="0"/>
              </a:spcBef>
              <a:spcAft>
                <a:spcPts val="800"/>
              </a:spcAft>
              <a:buClrTx/>
              <a:buSzTx/>
              <a:buFontTx/>
              <a:buNone/>
              <a:tabLst/>
              <a:defRPr/>
            </a:pPr>
            <a:r>
              <a:rPr kumimoji="0" lang="en-US" sz="1200" b="0" i="0" u="none" strike="noStrike" kern="1200" cap="none" spc="0" normalizeH="0" baseline="0" noProof="0">
                <a:ln>
                  <a:noFill/>
                </a:ln>
                <a:solidFill>
                  <a:srgbClr val="C4C9D2"/>
                </a:solidFill>
                <a:effectLst/>
                <a:uLnTx/>
                <a:uFillTx/>
                <a:latin typeface="Equip Regular" pitchFamily="34" charset="0"/>
                <a:ea typeface="Equip Regular" pitchFamily="34" charset="-122"/>
                <a:cs typeface="Equip Regular" pitchFamily="34" charset="-120"/>
              </a:rPr>
              <a:t>© Nagarro</a:t>
            </a: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3" name="Image 2" descr="preencoded.png">
            <a:extLst>
              <a:ext uri="{FF2B5EF4-FFF2-40B4-BE49-F238E27FC236}">
                <a16:creationId xmlns:a16="http://schemas.microsoft.com/office/drawing/2014/main" id="{D7834912-7B1B-E06C-3715-1A66D6A0F99B}"/>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t="-2" r="84428" b="-5735"/>
          <a:stretch/>
        </p:blipFill>
        <p:spPr>
          <a:xfrm>
            <a:off x="711200" y="355600"/>
            <a:ext cx="1676998" cy="429709"/>
          </a:xfrm>
          <a:prstGeom prst="rect">
            <a:avLst/>
          </a:prstGeom>
        </p:spPr>
      </p:pic>
    </p:spTree>
    <p:extLst>
      <p:ext uri="{BB962C8B-B14F-4D97-AF65-F5344CB8AC3E}">
        <p14:creationId xmlns:p14="http://schemas.microsoft.com/office/powerpoint/2010/main" val="1925579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130429"/>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1" cy="1752600"/>
          </a:xfrm>
        </p:spPr>
        <p:txBody>
          <a:bodyPr/>
          <a:lstStyle>
            <a:lvl1pPr marL="0" indent="0" algn="ctr">
              <a:buNone/>
              <a:defRPr>
                <a:solidFill>
                  <a:schemeClr val="tx1">
                    <a:tint val="75000"/>
                  </a:schemeClr>
                </a:solidFill>
              </a:defRPr>
            </a:lvl1pPr>
            <a:lvl2pPr marL="609422" indent="0" algn="ctr">
              <a:buNone/>
              <a:defRPr>
                <a:solidFill>
                  <a:schemeClr val="tx1">
                    <a:tint val="75000"/>
                  </a:schemeClr>
                </a:solidFill>
              </a:defRPr>
            </a:lvl2pPr>
            <a:lvl3pPr marL="1218845" indent="0" algn="ctr">
              <a:buNone/>
              <a:defRPr>
                <a:solidFill>
                  <a:schemeClr val="tx1">
                    <a:tint val="75000"/>
                  </a:schemeClr>
                </a:solidFill>
              </a:defRPr>
            </a:lvl3pPr>
            <a:lvl4pPr marL="1828267" indent="0" algn="ctr">
              <a:buNone/>
              <a:defRPr>
                <a:solidFill>
                  <a:schemeClr val="tx1">
                    <a:tint val="75000"/>
                  </a:schemeClr>
                </a:solidFill>
              </a:defRPr>
            </a:lvl4pPr>
            <a:lvl5pPr marL="2437689" indent="0" algn="ctr">
              <a:buNone/>
              <a:defRPr>
                <a:solidFill>
                  <a:schemeClr val="tx1">
                    <a:tint val="75000"/>
                  </a:schemeClr>
                </a:solidFill>
              </a:defRPr>
            </a:lvl5pPr>
            <a:lvl6pPr marL="3047111" indent="0" algn="ctr">
              <a:buNone/>
              <a:defRPr>
                <a:solidFill>
                  <a:schemeClr val="tx1">
                    <a:tint val="75000"/>
                  </a:schemeClr>
                </a:solidFill>
              </a:defRPr>
            </a:lvl6pPr>
            <a:lvl7pPr marL="3656534" indent="0" algn="ctr">
              <a:buNone/>
              <a:defRPr>
                <a:solidFill>
                  <a:schemeClr val="tx1">
                    <a:tint val="75000"/>
                  </a:schemeClr>
                </a:solidFill>
              </a:defRPr>
            </a:lvl7pPr>
            <a:lvl8pPr marL="4265955" indent="0" algn="ctr">
              <a:buNone/>
              <a:defRPr>
                <a:solidFill>
                  <a:schemeClr val="tx1">
                    <a:tint val="75000"/>
                  </a:schemeClr>
                </a:solidFill>
              </a:defRPr>
            </a:lvl8pPr>
            <a:lvl9pPr marL="487537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D1176A7-B091-469C-82C8-89C693043C40}" type="datetimeFigureOut">
              <a:rPr lang="en-US" smtClean="0">
                <a:solidFill>
                  <a:prstClr val="black">
                    <a:tint val="75000"/>
                  </a:prstClr>
                </a:solidFill>
              </a:rPr>
              <a:pPr/>
              <a:t>10/24/2023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06947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2_Section Big Title Blue">
    <p:bg>
      <p:bgPr>
        <a:solidFill>
          <a:srgbClr val="05041D"/>
        </a:solidFill>
        <a:effectLst/>
      </p:bgPr>
    </p:bg>
    <p:spTree>
      <p:nvGrpSpPr>
        <p:cNvPr id="1" name=""/>
        <p:cNvGrpSpPr/>
        <p:nvPr/>
      </p:nvGrpSpPr>
      <p:grpSpPr>
        <a:xfrm>
          <a:off x="0" y="0"/>
          <a:ext cx="0" cy="0"/>
          <a:chOff x="0" y="0"/>
          <a:chExt cx="0" cy="0"/>
        </a:xfrm>
      </p:grpSpPr>
      <p:pic>
        <p:nvPicPr>
          <p:cNvPr id="13" name="Image 1" descr="preencoded.png">
            <a:extLst>
              <a:ext uri="{FF2B5EF4-FFF2-40B4-BE49-F238E27FC236}">
                <a16:creationId xmlns:a16="http://schemas.microsoft.com/office/drawing/2014/main" id="{A0434BA9-028B-7FB2-D64B-57440D93A6EF}"/>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5994400" y="0"/>
            <a:ext cx="6197608" cy="6858000"/>
          </a:xfrm>
          <a:prstGeom prst="rect">
            <a:avLst/>
          </a:prstGeom>
        </p:spPr>
      </p:pic>
      <p:pic>
        <p:nvPicPr>
          <p:cNvPr id="14" name="Image 0" descr="preencoded.png">
            <a:extLst>
              <a:ext uri="{FF2B5EF4-FFF2-40B4-BE49-F238E27FC236}">
                <a16:creationId xmlns:a16="http://schemas.microsoft.com/office/drawing/2014/main" id="{E6BFEB05-9B33-704C-245F-F2FA49B2567D}"/>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2032000" y="2032002"/>
            <a:ext cx="10159944" cy="4825917"/>
          </a:xfrm>
          <a:prstGeom prst="rect">
            <a:avLst/>
          </a:prstGeom>
        </p:spPr>
      </p:pic>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7" y="5876516"/>
            <a:ext cx="9668395" cy="498475"/>
          </a:xfrm>
        </p:spPr>
        <p:txBody>
          <a:bodyPr anchor="ctr">
            <a:normAutofit/>
          </a:bodyPr>
          <a:lstStyle>
            <a:lvl1pPr marL="0" indent="0">
              <a:buNone/>
              <a:defRPr sz="1000" b="0" i="0">
                <a:solidFill>
                  <a:schemeClr val="bg1"/>
                </a:solidFill>
                <a:latin typeface="Equip Extended Light" panose="02000503000000020004" pitchFamily="2" charset="77"/>
              </a:defRPr>
            </a:lvl1pPr>
          </a:lstStyle>
          <a:p>
            <a:pPr lvl="0"/>
            <a:r>
              <a:rPr lang="en-GB"/>
              <a:t>Edit Footnote</a:t>
            </a:r>
          </a:p>
        </p:txBody>
      </p:sp>
      <p:sp>
        <p:nvSpPr>
          <p:cNvPr id="12" name="Title 1">
            <a:extLst>
              <a:ext uri="{FF2B5EF4-FFF2-40B4-BE49-F238E27FC236}">
                <a16:creationId xmlns:a16="http://schemas.microsoft.com/office/drawing/2014/main" id="{29D59645-33BD-F041-9140-5802DD717353}"/>
              </a:ext>
            </a:extLst>
          </p:cNvPr>
          <p:cNvSpPr>
            <a:spLocks noGrp="1"/>
          </p:cNvSpPr>
          <p:nvPr>
            <p:ph type="title" hasCustomPrompt="1"/>
          </p:nvPr>
        </p:nvSpPr>
        <p:spPr>
          <a:xfrm>
            <a:off x="611120" y="3068554"/>
            <a:ext cx="9767782" cy="1032014"/>
          </a:xfrm>
          <a:prstGeom prst="rect">
            <a:avLst/>
          </a:prstGeom>
        </p:spPr>
        <p:txBody>
          <a:bodyPr anchor="b">
            <a:spAutoFit/>
          </a:bodyPr>
          <a:lstStyle>
            <a:lvl1pPr>
              <a:lnSpc>
                <a:spcPct val="80000"/>
              </a:lnSpc>
              <a:defRPr sz="7200" b="1" i="0">
                <a:solidFill>
                  <a:schemeClr val="bg1"/>
                </a:solidFill>
                <a:latin typeface="Equip Extended" panose="02000503030000020004" pitchFamily="2" charset="77"/>
              </a:defRPr>
            </a:lvl1pPr>
          </a:lstStyle>
          <a:p>
            <a:r>
              <a:rPr lang="en-GB"/>
              <a:t>Edit title</a:t>
            </a:r>
            <a:endParaRPr lang="en-PT"/>
          </a:p>
        </p:txBody>
      </p:sp>
      <p:sp>
        <p:nvSpPr>
          <p:cNvPr id="11" name="Text Placeholder 7">
            <a:extLst>
              <a:ext uri="{FF2B5EF4-FFF2-40B4-BE49-F238E27FC236}">
                <a16:creationId xmlns:a16="http://schemas.microsoft.com/office/drawing/2014/main" id="{3DA0C077-5EC7-6940-8AED-92F032F44DAA}"/>
              </a:ext>
            </a:extLst>
          </p:cNvPr>
          <p:cNvSpPr>
            <a:spLocks noGrp="1"/>
          </p:cNvSpPr>
          <p:nvPr>
            <p:ph type="body" sz="quarter" idx="12" hasCustomPrompt="1"/>
          </p:nvPr>
        </p:nvSpPr>
        <p:spPr>
          <a:xfrm>
            <a:off x="639386" y="4407492"/>
            <a:ext cx="9767782" cy="462998"/>
          </a:xfrm>
        </p:spPr>
        <p:txBody>
          <a:bodyPr tIns="108000" anchor="t">
            <a:spAutoFit/>
          </a:bodyPr>
          <a:lstStyle>
            <a:lvl1pPr marL="0" indent="0">
              <a:lnSpc>
                <a:spcPct val="100000"/>
              </a:lnSpc>
              <a:buNone/>
              <a:defRPr sz="2000" b="0" i="0">
                <a:solidFill>
                  <a:schemeClr val="bg1"/>
                </a:solidFill>
                <a:latin typeface="Equip Extended Thin" panose="02000503030000020004" pitchFamily="2" charset="77"/>
              </a:defRPr>
            </a:lvl1pPr>
          </a:lstStyle>
          <a:p>
            <a:pPr lvl="0"/>
            <a:r>
              <a:rPr lang="en-GB"/>
              <a:t>Edit description</a:t>
            </a:r>
          </a:p>
        </p:txBody>
      </p:sp>
      <p:pic>
        <p:nvPicPr>
          <p:cNvPr id="15" name="Image 2" descr="preencoded.png">
            <a:extLst>
              <a:ext uri="{FF2B5EF4-FFF2-40B4-BE49-F238E27FC236}">
                <a16:creationId xmlns:a16="http://schemas.microsoft.com/office/drawing/2014/main" id="{8D365E99-58CB-F50B-4133-27741BD2C0B9}"/>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t="-2" r="84428" b="-5735"/>
          <a:stretch/>
        </p:blipFill>
        <p:spPr>
          <a:xfrm>
            <a:off x="711200" y="355600"/>
            <a:ext cx="1676998" cy="429709"/>
          </a:xfrm>
          <a:prstGeom prst="rect">
            <a:avLst/>
          </a:prstGeom>
        </p:spPr>
      </p:pic>
    </p:spTree>
    <p:extLst>
      <p:ext uri="{BB962C8B-B14F-4D97-AF65-F5344CB8AC3E}">
        <p14:creationId xmlns:p14="http://schemas.microsoft.com/office/powerpoint/2010/main" val="6753423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2_Section Big Title Blue">
    <p:bg>
      <p:bgPr>
        <a:solidFill>
          <a:srgbClr val="09294D"/>
        </a:solidFill>
        <a:effectLst/>
      </p:bgPr>
    </p:bg>
    <p:spTree>
      <p:nvGrpSpPr>
        <p:cNvPr id="1" name=""/>
        <p:cNvGrpSpPr/>
        <p:nvPr/>
      </p:nvGrpSpPr>
      <p:grpSpPr>
        <a:xfrm>
          <a:off x="0" y="0"/>
          <a:ext cx="0" cy="0"/>
          <a:chOff x="0" y="0"/>
          <a:chExt cx="0" cy="0"/>
        </a:xfrm>
      </p:grpSpPr>
      <p:pic>
        <p:nvPicPr>
          <p:cNvPr id="13" name="Image 1" descr="preencoded.png">
            <a:extLst>
              <a:ext uri="{FF2B5EF4-FFF2-40B4-BE49-F238E27FC236}">
                <a16:creationId xmlns:a16="http://schemas.microsoft.com/office/drawing/2014/main" id="{A0434BA9-028B-7FB2-D64B-57440D93A6EF}"/>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5994400" y="0"/>
            <a:ext cx="6197608" cy="6858000"/>
          </a:xfrm>
          <a:prstGeom prst="rect">
            <a:avLst/>
          </a:prstGeom>
        </p:spPr>
      </p:pic>
      <p:pic>
        <p:nvPicPr>
          <p:cNvPr id="14" name="Image 0" descr="preencoded.png">
            <a:extLst>
              <a:ext uri="{FF2B5EF4-FFF2-40B4-BE49-F238E27FC236}">
                <a16:creationId xmlns:a16="http://schemas.microsoft.com/office/drawing/2014/main" id="{E6BFEB05-9B33-704C-245F-F2FA49B2567D}"/>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2032000" y="2032002"/>
            <a:ext cx="10159944" cy="4825917"/>
          </a:xfrm>
          <a:prstGeom prst="rect">
            <a:avLst/>
          </a:prstGeom>
        </p:spPr>
      </p:pic>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7" y="5876516"/>
            <a:ext cx="9668395" cy="498475"/>
          </a:xfrm>
        </p:spPr>
        <p:txBody>
          <a:bodyPr anchor="ctr">
            <a:normAutofit/>
          </a:bodyPr>
          <a:lstStyle>
            <a:lvl1pPr marL="0" indent="0">
              <a:buNone/>
              <a:defRPr sz="1000" b="0" i="0">
                <a:solidFill>
                  <a:schemeClr val="bg1"/>
                </a:solidFill>
                <a:latin typeface="Equip Extended Light" panose="02000503000000020004" pitchFamily="2" charset="77"/>
              </a:defRPr>
            </a:lvl1pPr>
          </a:lstStyle>
          <a:p>
            <a:pPr lvl="0"/>
            <a:r>
              <a:rPr lang="en-GB"/>
              <a:t>Edit Footnote</a:t>
            </a:r>
          </a:p>
        </p:txBody>
      </p:sp>
      <p:sp>
        <p:nvSpPr>
          <p:cNvPr id="12" name="Title 1">
            <a:extLst>
              <a:ext uri="{FF2B5EF4-FFF2-40B4-BE49-F238E27FC236}">
                <a16:creationId xmlns:a16="http://schemas.microsoft.com/office/drawing/2014/main" id="{29D59645-33BD-F041-9140-5802DD717353}"/>
              </a:ext>
            </a:extLst>
          </p:cNvPr>
          <p:cNvSpPr>
            <a:spLocks noGrp="1"/>
          </p:cNvSpPr>
          <p:nvPr>
            <p:ph type="title" hasCustomPrompt="1"/>
          </p:nvPr>
        </p:nvSpPr>
        <p:spPr>
          <a:xfrm>
            <a:off x="611120" y="3068554"/>
            <a:ext cx="9767782" cy="1032014"/>
          </a:xfrm>
          <a:prstGeom prst="rect">
            <a:avLst/>
          </a:prstGeom>
        </p:spPr>
        <p:txBody>
          <a:bodyPr anchor="b">
            <a:spAutoFit/>
          </a:bodyPr>
          <a:lstStyle>
            <a:lvl1pPr>
              <a:lnSpc>
                <a:spcPct val="80000"/>
              </a:lnSpc>
              <a:defRPr sz="7200" b="1" i="0">
                <a:solidFill>
                  <a:schemeClr val="bg1"/>
                </a:solidFill>
                <a:latin typeface="Equip Extended" panose="02000503030000020004" pitchFamily="2" charset="77"/>
              </a:defRPr>
            </a:lvl1pPr>
          </a:lstStyle>
          <a:p>
            <a:r>
              <a:rPr lang="en-GB"/>
              <a:t>Edit title</a:t>
            </a:r>
            <a:endParaRPr lang="en-PT"/>
          </a:p>
        </p:txBody>
      </p:sp>
      <p:sp>
        <p:nvSpPr>
          <p:cNvPr id="11" name="Text Placeholder 7">
            <a:extLst>
              <a:ext uri="{FF2B5EF4-FFF2-40B4-BE49-F238E27FC236}">
                <a16:creationId xmlns:a16="http://schemas.microsoft.com/office/drawing/2014/main" id="{3DA0C077-5EC7-6940-8AED-92F032F44DAA}"/>
              </a:ext>
            </a:extLst>
          </p:cNvPr>
          <p:cNvSpPr>
            <a:spLocks noGrp="1"/>
          </p:cNvSpPr>
          <p:nvPr>
            <p:ph type="body" sz="quarter" idx="12" hasCustomPrompt="1"/>
          </p:nvPr>
        </p:nvSpPr>
        <p:spPr>
          <a:xfrm>
            <a:off x="639386" y="4407492"/>
            <a:ext cx="9767782" cy="462998"/>
          </a:xfrm>
        </p:spPr>
        <p:txBody>
          <a:bodyPr tIns="108000" anchor="t">
            <a:spAutoFit/>
          </a:bodyPr>
          <a:lstStyle>
            <a:lvl1pPr marL="0" indent="0">
              <a:lnSpc>
                <a:spcPct val="100000"/>
              </a:lnSpc>
              <a:buNone/>
              <a:defRPr sz="2000" b="0" i="0">
                <a:solidFill>
                  <a:schemeClr val="bg1"/>
                </a:solidFill>
                <a:latin typeface="Equip Extended Thin" panose="02000503030000020004" pitchFamily="2" charset="77"/>
              </a:defRPr>
            </a:lvl1pPr>
          </a:lstStyle>
          <a:p>
            <a:pPr lvl="0"/>
            <a:r>
              <a:rPr lang="en-GB"/>
              <a:t>Edit description</a:t>
            </a:r>
          </a:p>
        </p:txBody>
      </p:sp>
      <p:pic>
        <p:nvPicPr>
          <p:cNvPr id="15" name="Image 2" descr="preencoded.png">
            <a:extLst>
              <a:ext uri="{FF2B5EF4-FFF2-40B4-BE49-F238E27FC236}">
                <a16:creationId xmlns:a16="http://schemas.microsoft.com/office/drawing/2014/main" id="{8D365E99-58CB-F50B-4133-27741BD2C0B9}"/>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t="-2" r="84428" b="-5735"/>
          <a:stretch/>
        </p:blipFill>
        <p:spPr>
          <a:xfrm>
            <a:off x="711200" y="355600"/>
            <a:ext cx="1676998" cy="429709"/>
          </a:xfrm>
          <a:prstGeom prst="rect">
            <a:avLst/>
          </a:prstGeom>
        </p:spPr>
      </p:pic>
    </p:spTree>
    <p:extLst>
      <p:ext uri="{BB962C8B-B14F-4D97-AF65-F5344CB8AC3E}">
        <p14:creationId xmlns:p14="http://schemas.microsoft.com/office/powerpoint/2010/main" val="42826297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4_Section Small Title Purple">
    <p:bg>
      <p:bgPr>
        <a:solidFill>
          <a:srgbClr val="2E008B"/>
        </a:solidFill>
        <a:effectLst/>
      </p:bgPr>
    </p:bg>
    <p:spTree>
      <p:nvGrpSpPr>
        <p:cNvPr id="1" name=""/>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C99D4FA1-09A9-FECB-FBEE-01C19AC10CDD}"/>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0" y="0"/>
            <a:ext cx="12192000" cy="6858000"/>
          </a:xfrm>
          <a:prstGeom prst="rect">
            <a:avLst/>
          </a:prstGeom>
        </p:spPr>
      </p:pic>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6"/>
            <a:ext cx="9767782" cy="498475"/>
          </a:xfrm>
        </p:spPr>
        <p:txBody>
          <a:bodyPr anchor="ctr">
            <a:normAutofit/>
          </a:bodyPr>
          <a:lstStyle>
            <a:lvl1pPr marL="0" indent="0">
              <a:buNone/>
              <a:defRPr sz="1000" b="0" i="0">
                <a:solidFill>
                  <a:schemeClr val="bg1"/>
                </a:solidFill>
                <a:latin typeface="Equip Extended Light" panose="02000503000000020004" pitchFamily="2" charset="77"/>
              </a:defRPr>
            </a:lvl1pPr>
          </a:lstStyle>
          <a:p>
            <a:pPr lvl="0"/>
            <a:r>
              <a:rPr lang="en-GB"/>
              <a:t>Edit Footnote</a:t>
            </a:r>
          </a:p>
        </p:txBody>
      </p:sp>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77042" y="379904"/>
            <a:ext cx="813599" cy="715078"/>
          </a:xfrm>
          <a:prstGeom prst="rect">
            <a:avLst/>
          </a:prstGeom>
        </p:spPr>
      </p:pic>
      <p:sp>
        <p:nvSpPr>
          <p:cNvPr id="8" name="Title 1">
            <a:extLst>
              <a:ext uri="{FF2B5EF4-FFF2-40B4-BE49-F238E27FC236}">
                <a16:creationId xmlns:a16="http://schemas.microsoft.com/office/drawing/2014/main" id="{35A180E1-0906-AF4F-AD8C-D37F88FAE72A}"/>
              </a:ext>
            </a:extLst>
          </p:cNvPr>
          <p:cNvSpPr>
            <a:spLocks noGrp="1"/>
          </p:cNvSpPr>
          <p:nvPr>
            <p:ph type="title" hasCustomPrompt="1"/>
          </p:nvPr>
        </p:nvSpPr>
        <p:spPr>
          <a:xfrm>
            <a:off x="611120" y="2907905"/>
            <a:ext cx="9767782" cy="797078"/>
          </a:xfrm>
          <a:prstGeom prst="rect">
            <a:avLst/>
          </a:prstGeom>
        </p:spPr>
        <p:txBody>
          <a:bodyPr anchor="b">
            <a:spAutoFit/>
          </a:bodyPr>
          <a:lstStyle>
            <a:lvl1pPr>
              <a:lnSpc>
                <a:spcPct val="80000"/>
              </a:lnSpc>
              <a:defRPr sz="5400" b="1" i="0">
                <a:solidFill>
                  <a:schemeClr val="bg1"/>
                </a:solidFill>
                <a:latin typeface="Equip Extended" panose="02000503030000020004" pitchFamily="2" charset="77"/>
              </a:defRPr>
            </a:lvl1pPr>
          </a:lstStyle>
          <a:p>
            <a:r>
              <a:rPr lang="en-GB"/>
              <a:t>Section Breaker</a:t>
            </a:r>
            <a:endParaRPr lang="en-PT"/>
          </a:p>
        </p:txBody>
      </p:sp>
      <p:sp>
        <p:nvSpPr>
          <p:cNvPr id="12" name="Text Placeholder 7">
            <a:extLst>
              <a:ext uri="{FF2B5EF4-FFF2-40B4-BE49-F238E27FC236}">
                <a16:creationId xmlns:a16="http://schemas.microsoft.com/office/drawing/2014/main" id="{BDF32DB2-7359-CA47-9D2B-FC2E95C76AC4}"/>
              </a:ext>
            </a:extLst>
          </p:cNvPr>
          <p:cNvSpPr>
            <a:spLocks noGrp="1"/>
          </p:cNvSpPr>
          <p:nvPr>
            <p:ph type="body" sz="quarter" idx="12" hasCustomPrompt="1"/>
          </p:nvPr>
        </p:nvSpPr>
        <p:spPr>
          <a:xfrm>
            <a:off x="639386" y="4047726"/>
            <a:ext cx="9767782" cy="462998"/>
          </a:xfrm>
        </p:spPr>
        <p:txBody>
          <a:bodyPr tIns="108000" anchor="t">
            <a:spAutoFit/>
          </a:bodyPr>
          <a:lstStyle>
            <a:lvl1pPr marL="0" indent="0">
              <a:lnSpc>
                <a:spcPct val="100000"/>
              </a:lnSpc>
              <a:buNone/>
              <a:defRPr sz="2000" b="0" i="0">
                <a:solidFill>
                  <a:schemeClr val="bg1"/>
                </a:solidFill>
                <a:latin typeface="Equip Extended Thin" panose="02000503030000020004" pitchFamily="2" charset="77"/>
              </a:defRPr>
            </a:lvl1pPr>
          </a:lstStyle>
          <a:p>
            <a:pPr lvl="0"/>
            <a:r>
              <a:rPr lang="en-GB"/>
              <a:t>Edit description</a:t>
            </a:r>
          </a:p>
        </p:txBody>
      </p:sp>
    </p:spTree>
    <p:extLst>
      <p:ext uri="{BB962C8B-B14F-4D97-AF65-F5344CB8AC3E}">
        <p14:creationId xmlns:p14="http://schemas.microsoft.com/office/powerpoint/2010/main" val="2699889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4_Section Small Title Purple">
    <p:bg>
      <p:bgPr>
        <a:solidFill>
          <a:srgbClr val="2E008B"/>
        </a:solidFill>
        <a:effectLst/>
      </p:bgPr>
    </p:bg>
    <p:spTree>
      <p:nvGrpSpPr>
        <p:cNvPr id="1" name=""/>
        <p:cNvGrpSpPr/>
        <p:nvPr/>
      </p:nvGrpSpPr>
      <p:grpSpPr>
        <a:xfrm>
          <a:off x="0" y="0"/>
          <a:ext cx="0" cy="0"/>
          <a:chOff x="0" y="0"/>
          <a:chExt cx="0" cy="0"/>
        </a:xfrm>
      </p:grpSpPr>
      <p:pic>
        <p:nvPicPr>
          <p:cNvPr id="3" name="Image 0" descr="preencoded.png">
            <a:extLst>
              <a:ext uri="{FF2B5EF4-FFF2-40B4-BE49-F238E27FC236}">
                <a16:creationId xmlns:a16="http://schemas.microsoft.com/office/drawing/2014/main" id="{E5CEE3D8-EB71-21DE-AF8C-3AEDCB8A8EA6}"/>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0" y="0"/>
            <a:ext cx="12192000" cy="6858000"/>
          </a:xfrm>
          <a:prstGeom prst="rect">
            <a:avLst/>
          </a:prstGeom>
        </p:spPr>
      </p:pic>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6"/>
            <a:ext cx="9767782" cy="498475"/>
          </a:xfrm>
        </p:spPr>
        <p:txBody>
          <a:bodyPr anchor="ctr">
            <a:normAutofit/>
          </a:bodyPr>
          <a:lstStyle>
            <a:lvl1pPr marL="0" indent="0">
              <a:buNone/>
              <a:defRPr sz="1000" b="0" i="0">
                <a:solidFill>
                  <a:schemeClr val="bg1"/>
                </a:solidFill>
                <a:latin typeface="Equip Extended Light" panose="02000503000000020004" pitchFamily="2" charset="77"/>
              </a:defRPr>
            </a:lvl1pPr>
          </a:lstStyle>
          <a:p>
            <a:pPr lvl="0"/>
            <a:r>
              <a:rPr lang="en-GB"/>
              <a:t>Edit Footnote</a:t>
            </a:r>
          </a:p>
        </p:txBody>
      </p:sp>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77042" y="379904"/>
            <a:ext cx="813599" cy="715078"/>
          </a:xfrm>
          <a:prstGeom prst="rect">
            <a:avLst/>
          </a:prstGeom>
        </p:spPr>
      </p:pic>
      <p:sp>
        <p:nvSpPr>
          <p:cNvPr id="8" name="Title 1">
            <a:extLst>
              <a:ext uri="{FF2B5EF4-FFF2-40B4-BE49-F238E27FC236}">
                <a16:creationId xmlns:a16="http://schemas.microsoft.com/office/drawing/2014/main" id="{35A180E1-0906-AF4F-AD8C-D37F88FAE72A}"/>
              </a:ext>
            </a:extLst>
          </p:cNvPr>
          <p:cNvSpPr>
            <a:spLocks noGrp="1"/>
          </p:cNvSpPr>
          <p:nvPr>
            <p:ph type="title" hasCustomPrompt="1"/>
          </p:nvPr>
        </p:nvSpPr>
        <p:spPr>
          <a:xfrm>
            <a:off x="611120" y="2907905"/>
            <a:ext cx="9767782" cy="797078"/>
          </a:xfrm>
          <a:prstGeom prst="rect">
            <a:avLst/>
          </a:prstGeom>
        </p:spPr>
        <p:txBody>
          <a:bodyPr anchor="b">
            <a:spAutoFit/>
          </a:bodyPr>
          <a:lstStyle>
            <a:lvl1pPr>
              <a:lnSpc>
                <a:spcPct val="80000"/>
              </a:lnSpc>
              <a:defRPr sz="5400" b="1" i="0">
                <a:solidFill>
                  <a:schemeClr val="bg1"/>
                </a:solidFill>
                <a:latin typeface="Equip Extended" panose="02000503030000020004" pitchFamily="2" charset="77"/>
              </a:defRPr>
            </a:lvl1pPr>
          </a:lstStyle>
          <a:p>
            <a:r>
              <a:rPr lang="en-GB"/>
              <a:t>Section Breaker</a:t>
            </a:r>
            <a:endParaRPr lang="en-PT"/>
          </a:p>
        </p:txBody>
      </p:sp>
      <p:sp>
        <p:nvSpPr>
          <p:cNvPr id="12" name="Text Placeholder 7">
            <a:extLst>
              <a:ext uri="{FF2B5EF4-FFF2-40B4-BE49-F238E27FC236}">
                <a16:creationId xmlns:a16="http://schemas.microsoft.com/office/drawing/2014/main" id="{BDF32DB2-7359-CA47-9D2B-FC2E95C76AC4}"/>
              </a:ext>
            </a:extLst>
          </p:cNvPr>
          <p:cNvSpPr>
            <a:spLocks noGrp="1"/>
          </p:cNvSpPr>
          <p:nvPr>
            <p:ph type="body" sz="quarter" idx="12" hasCustomPrompt="1"/>
          </p:nvPr>
        </p:nvSpPr>
        <p:spPr>
          <a:xfrm>
            <a:off x="639386" y="4047726"/>
            <a:ext cx="9767782" cy="462998"/>
          </a:xfrm>
        </p:spPr>
        <p:txBody>
          <a:bodyPr tIns="108000" anchor="t">
            <a:spAutoFit/>
          </a:bodyPr>
          <a:lstStyle>
            <a:lvl1pPr marL="0" indent="0">
              <a:lnSpc>
                <a:spcPct val="100000"/>
              </a:lnSpc>
              <a:buNone/>
              <a:defRPr sz="2000" b="0" i="0">
                <a:solidFill>
                  <a:schemeClr val="bg1"/>
                </a:solidFill>
                <a:latin typeface="Equip Extended Thin" panose="02000503030000020004" pitchFamily="2" charset="77"/>
              </a:defRPr>
            </a:lvl1pPr>
          </a:lstStyle>
          <a:p>
            <a:pPr lvl="0"/>
            <a:r>
              <a:rPr lang="en-GB"/>
              <a:t>Edit description</a:t>
            </a:r>
          </a:p>
        </p:txBody>
      </p:sp>
    </p:spTree>
    <p:extLst>
      <p:ext uri="{BB962C8B-B14F-4D97-AF65-F5344CB8AC3E}">
        <p14:creationId xmlns:p14="http://schemas.microsoft.com/office/powerpoint/2010/main" val="2040821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4_Section Small Title Purple">
    <p:bg>
      <p:bgPr>
        <a:solidFill>
          <a:srgbClr val="2E008B"/>
        </a:solidFill>
        <a:effectLst/>
      </p:bgPr>
    </p:bg>
    <p:spTree>
      <p:nvGrpSpPr>
        <p:cNvPr id="1" name=""/>
        <p:cNvGrpSpPr/>
        <p:nvPr/>
      </p:nvGrpSpPr>
      <p:grpSpPr>
        <a:xfrm>
          <a:off x="0" y="0"/>
          <a:ext cx="0" cy="0"/>
          <a:chOff x="0" y="0"/>
          <a:chExt cx="0" cy="0"/>
        </a:xfrm>
      </p:grpSpPr>
      <p:pic>
        <p:nvPicPr>
          <p:cNvPr id="2" name="Image 2" descr="preencoded.png">
            <a:extLst>
              <a:ext uri="{FF2B5EF4-FFF2-40B4-BE49-F238E27FC236}">
                <a16:creationId xmlns:a16="http://schemas.microsoft.com/office/drawing/2014/main" id="{BFA1C5F9-9217-9AAA-D2A1-80A3AEB54D5B}"/>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0" y="1905001"/>
            <a:ext cx="12192000" cy="4622515"/>
          </a:xfrm>
          <a:prstGeom prst="rect">
            <a:avLst/>
          </a:prstGeom>
        </p:spPr>
      </p:pic>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6"/>
            <a:ext cx="9767782" cy="498475"/>
          </a:xfrm>
        </p:spPr>
        <p:txBody>
          <a:bodyPr anchor="ctr">
            <a:normAutofit/>
          </a:bodyPr>
          <a:lstStyle>
            <a:lvl1pPr marL="0" indent="0">
              <a:buNone/>
              <a:defRPr sz="1000" b="0" i="0">
                <a:solidFill>
                  <a:schemeClr val="bg1"/>
                </a:solidFill>
                <a:latin typeface="Equip Extended Light" panose="02000503000000020004" pitchFamily="2" charset="77"/>
              </a:defRPr>
            </a:lvl1pPr>
          </a:lstStyle>
          <a:p>
            <a:pPr lvl="0"/>
            <a:r>
              <a:rPr lang="en-GB"/>
              <a:t>Edit Footnote</a:t>
            </a:r>
          </a:p>
        </p:txBody>
      </p:sp>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77042" y="379904"/>
            <a:ext cx="813599" cy="715078"/>
          </a:xfrm>
          <a:prstGeom prst="rect">
            <a:avLst/>
          </a:prstGeom>
        </p:spPr>
      </p:pic>
      <p:sp>
        <p:nvSpPr>
          <p:cNvPr id="8" name="Title 1">
            <a:extLst>
              <a:ext uri="{FF2B5EF4-FFF2-40B4-BE49-F238E27FC236}">
                <a16:creationId xmlns:a16="http://schemas.microsoft.com/office/drawing/2014/main" id="{35A180E1-0906-AF4F-AD8C-D37F88FAE72A}"/>
              </a:ext>
            </a:extLst>
          </p:cNvPr>
          <p:cNvSpPr>
            <a:spLocks noGrp="1"/>
          </p:cNvSpPr>
          <p:nvPr>
            <p:ph type="title" hasCustomPrompt="1"/>
          </p:nvPr>
        </p:nvSpPr>
        <p:spPr>
          <a:xfrm>
            <a:off x="611120" y="2907905"/>
            <a:ext cx="9767782" cy="797078"/>
          </a:xfrm>
          <a:prstGeom prst="rect">
            <a:avLst/>
          </a:prstGeom>
        </p:spPr>
        <p:txBody>
          <a:bodyPr anchor="b">
            <a:spAutoFit/>
          </a:bodyPr>
          <a:lstStyle>
            <a:lvl1pPr>
              <a:lnSpc>
                <a:spcPct val="80000"/>
              </a:lnSpc>
              <a:defRPr sz="5400" b="1" i="0">
                <a:solidFill>
                  <a:schemeClr val="bg1"/>
                </a:solidFill>
                <a:latin typeface="Equip Extended" panose="02000503030000020004" pitchFamily="2" charset="77"/>
              </a:defRPr>
            </a:lvl1pPr>
          </a:lstStyle>
          <a:p>
            <a:r>
              <a:rPr lang="en-GB"/>
              <a:t>Section Breaker</a:t>
            </a:r>
            <a:endParaRPr lang="en-PT"/>
          </a:p>
        </p:txBody>
      </p:sp>
      <p:sp>
        <p:nvSpPr>
          <p:cNvPr id="12" name="Text Placeholder 7">
            <a:extLst>
              <a:ext uri="{FF2B5EF4-FFF2-40B4-BE49-F238E27FC236}">
                <a16:creationId xmlns:a16="http://schemas.microsoft.com/office/drawing/2014/main" id="{BDF32DB2-7359-CA47-9D2B-FC2E95C76AC4}"/>
              </a:ext>
            </a:extLst>
          </p:cNvPr>
          <p:cNvSpPr>
            <a:spLocks noGrp="1"/>
          </p:cNvSpPr>
          <p:nvPr>
            <p:ph type="body" sz="quarter" idx="12" hasCustomPrompt="1"/>
          </p:nvPr>
        </p:nvSpPr>
        <p:spPr>
          <a:xfrm>
            <a:off x="639386" y="4047726"/>
            <a:ext cx="9767782" cy="462998"/>
          </a:xfrm>
        </p:spPr>
        <p:txBody>
          <a:bodyPr tIns="108000" anchor="t">
            <a:spAutoFit/>
          </a:bodyPr>
          <a:lstStyle>
            <a:lvl1pPr marL="0" indent="0">
              <a:lnSpc>
                <a:spcPct val="100000"/>
              </a:lnSpc>
              <a:buNone/>
              <a:defRPr sz="2000" b="0" i="0">
                <a:solidFill>
                  <a:schemeClr val="bg1"/>
                </a:solidFill>
                <a:latin typeface="Equip Extended Thin" panose="02000503030000020004" pitchFamily="2" charset="77"/>
              </a:defRPr>
            </a:lvl1pPr>
          </a:lstStyle>
          <a:p>
            <a:pPr lvl="0"/>
            <a:r>
              <a:rPr lang="en-GB"/>
              <a:t>Edit description</a:t>
            </a:r>
          </a:p>
        </p:txBody>
      </p:sp>
    </p:spTree>
    <p:extLst>
      <p:ext uri="{BB962C8B-B14F-4D97-AF65-F5344CB8AC3E}">
        <p14:creationId xmlns:p14="http://schemas.microsoft.com/office/powerpoint/2010/main" val="1423809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6_4_Section Small Title Purple">
    <p:bg>
      <p:bgPr>
        <a:solidFill>
          <a:srgbClr val="2E008B"/>
        </a:solidFill>
        <a:effectLst/>
      </p:bgPr>
    </p:bg>
    <p:spTree>
      <p:nvGrpSpPr>
        <p:cNvPr id="1" name=""/>
        <p:cNvGrpSpPr/>
        <p:nvPr/>
      </p:nvGrpSpPr>
      <p:grpSpPr>
        <a:xfrm>
          <a:off x="0" y="0"/>
          <a:ext cx="0" cy="0"/>
          <a:chOff x="0" y="0"/>
          <a:chExt cx="0" cy="0"/>
        </a:xfrm>
      </p:grpSpPr>
      <p:pic>
        <p:nvPicPr>
          <p:cNvPr id="3" name="Image 0" descr="preencoded.png">
            <a:extLst>
              <a:ext uri="{FF2B5EF4-FFF2-40B4-BE49-F238E27FC236}">
                <a16:creationId xmlns:a16="http://schemas.microsoft.com/office/drawing/2014/main" id="{3F0E8CE6-8CB1-E463-1487-9DA59C7921D7}"/>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0" y="1236134"/>
            <a:ext cx="12192000" cy="5621867"/>
          </a:xfrm>
          <a:prstGeom prst="rect">
            <a:avLst/>
          </a:prstGeom>
        </p:spPr>
      </p:pic>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6"/>
            <a:ext cx="9767782" cy="498475"/>
          </a:xfrm>
        </p:spPr>
        <p:txBody>
          <a:bodyPr anchor="ctr">
            <a:normAutofit/>
          </a:bodyPr>
          <a:lstStyle>
            <a:lvl1pPr marL="0" indent="0">
              <a:buNone/>
              <a:defRPr sz="1000" b="0" i="0">
                <a:solidFill>
                  <a:schemeClr val="bg1"/>
                </a:solidFill>
                <a:latin typeface="Equip Extended Light" panose="02000503000000020004" pitchFamily="2" charset="77"/>
              </a:defRPr>
            </a:lvl1pPr>
          </a:lstStyle>
          <a:p>
            <a:pPr lvl="0"/>
            <a:r>
              <a:rPr lang="en-GB"/>
              <a:t>Edit Footnote</a:t>
            </a:r>
          </a:p>
        </p:txBody>
      </p:sp>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77042" y="379904"/>
            <a:ext cx="813599" cy="715078"/>
          </a:xfrm>
          <a:prstGeom prst="rect">
            <a:avLst/>
          </a:prstGeom>
        </p:spPr>
      </p:pic>
      <p:sp>
        <p:nvSpPr>
          <p:cNvPr id="8" name="Title 1">
            <a:extLst>
              <a:ext uri="{FF2B5EF4-FFF2-40B4-BE49-F238E27FC236}">
                <a16:creationId xmlns:a16="http://schemas.microsoft.com/office/drawing/2014/main" id="{35A180E1-0906-AF4F-AD8C-D37F88FAE72A}"/>
              </a:ext>
            </a:extLst>
          </p:cNvPr>
          <p:cNvSpPr>
            <a:spLocks noGrp="1"/>
          </p:cNvSpPr>
          <p:nvPr>
            <p:ph type="title" hasCustomPrompt="1"/>
          </p:nvPr>
        </p:nvSpPr>
        <p:spPr>
          <a:xfrm>
            <a:off x="611120" y="2907905"/>
            <a:ext cx="9767782" cy="797078"/>
          </a:xfrm>
          <a:prstGeom prst="rect">
            <a:avLst/>
          </a:prstGeom>
        </p:spPr>
        <p:txBody>
          <a:bodyPr anchor="b">
            <a:spAutoFit/>
          </a:bodyPr>
          <a:lstStyle>
            <a:lvl1pPr>
              <a:lnSpc>
                <a:spcPct val="80000"/>
              </a:lnSpc>
              <a:defRPr sz="5400" b="1" i="0">
                <a:solidFill>
                  <a:schemeClr val="bg1"/>
                </a:solidFill>
                <a:latin typeface="Equip Extended" panose="02000503030000020004" pitchFamily="2" charset="77"/>
              </a:defRPr>
            </a:lvl1pPr>
          </a:lstStyle>
          <a:p>
            <a:r>
              <a:rPr lang="en-GB"/>
              <a:t>Section Breaker</a:t>
            </a:r>
            <a:endParaRPr lang="en-PT"/>
          </a:p>
        </p:txBody>
      </p:sp>
      <p:sp>
        <p:nvSpPr>
          <p:cNvPr id="12" name="Text Placeholder 7">
            <a:extLst>
              <a:ext uri="{FF2B5EF4-FFF2-40B4-BE49-F238E27FC236}">
                <a16:creationId xmlns:a16="http://schemas.microsoft.com/office/drawing/2014/main" id="{BDF32DB2-7359-CA47-9D2B-FC2E95C76AC4}"/>
              </a:ext>
            </a:extLst>
          </p:cNvPr>
          <p:cNvSpPr>
            <a:spLocks noGrp="1"/>
          </p:cNvSpPr>
          <p:nvPr>
            <p:ph type="body" sz="quarter" idx="12" hasCustomPrompt="1"/>
          </p:nvPr>
        </p:nvSpPr>
        <p:spPr>
          <a:xfrm>
            <a:off x="639386" y="4047726"/>
            <a:ext cx="9767782" cy="462998"/>
          </a:xfrm>
        </p:spPr>
        <p:txBody>
          <a:bodyPr tIns="108000" anchor="t">
            <a:spAutoFit/>
          </a:bodyPr>
          <a:lstStyle>
            <a:lvl1pPr marL="0" indent="0">
              <a:lnSpc>
                <a:spcPct val="100000"/>
              </a:lnSpc>
              <a:buNone/>
              <a:defRPr sz="2000" b="0" i="0">
                <a:solidFill>
                  <a:schemeClr val="bg1"/>
                </a:solidFill>
                <a:latin typeface="Equip Extended Thin" panose="02000503030000020004" pitchFamily="2" charset="77"/>
              </a:defRPr>
            </a:lvl1pPr>
          </a:lstStyle>
          <a:p>
            <a:pPr lvl="0"/>
            <a:r>
              <a:rPr lang="en-GB"/>
              <a:t>Edit description</a:t>
            </a:r>
          </a:p>
        </p:txBody>
      </p:sp>
    </p:spTree>
    <p:extLst>
      <p:ext uri="{BB962C8B-B14F-4D97-AF65-F5344CB8AC3E}">
        <p14:creationId xmlns:p14="http://schemas.microsoft.com/office/powerpoint/2010/main" val="31343087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8_1_Section Small Title White">
    <p:bg>
      <p:bgPr>
        <a:solidFill>
          <a:srgbClr val="05041D"/>
        </a:solidFill>
        <a:effectLst/>
      </p:bgPr>
    </p:bg>
    <p:spTree>
      <p:nvGrpSpPr>
        <p:cNvPr id="1" name=""/>
        <p:cNvGrpSpPr/>
        <p:nvPr/>
      </p:nvGrpSpPr>
      <p:grpSpPr>
        <a:xfrm>
          <a:off x="0" y="0"/>
          <a:ext cx="0" cy="0"/>
          <a:chOff x="0" y="0"/>
          <a:chExt cx="0" cy="0"/>
        </a:xfrm>
      </p:grpSpPr>
      <p:pic>
        <p:nvPicPr>
          <p:cNvPr id="4" name="Image 2" descr="preencoded.png">
            <a:extLst>
              <a:ext uri="{FF2B5EF4-FFF2-40B4-BE49-F238E27FC236}">
                <a16:creationId xmlns:a16="http://schemas.microsoft.com/office/drawing/2014/main" id="{F901B266-3FEA-5E4A-0889-CFBCD54D37E7}"/>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95228" b="-9688"/>
          <a:stretch/>
        </p:blipFill>
        <p:spPr>
          <a:xfrm rot="10800000">
            <a:off x="10995660" y="468630"/>
            <a:ext cx="547862" cy="445770"/>
          </a:xfrm>
          <a:prstGeom prst="rect">
            <a:avLst/>
          </a:prstGeom>
        </p:spPr>
      </p:pic>
      <p:sp>
        <p:nvSpPr>
          <p:cNvPr id="6" name="Text Placeholder 4">
            <a:extLst>
              <a:ext uri="{FF2B5EF4-FFF2-40B4-BE49-F238E27FC236}">
                <a16:creationId xmlns:a16="http://schemas.microsoft.com/office/drawing/2014/main" id="{0277214F-CA3B-9C92-B257-7CBA3E3C224F}"/>
              </a:ext>
            </a:extLst>
          </p:cNvPr>
          <p:cNvSpPr>
            <a:spLocks noGrp="1"/>
          </p:cNvSpPr>
          <p:nvPr>
            <p:ph type="body" sz="quarter" idx="10" hasCustomPrompt="1"/>
          </p:nvPr>
        </p:nvSpPr>
        <p:spPr>
          <a:xfrm>
            <a:off x="626398" y="512401"/>
            <a:ext cx="9841578" cy="1446212"/>
          </a:xfrm>
        </p:spPr>
        <p:txBody>
          <a:bodyPr>
            <a:noAutofit/>
          </a:bodyPr>
          <a:lstStyle>
            <a:lvl1pPr marL="0" indent="0">
              <a:lnSpc>
                <a:spcPts val="3680"/>
              </a:lnSpc>
              <a:buNone/>
              <a:defRPr sz="3600" b="1" i="0">
                <a:solidFill>
                  <a:schemeClr val="bg1"/>
                </a:solidFill>
                <a:latin typeface="Equip Extended" panose="02000503030000020004" pitchFamily="2" charset="77"/>
              </a:defRPr>
            </a:lvl1pPr>
            <a:lvl2pPr marL="457223" indent="0">
              <a:buNone/>
              <a:defRPr sz="3600" b="1" i="0">
                <a:solidFill>
                  <a:schemeClr val="bg1"/>
                </a:solidFill>
                <a:latin typeface="Equip" panose="02000503030000020004" pitchFamily="2" charset="77"/>
              </a:defRPr>
            </a:lvl2pPr>
            <a:lvl3pPr marL="914446" indent="0">
              <a:buNone/>
              <a:defRPr sz="3600" b="1" i="0">
                <a:solidFill>
                  <a:schemeClr val="bg1"/>
                </a:solidFill>
                <a:latin typeface="Equip" panose="02000503030000020004" pitchFamily="2" charset="77"/>
              </a:defRPr>
            </a:lvl3pPr>
            <a:lvl4pPr marL="1371669" indent="0">
              <a:buNone/>
              <a:defRPr sz="3600" b="1" i="0">
                <a:solidFill>
                  <a:schemeClr val="bg1"/>
                </a:solidFill>
                <a:latin typeface="Equip" panose="02000503030000020004" pitchFamily="2" charset="77"/>
              </a:defRPr>
            </a:lvl4pPr>
            <a:lvl5pPr marL="1828891" indent="0">
              <a:buNone/>
              <a:defRPr sz="3600" b="1" i="0">
                <a:solidFill>
                  <a:schemeClr val="bg1"/>
                </a:solidFill>
                <a:latin typeface="Equip" panose="02000503030000020004" pitchFamily="2" charset="77"/>
              </a:defRPr>
            </a:lvl5pPr>
          </a:lstStyle>
          <a:p>
            <a:pPr>
              <a:lnSpc>
                <a:spcPts val="5520"/>
              </a:lnSpc>
            </a:pPr>
            <a:r>
              <a:rPr lang="en-US" sz="3600">
                <a:solidFill>
                  <a:schemeClr val="bg1"/>
                </a:solidFill>
              </a:rPr>
              <a:t>Edit Title</a:t>
            </a:r>
          </a:p>
        </p:txBody>
      </p:sp>
    </p:spTree>
    <p:extLst>
      <p:ext uri="{BB962C8B-B14F-4D97-AF65-F5344CB8AC3E}">
        <p14:creationId xmlns:p14="http://schemas.microsoft.com/office/powerpoint/2010/main" val="420892081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9_1_Section Small Title White">
    <p:bg>
      <p:bgPr>
        <a:solidFill>
          <a:srgbClr val="05041D"/>
        </a:solidFill>
        <a:effectLst/>
      </p:bgPr>
    </p:bg>
    <p:spTree>
      <p:nvGrpSpPr>
        <p:cNvPr id="1" name=""/>
        <p:cNvGrpSpPr/>
        <p:nvPr/>
      </p:nvGrpSpPr>
      <p:grpSpPr>
        <a:xfrm>
          <a:off x="0" y="0"/>
          <a:ext cx="0" cy="0"/>
          <a:chOff x="0" y="0"/>
          <a:chExt cx="0" cy="0"/>
        </a:xfrm>
      </p:grpSpPr>
      <p:pic>
        <p:nvPicPr>
          <p:cNvPr id="4" name="Image 2" descr="preencoded.png">
            <a:extLst>
              <a:ext uri="{FF2B5EF4-FFF2-40B4-BE49-F238E27FC236}">
                <a16:creationId xmlns:a16="http://schemas.microsoft.com/office/drawing/2014/main" id="{F901B266-3FEA-5E4A-0889-CFBCD54D37E7}"/>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95228" b="-9688"/>
          <a:stretch/>
        </p:blipFill>
        <p:spPr>
          <a:xfrm rot="10800000">
            <a:off x="10995660" y="468630"/>
            <a:ext cx="547862" cy="445770"/>
          </a:xfrm>
          <a:prstGeom prst="rect">
            <a:avLst/>
          </a:prstGeom>
        </p:spPr>
      </p:pic>
    </p:spTree>
    <p:extLst>
      <p:ext uri="{BB962C8B-B14F-4D97-AF65-F5344CB8AC3E}">
        <p14:creationId xmlns:p14="http://schemas.microsoft.com/office/powerpoint/2010/main" val="413168514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0_1_Section Small Title White">
    <p:bg>
      <p:bgPr>
        <a:solidFill>
          <a:srgbClr val="05041D"/>
        </a:solidFill>
        <a:effectLst/>
      </p:bgPr>
    </p:bg>
    <p:spTree>
      <p:nvGrpSpPr>
        <p:cNvPr id="1" name=""/>
        <p:cNvGrpSpPr/>
        <p:nvPr/>
      </p:nvGrpSpPr>
      <p:grpSpPr>
        <a:xfrm>
          <a:off x="0" y="0"/>
          <a:ext cx="0" cy="0"/>
          <a:chOff x="0" y="0"/>
          <a:chExt cx="0" cy="0"/>
        </a:xfrm>
      </p:grpSpPr>
      <p:pic>
        <p:nvPicPr>
          <p:cNvPr id="4" name="Image 2" descr="preencoded.png">
            <a:extLst>
              <a:ext uri="{FF2B5EF4-FFF2-40B4-BE49-F238E27FC236}">
                <a16:creationId xmlns:a16="http://schemas.microsoft.com/office/drawing/2014/main" id="{F901B266-3FEA-5E4A-0889-CFBCD54D37E7}"/>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95228" b="-9688"/>
          <a:stretch/>
        </p:blipFill>
        <p:spPr>
          <a:xfrm rot="10800000">
            <a:off x="10995660" y="468630"/>
            <a:ext cx="547862" cy="445770"/>
          </a:xfrm>
          <a:prstGeom prst="rect">
            <a:avLst/>
          </a:prstGeom>
        </p:spPr>
      </p:pic>
      <p:pic>
        <p:nvPicPr>
          <p:cNvPr id="2" name="Image 0" descr="preencoded.png">
            <a:extLst>
              <a:ext uri="{FF2B5EF4-FFF2-40B4-BE49-F238E27FC236}">
                <a16:creationId xmlns:a16="http://schemas.microsoft.com/office/drawing/2014/main" id="{ECB0BCEB-50F0-EBB3-0A78-4CBA3CAF139A}"/>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0" y="0"/>
            <a:ext cx="12192000" cy="6858000"/>
          </a:xfrm>
          <a:prstGeom prst="rect">
            <a:avLst/>
          </a:prstGeom>
        </p:spPr>
      </p:pic>
      <p:sp>
        <p:nvSpPr>
          <p:cNvPr id="5" name="Text Placeholder 4">
            <a:extLst>
              <a:ext uri="{FF2B5EF4-FFF2-40B4-BE49-F238E27FC236}">
                <a16:creationId xmlns:a16="http://schemas.microsoft.com/office/drawing/2014/main" id="{5878E503-5FC3-FC5C-36A7-5C0C297DAC57}"/>
              </a:ext>
            </a:extLst>
          </p:cNvPr>
          <p:cNvSpPr>
            <a:spLocks noGrp="1"/>
          </p:cNvSpPr>
          <p:nvPr>
            <p:ph type="body" sz="quarter" idx="10" hasCustomPrompt="1"/>
          </p:nvPr>
        </p:nvSpPr>
        <p:spPr>
          <a:xfrm>
            <a:off x="626398" y="512401"/>
            <a:ext cx="9841578" cy="1446212"/>
          </a:xfrm>
        </p:spPr>
        <p:txBody>
          <a:bodyPr>
            <a:noAutofit/>
          </a:bodyPr>
          <a:lstStyle>
            <a:lvl1pPr marL="0" indent="0">
              <a:lnSpc>
                <a:spcPts val="3680"/>
              </a:lnSpc>
              <a:buNone/>
              <a:defRPr sz="3600" b="1" i="0">
                <a:solidFill>
                  <a:schemeClr val="bg1"/>
                </a:solidFill>
                <a:latin typeface="Equip Extended" panose="02000503030000020004" pitchFamily="2" charset="77"/>
              </a:defRPr>
            </a:lvl1pPr>
            <a:lvl2pPr marL="457223" indent="0">
              <a:buNone/>
              <a:defRPr sz="3600" b="1" i="0">
                <a:solidFill>
                  <a:schemeClr val="bg1"/>
                </a:solidFill>
                <a:latin typeface="Equip" panose="02000503030000020004" pitchFamily="2" charset="77"/>
              </a:defRPr>
            </a:lvl2pPr>
            <a:lvl3pPr marL="914446" indent="0">
              <a:buNone/>
              <a:defRPr sz="3600" b="1" i="0">
                <a:solidFill>
                  <a:schemeClr val="bg1"/>
                </a:solidFill>
                <a:latin typeface="Equip" panose="02000503030000020004" pitchFamily="2" charset="77"/>
              </a:defRPr>
            </a:lvl3pPr>
            <a:lvl4pPr marL="1371669" indent="0">
              <a:buNone/>
              <a:defRPr sz="3600" b="1" i="0">
                <a:solidFill>
                  <a:schemeClr val="bg1"/>
                </a:solidFill>
                <a:latin typeface="Equip" panose="02000503030000020004" pitchFamily="2" charset="77"/>
              </a:defRPr>
            </a:lvl4pPr>
            <a:lvl5pPr marL="1828891" indent="0">
              <a:buNone/>
              <a:defRPr sz="3600" b="1" i="0">
                <a:solidFill>
                  <a:schemeClr val="bg1"/>
                </a:solidFill>
                <a:latin typeface="Equip" panose="02000503030000020004" pitchFamily="2" charset="77"/>
              </a:defRPr>
            </a:lvl5pPr>
          </a:lstStyle>
          <a:p>
            <a:pPr>
              <a:lnSpc>
                <a:spcPts val="5520"/>
              </a:lnSpc>
            </a:pPr>
            <a:r>
              <a:rPr lang="en-US" sz="3600">
                <a:solidFill>
                  <a:schemeClr val="bg1"/>
                </a:solidFill>
              </a:rPr>
              <a:t>Edit Title</a:t>
            </a:r>
          </a:p>
        </p:txBody>
      </p:sp>
    </p:spTree>
    <p:extLst>
      <p:ext uri="{BB962C8B-B14F-4D97-AF65-F5344CB8AC3E}">
        <p14:creationId xmlns:p14="http://schemas.microsoft.com/office/powerpoint/2010/main" val="19305072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1_1_Section Small Title White">
    <p:bg>
      <p:bgPr>
        <a:solidFill>
          <a:srgbClr val="05041D"/>
        </a:solidFill>
        <a:effectLst/>
      </p:bgPr>
    </p:bg>
    <p:spTree>
      <p:nvGrpSpPr>
        <p:cNvPr id="1" name=""/>
        <p:cNvGrpSpPr/>
        <p:nvPr/>
      </p:nvGrpSpPr>
      <p:grpSpPr>
        <a:xfrm>
          <a:off x="0" y="0"/>
          <a:ext cx="0" cy="0"/>
          <a:chOff x="0" y="0"/>
          <a:chExt cx="0" cy="0"/>
        </a:xfrm>
      </p:grpSpPr>
      <p:pic>
        <p:nvPicPr>
          <p:cNvPr id="4" name="Image 2" descr="preencoded.png">
            <a:extLst>
              <a:ext uri="{FF2B5EF4-FFF2-40B4-BE49-F238E27FC236}">
                <a16:creationId xmlns:a16="http://schemas.microsoft.com/office/drawing/2014/main" id="{F901B266-3FEA-5E4A-0889-CFBCD54D37E7}"/>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95228" b="-9688"/>
          <a:stretch/>
        </p:blipFill>
        <p:spPr>
          <a:xfrm rot="10800000">
            <a:off x="10995660" y="468630"/>
            <a:ext cx="547862" cy="445770"/>
          </a:xfrm>
          <a:prstGeom prst="rect">
            <a:avLst/>
          </a:prstGeom>
        </p:spPr>
      </p:pic>
      <p:pic>
        <p:nvPicPr>
          <p:cNvPr id="5" name="Image 0" descr="preencoded.png">
            <a:extLst>
              <a:ext uri="{FF2B5EF4-FFF2-40B4-BE49-F238E27FC236}">
                <a16:creationId xmlns:a16="http://schemas.microsoft.com/office/drawing/2014/main" id="{EA54E979-0668-D18C-9934-ED8D705DEE88}"/>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0" y="0"/>
            <a:ext cx="12192000" cy="6858000"/>
          </a:xfrm>
          <a:prstGeom prst="rect">
            <a:avLst/>
          </a:prstGeom>
        </p:spPr>
      </p:pic>
      <p:sp>
        <p:nvSpPr>
          <p:cNvPr id="7" name="Text Placeholder 4">
            <a:extLst>
              <a:ext uri="{FF2B5EF4-FFF2-40B4-BE49-F238E27FC236}">
                <a16:creationId xmlns:a16="http://schemas.microsoft.com/office/drawing/2014/main" id="{9EC45348-3292-ED89-5368-9434CBA616A5}"/>
              </a:ext>
            </a:extLst>
          </p:cNvPr>
          <p:cNvSpPr>
            <a:spLocks noGrp="1"/>
          </p:cNvSpPr>
          <p:nvPr>
            <p:ph type="body" sz="quarter" idx="10" hasCustomPrompt="1"/>
          </p:nvPr>
        </p:nvSpPr>
        <p:spPr>
          <a:xfrm>
            <a:off x="626398" y="512401"/>
            <a:ext cx="9841578" cy="1446212"/>
          </a:xfrm>
        </p:spPr>
        <p:txBody>
          <a:bodyPr>
            <a:noAutofit/>
          </a:bodyPr>
          <a:lstStyle>
            <a:lvl1pPr marL="0" indent="0">
              <a:lnSpc>
                <a:spcPts val="3680"/>
              </a:lnSpc>
              <a:buNone/>
              <a:defRPr sz="3600" b="1" i="0">
                <a:solidFill>
                  <a:schemeClr val="bg1"/>
                </a:solidFill>
                <a:latin typeface="Equip Extended" panose="02000503030000020004" pitchFamily="2" charset="77"/>
              </a:defRPr>
            </a:lvl1pPr>
            <a:lvl2pPr marL="457223" indent="0">
              <a:buNone/>
              <a:defRPr sz="3600" b="1" i="0">
                <a:solidFill>
                  <a:schemeClr val="bg1"/>
                </a:solidFill>
                <a:latin typeface="Equip" panose="02000503030000020004" pitchFamily="2" charset="77"/>
              </a:defRPr>
            </a:lvl2pPr>
            <a:lvl3pPr marL="914446" indent="0">
              <a:buNone/>
              <a:defRPr sz="3600" b="1" i="0">
                <a:solidFill>
                  <a:schemeClr val="bg1"/>
                </a:solidFill>
                <a:latin typeface="Equip" panose="02000503030000020004" pitchFamily="2" charset="77"/>
              </a:defRPr>
            </a:lvl3pPr>
            <a:lvl4pPr marL="1371669" indent="0">
              <a:buNone/>
              <a:defRPr sz="3600" b="1" i="0">
                <a:solidFill>
                  <a:schemeClr val="bg1"/>
                </a:solidFill>
                <a:latin typeface="Equip" panose="02000503030000020004" pitchFamily="2" charset="77"/>
              </a:defRPr>
            </a:lvl4pPr>
            <a:lvl5pPr marL="1828891" indent="0">
              <a:buNone/>
              <a:defRPr sz="3600" b="1" i="0">
                <a:solidFill>
                  <a:schemeClr val="bg1"/>
                </a:solidFill>
                <a:latin typeface="Equip" panose="02000503030000020004" pitchFamily="2" charset="77"/>
              </a:defRPr>
            </a:lvl5pPr>
          </a:lstStyle>
          <a:p>
            <a:pPr>
              <a:lnSpc>
                <a:spcPts val="5520"/>
              </a:lnSpc>
            </a:pPr>
            <a:r>
              <a:rPr lang="en-US" sz="3600">
                <a:solidFill>
                  <a:schemeClr val="bg1"/>
                </a:solidFill>
              </a:rPr>
              <a:t>Edit Title</a:t>
            </a:r>
          </a:p>
        </p:txBody>
      </p:sp>
    </p:spTree>
    <p:extLst>
      <p:ext uri="{BB962C8B-B14F-4D97-AF65-F5344CB8AC3E}">
        <p14:creationId xmlns:p14="http://schemas.microsoft.com/office/powerpoint/2010/main" val="922165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1176A7-B091-469C-82C8-89C693043C40}" type="datetimeFigureOut">
              <a:rPr lang="en-US" smtClean="0">
                <a:solidFill>
                  <a:prstClr val="black">
                    <a:tint val="75000"/>
                  </a:prstClr>
                </a:solidFill>
              </a:rPr>
              <a:pPr/>
              <a:t>10/24/2023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4417506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9_1_Section Small Title White">
    <p:bg>
      <p:bgPr>
        <a:solidFill>
          <a:srgbClr val="05041D"/>
        </a:solidFill>
        <a:effectLst/>
      </p:bgPr>
    </p:bg>
    <p:spTree>
      <p:nvGrpSpPr>
        <p:cNvPr id="1" name=""/>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DB7DEE25-80D2-541B-7FB4-B66D3FDF699B}"/>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0" y="1236134"/>
            <a:ext cx="12192000" cy="5621867"/>
          </a:xfrm>
          <a:prstGeom prst="rect">
            <a:avLst/>
          </a:prstGeom>
        </p:spPr>
      </p:pic>
      <p:pic>
        <p:nvPicPr>
          <p:cNvPr id="4" name="Image 2" descr="preencoded.png">
            <a:extLst>
              <a:ext uri="{FF2B5EF4-FFF2-40B4-BE49-F238E27FC236}">
                <a16:creationId xmlns:a16="http://schemas.microsoft.com/office/drawing/2014/main" id="{F901B266-3FEA-5E4A-0889-CFBCD54D37E7}"/>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95228" b="-9688"/>
          <a:stretch/>
        </p:blipFill>
        <p:spPr>
          <a:xfrm rot="10800000">
            <a:off x="10995660" y="468630"/>
            <a:ext cx="547862" cy="445770"/>
          </a:xfrm>
          <a:prstGeom prst="rect">
            <a:avLst/>
          </a:prstGeom>
        </p:spPr>
      </p:pic>
      <p:sp>
        <p:nvSpPr>
          <p:cNvPr id="6" name="Text Placeholder 4">
            <a:extLst>
              <a:ext uri="{FF2B5EF4-FFF2-40B4-BE49-F238E27FC236}">
                <a16:creationId xmlns:a16="http://schemas.microsoft.com/office/drawing/2014/main" id="{0C51D49B-8581-B257-B0C2-00B25A54FD6B}"/>
              </a:ext>
            </a:extLst>
          </p:cNvPr>
          <p:cNvSpPr>
            <a:spLocks noGrp="1"/>
          </p:cNvSpPr>
          <p:nvPr>
            <p:ph type="body" sz="quarter" idx="10" hasCustomPrompt="1"/>
          </p:nvPr>
        </p:nvSpPr>
        <p:spPr>
          <a:xfrm>
            <a:off x="626398" y="512401"/>
            <a:ext cx="9841578" cy="1446212"/>
          </a:xfrm>
        </p:spPr>
        <p:txBody>
          <a:bodyPr>
            <a:noAutofit/>
          </a:bodyPr>
          <a:lstStyle>
            <a:lvl1pPr marL="0" indent="0">
              <a:lnSpc>
                <a:spcPts val="3680"/>
              </a:lnSpc>
              <a:buNone/>
              <a:defRPr sz="3600" b="1" i="0">
                <a:solidFill>
                  <a:schemeClr val="bg1"/>
                </a:solidFill>
                <a:latin typeface="Equip Extended" panose="02000503030000020004" pitchFamily="2" charset="77"/>
              </a:defRPr>
            </a:lvl1pPr>
            <a:lvl2pPr marL="457223" indent="0">
              <a:buNone/>
              <a:defRPr sz="3600" b="1" i="0">
                <a:solidFill>
                  <a:schemeClr val="bg1"/>
                </a:solidFill>
                <a:latin typeface="Equip" panose="02000503030000020004" pitchFamily="2" charset="77"/>
              </a:defRPr>
            </a:lvl2pPr>
            <a:lvl3pPr marL="914446" indent="0">
              <a:buNone/>
              <a:defRPr sz="3600" b="1" i="0">
                <a:solidFill>
                  <a:schemeClr val="bg1"/>
                </a:solidFill>
                <a:latin typeface="Equip" panose="02000503030000020004" pitchFamily="2" charset="77"/>
              </a:defRPr>
            </a:lvl3pPr>
            <a:lvl4pPr marL="1371669" indent="0">
              <a:buNone/>
              <a:defRPr sz="3600" b="1" i="0">
                <a:solidFill>
                  <a:schemeClr val="bg1"/>
                </a:solidFill>
                <a:latin typeface="Equip" panose="02000503030000020004" pitchFamily="2" charset="77"/>
              </a:defRPr>
            </a:lvl4pPr>
            <a:lvl5pPr marL="1828891" indent="0">
              <a:buNone/>
              <a:defRPr sz="3600" b="1" i="0">
                <a:solidFill>
                  <a:schemeClr val="bg1"/>
                </a:solidFill>
                <a:latin typeface="Equip" panose="02000503030000020004" pitchFamily="2" charset="77"/>
              </a:defRPr>
            </a:lvl5pPr>
          </a:lstStyle>
          <a:p>
            <a:pPr>
              <a:lnSpc>
                <a:spcPts val="5520"/>
              </a:lnSpc>
            </a:pPr>
            <a:r>
              <a:rPr lang="en-US" sz="3600">
                <a:solidFill>
                  <a:schemeClr val="bg1"/>
                </a:solidFill>
              </a:rPr>
              <a:t>Edit Title</a:t>
            </a:r>
          </a:p>
        </p:txBody>
      </p:sp>
    </p:spTree>
    <p:extLst>
      <p:ext uri="{BB962C8B-B14F-4D97-AF65-F5344CB8AC3E}">
        <p14:creationId xmlns:p14="http://schemas.microsoft.com/office/powerpoint/2010/main" val="275320317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0_1_Section Small Title White">
    <p:bg>
      <p:bgPr>
        <a:solidFill>
          <a:srgbClr val="05041D"/>
        </a:solidFill>
        <a:effectLst/>
      </p:bgPr>
    </p:bg>
    <p:spTree>
      <p:nvGrpSpPr>
        <p:cNvPr id="1" name=""/>
        <p:cNvGrpSpPr/>
        <p:nvPr/>
      </p:nvGrpSpPr>
      <p:grpSpPr>
        <a:xfrm>
          <a:off x="0" y="0"/>
          <a:ext cx="0" cy="0"/>
          <a:chOff x="0" y="0"/>
          <a:chExt cx="0" cy="0"/>
        </a:xfrm>
      </p:grpSpPr>
      <p:pic>
        <p:nvPicPr>
          <p:cNvPr id="4" name="Image 2" descr="preencoded.png">
            <a:extLst>
              <a:ext uri="{FF2B5EF4-FFF2-40B4-BE49-F238E27FC236}">
                <a16:creationId xmlns:a16="http://schemas.microsoft.com/office/drawing/2014/main" id="{F901B266-3FEA-5E4A-0889-CFBCD54D37E7}"/>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95228" b="-9688"/>
          <a:stretch/>
        </p:blipFill>
        <p:spPr>
          <a:xfrm rot="10800000">
            <a:off x="10995660" y="468630"/>
            <a:ext cx="547862" cy="445770"/>
          </a:xfrm>
          <a:prstGeom prst="rect">
            <a:avLst/>
          </a:prstGeom>
        </p:spPr>
      </p:pic>
      <p:pic>
        <p:nvPicPr>
          <p:cNvPr id="6" name="Image 2" descr="preencoded.png">
            <a:extLst>
              <a:ext uri="{FF2B5EF4-FFF2-40B4-BE49-F238E27FC236}">
                <a16:creationId xmlns:a16="http://schemas.microsoft.com/office/drawing/2014/main" id="{621F2081-FBCA-E655-12ED-F60572CAFB81}"/>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0" y="1905001"/>
            <a:ext cx="12192000" cy="4622515"/>
          </a:xfrm>
          <a:prstGeom prst="rect">
            <a:avLst/>
          </a:prstGeom>
        </p:spPr>
      </p:pic>
      <p:sp>
        <p:nvSpPr>
          <p:cNvPr id="5" name="Text Placeholder 4">
            <a:extLst>
              <a:ext uri="{FF2B5EF4-FFF2-40B4-BE49-F238E27FC236}">
                <a16:creationId xmlns:a16="http://schemas.microsoft.com/office/drawing/2014/main" id="{CC84B4EE-E4C3-D1C6-716D-5B20830D09A1}"/>
              </a:ext>
            </a:extLst>
          </p:cNvPr>
          <p:cNvSpPr>
            <a:spLocks noGrp="1"/>
          </p:cNvSpPr>
          <p:nvPr>
            <p:ph type="body" sz="quarter" idx="10" hasCustomPrompt="1"/>
          </p:nvPr>
        </p:nvSpPr>
        <p:spPr>
          <a:xfrm>
            <a:off x="626398" y="512401"/>
            <a:ext cx="9841578" cy="828000"/>
          </a:xfrm>
        </p:spPr>
        <p:txBody>
          <a:bodyPr>
            <a:noAutofit/>
          </a:bodyPr>
          <a:lstStyle>
            <a:lvl1pPr marL="0" indent="0">
              <a:lnSpc>
                <a:spcPts val="3680"/>
              </a:lnSpc>
              <a:buNone/>
              <a:defRPr sz="3600" b="1" i="0">
                <a:solidFill>
                  <a:schemeClr val="bg1"/>
                </a:solidFill>
                <a:latin typeface="Equip Extended" panose="02000503030000020004" pitchFamily="2" charset="77"/>
              </a:defRPr>
            </a:lvl1pPr>
            <a:lvl2pPr marL="457223" indent="0">
              <a:buNone/>
              <a:defRPr sz="3600" b="1" i="0">
                <a:solidFill>
                  <a:schemeClr val="bg1"/>
                </a:solidFill>
                <a:latin typeface="Equip" panose="02000503030000020004" pitchFamily="2" charset="77"/>
              </a:defRPr>
            </a:lvl2pPr>
            <a:lvl3pPr marL="914446" indent="0">
              <a:buNone/>
              <a:defRPr sz="3600" b="1" i="0">
                <a:solidFill>
                  <a:schemeClr val="bg1"/>
                </a:solidFill>
                <a:latin typeface="Equip" panose="02000503030000020004" pitchFamily="2" charset="77"/>
              </a:defRPr>
            </a:lvl3pPr>
            <a:lvl4pPr marL="1371669" indent="0">
              <a:buNone/>
              <a:defRPr sz="3600" b="1" i="0">
                <a:solidFill>
                  <a:schemeClr val="bg1"/>
                </a:solidFill>
                <a:latin typeface="Equip" panose="02000503030000020004" pitchFamily="2" charset="77"/>
              </a:defRPr>
            </a:lvl4pPr>
            <a:lvl5pPr marL="1828891" indent="0">
              <a:buNone/>
              <a:defRPr sz="3600" b="1" i="0">
                <a:solidFill>
                  <a:schemeClr val="bg1"/>
                </a:solidFill>
                <a:latin typeface="Equip" panose="02000503030000020004" pitchFamily="2" charset="77"/>
              </a:defRPr>
            </a:lvl5pPr>
          </a:lstStyle>
          <a:p>
            <a:pPr>
              <a:lnSpc>
                <a:spcPts val="5520"/>
              </a:lnSpc>
            </a:pPr>
            <a:r>
              <a:rPr lang="en-US" sz="3600">
                <a:solidFill>
                  <a:schemeClr val="bg1"/>
                </a:solidFill>
              </a:rPr>
              <a:t>Edit Title</a:t>
            </a:r>
          </a:p>
        </p:txBody>
      </p:sp>
    </p:spTree>
    <p:extLst>
      <p:ext uri="{BB962C8B-B14F-4D97-AF65-F5344CB8AC3E}">
        <p14:creationId xmlns:p14="http://schemas.microsoft.com/office/powerpoint/2010/main" val="41450082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7_1_Section Small Title White">
    <p:bg>
      <p:bgPr>
        <a:solidFill>
          <a:schemeClr val="bg1"/>
        </a:solidFill>
        <a:effectLst/>
      </p:bgPr>
    </p:bg>
    <p:spTree>
      <p:nvGrpSpPr>
        <p:cNvPr id="1" name=""/>
        <p:cNvGrpSpPr/>
        <p:nvPr/>
      </p:nvGrpSpPr>
      <p:grpSpPr>
        <a:xfrm>
          <a:off x="0" y="0"/>
          <a:ext cx="0" cy="0"/>
          <a:chOff x="0" y="0"/>
          <a:chExt cx="0" cy="0"/>
        </a:xfrm>
      </p:grpSpPr>
      <p:pic>
        <p:nvPicPr>
          <p:cNvPr id="2" name="Image 1" descr="preencoded.png">
            <a:extLst>
              <a:ext uri="{FF2B5EF4-FFF2-40B4-BE49-F238E27FC236}">
                <a16:creationId xmlns:a16="http://schemas.microsoft.com/office/drawing/2014/main" id="{D0BED7E1-7F38-DC3C-F61B-9BAC83769ACE}"/>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5994400" y="0"/>
            <a:ext cx="6197608" cy="6858000"/>
          </a:xfrm>
          <a:prstGeom prst="rect">
            <a:avLst/>
          </a:prstGeom>
        </p:spPr>
      </p:pic>
      <p:pic>
        <p:nvPicPr>
          <p:cNvPr id="3" name="Image 0" descr="preencoded.png">
            <a:extLst>
              <a:ext uri="{FF2B5EF4-FFF2-40B4-BE49-F238E27FC236}">
                <a16:creationId xmlns:a16="http://schemas.microsoft.com/office/drawing/2014/main" id="{6A0773D4-6846-8ED5-F993-6136843A1814}"/>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2032000" y="2032002"/>
            <a:ext cx="10159944" cy="4825917"/>
          </a:xfrm>
          <a:prstGeom prst="rect">
            <a:avLst/>
          </a:prstGeom>
        </p:spPr>
      </p:pic>
      <p:sp>
        <p:nvSpPr>
          <p:cNvPr id="4" name="Rectangle 3">
            <a:extLst>
              <a:ext uri="{FF2B5EF4-FFF2-40B4-BE49-F238E27FC236}">
                <a16:creationId xmlns:a16="http://schemas.microsoft.com/office/drawing/2014/main" id="{656812DA-9604-738E-E786-31614CFC0410}"/>
              </a:ext>
            </a:extLst>
          </p:cNvPr>
          <p:cNvSpPr/>
          <p:nvPr userDrawn="1"/>
        </p:nvSpPr>
        <p:spPr>
          <a:xfrm rot="16200000">
            <a:off x="2667001" y="-2667000"/>
            <a:ext cx="6858001" cy="12192003"/>
          </a:xfrm>
          <a:prstGeom prst="rect">
            <a:avLst/>
          </a:prstGeom>
          <a:gradFill flip="none" rotWithShape="1">
            <a:gsLst>
              <a:gs pos="0">
                <a:schemeClr val="accent3">
                  <a:lumMod val="5000"/>
                  <a:lumOff val="95000"/>
                  <a:alpha val="47144"/>
                </a:schemeClr>
              </a:gs>
              <a:gs pos="74000">
                <a:schemeClr val="accent3">
                  <a:lumMod val="45000"/>
                  <a:lumOff val="55000"/>
                  <a:alpha val="52000"/>
                </a:schemeClr>
              </a:gs>
              <a:gs pos="82000">
                <a:schemeClr val="accent3">
                  <a:lumMod val="45000"/>
                  <a:lumOff val="55000"/>
                  <a:alpha val="43317"/>
                </a:schemeClr>
              </a:gs>
              <a:gs pos="100000">
                <a:schemeClr val="accent3">
                  <a:lumMod val="30000"/>
                  <a:lumOff val="70000"/>
                  <a:alpha val="6669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Equip Light"/>
              <a:ea typeface="+mn-ea"/>
              <a:cs typeface="+mn-cs"/>
            </a:endParaRPr>
          </a:p>
        </p:txBody>
      </p:sp>
      <p:pic>
        <p:nvPicPr>
          <p:cNvPr id="8" name="Image 2" descr="preencoded.png">
            <a:extLst>
              <a:ext uri="{FF2B5EF4-FFF2-40B4-BE49-F238E27FC236}">
                <a16:creationId xmlns:a16="http://schemas.microsoft.com/office/drawing/2014/main" id="{BA359D63-1170-66FB-DB7D-1FBB34EC6585}"/>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t="-2" r="84428" b="-5735"/>
          <a:stretch/>
        </p:blipFill>
        <p:spPr>
          <a:xfrm>
            <a:off x="711200" y="355600"/>
            <a:ext cx="1676998" cy="429709"/>
          </a:xfrm>
          <a:prstGeom prst="rect">
            <a:avLst/>
          </a:prstGeom>
        </p:spPr>
      </p:pic>
      <p:sp>
        <p:nvSpPr>
          <p:cNvPr id="9" name="Title 1">
            <a:extLst>
              <a:ext uri="{FF2B5EF4-FFF2-40B4-BE49-F238E27FC236}">
                <a16:creationId xmlns:a16="http://schemas.microsoft.com/office/drawing/2014/main" id="{6A157F2F-571A-96DE-AEA5-809502B2339F}"/>
              </a:ext>
            </a:extLst>
          </p:cNvPr>
          <p:cNvSpPr>
            <a:spLocks noGrp="1"/>
          </p:cNvSpPr>
          <p:nvPr>
            <p:ph type="title" hasCustomPrompt="1"/>
          </p:nvPr>
        </p:nvSpPr>
        <p:spPr>
          <a:xfrm>
            <a:off x="540000" y="2826958"/>
            <a:ext cx="9767782" cy="1519968"/>
          </a:xfrm>
          <a:prstGeom prst="rect">
            <a:avLst/>
          </a:prstGeom>
        </p:spPr>
        <p:txBody>
          <a:bodyPr anchor="ctr">
            <a:spAutoFit/>
          </a:bodyPr>
          <a:lstStyle>
            <a:lvl1pPr>
              <a:lnSpc>
                <a:spcPct val="70000"/>
              </a:lnSpc>
              <a:defRPr sz="12001" b="1" i="0">
                <a:solidFill>
                  <a:schemeClr val="tx1"/>
                </a:solidFill>
                <a:latin typeface="Equip Extended" panose="02000503030000020004" pitchFamily="2" charset="77"/>
              </a:defRPr>
            </a:lvl1pPr>
          </a:lstStyle>
          <a:p>
            <a:r>
              <a:rPr lang="en-GB"/>
              <a:t>Edit title</a:t>
            </a:r>
            <a:endParaRPr lang="en-PT"/>
          </a:p>
        </p:txBody>
      </p:sp>
      <p:sp>
        <p:nvSpPr>
          <p:cNvPr id="10" name="Text 2">
            <a:extLst>
              <a:ext uri="{FF2B5EF4-FFF2-40B4-BE49-F238E27FC236}">
                <a16:creationId xmlns:a16="http://schemas.microsoft.com/office/drawing/2014/main" id="{03987E0A-15B2-F26D-F902-F271FCB4AB49}"/>
              </a:ext>
            </a:extLst>
          </p:cNvPr>
          <p:cNvSpPr/>
          <p:nvPr userDrawn="1"/>
        </p:nvSpPr>
        <p:spPr>
          <a:xfrm>
            <a:off x="711200" y="6112934"/>
            <a:ext cx="10795000" cy="237067"/>
          </a:xfrm>
          <a:prstGeom prst="rect">
            <a:avLst/>
          </a:prstGeom>
          <a:noFill/>
          <a:ln/>
        </p:spPr>
        <p:txBody>
          <a:bodyPr wrap="square" lIns="0" tIns="0" rIns="0" bIns="0" rtlCol="0" anchor="t"/>
          <a:lstStyle/>
          <a:p>
            <a:pPr marL="0" marR="0" lvl="0" indent="0" algn="l" defTabSz="812851" rtl="0" eaLnBrk="1" fontAlgn="auto" latinLnBrk="0" hangingPunct="1">
              <a:lnSpc>
                <a:spcPts val="1867"/>
              </a:lnSpc>
              <a:spcBef>
                <a:spcPts val="0"/>
              </a:spcBef>
              <a:spcAft>
                <a:spcPts val="800"/>
              </a:spcAft>
              <a:buClrTx/>
              <a:buSzTx/>
              <a:buFontTx/>
              <a:buNone/>
              <a:tabLst/>
              <a:defRPr/>
            </a:pPr>
            <a:r>
              <a:rPr kumimoji="0" lang="en-US" sz="1200" b="0" i="0" u="none" strike="noStrike" kern="1200" cap="none" spc="0" normalizeH="0" baseline="0" noProof="0">
                <a:ln>
                  <a:noFill/>
                </a:ln>
                <a:solidFill>
                  <a:schemeClr val="tx1"/>
                </a:solidFill>
                <a:effectLst/>
                <a:uLnTx/>
                <a:uFillTx/>
                <a:latin typeface="Equip Regular" pitchFamily="34" charset="0"/>
                <a:ea typeface="Equip Regular" pitchFamily="34" charset="-122"/>
                <a:cs typeface="Equip Regular" pitchFamily="34" charset="-120"/>
              </a:rPr>
              <a:t>© Nagarro</a:t>
            </a:r>
            <a:endParaRPr kumimoji="0" lang="en-US" sz="1200" b="0" i="0" u="none" strike="noStrike" kern="1200" cap="none" spc="0" normalizeH="0" baseline="0" noProof="0">
              <a:ln>
                <a:noFill/>
              </a:ln>
              <a:solidFill>
                <a:schemeClr val="tx1"/>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3052640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7_1_Section Small Title White">
    <p:bg>
      <p:bgPr>
        <a:solidFill>
          <a:schemeClr val="bg1"/>
        </a:solidFill>
        <a:effectLst/>
      </p:bgPr>
    </p:bg>
    <p:spTree>
      <p:nvGrpSpPr>
        <p:cNvPr id="1" name=""/>
        <p:cNvGrpSpPr/>
        <p:nvPr/>
      </p:nvGrpSpPr>
      <p:grpSpPr>
        <a:xfrm>
          <a:off x="0" y="0"/>
          <a:ext cx="0" cy="0"/>
          <a:chOff x="0" y="0"/>
          <a:chExt cx="0" cy="0"/>
        </a:xfrm>
      </p:grpSpPr>
      <p:pic>
        <p:nvPicPr>
          <p:cNvPr id="2" name="Image 1" descr="preencoded.png">
            <a:extLst>
              <a:ext uri="{FF2B5EF4-FFF2-40B4-BE49-F238E27FC236}">
                <a16:creationId xmlns:a16="http://schemas.microsoft.com/office/drawing/2014/main" id="{D0BED7E1-7F38-DC3C-F61B-9BAC83769ACE}"/>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5994400" y="0"/>
            <a:ext cx="6197608" cy="6858000"/>
          </a:xfrm>
          <a:prstGeom prst="rect">
            <a:avLst/>
          </a:prstGeom>
        </p:spPr>
      </p:pic>
      <p:pic>
        <p:nvPicPr>
          <p:cNvPr id="3" name="Image 0" descr="preencoded.png">
            <a:extLst>
              <a:ext uri="{FF2B5EF4-FFF2-40B4-BE49-F238E27FC236}">
                <a16:creationId xmlns:a16="http://schemas.microsoft.com/office/drawing/2014/main" id="{6A0773D4-6846-8ED5-F993-6136843A1814}"/>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2032000" y="2032002"/>
            <a:ext cx="10159944" cy="4825917"/>
          </a:xfrm>
          <a:prstGeom prst="rect">
            <a:avLst/>
          </a:prstGeom>
        </p:spPr>
      </p:pic>
      <p:sp>
        <p:nvSpPr>
          <p:cNvPr id="5" name="Text Placeholder 7">
            <a:extLst>
              <a:ext uri="{FF2B5EF4-FFF2-40B4-BE49-F238E27FC236}">
                <a16:creationId xmlns:a16="http://schemas.microsoft.com/office/drawing/2014/main" id="{6FB9F2D9-0CBA-AC04-78A6-11DCCE306B1F}"/>
              </a:ext>
            </a:extLst>
          </p:cNvPr>
          <p:cNvSpPr>
            <a:spLocks noGrp="1"/>
          </p:cNvSpPr>
          <p:nvPr>
            <p:ph type="body" sz="quarter" idx="10" hasCustomPrompt="1"/>
          </p:nvPr>
        </p:nvSpPr>
        <p:spPr>
          <a:xfrm>
            <a:off x="639387" y="5876516"/>
            <a:ext cx="9668395" cy="498475"/>
          </a:xfrm>
        </p:spPr>
        <p:txBody>
          <a:bodyPr anchor="ctr">
            <a:normAutofit/>
          </a:bodyPr>
          <a:lstStyle>
            <a:lvl1pPr marL="0" indent="0">
              <a:buNone/>
              <a:defRPr sz="1000" b="0" i="0">
                <a:solidFill>
                  <a:schemeClr val="tx1"/>
                </a:solidFill>
                <a:latin typeface="Equip Extended Light" panose="02000503000000020004" pitchFamily="2" charset="77"/>
              </a:defRPr>
            </a:lvl1pPr>
          </a:lstStyle>
          <a:p>
            <a:pPr lvl="0"/>
            <a:r>
              <a:rPr lang="en-GB"/>
              <a:t>Edit Footnote</a:t>
            </a:r>
          </a:p>
        </p:txBody>
      </p:sp>
      <p:sp>
        <p:nvSpPr>
          <p:cNvPr id="6" name="Title 1">
            <a:extLst>
              <a:ext uri="{FF2B5EF4-FFF2-40B4-BE49-F238E27FC236}">
                <a16:creationId xmlns:a16="http://schemas.microsoft.com/office/drawing/2014/main" id="{ADB688A3-B9B1-61BB-D09E-100EE1A1716A}"/>
              </a:ext>
            </a:extLst>
          </p:cNvPr>
          <p:cNvSpPr>
            <a:spLocks noGrp="1"/>
          </p:cNvSpPr>
          <p:nvPr>
            <p:ph type="title" hasCustomPrompt="1"/>
          </p:nvPr>
        </p:nvSpPr>
        <p:spPr>
          <a:xfrm>
            <a:off x="611120" y="3068554"/>
            <a:ext cx="9767782" cy="1032014"/>
          </a:xfrm>
          <a:prstGeom prst="rect">
            <a:avLst/>
          </a:prstGeom>
        </p:spPr>
        <p:txBody>
          <a:bodyPr anchor="b">
            <a:spAutoFit/>
          </a:bodyPr>
          <a:lstStyle>
            <a:lvl1pPr>
              <a:lnSpc>
                <a:spcPct val="80000"/>
              </a:lnSpc>
              <a:defRPr sz="7200" b="1" i="0">
                <a:solidFill>
                  <a:schemeClr val="tx1"/>
                </a:solidFill>
                <a:latin typeface="Equip Extended" panose="02000503030000020004" pitchFamily="2" charset="77"/>
              </a:defRPr>
            </a:lvl1pPr>
          </a:lstStyle>
          <a:p>
            <a:r>
              <a:rPr lang="en-GB"/>
              <a:t>Edit title</a:t>
            </a:r>
            <a:endParaRPr lang="en-PT"/>
          </a:p>
        </p:txBody>
      </p:sp>
      <p:sp>
        <p:nvSpPr>
          <p:cNvPr id="7" name="Text Placeholder 7">
            <a:extLst>
              <a:ext uri="{FF2B5EF4-FFF2-40B4-BE49-F238E27FC236}">
                <a16:creationId xmlns:a16="http://schemas.microsoft.com/office/drawing/2014/main" id="{BC4558C7-43B2-68C1-CE5A-3E96423B5D67}"/>
              </a:ext>
            </a:extLst>
          </p:cNvPr>
          <p:cNvSpPr>
            <a:spLocks noGrp="1"/>
          </p:cNvSpPr>
          <p:nvPr>
            <p:ph type="body" sz="quarter" idx="12" hasCustomPrompt="1"/>
          </p:nvPr>
        </p:nvSpPr>
        <p:spPr>
          <a:xfrm>
            <a:off x="639386" y="4407492"/>
            <a:ext cx="9767782" cy="462998"/>
          </a:xfrm>
        </p:spPr>
        <p:txBody>
          <a:bodyPr tIns="108000" anchor="t">
            <a:spAutoFit/>
          </a:bodyPr>
          <a:lstStyle>
            <a:lvl1pPr marL="0" indent="0">
              <a:lnSpc>
                <a:spcPct val="100000"/>
              </a:lnSpc>
              <a:buNone/>
              <a:defRPr sz="2000" b="0" i="0">
                <a:solidFill>
                  <a:schemeClr val="tx1"/>
                </a:solidFill>
                <a:latin typeface="Equip Extended Thin" panose="02000503030000020004" pitchFamily="2" charset="77"/>
              </a:defRPr>
            </a:lvl1pPr>
          </a:lstStyle>
          <a:p>
            <a:pPr lvl="0"/>
            <a:r>
              <a:rPr lang="en-GB"/>
              <a:t>Edit description</a:t>
            </a:r>
          </a:p>
        </p:txBody>
      </p:sp>
      <p:pic>
        <p:nvPicPr>
          <p:cNvPr id="8" name="Image 2" descr="preencoded.png">
            <a:extLst>
              <a:ext uri="{FF2B5EF4-FFF2-40B4-BE49-F238E27FC236}">
                <a16:creationId xmlns:a16="http://schemas.microsoft.com/office/drawing/2014/main" id="{BA359D63-1170-66FB-DB7D-1FBB34EC6585}"/>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t="-2" r="84428" b="-5735"/>
          <a:stretch/>
        </p:blipFill>
        <p:spPr>
          <a:xfrm>
            <a:off x="711200" y="355600"/>
            <a:ext cx="1676998" cy="429709"/>
          </a:xfrm>
          <a:prstGeom prst="rect">
            <a:avLst/>
          </a:prstGeom>
        </p:spPr>
      </p:pic>
    </p:spTree>
    <p:extLst>
      <p:ext uri="{BB962C8B-B14F-4D97-AF65-F5344CB8AC3E}">
        <p14:creationId xmlns:p14="http://schemas.microsoft.com/office/powerpoint/2010/main" val="208961972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_1_Section Small Title Whit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16685EC-2989-0046-2569-BF4CB0114825}"/>
              </a:ext>
            </a:extLst>
          </p:cNvPr>
          <p:cNvSpPr/>
          <p:nvPr userDrawn="1"/>
        </p:nvSpPr>
        <p:spPr>
          <a:xfrm rot="16200000">
            <a:off x="2667001" y="-2667000"/>
            <a:ext cx="6858001" cy="12192003"/>
          </a:xfrm>
          <a:prstGeom prst="rect">
            <a:avLst/>
          </a:prstGeom>
          <a:gradFill flip="none" rotWithShape="1">
            <a:gsLst>
              <a:gs pos="0">
                <a:schemeClr val="accent3">
                  <a:lumMod val="5000"/>
                  <a:lumOff val="95000"/>
                  <a:alpha val="47144"/>
                </a:schemeClr>
              </a:gs>
              <a:gs pos="74000">
                <a:schemeClr val="accent3">
                  <a:lumMod val="45000"/>
                  <a:lumOff val="55000"/>
                  <a:alpha val="52000"/>
                </a:schemeClr>
              </a:gs>
              <a:gs pos="82000">
                <a:schemeClr val="accent3">
                  <a:lumMod val="45000"/>
                  <a:lumOff val="55000"/>
                  <a:alpha val="43317"/>
                </a:schemeClr>
              </a:gs>
              <a:gs pos="100000">
                <a:schemeClr val="accent3">
                  <a:lumMod val="30000"/>
                  <a:lumOff val="70000"/>
                  <a:alpha val="6669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Equip Light"/>
              <a:ea typeface="+mn-ea"/>
              <a:cs typeface="+mn-cs"/>
            </a:endParaRPr>
          </a:p>
        </p:txBody>
      </p:sp>
      <p:pic>
        <p:nvPicPr>
          <p:cNvPr id="4" name="Image 2" descr="preencoded.png">
            <a:extLst>
              <a:ext uri="{FF2B5EF4-FFF2-40B4-BE49-F238E27FC236}">
                <a16:creationId xmlns:a16="http://schemas.microsoft.com/office/drawing/2014/main" id="{F901B266-3FEA-5E4A-0889-CFBCD54D37E7}"/>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95228" b="-9688"/>
          <a:stretch/>
        </p:blipFill>
        <p:spPr>
          <a:xfrm rot="10800000">
            <a:off x="10995660" y="468630"/>
            <a:ext cx="547862" cy="445770"/>
          </a:xfrm>
          <a:prstGeom prst="rect">
            <a:avLst/>
          </a:prstGeom>
        </p:spPr>
      </p:pic>
      <p:sp>
        <p:nvSpPr>
          <p:cNvPr id="7" name="Text Placeholder 8">
            <a:extLst>
              <a:ext uri="{FF2B5EF4-FFF2-40B4-BE49-F238E27FC236}">
                <a16:creationId xmlns:a16="http://schemas.microsoft.com/office/drawing/2014/main" id="{656B39C2-0C59-8094-3136-4FCED66A1535}"/>
              </a:ext>
            </a:extLst>
          </p:cNvPr>
          <p:cNvSpPr>
            <a:spLocks noGrp="1"/>
          </p:cNvSpPr>
          <p:nvPr>
            <p:ph type="body" sz="quarter" idx="12" hasCustomPrompt="1"/>
          </p:nvPr>
        </p:nvSpPr>
        <p:spPr>
          <a:xfrm>
            <a:off x="627062" y="670000"/>
            <a:ext cx="9840914" cy="1489983"/>
          </a:xfrm>
        </p:spPr>
        <p:txBody>
          <a:bodyPr anchor="t">
            <a:noAutofit/>
          </a:bodyPr>
          <a:lstStyle>
            <a:lvl1pPr marL="0" indent="0">
              <a:buNone/>
              <a:defRPr sz="3200" b="1" i="0">
                <a:latin typeface="Equip Extended" panose="02000503030000020004" pitchFamily="2" charset="77"/>
              </a:defRPr>
            </a:lvl1pPr>
            <a:lvl2pPr>
              <a:defRPr sz="3600" b="1" i="0">
                <a:latin typeface="Equip Extended" panose="02000503030000020004" pitchFamily="2" charset="77"/>
              </a:defRPr>
            </a:lvl2pPr>
            <a:lvl3pPr>
              <a:defRPr sz="3600" b="1" i="0">
                <a:latin typeface="Equip Extended" panose="02000503030000020004" pitchFamily="2" charset="77"/>
              </a:defRPr>
            </a:lvl3pPr>
            <a:lvl4pPr>
              <a:defRPr sz="3600" b="1" i="0">
                <a:latin typeface="Equip Extended" panose="02000503030000020004" pitchFamily="2" charset="77"/>
              </a:defRPr>
            </a:lvl4pPr>
            <a:lvl5pPr>
              <a:defRPr sz="3600" b="1" i="0">
                <a:latin typeface="Equip Extended" panose="02000503030000020004" pitchFamily="2" charset="77"/>
              </a:defRPr>
            </a:lvl5pPr>
          </a:lstStyle>
          <a:p>
            <a:pPr lvl="0"/>
            <a:r>
              <a:rPr lang="en-GB"/>
              <a:t>Edit Title</a:t>
            </a:r>
            <a:endParaRPr lang="en-US"/>
          </a:p>
        </p:txBody>
      </p:sp>
    </p:spTree>
    <p:extLst>
      <p:ext uri="{BB962C8B-B14F-4D97-AF65-F5344CB8AC3E}">
        <p14:creationId xmlns:p14="http://schemas.microsoft.com/office/powerpoint/2010/main" val="21710188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6_1_Section Small Title Whit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183E20-B236-4D35-EB27-14035CA8A7B5}"/>
              </a:ext>
            </a:extLst>
          </p:cNvPr>
          <p:cNvSpPr/>
          <p:nvPr userDrawn="1"/>
        </p:nvSpPr>
        <p:spPr>
          <a:xfrm rot="16200000">
            <a:off x="2667001" y="-2667000"/>
            <a:ext cx="6858001" cy="12192003"/>
          </a:xfrm>
          <a:prstGeom prst="rect">
            <a:avLst/>
          </a:prstGeom>
          <a:gradFill flip="none" rotWithShape="1">
            <a:gsLst>
              <a:gs pos="0">
                <a:schemeClr val="accent3">
                  <a:lumMod val="5000"/>
                  <a:lumOff val="95000"/>
                  <a:alpha val="47144"/>
                </a:schemeClr>
              </a:gs>
              <a:gs pos="74000">
                <a:schemeClr val="accent3">
                  <a:lumMod val="45000"/>
                  <a:lumOff val="55000"/>
                  <a:alpha val="52000"/>
                </a:schemeClr>
              </a:gs>
              <a:gs pos="82000">
                <a:schemeClr val="accent3">
                  <a:lumMod val="45000"/>
                  <a:lumOff val="55000"/>
                  <a:alpha val="43317"/>
                </a:schemeClr>
              </a:gs>
              <a:gs pos="100000">
                <a:schemeClr val="accent3">
                  <a:lumMod val="30000"/>
                  <a:lumOff val="70000"/>
                  <a:alpha val="6669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Equip Light"/>
              <a:ea typeface="+mn-ea"/>
              <a:cs typeface="+mn-cs"/>
            </a:endParaRPr>
          </a:p>
        </p:txBody>
      </p:sp>
      <p:pic>
        <p:nvPicPr>
          <p:cNvPr id="4" name="Image 2" descr="preencoded.png">
            <a:extLst>
              <a:ext uri="{FF2B5EF4-FFF2-40B4-BE49-F238E27FC236}">
                <a16:creationId xmlns:a16="http://schemas.microsoft.com/office/drawing/2014/main" id="{F901B266-3FEA-5E4A-0889-CFBCD54D37E7}"/>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95228" b="-9688"/>
          <a:stretch/>
        </p:blipFill>
        <p:spPr>
          <a:xfrm rot="10800000">
            <a:off x="10995660" y="468630"/>
            <a:ext cx="547862" cy="445770"/>
          </a:xfrm>
          <a:prstGeom prst="rect">
            <a:avLst/>
          </a:prstGeom>
        </p:spPr>
      </p:pic>
    </p:spTree>
    <p:extLst>
      <p:ext uri="{BB962C8B-B14F-4D97-AF65-F5344CB8AC3E}">
        <p14:creationId xmlns:p14="http://schemas.microsoft.com/office/powerpoint/2010/main" val="209013146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_1_Section Small Title White">
    <p:bg>
      <p:bgPr>
        <a:solidFill>
          <a:schemeClr val="bg1"/>
        </a:solidFill>
        <a:effectLst/>
      </p:bgPr>
    </p:bg>
    <p:spTree>
      <p:nvGrpSpPr>
        <p:cNvPr id="1" name=""/>
        <p:cNvGrpSpPr/>
        <p:nvPr/>
      </p:nvGrpSpPr>
      <p:grpSpPr>
        <a:xfrm>
          <a:off x="0" y="0"/>
          <a:ext cx="0" cy="0"/>
          <a:chOff x="0" y="0"/>
          <a:chExt cx="0" cy="0"/>
        </a:xfrm>
      </p:grpSpPr>
      <p:pic>
        <p:nvPicPr>
          <p:cNvPr id="6" name="Image 0" descr="preencoded.png">
            <a:extLst>
              <a:ext uri="{FF2B5EF4-FFF2-40B4-BE49-F238E27FC236}">
                <a16:creationId xmlns:a16="http://schemas.microsoft.com/office/drawing/2014/main" id="{22962A1D-8814-7D40-A2E0-5522B08A3EF1}"/>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E06900F1-83A9-ACE9-818B-7B383C7B6D2D}"/>
              </a:ext>
            </a:extLst>
          </p:cNvPr>
          <p:cNvSpPr/>
          <p:nvPr userDrawn="1"/>
        </p:nvSpPr>
        <p:spPr>
          <a:xfrm>
            <a:off x="0" y="1"/>
            <a:ext cx="12192000" cy="6857999"/>
          </a:xfrm>
          <a:prstGeom prst="rect">
            <a:avLst/>
          </a:prstGeom>
          <a:solidFill>
            <a:schemeClr val="bg1">
              <a:alpha val="6533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Rectangle 2">
            <a:extLst>
              <a:ext uri="{FF2B5EF4-FFF2-40B4-BE49-F238E27FC236}">
                <a16:creationId xmlns:a16="http://schemas.microsoft.com/office/drawing/2014/main" id="{C96FF550-F677-D963-9EC7-0AC5771FA02B}"/>
              </a:ext>
            </a:extLst>
          </p:cNvPr>
          <p:cNvSpPr/>
          <p:nvPr userDrawn="1"/>
        </p:nvSpPr>
        <p:spPr>
          <a:xfrm rot="16200000">
            <a:off x="2667001" y="-2667000"/>
            <a:ext cx="6858001" cy="12192003"/>
          </a:xfrm>
          <a:prstGeom prst="rect">
            <a:avLst/>
          </a:prstGeom>
          <a:gradFill flip="none" rotWithShape="1">
            <a:gsLst>
              <a:gs pos="0">
                <a:schemeClr val="accent3">
                  <a:lumMod val="5000"/>
                  <a:lumOff val="95000"/>
                  <a:alpha val="47144"/>
                </a:schemeClr>
              </a:gs>
              <a:gs pos="74000">
                <a:schemeClr val="accent3">
                  <a:lumMod val="45000"/>
                  <a:lumOff val="55000"/>
                  <a:alpha val="52000"/>
                </a:schemeClr>
              </a:gs>
              <a:gs pos="82000">
                <a:schemeClr val="accent3">
                  <a:lumMod val="45000"/>
                  <a:lumOff val="55000"/>
                  <a:alpha val="43317"/>
                </a:schemeClr>
              </a:gs>
              <a:gs pos="100000">
                <a:schemeClr val="accent3">
                  <a:lumMod val="30000"/>
                  <a:lumOff val="70000"/>
                  <a:alpha val="6669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Equip Light"/>
              <a:ea typeface="+mn-ea"/>
              <a:cs typeface="+mn-cs"/>
            </a:endParaRPr>
          </a:p>
        </p:txBody>
      </p:sp>
      <p:pic>
        <p:nvPicPr>
          <p:cNvPr id="4" name="Image 2" descr="preencoded.png">
            <a:extLst>
              <a:ext uri="{FF2B5EF4-FFF2-40B4-BE49-F238E27FC236}">
                <a16:creationId xmlns:a16="http://schemas.microsoft.com/office/drawing/2014/main" id="{F901B266-3FEA-5E4A-0889-CFBCD54D37E7}"/>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95228" b="-9688"/>
          <a:stretch/>
        </p:blipFill>
        <p:spPr>
          <a:xfrm rot="10800000">
            <a:off x="10995660" y="468630"/>
            <a:ext cx="547862" cy="445770"/>
          </a:xfrm>
          <a:prstGeom prst="rect">
            <a:avLst/>
          </a:prstGeom>
        </p:spPr>
      </p:pic>
      <p:sp>
        <p:nvSpPr>
          <p:cNvPr id="5" name="Text Placeholder 8">
            <a:extLst>
              <a:ext uri="{FF2B5EF4-FFF2-40B4-BE49-F238E27FC236}">
                <a16:creationId xmlns:a16="http://schemas.microsoft.com/office/drawing/2014/main" id="{C3DAF4A5-95F4-97EE-2276-284727776A34}"/>
              </a:ext>
            </a:extLst>
          </p:cNvPr>
          <p:cNvSpPr>
            <a:spLocks noGrp="1"/>
          </p:cNvSpPr>
          <p:nvPr>
            <p:ph type="body" sz="quarter" idx="12" hasCustomPrompt="1"/>
          </p:nvPr>
        </p:nvSpPr>
        <p:spPr>
          <a:xfrm>
            <a:off x="627062" y="670000"/>
            <a:ext cx="9840914" cy="1489983"/>
          </a:xfrm>
        </p:spPr>
        <p:txBody>
          <a:bodyPr anchor="t">
            <a:noAutofit/>
          </a:bodyPr>
          <a:lstStyle>
            <a:lvl1pPr marL="0" indent="0">
              <a:buNone/>
              <a:defRPr sz="3200" b="1" i="0">
                <a:latin typeface="Equip Extended" panose="02000503030000020004" pitchFamily="2" charset="77"/>
              </a:defRPr>
            </a:lvl1pPr>
            <a:lvl2pPr>
              <a:defRPr sz="3600" b="1" i="0">
                <a:latin typeface="Equip Extended" panose="02000503030000020004" pitchFamily="2" charset="77"/>
              </a:defRPr>
            </a:lvl2pPr>
            <a:lvl3pPr>
              <a:defRPr sz="3600" b="1" i="0">
                <a:latin typeface="Equip Extended" panose="02000503030000020004" pitchFamily="2" charset="77"/>
              </a:defRPr>
            </a:lvl3pPr>
            <a:lvl4pPr>
              <a:defRPr sz="3600" b="1" i="0">
                <a:latin typeface="Equip Extended" panose="02000503030000020004" pitchFamily="2" charset="77"/>
              </a:defRPr>
            </a:lvl4pPr>
            <a:lvl5pPr>
              <a:defRPr sz="3600" b="1" i="0">
                <a:latin typeface="Equip Extended" panose="02000503030000020004" pitchFamily="2" charset="77"/>
              </a:defRPr>
            </a:lvl5pPr>
          </a:lstStyle>
          <a:p>
            <a:pPr lvl="0"/>
            <a:r>
              <a:rPr lang="en-GB"/>
              <a:t>Edit Title</a:t>
            </a:r>
            <a:endParaRPr lang="en-US"/>
          </a:p>
        </p:txBody>
      </p:sp>
    </p:spTree>
    <p:extLst>
      <p:ext uri="{BB962C8B-B14F-4D97-AF65-F5344CB8AC3E}">
        <p14:creationId xmlns:p14="http://schemas.microsoft.com/office/powerpoint/2010/main" val="295627097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4_1_Section Small Title White">
    <p:bg>
      <p:bgPr>
        <a:solidFill>
          <a:schemeClr val="bg1"/>
        </a:solidFill>
        <a:effectLst/>
      </p:bgPr>
    </p:bg>
    <p:spTree>
      <p:nvGrpSpPr>
        <p:cNvPr id="1" name=""/>
        <p:cNvGrpSpPr/>
        <p:nvPr/>
      </p:nvGrpSpPr>
      <p:grpSpPr>
        <a:xfrm>
          <a:off x="0" y="0"/>
          <a:ext cx="0" cy="0"/>
          <a:chOff x="0" y="0"/>
          <a:chExt cx="0" cy="0"/>
        </a:xfrm>
      </p:grpSpPr>
      <p:pic>
        <p:nvPicPr>
          <p:cNvPr id="6" name="Image 0" descr="preencoded.png">
            <a:extLst>
              <a:ext uri="{FF2B5EF4-FFF2-40B4-BE49-F238E27FC236}">
                <a16:creationId xmlns:a16="http://schemas.microsoft.com/office/drawing/2014/main" id="{22962A1D-8814-7D40-A2E0-5522B08A3EF1}"/>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E06900F1-83A9-ACE9-818B-7B383C7B6D2D}"/>
              </a:ext>
            </a:extLst>
          </p:cNvPr>
          <p:cNvSpPr/>
          <p:nvPr userDrawn="1"/>
        </p:nvSpPr>
        <p:spPr>
          <a:xfrm>
            <a:off x="0" y="1"/>
            <a:ext cx="12192000" cy="6857999"/>
          </a:xfrm>
          <a:prstGeom prst="rect">
            <a:avLst/>
          </a:prstGeom>
          <a:solidFill>
            <a:schemeClr val="bg1">
              <a:alpha val="6533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Rectangle 3">
            <a:extLst>
              <a:ext uri="{FF2B5EF4-FFF2-40B4-BE49-F238E27FC236}">
                <a16:creationId xmlns:a16="http://schemas.microsoft.com/office/drawing/2014/main" id="{78DA58C7-0DC0-7C85-2554-0646AEF9B4D3}"/>
              </a:ext>
            </a:extLst>
          </p:cNvPr>
          <p:cNvSpPr/>
          <p:nvPr userDrawn="1"/>
        </p:nvSpPr>
        <p:spPr>
          <a:xfrm rot="16200000">
            <a:off x="2667001" y="-2667000"/>
            <a:ext cx="6858001" cy="12192003"/>
          </a:xfrm>
          <a:prstGeom prst="rect">
            <a:avLst/>
          </a:prstGeom>
          <a:gradFill flip="none" rotWithShape="1">
            <a:gsLst>
              <a:gs pos="0">
                <a:schemeClr val="accent3">
                  <a:lumMod val="5000"/>
                  <a:lumOff val="95000"/>
                  <a:alpha val="47144"/>
                </a:schemeClr>
              </a:gs>
              <a:gs pos="74000">
                <a:schemeClr val="accent3">
                  <a:lumMod val="45000"/>
                  <a:lumOff val="55000"/>
                  <a:alpha val="52000"/>
                </a:schemeClr>
              </a:gs>
              <a:gs pos="82000">
                <a:schemeClr val="accent3">
                  <a:lumMod val="45000"/>
                  <a:lumOff val="55000"/>
                  <a:alpha val="43317"/>
                </a:schemeClr>
              </a:gs>
              <a:gs pos="100000">
                <a:schemeClr val="accent3">
                  <a:lumMod val="30000"/>
                  <a:lumOff val="70000"/>
                  <a:alpha val="6669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Equip Light"/>
              <a:ea typeface="+mn-ea"/>
              <a:cs typeface="+mn-cs"/>
            </a:endParaRPr>
          </a:p>
        </p:txBody>
      </p:sp>
      <p:pic>
        <p:nvPicPr>
          <p:cNvPr id="3" name="Graphic 2">
            <a:extLst>
              <a:ext uri="{FF2B5EF4-FFF2-40B4-BE49-F238E27FC236}">
                <a16:creationId xmlns:a16="http://schemas.microsoft.com/office/drawing/2014/main" id="{2339AEBF-4666-5271-7A26-E0C3B1D98EF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77042" y="379904"/>
            <a:ext cx="813599" cy="715078"/>
          </a:xfrm>
          <a:prstGeom prst="rect">
            <a:avLst/>
          </a:prstGeom>
        </p:spPr>
      </p:pic>
    </p:spTree>
    <p:extLst>
      <p:ext uri="{BB962C8B-B14F-4D97-AF65-F5344CB8AC3E}">
        <p14:creationId xmlns:p14="http://schemas.microsoft.com/office/powerpoint/2010/main" val="123708263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5_1_Section Small Title Whit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EC585FD-EF27-C103-9048-C387051977B0}"/>
              </a:ext>
            </a:extLst>
          </p:cNvPr>
          <p:cNvSpPr/>
          <p:nvPr userDrawn="1"/>
        </p:nvSpPr>
        <p:spPr>
          <a:xfrm rot="16200000">
            <a:off x="2667001" y="-2667000"/>
            <a:ext cx="6858001" cy="12192003"/>
          </a:xfrm>
          <a:prstGeom prst="rect">
            <a:avLst/>
          </a:prstGeom>
          <a:gradFill flip="none" rotWithShape="1">
            <a:gsLst>
              <a:gs pos="0">
                <a:schemeClr val="accent3">
                  <a:lumMod val="5000"/>
                  <a:lumOff val="95000"/>
                  <a:alpha val="47144"/>
                </a:schemeClr>
              </a:gs>
              <a:gs pos="74000">
                <a:schemeClr val="accent3">
                  <a:lumMod val="45000"/>
                  <a:lumOff val="55000"/>
                  <a:alpha val="52000"/>
                </a:schemeClr>
              </a:gs>
              <a:gs pos="82000">
                <a:schemeClr val="accent3">
                  <a:lumMod val="45000"/>
                  <a:lumOff val="55000"/>
                  <a:alpha val="43317"/>
                </a:schemeClr>
              </a:gs>
              <a:gs pos="100000">
                <a:schemeClr val="accent3">
                  <a:lumMod val="30000"/>
                  <a:lumOff val="70000"/>
                  <a:alpha val="6669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Equip Light"/>
              <a:ea typeface="+mn-ea"/>
              <a:cs typeface="+mn-cs"/>
            </a:endParaRPr>
          </a:p>
        </p:txBody>
      </p:sp>
      <p:pic>
        <p:nvPicPr>
          <p:cNvPr id="3" name="Graphic 2">
            <a:extLst>
              <a:ext uri="{FF2B5EF4-FFF2-40B4-BE49-F238E27FC236}">
                <a16:creationId xmlns:a16="http://schemas.microsoft.com/office/drawing/2014/main" id="{2339AEBF-4666-5271-7A26-E0C3B1D98EF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77042" y="379904"/>
            <a:ext cx="813599" cy="715078"/>
          </a:xfrm>
          <a:prstGeom prst="rect">
            <a:avLst/>
          </a:prstGeom>
        </p:spPr>
      </p:pic>
    </p:spTree>
    <p:extLst>
      <p:ext uri="{BB962C8B-B14F-4D97-AF65-F5344CB8AC3E}">
        <p14:creationId xmlns:p14="http://schemas.microsoft.com/office/powerpoint/2010/main" val="111351680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3_1_Section Small Title White">
    <p:bg>
      <p:bgPr>
        <a:solidFill>
          <a:schemeClr val="bg1"/>
        </a:solidFill>
        <a:effectLst/>
      </p:bgPr>
    </p:bg>
    <p:spTree>
      <p:nvGrpSpPr>
        <p:cNvPr id="1" name=""/>
        <p:cNvGrpSpPr/>
        <p:nvPr/>
      </p:nvGrpSpPr>
      <p:grpSpPr>
        <a:xfrm>
          <a:off x="0" y="0"/>
          <a:ext cx="0" cy="0"/>
          <a:chOff x="0" y="0"/>
          <a:chExt cx="0" cy="0"/>
        </a:xfrm>
      </p:grpSpPr>
      <p:pic>
        <p:nvPicPr>
          <p:cNvPr id="5" name="Image 0" descr="preencoded.png">
            <a:extLst>
              <a:ext uri="{FF2B5EF4-FFF2-40B4-BE49-F238E27FC236}">
                <a16:creationId xmlns:a16="http://schemas.microsoft.com/office/drawing/2014/main" id="{2633EABA-D9CB-AF3B-A751-89C02C85D0D5}"/>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B0C671EF-DD67-18A8-E5D1-7B5A3FBAA60B}"/>
              </a:ext>
            </a:extLst>
          </p:cNvPr>
          <p:cNvSpPr/>
          <p:nvPr userDrawn="1"/>
        </p:nvSpPr>
        <p:spPr>
          <a:xfrm>
            <a:off x="0" y="1"/>
            <a:ext cx="12192000" cy="6857999"/>
          </a:xfrm>
          <a:prstGeom prst="rect">
            <a:avLst/>
          </a:prstGeom>
          <a:solidFill>
            <a:schemeClr val="bg1">
              <a:alpha val="31105"/>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Rectangle 2">
            <a:extLst>
              <a:ext uri="{FF2B5EF4-FFF2-40B4-BE49-F238E27FC236}">
                <a16:creationId xmlns:a16="http://schemas.microsoft.com/office/drawing/2014/main" id="{8AF34D94-F793-FF1D-7972-3B77647E2B6C}"/>
              </a:ext>
            </a:extLst>
          </p:cNvPr>
          <p:cNvSpPr/>
          <p:nvPr userDrawn="1"/>
        </p:nvSpPr>
        <p:spPr>
          <a:xfrm rot="16200000">
            <a:off x="2667001" y="-2667000"/>
            <a:ext cx="6858001" cy="12192003"/>
          </a:xfrm>
          <a:prstGeom prst="rect">
            <a:avLst/>
          </a:prstGeom>
          <a:gradFill flip="none" rotWithShape="1">
            <a:gsLst>
              <a:gs pos="0">
                <a:schemeClr val="accent3">
                  <a:lumMod val="5000"/>
                  <a:lumOff val="95000"/>
                  <a:alpha val="47144"/>
                </a:schemeClr>
              </a:gs>
              <a:gs pos="74000">
                <a:schemeClr val="accent3">
                  <a:lumMod val="45000"/>
                  <a:lumOff val="55000"/>
                  <a:alpha val="52000"/>
                </a:schemeClr>
              </a:gs>
              <a:gs pos="82000">
                <a:schemeClr val="accent3">
                  <a:lumMod val="45000"/>
                  <a:lumOff val="55000"/>
                  <a:alpha val="43317"/>
                </a:schemeClr>
              </a:gs>
              <a:gs pos="100000">
                <a:schemeClr val="accent3">
                  <a:lumMod val="30000"/>
                  <a:lumOff val="70000"/>
                  <a:alpha val="6669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Equip Light"/>
              <a:ea typeface="+mn-ea"/>
              <a:cs typeface="+mn-cs"/>
            </a:endParaRPr>
          </a:p>
        </p:txBody>
      </p:sp>
      <p:pic>
        <p:nvPicPr>
          <p:cNvPr id="4" name="Image 2" descr="preencoded.png">
            <a:extLst>
              <a:ext uri="{FF2B5EF4-FFF2-40B4-BE49-F238E27FC236}">
                <a16:creationId xmlns:a16="http://schemas.microsoft.com/office/drawing/2014/main" id="{F901B266-3FEA-5E4A-0889-CFBCD54D37E7}"/>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95228" b="-9688"/>
          <a:stretch/>
        </p:blipFill>
        <p:spPr>
          <a:xfrm rot="10800000">
            <a:off x="10995660" y="468630"/>
            <a:ext cx="547862" cy="445770"/>
          </a:xfrm>
          <a:prstGeom prst="rect">
            <a:avLst/>
          </a:prstGeom>
        </p:spPr>
      </p:pic>
      <p:sp>
        <p:nvSpPr>
          <p:cNvPr id="7" name="Text Placeholder 8">
            <a:extLst>
              <a:ext uri="{FF2B5EF4-FFF2-40B4-BE49-F238E27FC236}">
                <a16:creationId xmlns:a16="http://schemas.microsoft.com/office/drawing/2014/main" id="{ACEC53D4-908F-7B85-5FDC-96D4E3C253C1}"/>
              </a:ext>
            </a:extLst>
          </p:cNvPr>
          <p:cNvSpPr>
            <a:spLocks noGrp="1"/>
          </p:cNvSpPr>
          <p:nvPr>
            <p:ph type="body" sz="quarter" idx="12" hasCustomPrompt="1"/>
          </p:nvPr>
        </p:nvSpPr>
        <p:spPr>
          <a:xfrm>
            <a:off x="627062" y="670000"/>
            <a:ext cx="9840914" cy="1489983"/>
          </a:xfrm>
        </p:spPr>
        <p:txBody>
          <a:bodyPr anchor="t">
            <a:noAutofit/>
          </a:bodyPr>
          <a:lstStyle>
            <a:lvl1pPr marL="0" indent="0">
              <a:buNone/>
              <a:defRPr sz="3200" b="1" i="0">
                <a:latin typeface="Equip Extended" panose="02000503030000020004" pitchFamily="2" charset="77"/>
              </a:defRPr>
            </a:lvl1pPr>
            <a:lvl2pPr>
              <a:defRPr sz="3600" b="1" i="0">
                <a:latin typeface="Equip Extended" panose="02000503030000020004" pitchFamily="2" charset="77"/>
              </a:defRPr>
            </a:lvl2pPr>
            <a:lvl3pPr>
              <a:defRPr sz="3600" b="1" i="0">
                <a:latin typeface="Equip Extended" panose="02000503030000020004" pitchFamily="2" charset="77"/>
              </a:defRPr>
            </a:lvl3pPr>
            <a:lvl4pPr>
              <a:defRPr sz="3600" b="1" i="0">
                <a:latin typeface="Equip Extended" panose="02000503030000020004" pitchFamily="2" charset="77"/>
              </a:defRPr>
            </a:lvl4pPr>
            <a:lvl5pPr>
              <a:defRPr sz="3600" b="1" i="0">
                <a:latin typeface="Equip Extended" panose="02000503030000020004" pitchFamily="2" charset="77"/>
              </a:defRPr>
            </a:lvl5pPr>
          </a:lstStyle>
          <a:p>
            <a:pPr lvl="0"/>
            <a:r>
              <a:rPr lang="en-GB"/>
              <a:t>Edit Title</a:t>
            </a:r>
            <a:endParaRPr lang="en-US"/>
          </a:p>
        </p:txBody>
      </p:sp>
    </p:spTree>
    <p:extLst>
      <p:ext uri="{BB962C8B-B14F-4D97-AF65-F5344CB8AC3E}">
        <p14:creationId xmlns:p14="http://schemas.microsoft.com/office/powerpoint/2010/main" val="3057101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2"/>
            <a:ext cx="10363200" cy="1362075"/>
          </a:xfrm>
        </p:spPr>
        <p:txBody>
          <a:bodyPr anchor="t"/>
          <a:lstStyle>
            <a:lvl1pPr algn="l">
              <a:defRPr sz="5332"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6">
                <a:solidFill>
                  <a:schemeClr val="tx1">
                    <a:tint val="75000"/>
                  </a:schemeClr>
                </a:solidFill>
              </a:defRPr>
            </a:lvl1pPr>
            <a:lvl2pPr marL="609422" indent="0">
              <a:buNone/>
              <a:defRPr sz="2399">
                <a:solidFill>
                  <a:schemeClr val="tx1">
                    <a:tint val="75000"/>
                  </a:schemeClr>
                </a:solidFill>
              </a:defRPr>
            </a:lvl2pPr>
            <a:lvl3pPr marL="1218845" indent="0">
              <a:buNone/>
              <a:defRPr sz="2133">
                <a:solidFill>
                  <a:schemeClr val="tx1">
                    <a:tint val="75000"/>
                  </a:schemeClr>
                </a:solidFill>
              </a:defRPr>
            </a:lvl3pPr>
            <a:lvl4pPr marL="1828267" indent="0">
              <a:buNone/>
              <a:defRPr sz="1866">
                <a:solidFill>
                  <a:schemeClr val="tx1">
                    <a:tint val="75000"/>
                  </a:schemeClr>
                </a:solidFill>
              </a:defRPr>
            </a:lvl4pPr>
            <a:lvl5pPr marL="2437689" indent="0">
              <a:buNone/>
              <a:defRPr sz="1866">
                <a:solidFill>
                  <a:schemeClr val="tx1">
                    <a:tint val="75000"/>
                  </a:schemeClr>
                </a:solidFill>
              </a:defRPr>
            </a:lvl5pPr>
            <a:lvl6pPr marL="3047111" indent="0">
              <a:buNone/>
              <a:defRPr sz="1866">
                <a:solidFill>
                  <a:schemeClr val="tx1">
                    <a:tint val="75000"/>
                  </a:schemeClr>
                </a:solidFill>
              </a:defRPr>
            </a:lvl6pPr>
            <a:lvl7pPr marL="3656534" indent="0">
              <a:buNone/>
              <a:defRPr sz="1866">
                <a:solidFill>
                  <a:schemeClr val="tx1">
                    <a:tint val="75000"/>
                  </a:schemeClr>
                </a:solidFill>
              </a:defRPr>
            </a:lvl7pPr>
            <a:lvl8pPr marL="4265955" indent="0">
              <a:buNone/>
              <a:defRPr sz="1866">
                <a:solidFill>
                  <a:schemeClr val="tx1">
                    <a:tint val="75000"/>
                  </a:schemeClr>
                </a:solidFill>
              </a:defRPr>
            </a:lvl8pPr>
            <a:lvl9pPr marL="4875378" indent="0">
              <a:buNone/>
              <a:defRPr sz="186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1176A7-B091-469C-82C8-89C693043C40}" type="datetimeFigureOut">
              <a:rPr lang="en-US" smtClean="0">
                <a:solidFill>
                  <a:prstClr val="black">
                    <a:tint val="75000"/>
                  </a:prstClr>
                </a:solidFill>
              </a:rPr>
              <a:pPr/>
              <a:t>10/24/2023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4134896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3_1_Section Small Title White">
    <p:bg>
      <p:bgPr>
        <a:solidFill>
          <a:schemeClr val="bg1"/>
        </a:solidFill>
        <a:effectLst/>
      </p:bgPr>
    </p:bg>
    <p:spTree>
      <p:nvGrpSpPr>
        <p:cNvPr id="1" name=""/>
        <p:cNvGrpSpPr/>
        <p:nvPr/>
      </p:nvGrpSpPr>
      <p:grpSpPr>
        <a:xfrm>
          <a:off x="0" y="0"/>
          <a:ext cx="0" cy="0"/>
          <a:chOff x="0" y="0"/>
          <a:chExt cx="0" cy="0"/>
        </a:xfrm>
      </p:grpSpPr>
      <p:pic>
        <p:nvPicPr>
          <p:cNvPr id="5" name="Image 0" descr="preencoded.png">
            <a:extLst>
              <a:ext uri="{FF2B5EF4-FFF2-40B4-BE49-F238E27FC236}">
                <a16:creationId xmlns:a16="http://schemas.microsoft.com/office/drawing/2014/main" id="{2633EABA-D9CB-AF3B-A751-89C02C85D0D5}"/>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0" y="0"/>
            <a:ext cx="12192000" cy="6858000"/>
          </a:xfrm>
          <a:prstGeom prst="rect">
            <a:avLst/>
          </a:prstGeom>
        </p:spPr>
      </p:pic>
      <p:sp>
        <p:nvSpPr>
          <p:cNvPr id="4" name="Rectangle 3">
            <a:extLst>
              <a:ext uri="{FF2B5EF4-FFF2-40B4-BE49-F238E27FC236}">
                <a16:creationId xmlns:a16="http://schemas.microsoft.com/office/drawing/2014/main" id="{B48D0904-9D58-F8CF-3CB8-60EBA38A1CC1}"/>
              </a:ext>
            </a:extLst>
          </p:cNvPr>
          <p:cNvSpPr/>
          <p:nvPr userDrawn="1"/>
        </p:nvSpPr>
        <p:spPr>
          <a:xfrm rot="16200000">
            <a:off x="2667001" y="-2667000"/>
            <a:ext cx="6858001" cy="12192003"/>
          </a:xfrm>
          <a:prstGeom prst="rect">
            <a:avLst/>
          </a:prstGeom>
          <a:gradFill flip="none" rotWithShape="1">
            <a:gsLst>
              <a:gs pos="0">
                <a:schemeClr val="accent3">
                  <a:lumMod val="5000"/>
                  <a:lumOff val="95000"/>
                  <a:alpha val="47144"/>
                </a:schemeClr>
              </a:gs>
              <a:gs pos="74000">
                <a:schemeClr val="accent3">
                  <a:lumMod val="45000"/>
                  <a:lumOff val="55000"/>
                  <a:alpha val="52000"/>
                </a:schemeClr>
              </a:gs>
              <a:gs pos="82000">
                <a:schemeClr val="accent3">
                  <a:lumMod val="45000"/>
                  <a:lumOff val="55000"/>
                  <a:alpha val="43317"/>
                </a:schemeClr>
              </a:gs>
              <a:gs pos="100000">
                <a:schemeClr val="accent3">
                  <a:lumMod val="30000"/>
                  <a:lumOff val="70000"/>
                  <a:alpha val="6669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Equip Light"/>
              <a:ea typeface="+mn-ea"/>
              <a:cs typeface="+mn-cs"/>
            </a:endParaRPr>
          </a:p>
        </p:txBody>
      </p:sp>
      <p:sp>
        <p:nvSpPr>
          <p:cNvPr id="2" name="Rectangle 1">
            <a:extLst>
              <a:ext uri="{FF2B5EF4-FFF2-40B4-BE49-F238E27FC236}">
                <a16:creationId xmlns:a16="http://schemas.microsoft.com/office/drawing/2014/main" id="{B0C671EF-DD67-18A8-E5D1-7B5A3FBAA60B}"/>
              </a:ext>
            </a:extLst>
          </p:cNvPr>
          <p:cNvSpPr/>
          <p:nvPr userDrawn="1"/>
        </p:nvSpPr>
        <p:spPr>
          <a:xfrm>
            <a:off x="0" y="1"/>
            <a:ext cx="12192000" cy="6857999"/>
          </a:xfrm>
          <a:prstGeom prst="rect">
            <a:avLst/>
          </a:prstGeom>
          <a:solidFill>
            <a:schemeClr val="bg1">
              <a:alpha val="31105"/>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3" name="Graphic 2">
            <a:extLst>
              <a:ext uri="{FF2B5EF4-FFF2-40B4-BE49-F238E27FC236}">
                <a16:creationId xmlns:a16="http://schemas.microsoft.com/office/drawing/2014/main" id="{AAE49A2D-F6C6-F1D6-6C1C-A65BFAAAB62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77042" y="379904"/>
            <a:ext cx="813599" cy="715078"/>
          </a:xfrm>
          <a:prstGeom prst="rect">
            <a:avLst/>
          </a:prstGeom>
        </p:spPr>
      </p:pic>
    </p:spTree>
    <p:extLst>
      <p:ext uri="{BB962C8B-B14F-4D97-AF65-F5344CB8AC3E}">
        <p14:creationId xmlns:p14="http://schemas.microsoft.com/office/powerpoint/2010/main" val="284981874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2_1_Section Small Title White">
    <p:bg>
      <p:bgPr>
        <a:solidFill>
          <a:schemeClr val="bg1"/>
        </a:solidFill>
        <a:effectLst/>
      </p:bgPr>
    </p:bg>
    <p:spTree>
      <p:nvGrpSpPr>
        <p:cNvPr id="1" name=""/>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DB7DEE25-80D2-541B-7FB4-B66D3FDF699B}"/>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0" y="1236134"/>
            <a:ext cx="12192000" cy="5621867"/>
          </a:xfrm>
          <a:prstGeom prst="rect">
            <a:avLst/>
          </a:prstGeom>
        </p:spPr>
      </p:pic>
      <p:sp>
        <p:nvSpPr>
          <p:cNvPr id="3" name="Rectangle 2">
            <a:extLst>
              <a:ext uri="{FF2B5EF4-FFF2-40B4-BE49-F238E27FC236}">
                <a16:creationId xmlns:a16="http://schemas.microsoft.com/office/drawing/2014/main" id="{176E4D54-BA80-4CD9-30CE-624B69FB6D7D}"/>
              </a:ext>
            </a:extLst>
          </p:cNvPr>
          <p:cNvSpPr/>
          <p:nvPr userDrawn="1"/>
        </p:nvSpPr>
        <p:spPr>
          <a:xfrm>
            <a:off x="0" y="1"/>
            <a:ext cx="12192000" cy="6857999"/>
          </a:xfrm>
          <a:prstGeom prst="rect">
            <a:avLst/>
          </a:prstGeom>
          <a:solidFill>
            <a:schemeClr val="bg1">
              <a:alpha val="6500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 name="Rectangle 4">
            <a:extLst>
              <a:ext uri="{FF2B5EF4-FFF2-40B4-BE49-F238E27FC236}">
                <a16:creationId xmlns:a16="http://schemas.microsoft.com/office/drawing/2014/main" id="{5773C7E6-97DC-6740-AFBD-EC4D0B3ECEF2}"/>
              </a:ext>
            </a:extLst>
          </p:cNvPr>
          <p:cNvSpPr/>
          <p:nvPr userDrawn="1"/>
        </p:nvSpPr>
        <p:spPr>
          <a:xfrm rot="16200000">
            <a:off x="2667001" y="-2667000"/>
            <a:ext cx="6858001" cy="12192003"/>
          </a:xfrm>
          <a:prstGeom prst="rect">
            <a:avLst/>
          </a:prstGeom>
          <a:gradFill flip="none" rotWithShape="1">
            <a:gsLst>
              <a:gs pos="0">
                <a:schemeClr val="accent3">
                  <a:lumMod val="5000"/>
                  <a:lumOff val="95000"/>
                  <a:alpha val="47144"/>
                </a:schemeClr>
              </a:gs>
              <a:gs pos="74000">
                <a:schemeClr val="accent3">
                  <a:lumMod val="45000"/>
                  <a:lumOff val="55000"/>
                  <a:alpha val="52000"/>
                </a:schemeClr>
              </a:gs>
              <a:gs pos="82000">
                <a:schemeClr val="accent3">
                  <a:lumMod val="45000"/>
                  <a:lumOff val="55000"/>
                  <a:alpha val="43317"/>
                </a:schemeClr>
              </a:gs>
              <a:gs pos="100000">
                <a:schemeClr val="accent3">
                  <a:lumMod val="30000"/>
                  <a:lumOff val="70000"/>
                  <a:alpha val="6669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Equip Light"/>
              <a:ea typeface="+mn-ea"/>
              <a:cs typeface="+mn-cs"/>
            </a:endParaRPr>
          </a:p>
        </p:txBody>
      </p:sp>
      <p:pic>
        <p:nvPicPr>
          <p:cNvPr id="4" name="Image 2" descr="preencoded.png">
            <a:extLst>
              <a:ext uri="{FF2B5EF4-FFF2-40B4-BE49-F238E27FC236}">
                <a16:creationId xmlns:a16="http://schemas.microsoft.com/office/drawing/2014/main" id="{F901B266-3FEA-5E4A-0889-CFBCD54D37E7}"/>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95228" b="-9688"/>
          <a:stretch/>
        </p:blipFill>
        <p:spPr>
          <a:xfrm rot="10800000">
            <a:off x="10995660" y="468630"/>
            <a:ext cx="547862" cy="445770"/>
          </a:xfrm>
          <a:prstGeom prst="rect">
            <a:avLst/>
          </a:prstGeom>
        </p:spPr>
      </p:pic>
      <p:sp>
        <p:nvSpPr>
          <p:cNvPr id="7" name="Text Placeholder 8">
            <a:extLst>
              <a:ext uri="{FF2B5EF4-FFF2-40B4-BE49-F238E27FC236}">
                <a16:creationId xmlns:a16="http://schemas.microsoft.com/office/drawing/2014/main" id="{E6EACFFD-91FE-9C1C-9348-9F308EF1CEDE}"/>
              </a:ext>
            </a:extLst>
          </p:cNvPr>
          <p:cNvSpPr>
            <a:spLocks noGrp="1"/>
          </p:cNvSpPr>
          <p:nvPr>
            <p:ph type="body" sz="quarter" idx="12" hasCustomPrompt="1"/>
          </p:nvPr>
        </p:nvSpPr>
        <p:spPr>
          <a:xfrm>
            <a:off x="627062" y="670000"/>
            <a:ext cx="9840914" cy="1489983"/>
          </a:xfrm>
        </p:spPr>
        <p:txBody>
          <a:bodyPr anchor="t">
            <a:noAutofit/>
          </a:bodyPr>
          <a:lstStyle>
            <a:lvl1pPr marL="0" indent="0">
              <a:buNone/>
              <a:defRPr sz="3200" b="1" i="0">
                <a:latin typeface="Equip Extended" panose="02000503030000020004" pitchFamily="2" charset="77"/>
              </a:defRPr>
            </a:lvl1pPr>
            <a:lvl2pPr>
              <a:defRPr sz="3600" b="1" i="0">
                <a:latin typeface="Equip Extended" panose="02000503030000020004" pitchFamily="2" charset="77"/>
              </a:defRPr>
            </a:lvl2pPr>
            <a:lvl3pPr>
              <a:defRPr sz="3600" b="1" i="0">
                <a:latin typeface="Equip Extended" panose="02000503030000020004" pitchFamily="2" charset="77"/>
              </a:defRPr>
            </a:lvl3pPr>
            <a:lvl4pPr>
              <a:defRPr sz="3600" b="1" i="0">
                <a:latin typeface="Equip Extended" panose="02000503030000020004" pitchFamily="2" charset="77"/>
              </a:defRPr>
            </a:lvl4pPr>
            <a:lvl5pPr>
              <a:defRPr sz="3600" b="1" i="0">
                <a:latin typeface="Equip Extended" panose="02000503030000020004" pitchFamily="2" charset="77"/>
              </a:defRPr>
            </a:lvl5pPr>
          </a:lstStyle>
          <a:p>
            <a:pPr lvl="0"/>
            <a:r>
              <a:rPr lang="en-GB"/>
              <a:t>Edit Title</a:t>
            </a:r>
            <a:endParaRPr lang="en-US"/>
          </a:p>
        </p:txBody>
      </p:sp>
    </p:spTree>
    <p:extLst>
      <p:ext uri="{BB962C8B-B14F-4D97-AF65-F5344CB8AC3E}">
        <p14:creationId xmlns:p14="http://schemas.microsoft.com/office/powerpoint/2010/main" val="350245926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4_1_Section Small Title White">
    <p:bg>
      <p:bgPr>
        <a:solidFill>
          <a:schemeClr val="bg1"/>
        </a:solidFill>
        <a:effectLst/>
      </p:bgPr>
    </p:bg>
    <p:spTree>
      <p:nvGrpSpPr>
        <p:cNvPr id="1" name=""/>
        <p:cNvGrpSpPr/>
        <p:nvPr/>
      </p:nvGrpSpPr>
      <p:grpSpPr>
        <a:xfrm>
          <a:off x="0" y="0"/>
          <a:ext cx="0" cy="0"/>
          <a:chOff x="0" y="0"/>
          <a:chExt cx="0" cy="0"/>
        </a:xfrm>
      </p:grpSpPr>
      <p:pic>
        <p:nvPicPr>
          <p:cNvPr id="4" name="Image 2" descr="preencoded.png">
            <a:extLst>
              <a:ext uri="{FF2B5EF4-FFF2-40B4-BE49-F238E27FC236}">
                <a16:creationId xmlns:a16="http://schemas.microsoft.com/office/drawing/2014/main" id="{F901B266-3FEA-5E4A-0889-CFBCD54D37E7}"/>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95228" b="-9688"/>
          <a:stretch/>
        </p:blipFill>
        <p:spPr>
          <a:xfrm rot="10800000">
            <a:off x="10995660" y="468630"/>
            <a:ext cx="547862" cy="445770"/>
          </a:xfrm>
          <a:prstGeom prst="rect">
            <a:avLst/>
          </a:prstGeom>
        </p:spPr>
      </p:pic>
      <p:pic>
        <p:nvPicPr>
          <p:cNvPr id="6" name="Image 2" descr="preencoded.png">
            <a:extLst>
              <a:ext uri="{FF2B5EF4-FFF2-40B4-BE49-F238E27FC236}">
                <a16:creationId xmlns:a16="http://schemas.microsoft.com/office/drawing/2014/main" id="{621F2081-FBCA-E655-12ED-F60572CAFB81}"/>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0" y="1905001"/>
            <a:ext cx="12192000" cy="4622515"/>
          </a:xfrm>
          <a:prstGeom prst="rect">
            <a:avLst/>
          </a:prstGeom>
        </p:spPr>
      </p:pic>
      <p:sp>
        <p:nvSpPr>
          <p:cNvPr id="2" name="Text Placeholder 8">
            <a:extLst>
              <a:ext uri="{FF2B5EF4-FFF2-40B4-BE49-F238E27FC236}">
                <a16:creationId xmlns:a16="http://schemas.microsoft.com/office/drawing/2014/main" id="{9B015CFA-7E9F-2D87-7ECC-0053B6D1D8E4}"/>
              </a:ext>
            </a:extLst>
          </p:cNvPr>
          <p:cNvSpPr>
            <a:spLocks noGrp="1"/>
          </p:cNvSpPr>
          <p:nvPr>
            <p:ph type="body" sz="quarter" idx="12" hasCustomPrompt="1"/>
          </p:nvPr>
        </p:nvSpPr>
        <p:spPr>
          <a:xfrm>
            <a:off x="627062" y="670000"/>
            <a:ext cx="9840914" cy="1489983"/>
          </a:xfrm>
        </p:spPr>
        <p:txBody>
          <a:bodyPr anchor="t">
            <a:noAutofit/>
          </a:bodyPr>
          <a:lstStyle>
            <a:lvl1pPr marL="0" indent="0">
              <a:buNone/>
              <a:defRPr sz="3200" b="1" i="0">
                <a:latin typeface="Equip Extended" panose="02000503030000020004" pitchFamily="2" charset="77"/>
              </a:defRPr>
            </a:lvl1pPr>
            <a:lvl2pPr>
              <a:defRPr sz="3600" b="1" i="0">
                <a:latin typeface="Equip Extended" panose="02000503030000020004" pitchFamily="2" charset="77"/>
              </a:defRPr>
            </a:lvl2pPr>
            <a:lvl3pPr>
              <a:defRPr sz="3600" b="1" i="0">
                <a:latin typeface="Equip Extended" panose="02000503030000020004" pitchFamily="2" charset="77"/>
              </a:defRPr>
            </a:lvl3pPr>
            <a:lvl4pPr>
              <a:defRPr sz="3600" b="1" i="0">
                <a:latin typeface="Equip Extended" panose="02000503030000020004" pitchFamily="2" charset="77"/>
              </a:defRPr>
            </a:lvl4pPr>
            <a:lvl5pPr>
              <a:defRPr sz="3600" b="1" i="0">
                <a:latin typeface="Equip Extended" panose="02000503030000020004" pitchFamily="2" charset="77"/>
              </a:defRPr>
            </a:lvl5pPr>
          </a:lstStyle>
          <a:p>
            <a:pPr lvl="0"/>
            <a:r>
              <a:rPr lang="en-GB"/>
              <a:t>Edit Title</a:t>
            </a:r>
            <a:endParaRPr lang="en-US"/>
          </a:p>
        </p:txBody>
      </p:sp>
    </p:spTree>
    <p:extLst>
      <p:ext uri="{BB962C8B-B14F-4D97-AF65-F5344CB8AC3E}">
        <p14:creationId xmlns:p14="http://schemas.microsoft.com/office/powerpoint/2010/main" val="230592846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5_1_Section Small Title White">
    <p:bg>
      <p:bgPr>
        <a:solidFill>
          <a:schemeClr val="bg1"/>
        </a:solidFill>
        <a:effectLst/>
      </p:bgPr>
    </p:bg>
    <p:spTree>
      <p:nvGrpSpPr>
        <p:cNvPr id="1" name=""/>
        <p:cNvGrpSpPr/>
        <p:nvPr/>
      </p:nvGrpSpPr>
      <p:grpSpPr>
        <a:xfrm>
          <a:off x="0" y="0"/>
          <a:ext cx="0" cy="0"/>
          <a:chOff x="0" y="0"/>
          <a:chExt cx="0" cy="0"/>
        </a:xfrm>
      </p:grpSpPr>
      <p:pic>
        <p:nvPicPr>
          <p:cNvPr id="4" name="Image 2" descr="preencoded.png">
            <a:extLst>
              <a:ext uri="{FF2B5EF4-FFF2-40B4-BE49-F238E27FC236}">
                <a16:creationId xmlns:a16="http://schemas.microsoft.com/office/drawing/2014/main" id="{F901B266-3FEA-5E4A-0889-CFBCD54D37E7}"/>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95228" b="-9688"/>
          <a:stretch/>
        </p:blipFill>
        <p:spPr>
          <a:xfrm rot="10800000">
            <a:off x="10995660" y="468630"/>
            <a:ext cx="547862" cy="445770"/>
          </a:xfrm>
          <a:prstGeom prst="rect">
            <a:avLst/>
          </a:prstGeom>
        </p:spPr>
      </p:pic>
      <p:pic>
        <p:nvPicPr>
          <p:cNvPr id="2" name="Image 2" descr="preencoded.png">
            <a:extLst>
              <a:ext uri="{FF2B5EF4-FFF2-40B4-BE49-F238E27FC236}">
                <a16:creationId xmlns:a16="http://schemas.microsoft.com/office/drawing/2014/main" id="{A1FE4C1C-8780-9042-9415-8974E0868DD0}"/>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rot="1534703">
            <a:off x="1600856" y="688872"/>
            <a:ext cx="5130805" cy="1396942"/>
          </a:xfrm>
          <a:prstGeom prst="rect">
            <a:avLst/>
          </a:prstGeom>
        </p:spPr>
      </p:pic>
      <p:sp>
        <p:nvSpPr>
          <p:cNvPr id="9" name="Text Placeholder 8">
            <a:extLst>
              <a:ext uri="{FF2B5EF4-FFF2-40B4-BE49-F238E27FC236}">
                <a16:creationId xmlns:a16="http://schemas.microsoft.com/office/drawing/2014/main" id="{FAD584CB-0E5A-4297-9083-959626EB116A}"/>
              </a:ext>
            </a:extLst>
          </p:cNvPr>
          <p:cNvSpPr>
            <a:spLocks noGrp="1"/>
          </p:cNvSpPr>
          <p:nvPr>
            <p:ph type="body" sz="quarter" idx="11"/>
          </p:nvPr>
        </p:nvSpPr>
        <p:spPr>
          <a:xfrm>
            <a:off x="627063" y="2430463"/>
            <a:ext cx="6323012" cy="2970212"/>
          </a:xfrm>
        </p:spPr>
        <p:txBody>
          <a:bodyPr anchor="ctr">
            <a:noAutofit/>
          </a:bodyPr>
          <a:lstStyle>
            <a:lvl1pPr marL="0" indent="0">
              <a:buNone/>
              <a:defRPr sz="3200" b="1" i="0">
                <a:latin typeface="Equip Extended" panose="02000503030000020004" pitchFamily="2" charset="77"/>
              </a:defRPr>
            </a:lvl1pPr>
            <a:lvl2pPr>
              <a:defRPr sz="3600" b="1" i="0">
                <a:latin typeface="Equip Extended" panose="02000503030000020004" pitchFamily="2" charset="77"/>
              </a:defRPr>
            </a:lvl2pPr>
            <a:lvl3pPr>
              <a:defRPr sz="3600" b="1" i="0">
                <a:latin typeface="Equip Extended" panose="02000503030000020004" pitchFamily="2" charset="77"/>
              </a:defRPr>
            </a:lvl3pPr>
            <a:lvl4pPr>
              <a:defRPr sz="3600" b="1" i="0">
                <a:latin typeface="Equip Extended" panose="02000503030000020004" pitchFamily="2" charset="77"/>
              </a:defRPr>
            </a:lvl4pPr>
            <a:lvl5pPr>
              <a:defRPr sz="3600" b="1" i="0">
                <a:latin typeface="Equip Extended" panose="02000503030000020004" pitchFamily="2" charset="77"/>
              </a:defRPr>
            </a:lvl5pPr>
          </a:lstStyle>
          <a:p>
            <a:pPr lvl="0"/>
            <a:r>
              <a:rPr lang="en-GB"/>
              <a:t>Click to edit </a:t>
            </a:r>
          </a:p>
          <a:p>
            <a:pPr lvl="0"/>
            <a:r>
              <a:rPr lang="en-GB"/>
              <a:t>Master text styles</a:t>
            </a:r>
            <a:endParaRPr lang="en-US"/>
          </a:p>
        </p:txBody>
      </p:sp>
    </p:spTree>
    <p:extLst>
      <p:ext uri="{BB962C8B-B14F-4D97-AF65-F5344CB8AC3E}">
        <p14:creationId xmlns:p14="http://schemas.microsoft.com/office/powerpoint/2010/main" val="179833065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2_1_Section Small Title White">
    <p:bg>
      <p:bgPr>
        <a:solidFill>
          <a:schemeClr val="accent4"/>
        </a:solidFill>
        <a:effectLst/>
      </p:bgPr>
    </p:bg>
    <p:spTree>
      <p:nvGrpSpPr>
        <p:cNvPr id="1" name=""/>
        <p:cNvGrpSpPr/>
        <p:nvPr/>
      </p:nvGrpSpPr>
      <p:grpSpPr>
        <a:xfrm>
          <a:off x="0" y="0"/>
          <a:ext cx="0" cy="0"/>
          <a:chOff x="0" y="0"/>
          <a:chExt cx="0" cy="0"/>
        </a:xfrm>
      </p:grpSpPr>
      <p:pic>
        <p:nvPicPr>
          <p:cNvPr id="4" name="Image 2" descr="preencoded.png">
            <a:extLst>
              <a:ext uri="{FF2B5EF4-FFF2-40B4-BE49-F238E27FC236}">
                <a16:creationId xmlns:a16="http://schemas.microsoft.com/office/drawing/2014/main" id="{F901B266-3FEA-5E4A-0889-CFBCD54D37E7}"/>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95228" b="-9688"/>
          <a:stretch/>
        </p:blipFill>
        <p:spPr>
          <a:xfrm rot="10800000">
            <a:off x="10995660" y="468630"/>
            <a:ext cx="547862" cy="445770"/>
          </a:xfrm>
          <a:prstGeom prst="rect">
            <a:avLst/>
          </a:prstGeom>
        </p:spPr>
      </p:pic>
    </p:spTree>
    <p:extLst>
      <p:ext uri="{BB962C8B-B14F-4D97-AF65-F5344CB8AC3E}">
        <p14:creationId xmlns:p14="http://schemas.microsoft.com/office/powerpoint/2010/main" val="132515258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4_1_Section Small Title White">
    <p:bg>
      <p:bgPr>
        <a:solidFill>
          <a:schemeClr val="accent4"/>
        </a:solidFill>
        <a:effectLst/>
      </p:bgPr>
    </p:bg>
    <p:spTree>
      <p:nvGrpSpPr>
        <p:cNvPr id="1" name=""/>
        <p:cNvGrpSpPr/>
        <p:nvPr/>
      </p:nvGrpSpPr>
      <p:grpSpPr>
        <a:xfrm>
          <a:off x="0" y="0"/>
          <a:ext cx="0" cy="0"/>
          <a:chOff x="0" y="0"/>
          <a:chExt cx="0" cy="0"/>
        </a:xfrm>
      </p:grpSpPr>
      <p:pic>
        <p:nvPicPr>
          <p:cNvPr id="4" name="Image 2" descr="preencoded.png">
            <a:extLst>
              <a:ext uri="{FF2B5EF4-FFF2-40B4-BE49-F238E27FC236}">
                <a16:creationId xmlns:a16="http://schemas.microsoft.com/office/drawing/2014/main" id="{F901B266-3FEA-5E4A-0889-CFBCD54D37E7}"/>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95228" b="-9688"/>
          <a:stretch/>
        </p:blipFill>
        <p:spPr>
          <a:xfrm rot="10800000">
            <a:off x="10995660" y="468630"/>
            <a:ext cx="547862" cy="445770"/>
          </a:xfrm>
          <a:prstGeom prst="rect">
            <a:avLst/>
          </a:prstGeom>
        </p:spPr>
      </p:pic>
      <p:sp>
        <p:nvSpPr>
          <p:cNvPr id="5" name="Text Placeholder 8">
            <a:extLst>
              <a:ext uri="{FF2B5EF4-FFF2-40B4-BE49-F238E27FC236}">
                <a16:creationId xmlns:a16="http://schemas.microsoft.com/office/drawing/2014/main" id="{B9E3F643-7ACF-9FF7-C079-E183BBB2A9B7}"/>
              </a:ext>
            </a:extLst>
          </p:cNvPr>
          <p:cNvSpPr>
            <a:spLocks noGrp="1"/>
          </p:cNvSpPr>
          <p:nvPr>
            <p:ph type="body" sz="quarter" idx="12" hasCustomPrompt="1"/>
          </p:nvPr>
        </p:nvSpPr>
        <p:spPr>
          <a:xfrm>
            <a:off x="627062" y="670000"/>
            <a:ext cx="9840914" cy="1489983"/>
          </a:xfrm>
        </p:spPr>
        <p:txBody>
          <a:bodyPr anchor="t">
            <a:noAutofit/>
          </a:bodyPr>
          <a:lstStyle>
            <a:lvl1pPr marL="0" indent="0">
              <a:buNone/>
              <a:defRPr sz="3200" b="1" i="0">
                <a:solidFill>
                  <a:schemeClr val="bg1"/>
                </a:solidFill>
                <a:latin typeface="Equip Extended" panose="02000503030000020004" pitchFamily="2" charset="77"/>
              </a:defRPr>
            </a:lvl1pPr>
            <a:lvl2pPr>
              <a:defRPr sz="3600" b="1" i="0">
                <a:latin typeface="Equip Extended" panose="02000503030000020004" pitchFamily="2" charset="77"/>
              </a:defRPr>
            </a:lvl2pPr>
            <a:lvl3pPr>
              <a:defRPr sz="3600" b="1" i="0">
                <a:latin typeface="Equip Extended" panose="02000503030000020004" pitchFamily="2" charset="77"/>
              </a:defRPr>
            </a:lvl3pPr>
            <a:lvl4pPr>
              <a:defRPr sz="3600" b="1" i="0">
                <a:latin typeface="Equip Extended" panose="02000503030000020004" pitchFamily="2" charset="77"/>
              </a:defRPr>
            </a:lvl4pPr>
            <a:lvl5pPr>
              <a:defRPr sz="3600" b="1" i="0">
                <a:latin typeface="Equip Extended" panose="02000503030000020004" pitchFamily="2" charset="77"/>
              </a:defRPr>
            </a:lvl5pPr>
          </a:lstStyle>
          <a:p>
            <a:pPr lvl="0"/>
            <a:r>
              <a:rPr lang="en-GB"/>
              <a:t>Edit Title</a:t>
            </a:r>
            <a:endParaRPr lang="en-US"/>
          </a:p>
        </p:txBody>
      </p:sp>
    </p:spTree>
    <p:extLst>
      <p:ext uri="{BB962C8B-B14F-4D97-AF65-F5344CB8AC3E}">
        <p14:creationId xmlns:p14="http://schemas.microsoft.com/office/powerpoint/2010/main" val="393762011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1_1_Section Small Title White">
    <p:bg>
      <p:bgPr>
        <a:solidFill>
          <a:schemeClr val="accent4"/>
        </a:solidFill>
        <a:effectLst/>
      </p:bgPr>
    </p:bg>
    <p:spTree>
      <p:nvGrpSpPr>
        <p:cNvPr id="1" name=""/>
        <p:cNvGrpSpPr/>
        <p:nvPr/>
      </p:nvGrpSpPr>
      <p:grpSpPr>
        <a:xfrm>
          <a:off x="0" y="0"/>
          <a:ext cx="0" cy="0"/>
          <a:chOff x="0" y="0"/>
          <a:chExt cx="0" cy="0"/>
        </a:xfrm>
      </p:grpSpPr>
      <p:pic>
        <p:nvPicPr>
          <p:cNvPr id="6" name="Image 0" descr="preencoded.png">
            <a:extLst>
              <a:ext uri="{FF2B5EF4-FFF2-40B4-BE49-F238E27FC236}">
                <a16:creationId xmlns:a16="http://schemas.microsoft.com/office/drawing/2014/main" id="{22962A1D-8814-7D40-A2E0-5522B08A3EF1}"/>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0" y="0"/>
            <a:ext cx="12192000" cy="6858000"/>
          </a:xfrm>
          <a:prstGeom prst="rect">
            <a:avLst/>
          </a:prstGeom>
        </p:spPr>
      </p:pic>
      <p:pic>
        <p:nvPicPr>
          <p:cNvPr id="4" name="Image 2" descr="preencoded.png">
            <a:extLst>
              <a:ext uri="{FF2B5EF4-FFF2-40B4-BE49-F238E27FC236}">
                <a16:creationId xmlns:a16="http://schemas.microsoft.com/office/drawing/2014/main" id="{F901B266-3FEA-5E4A-0889-CFBCD54D37E7}"/>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95228" b="-9688"/>
          <a:stretch/>
        </p:blipFill>
        <p:spPr>
          <a:xfrm rot="10800000">
            <a:off x="10995660" y="468630"/>
            <a:ext cx="547862" cy="445770"/>
          </a:xfrm>
          <a:prstGeom prst="rect">
            <a:avLst/>
          </a:prstGeom>
        </p:spPr>
      </p:pic>
      <p:sp>
        <p:nvSpPr>
          <p:cNvPr id="2" name="Text Placeholder 4">
            <a:extLst>
              <a:ext uri="{FF2B5EF4-FFF2-40B4-BE49-F238E27FC236}">
                <a16:creationId xmlns:a16="http://schemas.microsoft.com/office/drawing/2014/main" id="{4CE4A81D-335D-4ED4-8F91-3149A07C593C}"/>
              </a:ext>
            </a:extLst>
          </p:cNvPr>
          <p:cNvSpPr>
            <a:spLocks noGrp="1"/>
          </p:cNvSpPr>
          <p:nvPr>
            <p:ph type="body" sz="quarter" idx="10" hasCustomPrompt="1"/>
          </p:nvPr>
        </p:nvSpPr>
        <p:spPr>
          <a:xfrm>
            <a:off x="626398" y="512401"/>
            <a:ext cx="9841578" cy="1446212"/>
          </a:xfrm>
        </p:spPr>
        <p:txBody>
          <a:bodyPr>
            <a:noAutofit/>
          </a:bodyPr>
          <a:lstStyle>
            <a:lvl1pPr marL="0" indent="0">
              <a:lnSpc>
                <a:spcPts val="3680"/>
              </a:lnSpc>
              <a:buNone/>
              <a:defRPr sz="3200" b="1" i="0">
                <a:solidFill>
                  <a:schemeClr val="bg1"/>
                </a:solidFill>
                <a:latin typeface="Equip Extended" panose="02000503030000020004" pitchFamily="2" charset="77"/>
              </a:defRPr>
            </a:lvl1pPr>
            <a:lvl2pPr marL="457223" indent="0">
              <a:buNone/>
              <a:defRPr sz="3600" b="1" i="0">
                <a:solidFill>
                  <a:schemeClr val="bg1"/>
                </a:solidFill>
                <a:latin typeface="Equip" panose="02000503030000020004" pitchFamily="2" charset="77"/>
              </a:defRPr>
            </a:lvl2pPr>
            <a:lvl3pPr marL="914446" indent="0">
              <a:buNone/>
              <a:defRPr sz="3600" b="1" i="0">
                <a:solidFill>
                  <a:schemeClr val="bg1"/>
                </a:solidFill>
                <a:latin typeface="Equip" panose="02000503030000020004" pitchFamily="2" charset="77"/>
              </a:defRPr>
            </a:lvl3pPr>
            <a:lvl4pPr marL="1371669" indent="0">
              <a:buNone/>
              <a:defRPr sz="3600" b="1" i="0">
                <a:solidFill>
                  <a:schemeClr val="bg1"/>
                </a:solidFill>
                <a:latin typeface="Equip" panose="02000503030000020004" pitchFamily="2" charset="77"/>
              </a:defRPr>
            </a:lvl4pPr>
            <a:lvl5pPr marL="1828891" indent="0">
              <a:buNone/>
              <a:defRPr sz="3600" b="1" i="0">
                <a:solidFill>
                  <a:schemeClr val="bg1"/>
                </a:solidFill>
                <a:latin typeface="Equip" panose="02000503030000020004" pitchFamily="2" charset="77"/>
              </a:defRPr>
            </a:lvl5pPr>
          </a:lstStyle>
          <a:p>
            <a:pPr>
              <a:lnSpc>
                <a:spcPts val="5520"/>
              </a:lnSpc>
            </a:pPr>
            <a:r>
              <a:rPr lang="en-US" sz="3600">
                <a:solidFill>
                  <a:schemeClr val="bg1"/>
                </a:solidFill>
              </a:rPr>
              <a:t>Edit Title</a:t>
            </a:r>
          </a:p>
        </p:txBody>
      </p:sp>
    </p:spTree>
    <p:extLst>
      <p:ext uri="{BB962C8B-B14F-4D97-AF65-F5344CB8AC3E}">
        <p14:creationId xmlns:p14="http://schemas.microsoft.com/office/powerpoint/2010/main" val="164228629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5_1_Section Small Title White">
    <p:bg>
      <p:bgPr>
        <a:solidFill>
          <a:schemeClr val="accent4"/>
        </a:solidFill>
        <a:effectLst/>
      </p:bgPr>
    </p:bg>
    <p:spTree>
      <p:nvGrpSpPr>
        <p:cNvPr id="1" name=""/>
        <p:cNvGrpSpPr/>
        <p:nvPr/>
      </p:nvGrpSpPr>
      <p:grpSpPr>
        <a:xfrm>
          <a:off x="0" y="0"/>
          <a:ext cx="0" cy="0"/>
          <a:chOff x="0" y="0"/>
          <a:chExt cx="0" cy="0"/>
        </a:xfrm>
      </p:grpSpPr>
      <p:pic>
        <p:nvPicPr>
          <p:cNvPr id="5" name="Image 0" descr="preencoded.png">
            <a:extLst>
              <a:ext uri="{FF2B5EF4-FFF2-40B4-BE49-F238E27FC236}">
                <a16:creationId xmlns:a16="http://schemas.microsoft.com/office/drawing/2014/main" id="{2633EABA-D9CB-AF3B-A751-89C02C85D0D5}"/>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0" y="0"/>
            <a:ext cx="12192000" cy="6858000"/>
          </a:xfrm>
          <a:prstGeom prst="rect">
            <a:avLst/>
          </a:prstGeom>
        </p:spPr>
      </p:pic>
      <p:pic>
        <p:nvPicPr>
          <p:cNvPr id="4" name="Image 2" descr="preencoded.png">
            <a:extLst>
              <a:ext uri="{FF2B5EF4-FFF2-40B4-BE49-F238E27FC236}">
                <a16:creationId xmlns:a16="http://schemas.microsoft.com/office/drawing/2014/main" id="{F901B266-3FEA-5E4A-0889-CFBCD54D37E7}"/>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95228" b="-9688"/>
          <a:stretch/>
        </p:blipFill>
        <p:spPr>
          <a:xfrm rot="10800000">
            <a:off x="10995660" y="468630"/>
            <a:ext cx="547862" cy="445770"/>
          </a:xfrm>
          <a:prstGeom prst="rect">
            <a:avLst/>
          </a:prstGeom>
        </p:spPr>
      </p:pic>
      <p:sp>
        <p:nvSpPr>
          <p:cNvPr id="6" name="Text Placeholder 4">
            <a:extLst>
              <a:ext uri="{FF2B5EF4-FFF2-40B4-BE49-F238E27FC236}">
                <a16:creationId xmlns:a16="http://schemas.microsoft.com/office/drawing/2014/main" id="{ED8DCD9B-B1DB-BCDF-8B70-281743BE5D25}"/>
              </a:ext>
            </a:extLst>
          </p:cNvPr>
          <p:cNvSpPr>
            <a:spLocks noGrp="1"/>
          </p:cNvSpPr>
          <p:nvPr>
            <p:ph type="body" sz="quarter" idx="10" hasCustomPrompt="1"/>
          </p:nvPr>
        </p:nvSpPr>
        <p:spPr>
          <a:xfrm>
            <a:off x="626398" y="512401"/>
            <a:ext cx="9841578" cy="1446212"/>
          </a:xfrm>
        </p:spPr>
        <p:txBody>
          <a:bodyPr>
            <a:noAutofit/>
          </a:bodyPr>
          <a:lstStyle>
            <a:lvl1pPr marL="0" indent="0">
              <a:lnSpc>
                <a:spcPts val="3680"/>
              </a:lnSpc>
              <a:buNone/>
              <a:defRPr sz="3200" b="1" i="0">
                <a:solidFill>
                  <a:schemeClr val="bg1"/>
                </a:solidFill>
                <a:latin typeface="Equip Extended" panose="02000503030000020004" pitchFamily="2" charset="77"/>
              </a:defRPr>
            </a:lvl1pPr>
            <a:lvl2pPr marL="457223" indent="0">
              <a:buNone/>
              <a:defRPr sz="3600" b="1" i="0">
                <a:solidFill>
                  <a:schemeClr val="bg1"/>
                </a:solidFill>
                <a:latin typeface="Equip" panose="02000503030000020004" pitchFamily="2" charset="77"/>
              </a:defRPr>
            </a:lvl2pPr>
            <a:lvl3pPr marL="914446" indent="0">
              <a:buNone/>
              <a:defRPr sz="3600" b="1" i="0">
                <a:solidFill>
                  <a:schemeClr val="bg1"/>
                </a:solidFill>
                <a:latin typeface="Equip" panose="02000503030000020004" pitchFamily="2" charset="77"/>
              </a:defRPr>
            </a:lvl3pPr>
            <a:lvl4pPr marL="1371669" indent="0">
              <a:buNone/>
              <a:defRPr sz="3600" b="1" i="0">
                <a:solidFill>
                  <a:schemeClr val="bg1"/>
                </a:solidFill>
                <a:latin typeface="Equip" panose="02000503030000020004" pitchFamily="2" charset="77"/>
              </a:defRPr>
            </a:lvl4pPr>
            <a:lvl5pPr marL="1828891" indent="0">
              <a:buNone/>
              <a:defRPr sz="3600" b="1" i="0">
                <a:solidFill>
                  <a:schemeClr val="bg1"/>
                </a:solidFill>
                <a:latin typeface="Equip" panose="02000503030000020004" pitchFamily="2" charset="77"/>
              </a:defRPr>
            </a:lvl5pPr>
          </a:lstStyle>
          <a:p>
            <a:pPr>
              <a:lnSpc>
                <a:spcPts val="5520"/>
              </a:lnSpc>
            </a:pPr>
            <a:r>
              <a:rPr lang="en-US" sz="3600">
                <a:solidFill>
                  <a:schemeClr val="bg1"/>
                </a:solidFill>
              </a:rPr>
              <a:t>Edit Title</a:t>
            </a:r>
          </a:p>
        </p:txBody>
      </p:sp>
    </p:spTree>
    <p:extLst>
      <p:ext uri="{BB962C8B-B14F-4D97-AF65-F5344CB8AC3E}">
        <p14:creationId xmlns:p14="http://schemas.microsoft.com/office/powerpoint/2010/main" val="114450063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6_1_Section Small Title White">
    <p:bg>
      <p:bgPr>
        <a:solidFill>
          <a:schemeClr val="accent4"/>
        </a:solidFill>
        <a:effectLst/>
      </p:bgPr>
    </p:bg>
    <p:spTree>
      <p:nvGrpSpPr>
        <p:cNvPr id="1" name=""/>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DB7DEE25-80D2-541B-7FB4-B66D3FDF699B}"/>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0" y="1236134"/>
            <a:ext cx="12192000" cy="5621867"/>
          </a:xfrm>
          <a:prstGeom prst="rect">
            <a:avLst/>
          </a:prstGeom>
        </p:spPr>
      </p:pic>
      <p:pic>
        <p:nvPicPr>
          <p:cNvPr id="4" name="Image 2" descr="preencoded.png">
            <a:extLst>
              <a:ext uri="{FF2B5EF4-FFF2-40B4-BE49-F238E27FC236}">
                <a16:creationId xmlns:a16="http://schemas.microsoft.com/office/drawing/2014/main" id="{F901B266-3FEA-5E4A-0889-CFBCD54D37E7}"/>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95228" b="-9688"/>
          <a:stretch/>
        </p:blipFill>
        <p:spPr>
          <a:xfrm rot="10800000">
            <a:off x="10995660" y="468630"/>
            <a:ext cx="547862" cy="445770"/>
          </a:xfrm>
          <a:prstGeom prst="rect">
            <a:avLst/>
          </a:prstGeom>
        </p:spPr>
      </p:pic>
      <p:sp>
        <p:nvSpPr>
          <p:cNvPr id="6" name="Text Placeholder 4">
            <a:extLst>
              <a:ext uri="{FF2B5EF4-FFF2-40B4-BE49-F238E27FC236}">
                <a16:creationId xmlns:a16="http://schemas.microsoft.com/office/drawing/2014/main" id="{4677F083-569C-7386-0AF0-EF6F9D0744B5}"/>
              </a:ext>
            </a:extLst>
          </p:cNvPr>
          <p:cNvSpPr>
            <a:spLocks noGrp="1"/>
          </p:cNvSpPr>
          <p:nvPr>
            <p:ph type="body" sz="quarter" idx="10" hasCustomPrompt="1"/>
          </p:nvPr>
        </p:nvSpPr>
        <p:spPr>
          <a:xfrm>
            <a:off x="626398" y="512401"/>
            <a:ext cx="9841578" cy="1446212"/>
          </a:xfrm>
        </p:spPr>
        <p:txBody>
          <a:bodyPr>
            <a:noAutofit/>
          </a:bodyPr>
          <a:lstStyle>
            <a:lvl1pPr marL="0" indent="0">
              <a:lnSpc>
                <a:spcPts val="3680"/>
              </a:lnSpc>
              <a:buNone/>
              <a:defRPr sz="3200" b="1" i="0">
                <a:solidFill>
                  <a:schemeClr val="bg1"/>
                </a:solidFill>
                <a:latin typeface="Equip Extended" panose="02000503030000020004" pitchFamily="2" charset="77"/>
              </a:defRPr>
            </a:lvl1pPr>
            <a:lvl2pPr marL="457223" indent="0">
              <a:buNone/>
              <a:defRPr sz="3600" b="1" i="0">
                <a:solidFill>
                  <a:schemeClr val="bg1"/>
                </a:solidFill>
                <a:latin typeface="Equip" panose="02000503030000020004" pitchFamily="2" charset="77"/>
              </a:defRPr>
            </a:lvl2pPr>
            <a:lvl3pPr marL="914446" indent="0">
              <a:buNone/>
              <a:defRPr sz="3600" b="1" i="0">
                <a:solidFill>
                  <a:schemeClr val="bg1"/>
                </a:solidFill>
                <a:latin typeface="Equip" panose="02000503030000020004" pitchFamily="2" charset="77"/>
              </a:defRPr>
            </a:lvl3pPr>
            <a:lvl4pPr marL="1371669" indent="0">
              <a:buNone/>
              <a:defRPr sz="3600" b="1" i="0">
                <a:solidFill>
                  <a:schemeClr val="bg1"/>
                </a:solidFill>
                <a:latin typeface="Equip" panose="02000503030000020004" pitchFamily="2" charset="77"/>
              </a:defRPr>
            </a:lvl4pPr>
            <a:lvl5pPr marL="1828891" indent="0">
              <a:buNone/>
              <a:defRPr sz="3600" b="1" i="0">
                <a:solidFill>
                  <a:schemeClr val="bg1"/>
                </a:solidFill>
                <a:latin typeface="Equip" panose="02000503030000020004" pitchFamily="2" charset="77"/>
              </a:defRPr>
            </a:lvl5pPr>
          </a:lstStyle>
          <a:p>
            <a:pPr>
              <a:lnSpc>
                <a:spcPts val="5520"/>
              </a:lnSpc>
            </a:pPr>
            <a:r>
              <a:rPr lang="en-US" sz="3600">
                <a:solidFill>
                  <a:schemeClr val="bg1"/>
                </a:solidFill>
              </a:rPr>
              <a:t>Edit Title</a:t>
            </a:r>
          </a:p>
        </p:txBody>
      </p:sp>
    </p:spTree>
    <p:extLst>
      <p:ext uri="{BB962C8B-B14F-4D97-AF65-F5344CB8AC3E}">
        <p14:creationId xmlns:p14="http://schemas.microsoft.com/office/powerpoint/2010/main" val="317531290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7_1_Section Small Title White">
    <p:bg>
      <p:bgPr>
        <a:solidFill>
          <a:schemeClr val="accent4"/>
        </a:solidFill>
        <a:effectLst/>
      </p:bgPr>
    </p:bg>
    <p:spTree>
      <p:nvGrpSpPr>
        <p:cNvPr id="1" name=""/>
        <p:cNvGrpSpPr/>
        <p:nvPr/>
      </p:nvGrpSpPr>
      <p:grpSpPr>
        <a:xfrm>
          <a:off x="0" y="0"/>
          <a:ext cx="0" cy="0"/>
          <a:chOff x="0" y="0"/>
          <a:chExt cx="0" cy="0"/>
        </a:xfrm>
      </p:grpSpPr>
      <p:pic>
        <p:nvPicPr>
          <p:cNvPr id="4" name="Image 2" descr="preencoded.png">
            <a:extLst>
              <a:ext uri="{FF2B5EF4-FFF2-40B4-BE49-F238E27FC236}">
                <a16:creationId xmlns:a16="http://schemas.microsoft.com/office/drawing/2014/main" id="{F901B266-3FEA-5E4A-0889-CFBCD54D37E7}"/>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95228" b="-9688"/>
          <a:stretch/>
        </p:blipFill>
        <p:spPr>
          <a:xfrm rot="10800000">
            <a:off x="10995660" y="468630"/>
            <a:ext cx="547862" cy="445770"/>
          </a:xfrm>
          <a:prstGeom prst="rect">
            <a:avLst/>
          </a:prstGeom>
        </p:spPr>
      </p:pic>
      <p:pic>
        <p:nvPicPr>
          <p:cNvPr id="6" name="Image 2" descr="preencoded.png">
            <a:extLst>
              <a:ext uri="{FF2B5EF4-FFF2-40B4-BE49-F238E27FC236}">
                <a16:creationId xmlns:a16="http://schemas.microsoft.com/office/drawing/2014/main" id="{621F2081-FBCA-E655-12ED-F60572CAFB81}"/>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0" y="1905001"/>
            <a:ext cx="12192000" cy="4622515"/>
          </a:xfrm>
          <a:prstGeom prst="rect">
            <a:avLst/>
          </a:prstGeom>
        </p:spPr>
      </p:pic>
      <p:sp>
        <p:nvSpPr>
          <p:cNvPr id="5" name="Text Placeholder 4">
            <a:extLst>
              <a:ext uri="{FF2B5EF4-FFF2-40B4-BE49-F238E27FC236}">
                <a16:creationId xmlns:a16="http://schemas.microsoft.com/office/drawing/2014/main" id="{A91FABBB-F331-60AF-102A-BABBA05E1BDE}"/>
              </a:ext>
            </a:extLst>
          </p:cNvPr>
          <p:cNvSpPr>
            <a:spLocks noGrp="1"/>
          </p:cNvSpPr>
          <p:nvPr>
            <p:ph type="body" sz="quarter" idx="10" hasCustomPrompt="1"/>
          </p:nvPr>
        </p:nvSpPr>
        <p:spPr>
          <a:xfrm>
            <a:off x="626398" y="512401"/>
            <a:ext cx="9841578" cy="1446212"/>
          </a:xfrm>
        </p:spPr>
        <p:txBody>
          <a:bodyPr>
            <a:noAutofit/>
          </a:bodyPr>
          <a:lstStyle>
            <a:lvl1pPr marL="0" indent="0">
              <a:lnSpc>
                <a:spcPts val="3680"/>
              </a:lnSpc>
              <a:buNone/>
              <a:defRPr sz="3200" b="1" i="0">
                <a:solidFill>
                  <a:schemeClr val="bg1"/>
                </a:solidFill>
                <a:latin typeface="Equip Extended" panose="02000503030000020004" pitchFamily="2" charset="77"/>
              </a:defRPr>
            </a:lvl1pPr>
            <a:lvl2pPr marL="457223" indent="0">
              <a:buNone/>
              <a:defRPr sz="3600" b="1" i="0">
                <a:solidFill>
                  <a:schemeClr val="bg1"/>
                </a:solidFill>
                <a:latin typeface="Equip" panose="02000503030000020004" pitchFamily="2" charset="77"/>
              </a:defRPr>
            </a:lvl2pPr>
            <a:lvl3pPr marL="914446" indent="0">
              <a:buNone/>
              <a:defRPr sz="3600" b="1" i="0">
                <a:solidFill>
                  <a:schemeClr val="bg1"/>
                </a:solidFill>
                <a:latin typeface="Equip" panose="02000503030000020004" pitchFamily="2" charset="77"/>
              </a:defRPr>
            </a:lvl3pPr>
            <a:lvl4pPr marL="1371669" indent="0">
              <a:buNone/>
              <a:defRPr sz="3600" b="1" i="0">
                <a:solidFill>
                  <a:schemeClr val="bg1"/>
                </a:solidFill>
                <a:latin typeface="Equip" panose="02000503030000020004" pitchFamily="2" charset="77"/>
              </a:defRPr>
            </a:lvl4pPr>
            <a:lvl5pPr marL="1828891" indent="0">
              <a:buNone/>
              <a:defRPr sz="3600" b="1" i="0">
                <a:solidFill>
                  <a:schemeClr val="bg1"/>
                </a:solidFill>
                <a:latin typeface="Equip" panose="02000503030000020004" pitchFamily="2" charset="77"/>
              </a:defRPr>
            </a:lvl5pPr>
          </a:lstStyle>
          <a:p>
            <a:pPr>
              <a:lnSpc>
                <a:spcPts val="5520"/>
              </a:lnSpc>
            </a:pPr>
            <a:r>
              <a:rPr lang="en-US" sz="3600">
                <a:solidFill>
                  <a:schemeClr val="bg1"/>
                </a:solidFill>
              </a:rPr>
              <a:t>Edit Title</a:t>
            </a:r>
          </a:p>
        </p:txBody>
      </p:sp>
    </p:spTree>
    <p:extLst>
      <p:ext uri="{BB962C8B-B14F-4D97-AF65-F5344CB8AC3E}">
        <p14:creationId xmlns:p14="http://schemas.microsoft.com/office/powerpoint/2010/main" val="1924751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2"/>
            <a:ext cx="5384800" cy="4525963"/>
          </a:xfrm>
        </p:spPr>
        <p:txBody>
          <a:bodyPr/>
          <a:lstStyle>
            <a:lvl1pPr>
              <a:defRPr sz="3732"/>
            </a:lvl1pPr>
            <a:lvl2pPr>
              <a:defRPr sz="3199"/>
            </a:lvl2pPr>
            <a:lvl3pPr>
              <a:defRPr sz="2666"/>
            </a:lvl3pPr>
            <a:lvl4pPr>
              <a:defRPr sz="2399"/>
            </a:lvl4pPr>
            <a:lvl5pPr>
              <a:defRPr sz="2399"/>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2"/>
            <a:ext cx="5384800" cy="4525963"/>
          </a:xfrm>
        </p:spPr>
        <p:txBody>
          <a:bodyPr/>
          <a:lstStyle>
            <a:lvl1pPr>
              <a:defRPr sz="3732"/>
            </a:lvl1pPr>
            <a:lvl2pPr>
              <a:defRPr sz="3199"/>
            </a:lvl2pPr>
            <a:lvl3pPr>
              <a:defRPr sz="2666"/>
            </a:lvl3pPr>
            <a:lvl4pPr>
              <a:defRPr sz="2399"/>
            </a:lvl4pPr>
            <a:lvl5pPr>
              <a:defRPr sz="2399"/>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1176A7-B091-469C-82C8-89C693043C40}" type="datetimeFigureOut">
              <a:rPr lang="en-US" smtClean="0">
                <a:solidFill>
                  <a:prstClr val="black">
                    <a:tint val="75000"/>
                  </a:prstClr>
                </a:solidFill>
              </a:rPr>
              <a:pPr/>
              <a:t>10/24/2023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3935348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8_1_Section Small Title White">
    <p:bg>
      <p:bgPr>
        <a:solidFill>
          <a:schemeClr val="accent4"/>
        </a:solidFill>
        <a:effectLst/>
      </p:bgPr>
    </p:bg>
    <p:spTree>
      <p:nvGrpSpPr>
        <p:cNvPr id="1" name=""/>
        <p:cNvGrpSpPr/>
        <p:nvPr/>
      </p:nvGrpSpPr>
      <p:grpSpPr>
        <a:xfrm>
          <a:off x="0" y="0"/>
          <a:ext cx="0" cy="0"/>
          <a:chOff x="0" y="0"/>
          <a:chExt cx="0" cy="0"/>
        </a:xfrm>
      </p:grpSpPr>
      <p:pic>
        <p:nvPicPr>
          <p:cNvPr id="4" name="Image 2" descr="preencoded.png">
            <a:extLst>
              <a:ext uri="{FF2B5EF4-FFF2-40B4-BE49-F238E27FC236}">
                <a16:creationId xmlns:a16="http://schemas.microsoft.com/office/drawing/2014/main" id="{F901B266-3FEA-5E4A-0889-CFBCD54D37E7}"/>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95228" b="-9688"/>
          <a:stretch/>
        </p:blipFill>
        <p:spPr>
          <a:xfrm rot="10800000">
            <a:off x="10995660" y="468630"/>
            <a:ext cx="547862" cy="445770"/>
          </a:xfrm>
          <a:prstGeom prst="rect">
            <a:avLst/>
          </a:prstGeom>
        </p:spPr>
      </p:pic>
      <p:pic>
        <p:nvPicPr>
          <p:cNvPr id="2" name="Image 2" descr="preencoded.png">
            <a:extLst>
              <a:ext uri="{FF2B5EF4-FFF2-40B4-BE49-F238E27FC236}">
                <a16:creationId xmlns:a16="http://schemas.microsoft.com/office/drawing/2014/main" id="{A1FE4C1C-8780-9042-9415-8974E0868DD0}"/>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rot="1534703">
            <a:off x="1600856" y="688872"/>
            <a:ext cx="5130805" cy="1396942"/>
          </a:xfrm>
          <a:prstGeom prst="rect">
            <a:avLst/>
          </a:prstGeom>
        </p:spPr>
      </p:pic>
      <p:sp>
        <p:nvSpPr>
          <p:cNvPr id="6" name="Text Placeholder 4">
            <a:extLst>
              <a:ext uri="{FF2B5EF4-FFF2-40B4-BE49-F238E27FC236}">
                <a16:creationId xmlns:a16="http://schemas.microsoft.com/office/drawing/2014/main" id="{FB3E7CB7-2958-91EA-27C9-DB576AA9C696}"/>
              </a:ext>
            </a:extLst>
          </p:cNvPr>
          <p:cNvSpPr>
            <a:spLocks noGrp="1"/>
          </p:cNvSpPr>
          <p:nvPr>
            <p:ph type="body" sz="quarter" idx="10" hasCustomPrompt="1"/>
          </p:nvPr>
        </p:nvSpPr>
        <p:spPr>
          <a:xfrm>
            <a:off x="626398" y="512401"/>
            <a:ext cx="9841578" cy="1446212"/>
          </a:xfrm>
        </p:spPr>
        <p:txBody>
          <a:bodyPr>
            <a:noAutofit/>
          </a:bodyPr>
          <a:lstStyle>
            <a:lvl1pPr marL="0" indent="0">
              <a:lnSpc>
                <a:spcPts val="3680"/>
              </a:lnSpc>
              <a:buNone/>
              <a:defRPr sz="3200" b="1" i="0">
                <a:solidFill>
                  <a:schemeClr val="bg1"/>
                </a:solidFill>
                <a:latin typeface="Equip Extended" panose="02000503030000020004" pitchFamily="2" charset="77"/>
              </a:defRPr>
            </a:lvl1pPr>
            <a:lvl2pPr marL="457223" indent="0">
              <a:buNone/>
              <a:defRPr sz="3600" b="1" i="0">
                <a:solidFill>
                  <a:schemeClr val="bg1"/>
                </a:solidFill>
                <a:latin typeface="Equip" panose="02000503030000020004" pitchFamily="2" charset="77"/>
              </a:defRPr>
            </a:lvl2pPr>
            <a:lvl3pPr marL="914446" indent="0">
              <a:buNone/>
              <a:defRPr sz="3600" b="1" i="0">
                <a:solidFill>
                  <a:schemeClr val="bg1"/>
                </a:solidFill>
                <a:latin typeface="Equip" panose="02000503030000020004" pitchFamily="2" charset="77"/>
              </a:defRPr>
            </a:lvl3pPr>
            <a:lvl4pPr marL="1371669" indent="0">
              <a:buNone/>
              <a:defRPr sz="3600" b="1" i="0">
                <a:solidFill>
                  <a:schemeClr val="bg1"/>
                </a:solidFill>
                <a:latin typeface="Equip" panose="02000503030000020004" pitchFamily="2" charset="77"/>
              </a:defRPr>
            </a:lvl4pPr>
            <a:lvl5pPr marL="1828891" indent="0">
              <a:buNone/>
              <a:defRPr sz="3600" b="1" i="0">
                <a:solidFill>
                  <a:schemeClr val="bg1"/>
                </a:solidFill>
                <a:latin typeface="Equip" panose="02000503030000020004" pitchFamily="2" charset="77"/>
              </a:defRPr>
            </a:lvl5pPr>
          </a:lstStyle>
          <a:p>
            <a:pPr>
              <a:lnSpc>
                <a:spcPts val="5520"/>
              </a:lnSpc>
            </a:pPr>
            <a:r>
              <a:rPr lang="en-US" sz="3600">
                <a:solidFill>
                  <a:schemeClr val="bg1"/>
                </a:solidFill>
              </a:rPr>
              <a:t>Edit Title</a:t>
            </a:r>
          </a:p>
        </p:txBody>
      </p:sp>
    </p:spTree>
    <p:extLst>
      <p:ext uri="{BB962C8B-B14F-4D97-AF65-F5344CB8AC3E}">
        <p14:creationId xmlns:p14="http://schemas.microsoft.com/office/powerpoint/2010/main" val="231169605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3_2_Section Small Title Blue">
    <p:bg>
      <p:bgPr>
        <a:solidFill>
          <a:srgbClr val="09294D"/>
        </a:solidFill>
        <a:effectLst/>
      </p:bgPr>
    </p:bg>
    <p:spTree>
      <p:nvGrpSpPr>
        <p:cNvPr id="1" name=""/>
        <p:cNvGrpSpPr/>
        <p:nvPr/>
      </p:nvGrpSpPr>
      <p:grpSpPr>
        <a:xfrm>
          <a:off x="0" y="0"/>
          <a:ext cx="0" cy="0"/>
          <a:chOff x="0" y="0"/>
          <a:chExt cx="0" cy="0"/>
        </a:xfrm>
      </p:grpSpPr>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6"/>
            <a:ext cx="9767782" cy="498475"/>
          </a:xfrm>
        </p:spPr>
        <p:txBody>
          <a:bodyPr anchor="ctr">
            <a:normAutofit/>
          </a:bodyPr>
          <a:lstStyle>
            <a:lvl1pPr marL="0" indent="0">
              <a:buNone/>
              <a:defRPr sz="1000" b="0" i="0">
                <a:solidFill>
                  <a:schemeClr val="bg1"/>
                </a:solidFill>
                <a:latin typeface="Equip Extended Light" panose="02000503000000020004" pitchFamily="2" charset="77"/>
              </a:defRPr>
            </a:lvl1pPr>
          </a:lstStyle>
          <a:p>
            <a:pPr lvl="0"/>
            <a:r>
              <a:rPr lang="en-GB"/>
              <a:t>Edit Footnote</a:t>
            </a:r>
          </a:p>
        </p:txBody>
      </p:sp>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77042" y="379904"/>
            <a:ext cx="813599" cy="715078"/>
          </a:xfrm>
          <a:prstGeom prst="rect">
            <a:avLst/>
          </a:prstGeom>
        </p:spPr>
      </p:pic>
      <p:sp>
        <p:nvSpPr>
          <p:cNvPr id="8" name="Title 1">
            <a:extLst>
              <a:ext uri="{FF2B5EF4-FFF2-40B4-BE49-F238E27FC236}">
                <a16:creationId xmlns:a16="http://schemas.microsoft.com/office/drawing/2014/main" id="{35A180E1-0906-AF4F-AD8C-D37F88FAE72A}"/>
              </a:ext>
            </a:extLst>
          </p:cNvPr>
          <p:cNvSpPr>
            <a:spLocks noGrp="1"/>
          </p:cNvSpPr>
          <p:nvPr>
            <p:ph type="title" hasCustomPrompt="1"/>
          </p:nvPr>
        </p:nvSpPr>
        <p:spPr>
          <a:xfrm>
            <a:off x="611120" y="2907905"/>
            <a:ext cx="9767782" cy="797078"/>
          </a:xfrm>
          <a:prstGeom prst="rect">
            <a:avLst/>
          </a:prstGeom>
        </p:spPr>
        <p:txBody>
          <a:bodyPr anchor="b">
            <a:spAutoFit/>
          </a:bodyPr>
          <a:lstStyle>
            <a:lvl1pPr>
              <a:lnSpc>
                <a:spcPct val="80000"/>
              </a:lnSpc>
              <a:defRPr sz="5400" b="1" i="0">
                <a:solidFill>
                  <a:schemeClr val="bg1"/>
                </a:solidFill>
                <a:latin typeface="Equip Extended" panose="02000503030000020004" pitchFamily="2" charset="77"/>
              </a:defRPr>
            </a:lvl1pPr>
          </a:lstStyle>
          <a:p>
            <a:r>
              <a:rPr lang="en-GB"/>
              <a:t>Edit title</a:t>
            </a:r>
            <a:endParaRPr lang="en-PT"/>
          </a:p>
        </p:txBody>
      </p:sp>
      <p:sp>
        <p:nvSpPr>
          <p:cNvPr id="12" name="Text Placeholder 7">
            <a:extLst>
              <a:ext uri="{FF2B5EF4-FFF2-40B4-BE49-F238E27FC236}">
                <a16:creationId xmlns:a16="http://schemas.microsoft.com/office/drawing/2014/main" id="{BDF32DB2-7359-CA47-9D2B-FC2E95C76AC4}"/>
              </a:ext>
            </a:extLst>
          </p:cNvPr>
          <p:cNvSpPr>
            <a:spLocks noGrp="1"/>
          </p:cNvSpPr>
          <p:nvPr>
            <p:ph type="body" sz="quarter" idx="12" hasCustomPrompt="1"/>
          </p:nvPr>
        </p:nvSpPr>
        <p:spPr>
          <a:xfrm>
            <a:off x="639386" y="4047726"/>
            <a:ext cx="9767782" cy="462998"/>
          </a:xfrm>
        </p:spPr>
        <p:txBody>
          <a:bodyPr tIns="108000" anchor="t">
            <a:spAutoFit/>
          </a:bodyPr>
          <a:lstStyle>
            <a:lvl1pPr marL="0" indent="0">
              <a:lnSpc>
                <a:spcPct val="100000"/>
              </a:lnSpc>
              <a:buNone/>
              <a:defRPr sz="2000" b="0" i="0">
                <a:solidFill>
                  <a:schemeClr val="bg1"/>
                </a:solidFill>
                <a:latin typeface="Equip Extended Thin" panose="02000503030000020004" pitchFamily="2" charset="77"/>
              </a:defRPr>
            </a:lvl1pPr>
          </a:lstStyle>
          <a:p>
            <a:pPr lvl="0"/>
            <a:r>
              <a:rPr lang="en-GB"/>
              <a:t>Edit description</a:t>
            </a:r>
          </a:p>
        </p:txBody>
      </p:sp>
    </p:spTree>
    <p:extLst>
      <p:ext uri="{BB962C8B-B14F-4D97-AF65-F5344CB8AC3E}">
        <p14:creationId xmlns:p14="http://schemas.microsoft.com/office/powerpoint/2010/main" val="361806003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2_1_Title White">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E7F394C-3BBE-A598-F6C6-8A62EC7D2867}"/>
              </a:ext>
            </a:extLst>
          </p:cNvPr>
          <p:cNvSpPr/>
          <p:nvPr userDrawn="1"/>
        </p:nvSpPr>
        <p:spPr>
          <a:xfrm>
            <a:off x="0" y="0"/>
            <a:ext cx="12192000" cy="6858000"/>
          </a:xfrm>
          <a:prstGeom prst="rect">
            <a:avLst/>
          </a:prstGeom>
          <a:solidFill>
            <a:srgbClr val="0504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Text 2">
            <a:extLst>
              <a:ext uri="{FF2B5EF4-FFF2-40B4-BE49-F238E27FC236}">
                <a16:creationId xmlns:a16="http://schemas.microsoft.com/office/drawing/2014/main" id="{8A35ACBC-B4E6-6A86-E55F-F1CBF87F986C}"/>
              </a:ext>
            </a:extLst>
          </p:cNvPr>
          <p:cNvSpPr/>
          <p:nvPr userDrawn="1"/>
        </p:nvSpPr>
        <p:spPr>
          <a:xfrm>
            <a:off x="711200" y="6112934"/>
            <a:ext cx="10795000" cy="237067"/>
          </a:xfrm>
          <a:prstGeom prst="rect">
            <a:avLst/>
          </a:prstGeom>
          <a:noFill/>
          <a:ln/>
        </p:spPr>
        <p:txBody>
          <a:bodyPr wrap="square" lIns="0" tIns="0" rIns="0" bIns="0" rtlCol="0" anchor="t"/>
          <a:lstStyle/>
          <a:p>
            <a:pPr marL="0" marR="0" lvl="0" indent="0" algn="l" defTabSz="812851" rtl="0" eaLnBrk="1" fontAlgn="auto" latinLnBrk="0" hangingPunct="1">
              <a:lnSpc>
                <a:spcPts val="1867"/>
              </a:lnSpc>
              <a:spcBef>
                <a:spcPts val="0"/>
              </a:spcBef>
              <a:spcAft>
                <a:spcPts val="800"/>
              </a:spcAft>
              <a:buClrTx/>
              <a:buSzTx/>
              <a:buFontTx/>
              <a:buNone/>
              <a:tabLst/>
              <a:defRPr/>
            </a:pPr>
            <a:r>
              <a:rPr kumimoji="0" lang="en-US" sz="1200" b="0" i="0" u="none" strike="noStrike" kern="1200" cap="none" spc="0" normalizeH="0" baseline="0" noProof="0">
                <a:ln>
                  <a:noFill/>
                </a:ln>
                <a:solidFill>
                  <a:srgbClr val="C4C9D2"/>
                </a:solidFill>
                <a:effectLst/>
                <a:uLnTx/>
                <a:uFillTx/>
                <a:latin typeface="Equip Regular" pitchFamily="34" charset="0"/>
                <a:ea typeface="Equip Regular" pitchFamily="34" charset="-122"/>
                <a:cs typeface="Equip Regular" pitchFamily="34" charset="-120"/>
              </a:rPr>
              <a:t>© Nagarro</a:t>
            </a: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 name="Image 0" descr="preencoded.png">
            <a:extLst>
              <a:ext uri="{FF2B5EF4-FFF2-40B4-BE49-F238E27FC236}">
                <a16:creationId xmlns:a16="http://schemas.microsoft.com/office/drawing/2014/main" id="{9A7FABB7-1FA6-FC8B-7152-9E42511B0E8F}"/>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0" y="0"/>
            <a:ext cx="12192000" cy="5973296"/>
          </a:xfrm>
          <a:prstGeom prst="rect">
            <a:avLst/>
          </a:prstGeom>
        </p:spPr>
      </p:pic>
      <p:sp>
        <p:nvSpPr>
          <p:cNvPr id="5" name="Text 0">
            <a:extLst>
              <a:ext uri="{FF2B5EF4-FFF2-40B4-BE49-F238E27FC236}">
                <a16:creationId xmlns:a16="http://schemas.microsoft.com/office/drawing/2014/main" id="{EC819B70-0FB4-71F6-FBDC-3942CDAD8BA6}"/>
              </a:ext>
            </a:extLst>
          </p:cNvPr>
          <p:cNvSpPr/>
          <p:nvPr userDrawn="1"/>
        </p:nvSpPr>
        <p:spPr>
          <a:xfrm>
            <a:off x="711200" y="6112934"/>
            <a:ext cx="10795000" cy="237067"/>
          </a:xfrm>
          <a:prstGeom prst="rect">
            <a:avLst/>
          </a:prstGeom>
          <a:noFill/>
          <a:ln/>
        </p:spPr>
        <p:txBody>
          <a:bodyPr wrap="square" lIns="0" tIns="0" rIns="0" bIns="0" rtlCol="0" anchor="t"/>
          <a:lstStyle/>
          <a:p>
            <a:pPr defTabSz="812851">
              <a:lnSpc>
                <a:spcPts val="1867"/>
              </a:lnSpc>
              <a:spcAft>
                <a:spcPts val="800"/>
              </a:spcAft>
            </a:pPr>
            <a:r>
              <a:rPr lang="en-US" sz="1200">
                <a:solidFill>
                  <a:srgbClr val="C4C9D2"/>
                </a:solidFill>
                <a:latin typeface="Equip Regular" pitchFamily="34" charset="0"/>
                <a:ea typeface="Equip Regular" pitchFamily="34" charset="-122"/>
                <a:cs typeface="Equip Regular" pitchFamily="34" charset="-120"/>
              </a:rPr>
              <a:t>© Nagarro</a:t>
            </a:r>
            <a:endParaRPr lang="en-US" sz="1200">
              <a:solidFill>
                <a:prstClr val="black"/>
              </a:solidFill>
              <a:latin typeface="Calibri" panose="020F0502020204030204"/>
            </a:endParaRPr>
          </a:p>
        </p:txBody>
      </p:sp>
      <p:sp>
        <p:nvSpPr>
          <p:cNvPr id="6" name="Text 1">
            <a:extLst>
              <a:ext uri="{FF2B5EF4-FFF2-40B4-BE49-F238E27FC236}">
                <a16:creationId xmlns:a16="http://schemas.microsoft.com/office/drawing/2014/main" id="{94001BB7-9AFC-F57E-E08E-FBC384A9C800}"/>
              </a:ext>
            </a:extLst>
          </p:cNvPr>
          <p:cNvSpPr/>
          <p:nvPr userDrawn="1"/>
        </p:nvSpPr>
        <p:spPr>
          <a:xfrm>
            <a:off x="8305801" y="3259668"/>
            <a:ext cx="1938867" cy="338667"/>
          </a:xfrm>
          <a:prstGeom prst="rect">
            <a:avLst/>
          </a:prstGeom>
          <a:noFill/>
          <a:ln/>
        </p:spPr>
        <p:txBody>
          <a:bodyPr wrap="square" lIns="0" tIns="0" rIns="0" bIns="0" rtlCol="0" anchor="t"/>
          <a:lstStyle/>
          <a:p>
            <a:pPr defTabSz="812851">
              <a:lnSpc>
                <a:spcPts val="2667"/>
              </a:lnSpc>
            </a:pPr>
            <a:r>
              <a:rPr lang="en-US" sz="2667">
                <a:solidFill>
                  <a:srgbClr val="FFFFFF"/>
                </a:solidFill>
                <a:latin typeface="Equip Extended Medium" pitchFamily="34" charset="0"/>
                <a:ea typeface="Equip Extended Medium" pitchFamily="34" charset="-122"/>
                <a:cs typeface="Equip Extended Medium" pitchFamily="34" charset="-120"/>
              </a:rPr>
              <a:t>Thank you.</a:t>
            </a:r>
            <a:endParaRPr lang="en-US" sz="2667">
              <a:solidFill>
                <a:prstClr val="black"/>
              </a:solidFill>
              <a:latin typeface="Calibri" panose="020F0502020204030204"/>
            </a:endParaRPr>
          </a:p>
        </p:txBody>
      </p:sp>
      <p:pic>
        <p:nvPicPr>
          <p:cNvPr id="8" name="Image 1" descr="preencoded.png">
            <a:extLst>
              <a:ext uri="{FF2B5EF4-FFF2-40B4-BE49-F238E27FC236}">
                <a16:creationId xmlns:a16="http://schemas.microsoft.com/office/drawing/2014/main" id="{71F8DD4A-3E23-CD6C-47B2-EB243555DE8F}"/>
              </a:ext>
            </a:extLst>
          </p:cNvPr>
          <p:cNvPicPr>
            <a:picLocks noChangeAspect="1"/>
          </p:cNvPicPr>
          <p:nvPr userDrawn="1"/>
        </p:nvPicPr>
        <p:blipFill>
          <a:blip r:embed="rId4"/>
          <a:srcRect/>
          <a:stretch/>
        </p:blipFill>
        <p:spPr>
          <a:xfrm>
            <a:off x="0" y="0"/>
            <a:ext cx="12192000" cy="6858000"/>
          </a:xfrm>
          <a:prstGeom prst="rect">
            <a:avLst/>
          </a:prstGeom>
        </p:spPr>
      </p:pic>
    </p:spTree>
    <p:extLst>
      <p:ext uri="{BB962C8B-B14F-4D97-AF65-F5344CB8AC3E}">
        <p14:creationId xmlns:p14="http://schemas.microsoft.com/office/powerpoint/2010/main" val="123145947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3_1_Title White">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E7F394C-3BBE-A598-F6C6-8A62EC7D2867}"/>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Text 2">
            <a:extLst>
              <a:ext uri="{FF2B5EF4-FFF2-40B4-BE49-F238E27FC236}">
                <a16:creationId xmlns:a16="http://schemas.microsoft.com/office/drawing/2014/main" id="{8A35ACBC-B4E6-6A86-E55F-F1CBF87F986C}"/>
              </a:ext>
            </a:extLst>
          </p:cNvPr>
          <p:cNvSpPr/>
          <p:nvPr userDrawn="1"/>
        </p:nvSpPr>
        <p:spPr>
          <a:xfrm>
            <a:off x="711200" y="6112934"/>
            <a:ext cx="10795000" cy="237067"/>
          </a:xfrm>
          <a:prstGeom prst="rect">
            <a:avLst/>
          </a:prstGeom>
          <a:noFill/>
          <a:ln/>
        </p:spPr>
        <p:txBody>
          <a:bodyPr wrap="square" lIns="0" tIns="0" rIns="0" bIns="0" rtlCol="0" anchor="t"/>
          <a:lstStyle/>
          <a:p>
            <a:pPr marL="0" marR="0" lvl="0" indent="0" algn="l" defTabSz="812851" rtl="0" eaLnBrk="1" fontAlgn="auto" latinLnBrk="0" hangingPunct="1">
              <a:lnSpc>
                <a:spcPts val="1867"/>
              </a:lnSpc>
              <a:spcBef>
                <a:spcPts val="0"/>
              </a:spcBef>
              <a:spcAft>
                <a:spcPts val="800"/>
              </a:spcAft>
              <a:buClrTx/>
              <a:buSzTx/>
              <a:buFontTx/>
              <a:buNone/>
              <a:tabLst/>
              <a:defRPr/>
            </a:pPr>
            <a:r>
              <a:rPr kumimoji="0" lang="en-US" sz="1200" b="0" i="0" u="none" strike="noStrike" kern="1200" cap="none" spc="0" normalizeH="0" baseline="0" noProof="0">
                <a:ln>
                  <a:noFill/>
                </a:ln>
                <a:solidFill>
                  <a:schemeClr val="tx1"/>
                </a:solidFill>
                <a:effectLst/>
                <a:uLnTx/>
                <a:uFillTx/>
                <a:latin typeface="Equip Regular" pitchFamily="34" charset="0"/>
                <a:ea typeface="Equip Regular" pitchFamily="34" charset="-122"/>
                <a:cs typeface="Equip Regular" pitchFamily="34" charset="-120"/>
              </a:rPr>
              <a:t>© Nagarro</a:t>
            </a:r>
            <a:endParaRPr kumimoji="0" lang="en-US" sz="1200" b="0" i="0" u="none" strike="noStrike" kern="1200" cap="none" spc="0" normalizeH="0" baseline="0" noProof="0">
              <a:ln>
                <a:noFill/>
              </a:ln>
              <a:solidFill>
                <a:schemeClr val="tx1"/>
              </a:solidFill>
              <a:effectLst/>
              <a:uLnTx/>
              <a:uFillTx/>
              <a:latin typeface="Calibri" panose="020F0502020204030204"/>
              <a:ea typeface="+mn-ea"/>
              <a:cs typeface="+mn-cs"/>
            </a:endParaRPr>
          </a:p>
        </p:txBody>
      </p:sp>
      <p:pic>
        <p:nvPicPr>
          <p:cNvPr id="2" name="Image 0" descr="preencoded.png">
            <a:extLst>
              <a:ext uri="{FF2B5EF4-FFF2-40B4-BE49-F238E27FC236}">
                <a16:creationId xmlns:a16="http://schemas.microsoft.com/office/drawing/2014/main" id="{9A7FABB7-1FA6-FC8B-7152-9E42511B0E8F}"/>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0" y="0"/>
            <a:ext cx="12192000" cy="5973296"/>
          </a:xfrm>
          <a:prstGeom prst="rect">
            <a:avLst/>
          </a:prstGeom>
        </p:spPr>
      </p:pic>
      <p:sp>
        <p:nvSpPr>
          <p:cNvPr id="5" name="Text 0">
            <a:extLst>
              <a:ext uri="{FF2B5EF4-FFF2-40B4-BE49-F238E27FC236}">
                <a16:creationId xmlns:a16="http://schemas.microsoft.com/office/drawing/2014/main" id="{EC819B70-0FB4-71F6-FBDC-3942CDAD8BA6}"/>
              </a:ext>
            </a:extLst>
          </p:cNvPr>
          <p:cNvSpPr/>
          <p:nvPr userDrawn="1"/>
        </p:nvSpPr>
        <p:spPr>
          <a:xfrm>
            <a:off x="711200" y="6112934"/>
            <a:ext cx="10795000" cy="237067"/>
          </a:xfrm>
          <a:prstGeom prst="rect">
            <a:avLst/>
          </a:prstGeom>
          <a:noFill/>
          <a:ln/>
        </p:spPr>
        <p:txBody>
          <a:bodyPr wrap="square" lIns="0" tIns="0" rIns="0" bIns="0" rtlCol="0" anchor="t"/>
          <a:lstStyle/>
          <a:p>
            <a:pPr defTabSz="812851">
              <a:lnSpc>
                <a:spcPts val="1867"/>
              </a:lnSpc>
              <a:spcAft>
                <a:spcPts val="800"/>
              </a:spcAft>
            </a:pPr>
            <a:r>
              <a:rPr lang="en-US" sz="1200">
                <a:solidFill>
                  <a:schemeClr val="tx1"/>
                </a:solidFill>
                <a:latin typeface="Equip Regular" pitchFamily="34" charset="0"/>
                <a:ea typeface="Equip Regular" pitchFamily="34" charset="-122"/>
                <a:cs typeface="Equip Regular" pitchFamily="34" charset="-120"/>
              </a:rPr>
              <a:t>© Nagarro</a:t>
            </a:r>
            <a:endParaRPr lang="en-US" sz="1200">
              <a:solidFill>
                <a:schemeClr val="tx1"/>
              </a:solidFill>
              <a:latin typeface="Calibri" panose="020F0502020204030204"/>
            </a:endParaRPr>
          </a:p>
        </p:txBody>
      </p:sp>
      <p:pic>
        <p:nvPicPr>
          <p:cNvPr id="8" name="Image 1" descr="preencoded.png">
            <a:extLst>
              <a:ext uri="{FF2B5EF4-FFF2-40B4-BE49-F238E27FC236}">
                <a16:creationId xmlns:a16="http://schemas.microsoft.com/office/drawing/2014/main" id="{71F8DD4A-3E23-CD6C-47B2-EB243555DE8F}"/>
              </a:ext>
            </a:extLst>
          </p:cNvPr>
          <p:cNvPicPr>
            <a:picLocks noChangeAspect="1"/>
          </p:cNvPicPr>
          <p:nvPr userDrawn="1"/>
        </p:nvPicPr>
        <p:blipFill>
          <a:blip r:embed="rId4"/>
          <a:srcRect/>
          <a:stretch/>
        </p:blipFill>
        <p:spPr>
          <a:xfrm>
            <a:off x="0" y="0"/>
            <a:ext cx="12192000" cy="6858000"/>
          </a:xfrm>
          <a:prstGeom prst="rect">
            <a:avLst/>
          </a:prstGeom>
        </p:spPr>
      </p:pic>
      <p:sp>
        <p:nvSpPr>
          <p:cNvPr id="6" name="Text 1">
            <a:extLst>
              <a:ext uri="{FF2B5EF4-FFF2-40B4-BE49-F238E27FC236}">
                <a16:creationId xmlns:a16="http://schemas.microsoft.com/office/drawing/2014/main" id="{94001BB7-9AFC-F57E-E08E-FBC384A9C800}"/>
              </a:ext>
            </a:extLst>
          </p:cNvPr>
          <p:cNvSpPr/>
          <p:nvPr userDrawn="1"/>
        </p:nvSpPr>
        <p:spPr>
          <a:xfrm>
            <a:off x="8305801" y="3259668"/>
            <a:ext cx="1938867" cy="338667"/>
          </a:xfrm>
          <a:prstGeom prst="rect">
            <a:avLst/>
          </a:prstGeom>
          <a:noFill/>
          <a:ln/>
        </p:spPr>
        <p:txBody>
          <a:bodyPr wrap="square" lIns="0" tIns="0" rIns="0" bIns="0" rtlCol="0" anchor="t"/>
          <a:lstStyle/>
          <a:p>
            <a:pPr defTabSz="812851">
              <a:lnSpc>
                <a:spcPts val="2667"/>
              </a:lnSpc>
            </a:pPr>
            <a:r>
              <a:rPr lang="en-US" sz="2667">
                <a:solidFill>
                  <a:schemeClr val="tx1"/>
                </a:solidFill>
                <a:latin typeface="Equip Extended Medium" pitchFamily="34" charset="0"/>
                <a:ea typeface="Equip Extended Medium" pitchFamily="34" charset="-122"/>
                <a:cs typeface="Equip Extended Medium" pitchFamily="34" charset="-120"/>
              </a:rPr>
              <a:t>Thank you.</a:t>
            </a:r>
            <a:endParaRPr lang="en-US" sz="2667">
              <a:solidFill>
                <a:schemeClr val="tx1"/>
              </a:solidFill>
              <a:latin typeface="Calibri" panose="020F0502020204030204"/>
            </a:endParaRPr>
          </a:p>
        </p:txBody>
      </p:sp>
    </p:spTree>
    <p:extLst>
      <p:ext uri="{BB962C8B-B14F-4D97-AF65-F5344CB8AC3E}">
        <p14:creationId xmlns:p14="http://schemas.microsoft.com/office/powerpoint/2010/main" val="114361929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4_1_Thank You White">
    <p:bg>
      <p:bgPr>
        <a:solidFill>
          <a:schemeClr val="bg1"/>
        </a:solidFill>
        <a:effectLst/>
      </p:bgPr>
    </p:bg>
    <p:spTree>
      <p:nvGrpSpPr>
        <p:cNvPr id="1" name=""/>
        <p:cNvGrpSpPr/>
        <p:nvPr/>
      </p:nvGrpSpPr>
      <p:grpSpPr>
        <a:xfrm>
          <a:off x="0" y="0"/>
          <a:ext cx="0" cy="0"/>
          <a:chOff x="0" y="0"/>
          <a:chExt cx="0" cy="0"/>
        </a:xfrm>
      </p:grpSpPr>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6"/>
            <a:ext cx="9767782" cy="498475"/>
          </a:xfrm>
        </p:spPr>
        <p:txBody>
          <a:bodyPr anchor="ctr">
            <a:normAutofit/>
          </a:bodyPr>
          <a:lstStyle>
            <a:lvl1pPr marL="0" indent="0">
              <a:buNone/>
              <a:defRPr sz="1000" b="0" i="0">
                <a:solidFill>
                  <a:schemeClr val="bg2"/>
                </a:solidFill>
                <a:latin typeface="Equip Extended Light" panose="02000503000000020004" pitchFamily="2" charset="77"/>
              </a:defRPr>
            </a:lvl1pPr>
          </a:lstStyle>
          <a:p>
            <a:pPr lvl="0"/>
            <a:r>
              <a:rPr lang="en-GB"/>
              <a:t>Edit Footnote</a:t>
            </a:r>
          </a:p>
        </p:txBody>
      </p:sp>
      <p:sp>
        <p:nvSpPr>
          <p:cNvPr id="8" name="Title 1">
            <a:extLst>
              <a:ext uri="{FF2B5EF4-FFF2-40B4-BE49-F238E27FC236}">
                <a16:creationId xmlns:a16="http://schemas.microsoft.com/office/drawing/2014/main" id="{35A180E1-0906-AF4F-AD8C-D37F88FAE72A}"/>
              </a:ext>
            </a:extLst>
          </p:cNvPr>
          <p:cNvSpPr>
            <a:spLocks noGrp="1"/>
          </p:cNvSpPr>
          <p:nvPr>
            <p:ph type="title" hasCustomPrompt="1"/>
          </p:nvPr>
        </p:nvSpPr>
        <p:spPr>
          <a:xfrm>
            <a:off x="611122" y="3173995"/>
            <a:ext cx="2894399" cy="510011"/>
          </a:xfrm>
          <a:prstGeom prst="rect">
            <a:avLst/>
          </a:prstGeom>
        </p:spPr>
        <p:txBody>
          <a:bodyPr wrap="square" anchor="ctr">
            <a:spAutoFit/>
          </a:bodyPr>
          <a:lstStyle>
            <a:lvl1pPr>
              <a:lnSpc>
                <a:spcPct val="80000"/>
              </a:lnSpc>
              <a:defRPr sz="3200" b="0" i="0">
                <a:solidFill>
                  <a:schemeClr val="tx1"/>
                </a:solidFill>
                <a:latin typeface="Equip Extended Medium" panose="02000603000000020004" pitchFamily="2" charset="77"/>
              </a:defRPr>
            </a:lvl1pPr>
          </a:lstStyle>
          <a:p>
            <a:r>
              <a:rPr lang="en-GB"/>
              <a:t>Edit title</a:t>
            </a:r>
            <a:endParaRPr lang="en-PT"/>
          </a:p>
        </p:txBody>
      </p:sp>
      <p:sp>
        <p:nvSpPr>
          <p:cNvPr id="12" name="Text Placeholder 7">
            <a:extLst>
              <a:ext uri="{FF2B5EF4-FFF2-40B4-BE49-F238E27FC236}">
                <a16:creationId xmlns:a16="http://schemas.microsoft.com/office/drawing/2014/main" id="{BDF32DB2-7359-CA47-9D2B-FC2E95C76AC4}"/>
              </a:ext>
            </a:extLst>
          </p:cNvPr>
          <p:cNvSpPr>
            <a:spLocks noGrp="1"/>
          </p:cNvSpPr>
          <p:nvPr>
            <p:ph type="body" sz="quarter" idx="12" hasCustomPrompt="1"/>
          </p:nvPr>
        </p:nvSpPr>
        <p:spPr>
          <a:xfrm>
            <a:off x="639386" y="5379198"/>
            <a:ext cx="9767782" cy="370665"/>
          </a:xfrm>
        </p:spPr>
        <p:txBody>
          <a:bodyPr tIns="108000" anchor="ctr">
            <a:spAutoFit/>
          </a:bodyPr>
          <a:lstStyle>
            <a:lvl1pPr marL="0" indent="0">
              <a:lnSpc>
                <a:spcPct val="100000"/>
              </a:lnSpc>
              <a:buNone/>
              <a:defRPr sz="1400" b="0" i="0">
                <a:solidFill>
                  <a:schemeClr val="tx1"/>
                </a:solidFill>
                <a:latin typeface="Equip Extended Light" panose="02000503000000020004" pitchFamily="2" charset="77"/>
              </a:defRPr>
            </a:lvl1pPr>
          </a:lstStyle>
          <a:p>
            <a:pPr lvl="0"/>
            <a:r>
              <a:rPr lang="en-GB"/>
              <a:t>Edit description</a:t>
            </a:r>
          </a:p>
        </p:txBody>
      </p:sp>
      <p:pic>
        <p:nvPicPr>
          <p:cNvPr id="6" name="N_3D_transp-updated-color.png" descr="N_3D_transp-updated-color.png">
            <a:extLst>
              <a:ext uri="{FF2B5EF4-FFF2-40B4-BE49-F238E27FC236}">
                <a16:creationId xmlns:a16="http://schemas.microsoft.com/office/drawing/2014/main" id="{B15D0DE5-FF21-6849-BFE2-D55351637875}"/>
              </a:ext>
            </a:extLst>
          </p:cNvPr>
          <p:cNvPicPr>
            <a:picLocks noChangeAspect="1"/>
          </p:cNvPicPr>
          <p:nvPr userDrawn="1"/>
        </p:nvPicPr>
        <p:blipFill>
          <a:blip r:embed="rId2"/>
          <a:srcRect l="26275" t="24199" r="29122" b="27518"/>
          <a:stretch>
            <a:fillRect/>
          </a:stretch>
        </p:blipFill>
        <p:spPr>
          <a:xfrm>
            <a:off x="4225441" y="1997476"/>
            <a:ext cx="3741121" cy="2863048"/>
          </a:xfrm>
          <a:prstGeom prst="rect">
            <a:avLst/>
          </a:prstGeom>
          <a:ln w="12700">
            <a:miter lim="400000"/>
          </a:ln>
        </p:spPr>
      </p:pic>
    </p:spTree>
    <p:extLst>
      <p:ext uri="{BB962C8B-B14F-4D97-AF65-F5344CB8AC3E}">
        <p14:creationId xmlns:p14="http://schemas.microsoft.com/office/powerpoint/2010/main" val="419550272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4_2_Thank You Blue">
    <p:bg>
      <p:bgPr>
        <a:solidFill>
          <a:schemeClr val="tx2"/>
        </a:solidFill>
        <a:effectLst/>
      </p:bgPr>
    </p:bg>
    <p:spTree>
      <p:nvGrpSpPr>
        <p:cNvPr id="1" name=""/>
        <p:cNvGrpSpPr/>
        <p:nvPr/>
      </p:nvGrpSpPr>
      <p:grpSpPr>
        <a:xfrm>
          <a:off x="0" y="0"/>
          <a:ext cx="0" cy="0"/>
          <a:chOff x="0" y="0"/>
          <a:chExt cx="0" cy="0"/>
        </a:xfrm>
      </p:grpSpPr>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6"/>
            <a:ext cx="9767782" cy="498475"/>
          </a:xfrm>
        </p:spPr>
        <p:txBody>
          <a:bodyPr anchor="ctr">
            <a:normAutofit/>
          </a:bodyPr>
          <a:lstStyle>
            <a:lvl1pPr marL="0" indent="0">
              <a:buNone/>
              <a:defRPr sz="1000" b="0" i="0">
                <a:solidFill>
                  <a:schemeClr val="accent3"/>
                </a:solidFill>
                <a:latin typeface="Equip Extended Light" panose="02000503000000020004" pitchFamily="2" charset="77"/>
              </a:defRPr>
            </a:lvl1pPr>
          </a:lstStyle>
          <a:p>
            <a:pPr lvl="0"/>
            <a:r>
              <a:rPr lang="en-GB"/>
              <a:t>Edit Footnote</a:t>
            </a:r>
          </a:p>
        </p:txBody>
      </p:sp>
      <p:sp>
        <p:nvSpPr>
          <p:cNvPr id="8" name="Title 1">
            <a:extLst>
              <a:ext uri="{FF2B5EF4-FFF2-40B4-BE49-F238E27FC236}">
                <a16:creationId xmlns:a16="http://schemas.microsoft.com/office/drawing/2014/main" id="{35A180E1-0906-AF4F-AD8C-D37F88FAE72A}"/>
              </a:ext>
            </a:extLst>
          </p:cNvPr>
          <p:cNvSpPr>
            <a:spLocks noGrp="1"/>
          </p:cNvSpPr>
          <p:nvPr>
            <p:ph type="title" hasCustomPrompt="1"/>
          </p:nvPr>
        </p:nvSpPr>
        <p:spPr>
          <a:xfrm>
            <a:off x="611122" y="3173995"/>
            <a:ext cx="2894399" cy="510011"/>
          </a:xfrm>
          <a:prstGeom prst="rect">
            <a:avLst/>
          </a:prstGeom>
        </p:spPr>
        <p:txBody>
          <a:bodyPr wrap="square" anchor="ctr">
            <a:spAutoFit/>
          </a:bodyPr>
          <a:lstStyle>
            <a:lvl1pPr>
              <a:lnSpc>
                <a:spcPct val="80000"/>
              </a:lnSpc>
              <a:defRPr sz="3200" b="0" i="0">
                <a:solidFill>
                  <a:schemeClr val="bg1"/>
                </a:solidFill>
                <a:latin typeface="Equip Extended Medium" panose="02000603000000020004" pitchFamily="2" charset="77"/>
              </a:defRPr>
            </a:lvl1pPr>
          </a:lstStyle>
          <a:p>
            <a:r>
              <a:rPr lang="en-GB"/>
              <a:t>Edit title</a:t>
            </a:r>
            <a:endParaRPr lang="en-PT"/>
          </a:p>
        </p:txBody>
      </p:sp>
      <p:sp>
        <p:nvSpPr>
          <p:cNvPr id="12" name="Text Placeholder 7">
            <a:extLst>
              <a:ext uri="{FF2B5EF4-FFF2-40B4-BE49-F238E27FC236}">
                <a16:creationId xmlns:a16="http://schemas.microsoft.com/office/drawing/2014/main" id="{BDF32DB2-7359-CA47-9D2B-FC2E95C76AC4}"/>
              </a:ext>
            </a:extLst>
          </p:cNvPr>
          <p:cNvSpPr>
            <a:spLocks noGrp="1"/>
          </p:cNvSpPr>
          <p:nvPr>
            <p:ph type="body" sz="quarter" idx="12" hasCustomPrompt="1"/>
          </p:nvPr>
        </p:nvSpPr>
        <p:spPr>
          <a:xfrm>
            <a:off x="639386" y="5379198"/>
            <a:ext cx="9767782" cy="370665"/>
          </a:xfrm>
        </p:spPr>
        <p:txBody>
          <a:bodyPr tIns="108000" anchor="ctr">
            <a:spAutoFit/>
          </a:bodyPr>
          <a:lstStyle>
            <a:lvl1pPr marL="0" indent="0">
              <a:lnSpc>
                <a:spcPct val="100000"/>
              </a:lnSpc>
              <a:buNone/>
              <a:defRPr sz="1400" b="0" i="0">
                <a:solidFill>
                  <a:schemeClr val="bg1"/>
                </a:solidFill>
                <a:latin typeface="Equip Extended Light" panose="02000503000000020004" pitchFamily="2" charset="77"/>
              </a:defRPr>
            </a:lvl1pPr>
          </a:lstStyle>
          <a:p>
            <a:pPr lvl="0"/>
            <a:r>
              <a:rPr lang="en-GB"/>
              <a:t>Edit description</a:t>
            </a:r>
          </a:p>
        </p:txBody>
      </p:sp>
      <p:pic>
        <p:nvPicPr>
          <p:cNvPr id="6" name="N_3D_transp-updated-color.png" descr="N_3D_transp-updated-color.png">
            <a:extLst>
              <a:ext uri="{FF2B5EF4-FFF2-40B4-BE49-F238E27FC236}">
                <a16:creationId xmlns:a16="http://schemas.microsoft.com/office/drawing/2014/main" id="{B15D0DE5-FF21-6849-BFE2-D55351637875}"/>
              </a:ext>
            </a:extLst>
          </p:cNvPr>
          <p:cNvPicPr>
            <a:picLocks noChangeAspect="1"/>
          </p:cNvPicPr>
          <p:nvPr userDrawn="1"/>
        </p:nvPicPr>
        <p:blipFill>
          <a:blip r:embed="rId2"/>
          <a:srcRect l="26275" t="24199" r="29122" b="27518"/>
          <a:stretch>
            <a:fillRect/>
          </a:stretch>
        </p:blipFill>
        <p:spPr>
          <a:xfrm>
            <a:off x="4225441" y="1997476"/>
            <a:ext cx="3741121" cy="2863048"/>
          </a:xfrm>
          <a:prstGeom prst="rect">
            <a:avLst/>
          </a:prstGeom>
          <a:ln w="12700">
            <a:miter lim="400000"/>
          </a:ln>
        </p:spPr>
      </p:pic>
    </p:spTree>
    <p:extLst>
      <p:ext uri="{BB962C8B-B14F-4D97-AF65-F5344CB8AC3E}">
        <p14:creationId xmlns:p14="http://schemas.microsoft.com/office/powerpoint/2010/main" val="3190015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4"/>
            <a:ext cx="5386917" cy="639763"/>
          </a:xfrm>
        </p:spPr>
        <p:txBody>
          <a:bodyPr anchor="b"/>
          <a:lstStyle>
            <a:lvl1pPr marL="0" indent="0">
              <a:buNone/>
              <a:defRPr sz="3199" b="1"/>
            </a:lvl1pPr>
            <a:lvl2pPr marL="609422" indent="0">
              <a:buNone/>
              <a:defRPr sz="2666" b="1"/>
            </a:lvl2pPr>
            <a:lvl3pPr marL="1218845" indent="0">
              <a:buNone/>
              <a:defRPr sz="2399" b="1"/>
            </a:lvl3pPr>
            <a:lvl4pPr marL="1828267" indent="0">
              <a:buNone/>
              <a:defRPr sz="2133" b="1"/>
            </a:lvl4pPr>
            <a:lvl5pPr marL="2437689" indent="0">
              <a:buNone/>
              <a:defRPr sz="2133" b="1"/>
            </a:lvl5pPr>
            <a:lvl6pPr marL="3047111" indent="0">
              <a:buNone/>
              <a:defRPr sz="2133" b="1"/>
            </a:lvl6pPr>
            <a:lvl7pPr marL="3656534" indent="0">
              <a:buNone/>
              <a:defRPr sz="2133" b="1"/>
            </a:lvl7pPr>
            <a:lvl8pPr marL="4265955" indent="0">
              <a:buNone/>
              <a:defRPr sz="2133" b="1"/>
            </a:lvl8pPr>
            <a:lvl9pPr marL="4875378"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199"/>
            </a:lvl1pPr>
            <a:lvl2pPr>
              <a:defRPr sz="2666"/>
            </a:lvl2pPr>
            <a:lvl3pPr>
              <a:defRPr sz="2399"/>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0" y="1535114"/>
            <a:ext cx="5389033" cy="639763"/>
          </a:xfrm>
        </p:spPr>
        <p:txBody>
          <a:bodyPr anchor="b"/>
          <a:lstStyle>
            <a:lvl1pPr marL="0" indent="0">
              <a:buNone/>
              <a:defRPr sz="3199" b="1"/>
            </a:lvl1pPr>
            <a:lvl2pPr marL="609422" indent="0">
              <a:buNone/>
              <a:defRPr sz="2666" b="1"/>
            </a:lvl2pPr>
            <a:lvl3pPr marL="1218845" indent="0">
              <a:buNone/>
              <a:defRPr sz="2399" b="1"/>
            </a:lvl3pPr>
            <a:lvl4pPr marL="1828267" indent="0">
              <a:buNone/>
              <a:defRPr sz="2133" b="1"/>
            </a:lvl4pPr>
            <a:lvl5pPr marL="2437689" indent="0">
              <a:buNone/>
              <a:defRPr sz="2133" b="1"/>
            </a:lvl5pPr>
            <a:lvl6pPr marL="3047111" indent="0">
              <a:buNone/>
              <a:defRPr sz="2133" b="1"/>
            </a:lvl6pPr>
            <a:lvl7pPr marL="3656534" indent="0">
              <a:buNone/>
              <a:defRPr sz="2133" b="1"/>
            </a:lvl7pPr>
            <a:lvl8pPr marL="4265955" indent="0">
              <a:buNone/>
              <a:defRPr sz="2133" b="1"/>
            </a:lvl8pPr>
            <a:lvl9pPr marL="48753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3199"/>
            </a:lvl1pPr>
            <a:lvl2pPr>
              <a:defRPr sz="2666"/>
            </a:lvl2pPr>
            <a:lvl3pPr>
              <a:defRPr sz="2399"/>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D1176A7-B091-469C-82C8-89C693043C40}" type="datetimeFigureOut">
              <a:rPr lang="en-US" smtClean="0">
                <a:solidFill>
                  <a:prstClr val="black">
                    <a:tint val="75000"/>
                  </a:prstClr>
                </a:solidFill>
              </a:rPr>
              <a:pPr/>
              <a:t>10/24/2023</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50337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solidFill>
                  <a:prstClr val="black">
                    <a:tint val="75000"/>
                  </a:prstClr>
                </a:solidFill>
              </a:rPr>
              <a:pPr/>
              <a:t>10/24/2023</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
        <p:nvSpPr>
          <p:cNvPr id="6" name="Title 1"/>
          <p:cNvSpPr>
            <a:spLocks noGrp="1"/>
          </p:cNvSpPr>
          <p:nvPr>
            <p:ph type="title"/>
          </p:nvPr>
        </p:nvSpPr>
        <p:spPr>
          <a:xfrm>
            <a:off x="609600" y="274641"/>
            <a:ext cx="10972801" cy="715961"/>
          </a:xfrm>
        </p:spPr>
        <p:txBody>
          <a:bodyPr>
            <a:normAutofit/>
          </a:bodyPr>
          <a:lstStyle>
            <a:lvl1pPr algn="l">
              <a:defRPr sz="3732">
                <a:solidFill>
                  <a:schemeClr val="tx1">
                    <a:lumMod val="65000"/>
                    <a:lumOff val="35000"/>
                  </a:schemeClr>
                </a:solidFill>
              </a:defRPr>
            </a:lvl1pPr>
          </a:lstStyle>
          <a:p>
            <a:r>
              <a:rPr lang="en-US"/>
              <a:t>Click to edit Master title style</a:t>
            </a:r>
          </a:p>
        </p:txBody>
      </p:sp>
    </p:spTree>
    <p:extLst>
      <p:ext uri="{BB962C8B-B14F-4D97-AF65-F5344CB8AC3E}">
        <p14:creationId xmlns:p14="http://schemas.microsoft.com/office/powerpoint/2010/main" val="321952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solidFill>
                  <a:prstClr val="black">
                    <a:tint val="75000"/>
                  </a:prstClr>
                </a:solidFill>
              </a:rPr>
              <a:pPr/>
              <a:t>10/24/2023</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
        <p:nvSpPr>
          <p:cNvPr id="6" name="Title 1"/>
          <p:cNvSpPr>
            <a:spLocks noGrp="1"/>
          </p:cNvSpPr>
          <p:nvPr>
            <p:ph type="title"/>
          </p:nvPr>
        </p:nvSpPr>
        <p:spPr>
          <a:xfrm>
            <a:off x="609600" y="274641"/>
            <a:ext cx="10972801" cy="715961"/>
          </a:xfrm>
        </p:spPr>
        <p:txBody>
          <a:bodyPr>
            <a:normAutofit/>
          </a:bodyPr>
          <a:lstStyle>
            <a:lvl1pPr algn="l">
              <a:defRPr sz="3732">
                <a:solidFill>
                  <a:schemeClr val="bg1">
                    <a:lumMod val="50000"/>
                  </a:schemeClr>
                </a:solidFill>
              </a:defRPr>
            </a:lvl1pPr>
          </a:lstStyle>
          <a:p>
            <a:r>
              <a:rPr lang="en-US"/>
              <a:t>Click to edit Master title style</a:t>
            </a:r>
          </a:p>
        </p:txBody>
      </p:sp>
      <p:sp>
        <p:nvSpPr>
          <p:cNvPr id="7" name="Text Placeholder 9"/>
          <p:cNvSpPr>
            <a:spLocks noGrp="1"/>
          </p:cNvSpPr>
          <p:nvPr>
            <p:ph type="body" sz="quarter" idx="13" hasCustomPrompt="1"/>
          </p:nvPr>
        </p:nvSpPr>
        <p:spPr>
          <a:xfrm>
            <a:off x="609600" y="990600"/>
            <a:ext cx="10972801" cy="508000"/>
          </a:xfrm>
        </p:spPr>
        <p:txBody>
          <a:bodyPr>
            <a:noAutofit/>
          </a:bodyPr>
          <a:lstStyle>
            <a:lvl1pPr marL="0" indent="0">
              <a:buNone/>
              <a:defRPr sz="1866">
                <a:solidFill>
                  <a:schemeClr val="bg1">
                    <a:lumMod val="50000"/>
                  </a:schemeClr>
                </a:solidFill>
              </a:defRPr>
            </a:lvl1pPr>
          </a:lstStyle>
          <a:p>
            <a:pPr lvl="0"/>
            <a:r>
              <a:rPr lang="en-US"/>
              <a:t>Subtitle</a:t>
            </a:r>
          </a:p>
        </p:txBody>
      </p:sp>
    </p:spTree>
    <p:extLst>
      <p:ext uri="{BB962C8B-B14F-4D97-AF65-F5344CB8AC3E}">
        <p14:creationId xmlns:p14="http://schemas.microsoft.com/office/powerpoint/2010/main" val="1189169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1176A7-B091-469C-82C8-89C693043C40}" type="datetimeFigureOut">
              <a:rPr lang="en-US" smtClean="0">
                <a:solidFill>
                  <a:prstClr val="black">
                    <a:tint val="75000"/>
                  </a:prstClr>
                </a:solidFill>
              </a:rPr>
              <a:pPr/>
              <a:t>10/24/2023</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6762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8.xml"/><Relationship Id="rId4" Type="http://schemas.openxmlformats.org/officeDocument/2006/relationships/hyperlink" Target="http://www.presentationgo.com/" TargetMode="Externa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31.xml"/><Relationship Id="rId18" Type="http://schemas.openxmlformats.org/officeDocument/2006/relationships/slideLayout" Target="../slideLayouts/slideLayout36.xml"/><Relationship Id="rId26" Type="http://schemas.openxmlformats.org/officeDocument/2006/relationships/slideLayout" Target="../slideLayouts/slideLayout44.xml"/><Relationship Id="rId21" Type="http://schemas.openxmlformats.org/officeDocument/2006/relationships/slideLayout" Target="../slideLayouts/slideLayout39.xml"/><Relationship Id="rId34" Type="http://schemas.openxmlformats.org/officeDocument/2006/relationships/slideLayout" Target="../slideLayouts/slideLayout52.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5" Type="http://schemas.openxmlformats.org/officeDocument/2006/relationships/slideLayout" Target="../slideLayouts/slideLayout43.xml"/><Relationship Id="rId33" Type="http://schemas.openxmlformats.org/officeDocument/2006/relationships/slideLayout" Target="../slideLayouts/slideLayout51.xml"/><Relationship Id="rId38" Type="http://schemas.openxmlformats.org/officeDocument/2006/relationships/theme" Target="../theme/theme3.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20" Type="http://schemas.openxmlformats.org/officeDocument/2006/relationships/slideLayout" Target="../slideLayouts/slideLayout38.xml"/><Relationship Id="rId29" Type="http://schemas.openxmlformats.org/officeDocument/2006/relationships/slideLayout" Target="../slideLayouts/slideLayout47.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24" Type="http://schemas.openxmlformats.org/officeDocument/2006/relationships/slideLayout" Target="../slideLayouts/slideLayout42.xml"/><Relationship Id="rId32" Type="http://schemas.openxmlformats.org/officeDocument/2006/relationships/slideLayout" Target="../slideLayouts/slideLayout50.xml"/><Relationship Id="rId37" Type="http://schemas.openxmlformats.org/officeDocument/2006/relationships/slideLayout" Target="../slideLayouts/slideLayout55.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23" Type="http://schemas.openxmlformats.org/officeDocument/2006/relationships/slideLayout" Target="../slideLayouts/slideLayout41.xml"/><Relationship Id="rId28" Type="http://schemas.openxmlformats.org/officeDocument/2006/relationships/slideLayout" Target="../slideLayouts/slideLayout46.xml"/><Relationship Id="rId36" Type="http://schemas.openxmlformats.org/officeDocument/2006/relationships/slideLayout" Target="../slideLayouts/slideLayout54.xml"/><Relationship Id="rId10" Type="http://schemas.openxmlformats.org/officeDocument/2006/relationships/slideLayout" Target="../slideLayouts/slideLayout28.xml"/><Relationship Id="rId19" Type="http://schemas.openxmlformats.org/officeDocument/2006/relationships/slideLayout" Target="../slideLayouts/slideLayout37.xml"/><Relationship Id="rId31" Type="http://schemas.openxmlformats.org/officeDocument/2006/relationships/slideLayout" Target="../slideLayouts/slideLayout49.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 Id="rId22" Type="http://schemas.openxmlformats.org/officeDocument/2006/relationships/slideLayout" Target="../slideLayouts/slideLayout40.xml"/><Relationship Id="rId27" Type="http://schemas.openxmlformats.org/officeDocument/2006/relationships/slideLayout" Target="../slideLayouts/slideLayout45.xml"/><Relationship Id="rId30" Type="http://schemas.openxmlformats.org/officeDocument/2006/relationships/slideLayout" Target="../slideLayouts/slideLayout48.xml"/><Relationship Id="rId35" Type="http://schemas.openxmlformats.org/officeDocument/2006/relationships/slideLayout" Target="../slideLayouts/slideLayout53.xml"/><Relationship Id="rId8" Type="http://schemas.openxmlformats.org/officeDocument/2006/relationships/slideLayout" Target="../slideLayouts/slideLayout26.xml"/><Relationship Id="rId3"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100000">
              <a:srgbClr val="EEEEEE"/>
            </a:gs>
            <a:gs pos="67000">
              <a:schemeClr val="bg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41"/>
            <a:ext cx="10972801" cy="711081"/>
          </a:xfrm>
          <a:prstGeom prst="rect">
            <a:avLst/>
          </a:prstGeom>
        </p:spPr>
        <p:txBody>
          <a:bodyPr vert="horz" lIns="91436" tIns="45718" rIns="91436" bIns="45718" rtlCol="0" anchor="ctr">
            <a:normAutofit/>
          </a:bodyPr>
          <a:lstStyle/>
          <a:p>
            <a:r>
              <a:rPr lang="en-US"/>
              <a:t>Click to edit Master title style</a:t>
            </a:r>
          </a:p>
        </p:txBody>
      </p:sp>
      <p:sp>
        <p:nvSpPr>
          <p:cNvPr id="3" name="Text Placeholder 2"/>
          <p:cNvSpPr>
            <a:spLocks noGrp="1"/>
          </p:cNvSpPr>
          <p:nvPr>
            <p:ph type="body" idx="1"/>
          </p:nvPr>
        </p:nvSpPr>
        <p:spPr>
          <a:xfrm>
            <a:off x="609600" y="1138426"/>
            <a:ext cx="10972801" cy="4987739"/>
          </a:xfrm>
          <a:prstGeom prst="rect">
            <a:avLst/>
          </a:prstGeom>
        </p:spPr>
        <p:txBody>
          <a:bodyPr vert="horz" lIns="91436" tIns="45718" rIns="91436" bIns="4571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lIns="91436" tIns="45718" rIns="91436" bIns="45718" rtlCol="0" anchor="ctr"/>
          <a:lstStyle>
            <a:lvl1pPr algn="l">
              <a:defRPr sz="1600">
                <a:solidFill>
                  <a:schemeClr val="tx1">
                    <a:tint val="75000"/>
                  </a:schemeClr>
                </a:solidFill>
              </a:defRPr>
            </a:lvl1pPr>
          </a:lstStyle>
          <a:p>
            <a:pPr defTabSz="1218895"/>
            <a:fld id="{FD1176A7-B091-469C-82C8-89C693043C40}" type="datetimeFigureOut">
              <a:rPr lang="en-US" smtClean="0">
                <a:solidFill>
                  <a:prstClr val="black">
                    <a:tint val="75000"/>
                  </a:prstClr>
                </a:solidFill>
              </a:rPr>
              <a:pPr defTabSz="1218895"/>
              <a:t>10/24/2023</a:t>
            </a:fld>
            <a:endParaRPr lang="en-US">
              <a:solidFill>
                <a:prstClr val="black">
                  <a:tint val="75000"/>
                </a:prstClr>
              </a:solidFill>
            </a:endParaRPr>
          </a:p>
        </p:txBody>
      </p:sp>
      <p:sp>
        <p:nvSpPr>
          <p:cNvPr id="5" name="Footer Placeholder 4"/>
          <p:cNvSpPr>
            <a:spLocks noGrp="1"/>
          </p:cNvSpPr>
          <p:nvPr>
            <p:ph type="ftr" sz="quarter" idx="3"/>
          </p:nvPr>
        </p:nvSpPr>
        <p:spPr>
          <a:xfrm>
            <a:off x="4165601" y="6356353"/>
            <a:ext cx="3860800" cy="365125"/>
          </a:xfrm>
          <a:prstGeom prst="rect">
            <a:avLst/>
          </a:prstGeom>
        </p:spPr>
        <p:txBody>
          <a:bodyPr vert="horz" lIns="91436" tIns="45718" rIns="91436" bIns="45718" rtlCol="0" anchor="ctr"/>
          <a:lstStyle>
            <a:lvl1pPr algn="ctr">
              <a:defRPr sz="1600">
                <a:solidFill>
                  <a:schemeClr val="tx1">
                    <a:tint val="75000"/>
                  </a:schemeClr>
                </a:solidFill>
              </a:defRPr>
            </a:lvl1pPr>
          </a:lstStyle>
          <a:p>
            <a:pPr defTabSz="1218895"/>
            <a:endParaRPr lang="en-US">
              <a:solidFill>
                <a:prstClr val="black">
                  <a:tint val="75000"/>
                </a:prstClr>
              </a:solidFill>
            </a:endParaRPr>
          </a:p>
        </p:txBody>
      </p:sp>
      <p:sp>
        <p:nvSpPr>
          <p:cNvPr id="6" name="Slide Number Placeholder 5"/>
          <p:cNvSpPr>
            <a:spLocks noGrp="1"/>
          </p:cNvSpPr>
          <p:nvPr>
            <p:ph type="sldNum" sz="quarter" idx="4"/>
          </p:nvPr>
        </p:nvSpPr>
        <p:spPr>
          <a:xfrm>
            <a:off x="8737602" y="6356353"/>
            <a:ext cx="2844800" cy="365125"/>
          </a:xfrm>
          <a:prstGeom prst="rect">
            <a:avLst/>
          </a:prstGeom>
        </p:spPr>
        <p:txBody>
          <a:bodyPr vert="horz" lIns="91436" tIns="45718" rIns="91436" bIns="45718" rtlCol="0" anchor="ctr"/>
          <a:lstStyle>
            <a:lvl1pPr algn="r">
              <a:defRPr sz="1600">
                <a:solidFill>
                  <a:schemeClr val="tx1">
                    <a:tint val="75000"/>
                  </a:schemeClr>
                </a:solidFill>
              </a:defRPr>
            </a:lvl1pPr>
          </a:lstStyle>
          <a:p>
            <a:pPr defTabSz="1218895"/>
            <a:fld id="{5939B1FA-81F2-4940-9AF3-5EAFB5D6669B}" type="slidenum">
              <a:rPr lang="en-US" smtClean="0">
                <a:solidFill>
                  <a:prstClr val="black">
                    <a:tint val="75000"/>
                  </a:prstClr>
                </a:solidFill>
              </a:rPr>
              <a:pPr defTabSz="1218895"/>
              <a:t>‹#›</a:t>
            </a:fld>
            <a:endParaRPr lang="en-US">
              <a:solidFill>
                <a:prstClr val="black">
                  <a:tint val="75000"/>
                </a:prstClr>
              </a:solidFill>
            </a:endParaRPr>
          </a:p>
        </p:txBody>
      </p:sp>
    </p:spTree>
    <p:extLst>
      <p:ext uri="{BB962C8B-B14F-4D97-AF65-F5344CB8AC3E}">
        <p14:creationId xmlns:p14="http://schemas.microsoft.com/office/powerpoint/2010/main" val="456661928"/>
      </p:ext>
    </p:extLst>
  </p:cSld>
  <p:clrMap bg1="lt1" tx1="dk1" bg2="lt2" tx2="dk2" accent1="accent1" accent2="accent2" accent3="accent3" accent4="accent4" accent5="accent5" accent6="accent6" hlink="hlink" folHlink="folHlink"/>
  <p:sldLayoutIdLst>
    <p:sldLayoutId id="2147486718" r:id="rId1"/>
    <p:sldLayoutId id="2147486719" r:id="rId2"/>
    <p:sldLayoutId id="2147486720" r:id="rId3"/>
    <p:sldLayoutId id="2147486721" r:id="rId4"/>
    <p:sldLayoutId id="2147486722" r:id="rId5"/>
    <p:sldLayoutId id="2147486723" r:id="rId6"/>
    <p:sldLayoutId id="2147486724" r:id="rId7"/>
    <p:sldLayoutId id="2147486725" r:id="rId8"/>
    <p:sldLayoutId id="2147486726" r:id="rId9"/>
    <p:sldLayoutId id="2147486727" r:id="rId10"/>
    <p:sldLayoutId id="2147486728" r:id="rId11"/>
    <p:sldLayoutId id="2147486729" r:id="rId12"/>
    <p:sldLayoutId id="2147486730" r:id="rId13"/>
    <p:sldLayoutId id="2147486731" r:id="rId14"/>
    <p:sldLayoutId id="2147486732" r:id="rId15"/>
    <p:sldLayoutId id="2147486733" r:id="rId16"/>
    <p:sldLayoutId id="2147486734" r:id="rId17"/>
  </p:sldLayoutIdLst>
  <p:txStyles>
    <p:titleStyle>
      <a:lvl1pPr algn="l" defTabSz="1218845" rtl="0" eaLnBrk="1" latinLnBrk="0" hangingPunct="1">
        <a:spcBef>
          <a:spcPct val="0"/>
        </a:spcBef>
        <a:buNone/>
        <a:defRPr sz="3199" kern="1200">
          <a:solidFill>
            <a:schemeClr val="tx1">
              <a:lumMod val="65000"/>
              <a:lumOff val="35000"/>
            </a:schemeClr>
          </a:solidFill>
          <a:latin typeface="+mj-lt"/>
          <a:ea typeface="+mj-ea"/>
          <a:cs typeface="+mj-cs"/>
        </a:defRPr>
      </a:lvl1pPr>
    </p:titleStyle>
    <p:bodyStyle>
      <a:lvl1pPr marL="457067" indent="-457067" algn="l" defTabSz="1218845" rtl="0" eaLnBrk="1" latinLnBrk="0" hangingPunct="1">
        <a:spcBef>
          <a:spcPct val="20000"/>
        </a:spcBef>
        <a:buFont typeface="Arial" pitchFamily="34" charset="0"/>
        <a:buChar char="•"/>
        <a:defRPr sz="3599" kern="1200">
          <a:solidFill>
            <a:schemeClr val="tx1"/>
          </a:solidFill>
          <a:latin typeface="+mj-lt"/>
          <a:ea typeface="+mn-ea"/>
          <a:cs typeface="+mn-cs"/>
        </a:defRPr>
      </a:lvl1pPr>
      <a:lvl2pPr marL="990311" indent="-380889" algn="l" defTabSz="1218845" rtl="0" eaLnBrk="1" latinLnBrk="0" hangingPunct="1">
        <a:spcBef>
          <a:spcPct val="20000"/>
        </a:spcBef>
        <a:buFont typeface="Arial" pitchFamily="34" charset="0"/>
        <a:buChar char="–"/>
        <a:defRPr sz="3199" kern="1200">
          <a:solidFill>
            <a:schemeClr val="tx1"/>
          </a:solidFill>
          <a:latin typeface="+mj-lt"/>
          <a:ea typeface="+mn-ea"/>
          <a:cs typeface="+mn-cs"/>
        </a:defRPr>
      </a:lvl2pPr>
      <a:lvl3pPr marL="1523555" indent="-304712" algn="l" defTabSz="1218845" rtl="0" eaLnBrk="1" latinLnBrk="0" hangingPunct="1">
        <a:spcBef>
          <a:spcPct val="20000"/>
        </a:spcBef>
        <a:buFont typeface="Arial" pitchFamily="34" charset="0"/>
        <a:buChar char="•"/>
        <a:defRPr sz="2399" kern="1200">
          <a:solidFill>
            <a:schemeClr val="tx1"/>
          </a:solidFill>
          <a:latin typeface="+mj-lt"/>
          <a:ea typeface="+mn-ea"/>
          <a:cs typeface="+mn-cs"/>
        </a:defRPr>
      </a:lvl3pPr>
      <a:lvl4pPr marL="2132979" indent="-304712" algn="l" defTabSz="1218845"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400" indent="-304712" algn="l" defTabSz="1218845"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1822"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6pPr>
      <a:lvl7pPr marL="3961244"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7pPr>
      <a:lvl8pPr marL="4570666"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8pPr>
      <a:lvl9pPr marL="5180089"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9pPr>
    </p:bodyStyle>
    <p:otherStyle>
      <a:defPPr>
        <a:defRPr lang="en-US"/>
      </a:defPPr>
      <a:lvl1pPr marL="0" algn="l" defTabSz="1218845" rtl="0" eaLnBrk="1" latinLnBrk="0" hangingPunct="1">
        <a:defRPr sz="2399" kern="1200">
          <a:solidFill>
            <a:schemeClr val="tx1"/>
          </a:solidFill>
          <a:latin typeface="+mn-lt"/>
          <a:ea typeface="+mn-ea"/>
          <a:cs typeface="+mn-cs"/>
        </a:defRPr>
      </a:lvl1pPr>
      <a:lvl2pPr marL="609422" algn="l" defTabSz="1218845" rtl="0" eaLnBrk="1" latinLnBrk="0" hangingPunct="1">
        <a:defRPr sz="2399" kern="1200">
          <a:solidFill>
            <a:schemeClr val="tx1"/>
          </a:solidFill>
          <a:latin typeface="+mn-lt"/>
          <a:ea typeface="+mn-ea"/>
          <a:cs typeface="+mn-cs"/>
        </a:defRPr>
      </a:lvl2pPr>
      <a:lvl3pPr marL="1218845" algn="l" defTabSz="1218845" rtl="0" eaLnBrk="1" latinLnBrk="0" hangingPunct="1">
        <a:defRPr sz="2399" kern="1200">
          <a:solidFill>
            <a:schemeClr val="tx1"/>
          </a:solidFill>
          <a:latin typeface="+mn-lt"/>
          <a:ea typeface="+mn-ea"/>
          <a:cs typeface="+mn-cs"/>
        </a:defRPr>
      </a:lvl3pPr>
      <a:lvl4pPr marL="1828267" algn="l" defTabSz="1218845" rtl="0" eaLnBrk="1" latinLnBrk="0" hangingPunct="1">
        <a:defRPr sz="2399" kern="1200">
          <a:solidFill>
            <a:schemeClr val="tx1"/>
          </a:solidFill>
          <a:latin typeface="+mn-lt"/>
          <a:ea typeface="+mn-ea"/>
          <a:cs typeface="+mn-cs"/>
        </a:defRPr>
      </a:lvl4pPr>
      <a:lvl5pPr marL="2437689" algn="l" defTabSz="1218845" rtl="0" eaLnBrk="1" latinLnBrk="0" hangingPunct="1">
        <a:defRPr sz="2399" kern="1200">
          <a:solidFill>
            <a:schemeClr val="tx1"/>
          </a:solidFill>
          <a:latin typeface="+mn-lt"/>
          <a:ea typeface="+mn-ea"/>
          <a:cs typeface="+mn-cs"/>
        </a:defRPr>
      </a:lvl5pPr>
      <a:lvl6pPr marL="3047111" algn="l" defTabSz="1218845" rtl="0" eaLnBrk="1" latinLnBrk="0" hangingPunct="1">
        <a:defRPr sz="2399" kern="1200">
          <a:solidFill>
            <a:schemeClr val="tx1"/>
          </a:solidFill>
          <a:latin typeface="+mn-lt"/>
          <a:ea typeface="+mn-ea"/>
          <a:cs typeface="+mn-cs"/>
        </a:defRPr>
      </a:lvl6pPr>
      <a:lvl7pPr marL="3656534" algn="l" defTabSz="1218845" rtl="0" eaLnBrk="1" latinLnBrk="0" hangingPunct="1">
        <a:defRPr sz="2399" kern="1200">
          <a:solidFill>
            <a:schemeClr val="tx1"/>
          </a:solidFill>
          <a:latin typeface="+mn-lt"/>
          <a:ea typeface="+mn-ea"/>
          <a:cs typeface="+mn-cs"/>
        </a:defRPr>
      </a:lvl7pPr>
      <a:lvl8pPr marL="4265955" algn="l" defTabSz="1218845" rtl="0" eaLnBrk="1" latinLnBrk="0" hangingPunct="1">
        <a:defRPr sz="2399" kern="1200">
          <a:solidFill>
            <a:schemeClr val="tx1"/>
          </a:solidFill>
          <a:latin typeface="+mn-lt"/>
          <a:ea typeface="+mn-ea"/>
          <a:cs typeface="+mn-cs"/>
        </a:defRPr>
      </a:lvl8pPr>
      <a:lvl9pPr marL="4875378" algn="l" defTabSz="1218845" rtl="0" eaLnBrk="1" latinLnBrk="0" hangingPunct="1">
        <a:defRPr sz="23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EFEDEE"/>
            </a:gs>
            <a:gs pos="53000">
              <a:srgbClr val="F1EFF0"/>
            </a:gs>
            <a:gs pos="77000">
              <a:srgbClr val="EFEDEE"/>
            </a:gs>
            <a:gs pos="100000">
              <a:srgbClr val="EFEBEC"/>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06332"/>
            <a:ext cx="10515600" cy="739056"/>
          </a:xfrm>
          <a:prstGeom prst="rect">
            <a:avLst/>
          </a:prstGeom>
        </p:spPr>
        <p:txBody>
          <a:bodyPr rIns="0">
            <a:normAutofit/>
          </a:bodyPr>
          <a:lstStyle/>
          <a:p>
            <a:pPr marL="0" lvl="0"/>
            <a:r>
              <a:rPr lang="en-US"/>
              <a:t>Click to edit Master title style</a:t>
            </a:r>
          </a:p>
        </p:txBody>
      </p:sp>
      <p:sp>
        <p:nvSpPr>
          <p:cNvPr id="3" name="Text Placeholder 2"/>
          <p:cNvSpPr>
            <a:spLocks noGrp="1"/>
          </p:cNvSpPr>
          <p:nvPr>
            <p:ph type="body" idx="1"/>
          </p:nvPr>
        </p:nvSpPr>
        <p:spPr>
          <a:xfrm>
            <a:off x="838200" y="1219200"/>
            <a:ext cx="10515600" cy="49577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8"/>
          <p:cNvSpPr/>
          <p:nvPr userDrawn="1"/>
        </p:nvSpPr>
        <p:spPr>
          <a:xfrm>
            <a:off x="0" y="6305911"/>
            <a:ext cx="12192000" cy="5520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150" normalizeH="0" baseline="0" noProof="0">
                <a:ln>
                  <a:noFill/>
                </a:ln>
                <a:solidFill>
                  <a:prstClr val="white">
                    <a:lumMod val="75000"/>
                  </a:prstClr>
                </a:solidFill>
                <a:effectLst/>
                <a:uLnTx/>
                <a:uFillTx/>
                <a:latin typeface="+mn-lt"/>
                <a:ea typeface="+mn-ea"/>
                <a:cs typeface="+mn-cs"/>
              </a:rPr>
              <a:t>www.</a:t>
            </a:r>
            <a:r>
              <a:rPr kumimoji="0" lang="en-US" sz="3200" b="0" i="0" u="none" strike="noStrike" kern="1200" cap="none" spc="150" normalizeH="0" baseline="0" noProof="0">
                <a:ln>
                  <a:noFill/>
                </a:ln>
                <a:solidFill>
                  <a:prstClr val="black">
                    <a:lumMod val="85000"/>
                    <a:lumOff val="15000"/>
                  </a:prstClr>
                </a:solidFill>
                <a:effectLst/>
                <a:uLnTx/>
                <a:uFillTx/>
                <a:latin typeface="+mn-lt"/>
                <a:ea typeface="+mn-ea"/>
                <a:cs typeface="+mn-cs"/>
              </a:rPr>
              <a:t>presentationgo</a:t>
            </a:r>
            <a:r>
              <a:rPr kumimoji="0" lang="en-US" sz="3200" b="0" i="0" u="none" strike="noStrike" kern="1200" cap="none" spc="150" normalizeH="0" baseline="0" noProof="0">
                <a:ln>
                  <a:noFill/>
                </a:ln>
                <a:solidFill>
                  <a:prstClr val="white">
                    <a:lumMod val="75000"/>
                  </a:prstClr>
                </a:solidFill>
                <a:effectLst/>
                <a:uLnTx/>
                <a:uFillTx/>
                <a:latin typeface="+mn-lt"/>
                <a:ea typeface="+mn-ea"/>
                <a:cs typeface="+mn-cs"/>
              </a:rPr>
              <a:t>.com</a:t>
            </a:r>
          </a:p>
        </p:txBody>
      </p:sp>
      <p:sp>
        <p:nvSpPr>
          <p:cNvPr id="23" name="Freeform 22"/>
          <p:cNvSpPr/>
          <p:nvPr userDrawn="1"/>
        </p:nvSpPr>
        <p:spPr>
          <a:xfrm rot="5400000">
            <a:off x="183153" y="21288"/>
            <a:ext cx="369496" cy="761203"/>
          </a:xfrm>
          <a:custGeom>
            <a:avLst/>
            <a:gdLst>
              <a:gd name="connsiteX0" fmla="*/ 210916 w 1034764"/>
              <a:gd name="connsiteY0" fmla="*/ 535701 h 1598797"/>
              <a:gd name="connsiteX1" fmla="*/ 331908 w 1034764"/>
              <a:gd name="connsiteY1" fmla="*/ 284049 h 1598797"/>
              <a:gd name="connsiteX2" fmla="*/ 741774 w 1034764"/>
              <a:gd name="connsiteY2" fmla="*/ 315409 h 1598797"/>
              <a:gd name="connsiteX3" fmla="*/ 403935 w 1034764"/>
              <a:gd name="connsiteY3" fmla="*/ 375418 h 1598797"/>
              <a:gd name="connsiteX4" fmla="*/ 266699 w 1034764"/>
              <a:gd name="connsiteY4" fmla="*/ 689905 h 1598797"/>
              <a:gd name="connsiteX5" fmla="*/ 266698 w 1034764"/>
              <a:gd name="connsiteY5" fmla="*/ 689907 h 1598797"/>
              <a:gd name="connsiteX6" fmla="*/ 210916 w 1034764"/>
              <a:gd name="connsiteY6" fmla="*/ 535701 h 1598797"/>
              <a:gd name="connsiteX7" fmla="*/ 134938 w 1034764"/>
              <a:gd name="connsiteY7" fmla="*/ 517381 h 1598797"/>
              <a:gd name="connsiteX8" fmla="*/ 517383 w 1034764"/>
              <a:gd name="connsiteY8" fmla="*/ 899826 h 1598797"/>
              <a:gd name="connsiteX9" fmla="*/ 899828 w 1034764"/>
              <a:gd name="connsiteY9" fmla="*/ 517381 h 1598797"/>
              <a:gd name="connsiteX10" fmla="*/ 517383 w 1034764"/>
              <a:gd name="connsiteY10" fmla="*/ 134936 h 1598797"/>
              <a:gd name="connsiteX11" fmla="*/ 134938 w 1034764"/>
              <a:gd name="connsiteY11" fmla="*/ 517381 h 1598797"/>
              <a:gd name="connsiteX12" fmla="*/ 0 w 1034764"/>
              <a:gd name="connsiteY12" fmla="*/ 517382 h 1598797"/>
              <a:gd name="connsiteX13" fmla="*/ 517382 w 1034764"/>
              <a:gd name="connsiteY13" fmla="*/ 0 h 1598797"/>
              <a:gd name="connsiteX14" fmla="*/ 1034764 w 1034764"/>
              <a:gd name="connsiteY14" fmla="*/ 517382 h 1598797"/>
              <a:gd name="connsiteX15" fmla="*/ 621653 w 1034764"/>
              <a:gd name="connsiteY15" fmla="*/ 1024253 h 1598797"/>
              <a:gd name="connsiteX16" fmla="*/ 620527 w 1034764"/>
              <a:gd name="connsiteY16" fmla="*/ 1024366 h 1598797"/>
              <a:gd name="connsiteX17" fmla="*/ 662992 w 1034764"/>
              <a:gd name="connsiteY17" fmla="*/ 1598797 h 1598797"/>
              <a:gd name="connsiteX18" fmla="*/ 371775 w 1034764"/>
              <a:gd name="connsiteY18" fmla="*/ 1598797 h 1598797"/>
              <a:gd name="connsiteX19" fmla="*/ 414241 w 1034764"/>
              <a:gd name="connsiteY19" fmla="*/ 1024367 h 1598797"/>
              <a:gd name="connsiteX20" fmla="*/ 413112 w 1034764"/>
              <a:gd name="connsiteY20" fmla="*/ 1024253 h 1598797"/>
              <a:gd name="connsiteX21" fmla="*/ 0 w 1034764"/>
              <a:gd name="connsiteY21" fmla="*/ 517382 h 159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34764" h="1598797">
                <a:moveTo>
                  <a:pt x="210916" y="535701"/>
                </a:moveTo>
                <a:cubicBezTo>
                  <a:pt x="207764" y="443901"/>
                  <a:pt x="249915" y="348683"/>
                  <a:pt x="331908" y="284049"/>
                </a:cubicBezTo>
                <a:cubicBezTo>
                  <a:pt x="463097" y="180634"/>
                  <a:pt x="646600" y="194675"/>
                  <a:pt x="741774" y="315409"/>
                </a:cubicBezTo>
                <a:cubicBezTo>
                  <a:pt x="631231" y="275026"/>
                  <a:pt x="502220" y="297941"/>
                  <a:pt x="403935" y="375418"/>
                </a:cubicBezTo>
                <a:cubicBezTo>
                  <a:pt x="305650" y="452895"/>
                  <a:pt x="253243" y="572989"/>
                  <a:pt x="266699" y="689905"/>
                </a:cubicBezTo>
                <a:lnTo>
                  <a:pt x="266698" y="689907"/>
                </a:lnTo>
                <a:cubicBezTo>
                  <a:pt x="231008" y="644631"/>
                  <a:pt x="212807" y="590781"/>
                  <a:pt x="210916" y="535701"/>
                </a:cubicBezTo>
                <a:close/>
                <a:moveTo>
                  <a:pt x="134938" y="517381"/>
                </a:moveTo>
                <a:cubicBezTo>
                  <a:pt x="134938" y="728600"/>
                  <a:pt x="306164" y="899826"/>
                  <a:pt x="517383" y="899826"/>
                </a:cubicBezTo>
                <a:cubicBezTo>
                  <a:pt x="728602" y="899826"/>
                  <a:pt x="899828" y="728600"/>
                  <a:pt x="899828" y="517381"/>
                </a:cubicBezTo>
                <a:cubicBezTo>
                  <a:pt x="899828" y="306162"/>
                  <a:pt x="728602" y="134936"/>
                  <a:pt x="517383" y="134936"/>
                </a:cubicBezTo>
                <a:cubicBezTo>
                  <a:pt x="306164" y="134936"/>
                  <a:pt x="134938" y="306162"/>
                  <a:pt x="134938" y="517381"/>
                </a:cubicBezTo>
                <a:close/>
                <a:moveTo>
                  <a:pt x="0" y="517382"/>
                </a:moveTo>
                <a:cubicBezTo>
                  <a:pt x="0" y="231640"/>
                  <a:pt x="231640" y="0"/>
                  <a:pt x="517382" y="0"/>
                </a:cubicBezTo>
                <a:cubicBezTo>
                  <a:pt x="803124" y="0"/>
                  <a:pt x="1034764" y="231640"/>
                  <a:pt x="1034764" y="517382"/>
                </a:cubicBezTo>
                <a:cubicBezTo>
                  <a:pt x="1034764" y="767406"/>
                  <a:pt x="857415" y="976008"/>
                  <a:pt x="621653" y="1024253"/>
                </a:cubicBezTo>
                <a:lnTo>
                  <a:pt x="620527" y="1024366"/>
                </a:lnTo>
                <a:lnTo>
                  <a:pt x="662992" y="1598797"/>
                </a:lnTo>
                <a:lnTo>
                  <a:pt x="371775" y="1598797"/>
                </a:lnTo>
                <a:lnTo>
                  <a:pt x="414241" y="1024367"/>
                </a:lnTo>
                <a:lnTo>
                  <a:pt x="413112" y="1024253"/>
                </a:lnTo>
                <a:cubicBezTo>
                  <a:pt x="177349" y="976008"/>
                  <a:pt x="0" y="767406"/>
                  <a:pt x="0" y="517382"/>
                </a:cubicBezTo>
                <a:close/>
              </a:path>
            </a:pathLst>
          </a:custGeom>
          <a:solidFill>
            <a:schemeClr val="bg1"/>
          </a:solidFill>
          <a:ln>
            <a:noFill/>
          </a:ln>
          <a:effectLst>
            <a:outerShdw blurRad="12700" dist="12700" dir="2700000" algn="t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sz="1800"/>
          </a:p>
        </p:txBody>
      </p:sp>
      <p:grpSp>
        <p:nvGrpSpPr>
          <p:cNvPr id="8" name="Group 7"/>
          <p:cNvGrpSpPr/>
          <p:nvPr userDrawn="1"/>
        </p:nvGrpSpPr>
        <p:grpSpPr>
          <a:xfrm>
            <a:off x="-2206543" y="-73804"/>
            <a:ext cx="1977373" cy="612144"/>
            <a:chOff x="-2096383" y="21447"/>
            <a:chExt cx="1483030" cy="612144"/>
          </a:xfrm>
        </p:grpSpPr>
        <p:sp>
          <p:nvSpPr>
            <p:cNvPr id="10" name="TextBox 9"/>
            <p:cNvSpPr txBox="1"/>
            <p:nvPr userDrawn="1"/>
          </p:nvSpPr>
          <p:spPr>
            <a:xfrm>
              <a:off x="-2096383" y="21447"/>
              <a:ext cx="274355" cy="246221"/>
            </a:xfrm>
            <a:prstGeom prst="rect">
              <a:avLst/>
            </a:prstGeom>
            <a:noFill/>
          </p:spPr>
          <p:txBody>
            <a:bodyPr wrap="none" rtlCol="0">
              <a:spAutoFit/>
            </a:bodyPr>
            <a:lstStyle/>
            <a:p>
              <a:r>
                <a:rPr lang="en-US" sz="1000">
                  <a:latin typeface="Open Sans" panose="020B0606030504020204" pitchFamily="34" charset="0"/>
                  <a:ea typeface="Open Sans" panose="020B0606030504020204" pitchFamily="34" charset="0"/>
                  <a:cs typeface="Open Sans" panose="020B0606030504020204" pitchFamily="34" charset="0"/>
                </a:rPr>
                <a:t>By:</a:t>
              </a:r>
            </a:p>
          </p:txBody>
        </p:sp>
        <p:sp>
          <p:nvSpPr>
            <p:cNvPr id="11" name="TextBox 10"/>
            <p:cNvSpPr txBox="1"/>
            <p:nvPr userDrawn="1"/>
          </p:nvSpPr>
          <p:spPr>
            <a:xfrm>
              <a:off x="-1002010" y="387370"/>
              <a:ext cx="356108" cy="246221"/>
            </a:xfrm>
            <a:prstGeom prst="rect">
              <a:avLst/>
            </a:prstGeom>
            <a:noFill/>
          </p:spPr>
          <p:txBody>
            <a:bodyPr wrap="none" rtlCol="0">
              <a:spAutoFit/>
            </a:bodyPr>
            <a:lstStyle/>
            <a:p>
              <a:r>
                <a:rPr lang="en-US" sz="1000">
                  <a:latin typeface="Open Sans" panose="020B0606030504020204" pitchFamily="34" charset="0"/>
                  <a:ea typeface="Open Sans" panose="020B0606030504020204" pitchFamily="34" charset="0"/>
                  <a:cs typeface="Open Sans" panose="020B0606030504020204" pitchFamily="34" charset="0"/>
                </a:rPr>
                <a:t>.com</a:t>
              </a:r>
            </a:p>
          </p:txBody>
        </p:sp>
        <p:pic>
          <p:nvPicPr>
            <p:cNvPr id="12" name="Picture 11"/>
            <p:cNvPicPr>
              <a:picLocks noChangeAspect="1"/>
            </p:cNvPicPr>
            <p:nvPr userDrawn="1"/>
          </p:nvPicPr>
          <p:blipFill>
            <a:blip r:embed="rId3"/>
            <a:stretch>
              <a:fillRect/>
            </a:stretch>
          </p:blipFill>
          <p:spPr>
            <a:xfrm>
              <a:off x="-2018604" y="234547"/>
              <a:ext cx="1405251" cy="185944"/>
            </a:xfrm>
            <a:prstGeom prst="rect">
              <a:avLst/>
            </a:prstGeom>
          </p:spPr>
        </p:pic>
      </p:grpSp>
      <p:sp>
        <p:nvSpPr>
          <p:cNvPr id="13" name="Rectangle 12"/>
          <p:cNvSpPr/>
          <p:nvPr userDrawn="1"/>
        </p:nvSpPr>
        <p:spPr>
          <a:xfrm>
            <a:off x="-118532" y="6959601"/>
            <a:ext cx="1661032" cy="261610"/>
          </a:xfrm>
          <a:prstGeom prst="rect">
            <a:avLst/>
          </a:prstGeom>
        </p:spPr>
        <p:txBody>
          <a:bodyPr wrap="none">
            <a:spAutoFit/>
          </a:bodyPr>
          <a:lstStyle/>
          <a:p>
            <a:r>
              <a:rPr lang="en-US" sz="1100" b="0" i="0">
                <a:solidFill>
                  <a:srgbClr val="555555"/>
                </a:solidFill>
                <a:effectLst/>
                <a:latin typeface="Open Sans" panose="020B0606030504020204" pitchFamily="34" charset="0"/>
              </a:rPr>
              <a:t>© </a:t>
            </a:r>
            <a:r>
              <a:rPr lang="en-US" sz="1100" b="0" i="0" u="none" strike="noStrike">
                <a:solidFill>
                  <a:srgbClr val="A5CD28"/>
                </a:solidFill>
                <a:effectLst/>
                <a:latin typeface="Open Sans" panose="020B0606030504020204" pitchFamily="34" charset="0"/>
                <a:hlinkClick r:id="rId4" tooltip="PresentationGo!"/>
              </a:rPr>
              <a:t>presentationgo.com</a:t>
            </a:r>
            <a:endParaRPr lang="en-US" sz="1100"/>
          </a:p>
        </p:txBody>
      </p:sp>
    </p:spTree>
    <p:extLst>
      <p:ext uri="{BB962C8B-B14F-4D97-AF65-F5344CB8AC3E}">
        <p14:creationId xmlns:p14="http://schemas.microsoft.com/office/powerpoint/2010/main" val="3583889864"/>
      </p:ext>
    </p:extLst>
  </p:cSld>
  <p:clrMap bg1="lt1" tx1="dk1" bg2="lt2" tx2="dk2" accent1="accent1" accent2="accent2" accent3="accent3" accent4="accent4" accent5="accent5" accent6="accent6" hlink="hlink" folHlink="folHlink"/>
  <p:sldLayoutIdLst>
    <p:sldLayoutId id="2147486793" r:id="rId1"/>
  </p:sldLayoutIdLst>
  <p:txStyles>
    <p:titleStyle>
      <a:lvl1pPr algn="l" defTabSz="914400" rtl="0" eaLnBrk="1" latinLnBrk="0" hangingPunct="1">
        <a:lnSpc>
          <a:spcPct val="90000"/>
        </a:lnSpc>
        <a:spcBef>
          <a:spcPct val="0"/>
        </a:spcBef>
        <a:buNone/>
        <a:defRPr lang="en-US" sz="3600" b="1" kern="1200">
          <a:solidFill>
            <a:schemeClr val="tx1"/>
          </a:solidFill>
          <a:latin typeface="Helvetica" panose="020B0500000000000000"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31B91D-EC1D-C843-823A-8776341F180F}"/>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de-DE"/>
              <a:t>Mastertitelformat bearbeiten</a:t>
            </a:r>
            <a:endParaRPr lang="en-PT"/>
          </a:p>
        </p:txBody>
      </p:sp>
      <p:sp>
        <p:nvSpPr>
          <p:cNvPr id="3" name="Text Placeholder 2">
            <a:extLst>
              <a:ext uri="{FF2B5EF4-FFF2-40B4-BE49-F238E27FC236}">
                <a16:creationId xmlns:a16="http://schemas.microsoft.com/office/drawing/2014/main" id="{F6CC87E8-CF73-C446-AD4C-FCBF625077A4}"/>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PT"/>
          </a:p>
        </p:txBody>
      </p:sp>
      <p:sp>
        <p:nvSpPr>
          <p:cNvPr id="4" name="Date Placeholder 3">
            <a:extLst>
              <a:ext uri="{FF2B5EF4-FFF2-40B4-BE49-F238E27FC236}">
                <a16:creationId xmlns:a16="http://schemas.microsoft.com/office/drawing/2014/main" id="{0A4DDBE4-667A-DD46-B17B-E7CB94041C81}"/>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100" b="0" i="0">
                <a:solidFill>
                  <a:schemeClr val="tx1"/>
                </a:solidFill>
                <a:latin typeface="Equip Light" panose="02000503000000020004" pitchFamily="2" charset="77"/>
              </a:defRPr>
            </a:lvl1pPr>
          </a:lstStyle>
          <a:p>
            <a:fld id="{EFC80696-FAF8-7A43-A227-9407CAA5A0D1}" type="datetimeFigureOut">
              <a:rPr lang="en-PT" smtClean="0"/>
              <a:pPr/>
              <a:t>10/24/2023</a:t>
            </a:fld>
            <a:endParaRPr lang="en-PT"/>
          </a:p>
        </p:txBody>
      </p:sp>
      <p:sp>
        <p:nvSpPr>
          <p:cNvPr id="5" name="Footer Placeholder 4">
            <a:extLst>
              <a:ext uri="{FF2B5EF4-FFF2-40B4-BE49-F238E27FC236}">
                <a16:creationId xmlns:a16="http://schemas.microsoft.com/office/drawing/2014/main" id="{898C6307-2D61-374D-941C-ED8DED0E4854}"/>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100" b="0" i="0">
                <a:solidFill>
                  <a:schemeClr val="tx1"/>
                </a:solidFill>
                <a:latin typeface="Equip Light" panose="02000503000000020004" pitchFamily="2" charset="77"/>
              </a:defRPr>
            </a:lvl1pPr>
          </a:lstStyle>
          <a:p>
            <a:endParaRPr lang="en-PT"/>
          </a:p>
        </p:txBody>
      </p:sp>
      <p:sp>
        <p:nvSpPr>
          <p:cNvPr id="6" name="Slide Number Placeholder 5">
            <a:extLst>
              <a:ext uri="{FF2B5EF4-FFF2-40B4-BE49-F238E27FC236}">
                <a16:creationId xmlns:a16="http://schemas.microsoft.com/office/drawing/2014/main" id="{031F51C9-0908-E04C-899D-AF69692CE793}"/>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100" b="0" i="0">
                <a:solidFill>
                  <a:schemeClr val="tx1"/>
                </a:solidFill>
                <a:latin typeface="Equip Light" panose="02000503000000020004" pitchFamily="2" charset="77"/>
              </a:defRPr>
            </a:lvl1pPr>
          </a:lstStyle>
          <a:p>
            <a:fld id="{94EE45FB-11CC-594D-B3F6-AACB8EE154A1}" type="slidenum">
              <a:rPr lang="en-PT" smtClean="0"/>
              <a:pPr/>
              <a:t>‹#›</a:t>
            </a:fld>
            <a:endParaRPr lang="en-PT"/>
          </a:p>
        </p:txBody>
      </p:sp>
    </p:spTree>
    <p:extLst>
      <p:ext uri="{BB962C8B-B14F-4D97-AF65-F5344CB8AC3E}">
        <p14:creationId xmlns:p14="http://schemas.microsoft.com/office/powerpoint/2010/main" val="2838234187"/>
      </p:ext>
    </p:extLst>
  </p:cSld>
  <p:clrMap bg1="lt1" tx1="dk1" bg2="lt2" tx2="dk2" accent1="accent1" accent2="accent2" accent3="accent3" accent4="accent4" accent5="accent5" accent6="accent6" hlink="hlink" folHlink="folHlink"/>
  <p:sldLayoutIdLst>
    <p:sldLayoutId id="2147487623" r:id="rId1"/>
    <p:sldLayoutId id="2147487624" r:id="rId2"/>
    <p:sldLayoutId id="2147487625" r:id="rId3"/>
    <p:sldLayoutId id="2147487626" r:id="rId4"/>
    <p:sldLayoutId id="2147487627" r:id="rId5"/>
    <p:sldLayoutId id="2147487628" r:id="rId6"/>
    <p:sldLayoutId id="2147487629" r:id="rId7"/>
    <p:sldLayoutId id="2147487630" r:id="rId8"/>
    <p:sldLayoutId id="2147487631" r:id="rId9"/>
    <p:sldLayoutId id="2147487632" r:id="rId10"/>
    <p:sldLayoutId id="2147487633" r:id="rId11"/>
    <p:sldLayoutId id="2147487634" r:id="rId12"/>
    <p:sldLayoutId id="2147487635" r:id="rId13"/>
    <p:sldLayoutId id="2147487636" r:id="rId14"/>
    <p:sldLayoutId id="2147487637" r:id="rId15"/>
    <p:sldLayoutId id="2147487638" r:id="rId16"/>
    <p:sldLayoutId id="2147487639" r:id="rId17"/>
    <p:sldLayoutId id="2147487640" r:id="rId18"/>
    <p:sldLayoutId id="2147487641" r:id="rId19"/>
    <p:sldLayoutId id="2147487642" r:id="rId20"/>
    <p:sldLayoutId id="2147487643" r:id="rId21"/>
    <p:sldLayoutId id="2147487644" r:id="rId22"/>
    <p:sldLayoutId id="2147487645" r:id="rId23"/>
    <p:sldLayoutId id="2147487646" r:id="rId24"/>
    <p:sldLayoutId id="2147487647" r:id="rId25"/>
    <p:sldLayoutId id="2147487648" r:id="rId26"/>
    <p:sldLayoutId id="2147487649" r:id="rId27"/>
    <p:sldLayoutId id="2147487650" r:id="rId28"/>
    <p:sldLayoutId id="2147487651" r:id="rId29"/>
    <p:sldLayoutId id="2147487652" r:id="rId30"/>
    <p:sldLayoutId id="2147487653" r:id="rId31"/>
    <p:sldLayoutId id="2147487654" r:id="rId32"/>
    <p:sldLayoutId id="2147487655" r:id="rId33"/>
    <p:sldLayoutId id="2147487656" r:id="rId34"/>
    <p:sldLayoutId id="2147487657" r:id="rId35"/>
    <p:sldLayoutId id="2147487658" r:id="rId36"/>
    <p:sldLayoutId id="2147487659" r:id="rId37"/>
  </p:sldLayoutIdLst>
  <p:txStyles>
    <p:titleStyle>
      <a:lvl1pPr algn="l" defTabSz="914446" rtl="0" eaLnBrk="1" latinLnBrk="0" hangingPunct="1">
        <a:lnSpc>
          <a:spcPct val="90000"/>
        </a:lnSpc>
        <a:spcBef>
          <a:spcPct val="0"/>
        </a:spcBef>
        <a:buNone/>
        <a:defRPr sz="3200" b="1" i="0" kern="1200">
          <a:solidFill>
            <a:srgbClr val="06041F"/>
          </a:solidFill>
          <a:latin typeface="Equip Extended" panose="02000503030000020004" pitchFamily="2" charset="77"/>
          <a:ea typeface="+mj-ea"/>
          <a:cs typeface="+mj-cs"/>
        </a:defRPr>
      </a:lvl1pPr>
    </p:titleStyle>
    <p:bodyStyle>
      <a:lvl1pPr marL="228611" indent="-228611" algn="l" defTabSz="914446" rtl="0" eaLnBrk="1" latinLnBrk="0" hangingPunct="1">
        <a:lnSpc>
          <a:spcPct val="90000"/>
        </a:lnSpc>
        <a:spcBef>
          <a:spcPts val="1000"/>
        </a:spcBef>
        <a:buClr>
          <a:schemeClr val="accent1"/>
        </a:buClr>
        <a:buFont typeface="Arial" panose="020B0604020202020204" pitchFamily="34" charset="0"/>
        <a:buChar char="•"/>
        <a:defRPr sz="2000" b="0" i="0" kern="1200">
          <a:solidFill>
            <a:srgbClr val="06041F"/>
          </a:solidFill>
          <a:latin typeface="Equip Medium" panose="02000503030000020004" pitchFamily="2" charset="77"/>
          <a:ea typeface="+mn-ea"/>
          <a:cs typeface="+mn-cs"/>
        </a:defRPr>
      </a:lvl1pPr>
      <a:lvl2pPr marL="685834" indent="-228611" algn="l" defTabSz="914446" rtl="0" eaLnBrk="1" latinLnBrk="0" hangingPunct="1">
        <a:lnSpc>
          <a:spcPct val="90000"/>
        </a:lnSpc>
        <a:spcBef>
          <a:spcPts val="500"/>
        </a:spcBef>
        <a:buClr>
          <a:srgbClr val="00DBA9"/>
        </a:buClr>
        <a:buFont typeface="Arial" panose="020B0604020202020204" pitchFamily="34" charset="0"/>
        <a:buChar char="•"/>
        <a:defRPr sz="1800" b="0" i="0" kern="1200">
          <a:solidFill>
            <a:srgbClr val="06041F"/>
          </a:solidFill>
          <a:latin typeface="Equip" panose="02000503030000020004" pitchFamily="2" charset="77"/>
          <a:ea typeface="+mn-ea"/>
          <a:cs typeface="+mn-cs"/>
        </a:defRPr>
      </a:lvl2pPr>
      <a:lvl3pPr marL="1143057" indent="-228611" algn="l" defTabSz="914446" rtl="0" eaLnBrk="1" latinLnBrk="0" hangingPunct="1">
        <a:lnSpc>
          <a:spcPct val="90000"/>
        </a:lnSpc>
        <a:spcBef>
          <a:spcPts val="500"/>
        </a:spcBef>
        <a:buClr>
          <a:schemeClr val="accent1"/>
        </a:buClr>
        <a:buFont typeface="Arial" panose="020B0604020202020204" pitchFamily="34" charset="0"/>
        <a:buChar char="•"/>
        <a:defRPr sz="1600" b="0" i="0" kern="1200">
          <a:solidFill>
            <a:srgbClr val="06041F"/>
          </a:solidFill>
          <a:latin typeface="Equip" panose="02000503030000020004" pitchFamily="2" charset="77"/>
          <a:ea typeface="+mn-ea"/>
          <a:cs typeface="+mn-cs"/>
        </a:defRPr>
      </a:lvl3pPr>
      <a:lvl4pPr marL="1600280" indent="-228611" algn="l" defTabSz="914446" rtl="0" eaLnBrk="1" latinLnBrk="0" hangingPunct="1">
        <a:lnSpc>
          <a:spcPct val="90000"/>
        </a:lnSpc>
        <a:spcBef>
          <a:spcPts val="500"/>
        </a:spcBef>
        <a:buClr>
          <a:schemeClr val="accent1"/>
        </a:buClr>
        <a:buFont typeface="Arial" panose="020B0604020202020204" pitchFamily="34" charset="0"/>
        <a:buChar char="•"/>
        <a:defRPr sz="1400" b="0" i="0" kern="1200">
          <a:solidFill>
            <a:srgbClr val="06041F"/>
          </a:solidFill>
          <a:latin typeface="Equip Light" panose="02000503000000020004" pitchFamily="2" charset="77"/>
          <a:ea typeface="+mn-ea"/>
          <a:cs typeface="+mn-cs"/>
        </a:defRPr>
      </a:lvl4pPr>
      <a:lvl5pPr marL="2057503" indent="-228611" algn="l" defTabSz="914446" rtl="0" eaLnBrk="1" latinLnBrk="0" hangingPunct="1">
        <a:lnSpc>
          <a:spcPct val="90000"/>
        </a:lnSpc>
        <a:spcBef>
          <a:spcPts val="500"/>
        </a:spcBef>
        <a:buClr>
          <a:schemeClr val="accent1"/>
        </a:buClr>
        <a:buFont typeface="Arial" panose="020B0604020202020204" pitchFamily="34" charset="0"/>
        <a:buChar char="•"/>
        <a:defRPr sz="1200" b="0" i="0" kern="1200">
          <a:solidFill>
            <a:srgbClr val="06041F"/>
          </a:solidFill>
          <a:latin typeface="Equip Light" panose="02000503000000020004" pitchFamily="2" charset="77"/>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T"/>
      </a:defPPr>
      <a:lvl1pPr marL="0" algn="l" defTabSz="914446" rtl="0" eaLnBrk="1" latinLnBrk="0" hangingPunct="1">
        <a:defRPr sz="1800" kern="1200">
          <a:solidFill>
            <a:schemeClr val="tx1"/>
          </a:solidFill>
          <a:latin typeface="+mn-lt"/>
          <a:ea typeface="+mn-ea"/>
          <a:cs typeface="+mn-cs"/>
        </a:defRPr>
      </a:lvl1pPr>
      <a:lvl2pPr marL="457223" algn="l" defTabSz="914446" rtl="0" eaLnBrk="1" latinLnBrk="0" hangingPunct="1">
        <a:defRPr sz="1800" kern="1200">
          <a:solidFill>
            <a:schemeClr val="tx1"/>
          </a:solidFill>
          <a:latin typeface="+mn-lt"/>
          <a:ea typeface="+mn-ea"/>
          <a:cs typeface="+mn-cs"/>
        </a:defRPr>
      </a:lvl2pPr>
      <a:lvl3pPr marL="914446" algn="l" defTabSz="914446" rtl="0" eaLnBrk="1" latinLnBrk="0" hangingPunct="1">
        <a:defRPr sz="1800" kern="1200">
          <a:solidFill>
            <a:schemeClr val="tx1"/>
          </a:solidFill>
          <a:latin typeface="+mn-lt"/>
          <a:ea typeface="+mn-ea"/>
          <a:cs typeface="+mn-cs"/>
        </a:defRPr>
      </a:lvl3pPr>
      <a:lvl4pPr marL="1371669" algn="l" defTabSz="914446" rtl="0" eaLnBrk="1" latinLnBrk="0" hangingPunct="1">
        <a:defRPr sz="1800" kern="1200">
          <a:solidFill>
            <a:schemeClr val="tx1"/>
          </a:solidFill>
          <a:latin typeface="+mn-lt"/>
          <a:ea typeface="+mn-ea"/>
          <a:cs typeface="+mn-cs"/>
        </a:defRPr>
      </a:lvl4pPr>
      <a:lvl5pPr marL="1828891" algn="l" defTabSz="914446" rtl="0" eaLnBrk="1" latinLnBrk="0" hangingPunct="1">
        <a:defRPr sz="1800" kern="1200">
          <a:solidFill>
            <a:schemeClr val="tx1"/>
          </a:solidFill>
          <a:latin typeface="+mn-lt"/>
          <a:ea typeface="+mn-ea"/>
          <a:cs typeface="+mn-cs"/>
        </a:defRPr>
      </a:lvl5pPr>
      <a:lvl6pPr marL="2286114" algn="l" defTabSz="914446" rtl="0" eaLnBrk="1" latinLnBrk="0" hangingPunct="1">
        <a:defRPr sz="1800" kern="1200">
          <a:solidFill>
            <a:schemeClr val="tx1"/>
          </a:solidFill>
          <a:latin typeface="+mn-lt"/>
          <a:ea typeface="+mn-ea"/>
          <a:cs typeface="+mn-cs"/>
        </a:defRPr>
      </a:lvl6pPr>
      <a:lvl7pPr marL="2743337" algn="l" defTabSz="914446" rtl="0" eaLnBrk="1" latinLnBrk="0" hangingPunct="1">
        <a:defRPr sz="1800" kern="1200">
          <a:solidFill>
            <a:schemeClr val="tx1"/>
          </a:solidFill>
          <a:latin typeface="+mn-lt"/>
          <a:ea typeface="+mn-ea"/>
          <a:cs typeface="+mn-cs"/>
        </a:defRPr>
      </a:lvl7pPr>
      <a:lvl8pPr marL="3200560" algn="l" defTabSz="914446" rtl="0" eaLnBrk="1" latinLnBrk="0" hangingPunct="1">
        <a:defRPr sz="1800" kern="1200">
          <a:solidFill>
            <a:schemeClr val="tx1"/>
          </a:solidFill>
          <a:latin typeface="+mn-lt"/>
          <a:ea typeface="+mn-ea"/>
          <a:cs typeface="+mn-cs"/>
        </a:defRPr>
      </a:lvl8pPr>
      <a:lvl9pPr marL="3657783" algn="l" defTabSz="91444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1.xml"/><Relationship Id="rId1" Type="http://schemas.openxmlformats.org/officeDocument/2006/relationships/slideLayout" Target="../slideLayouts/slideLayout35.xml"/><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slides/_rels/slide3.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2.xml"/><Relationship Id="rId1" Type="http://schemas.openxmlformats.org/officeDocument/2006/relationships/slideLayout" Target="../slideLayouts/slideLayout35.xml"/><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slides/_rels/slide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5.xml"/><Relationship Id="rId5" Type="http://schemas.openxmlformats.org/officeDocument/2006/relationships/image" Target="../media/image37.jpeg"/><Relationship Id="rId4" Type="http://schemas.openxmlformats.org/officeDocument/2006/relationships/image" Target="../media/image3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1.xml"/></Relationships>
</file>

<file path=ppt/slides/_rels/slide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10A9D5F-293F-3FBD-57A3-3EA61D51130E}"/>
              </a:ext>
            </a:extLst>
          </p:cNvPr>
          <p:cNvSpPr>
            <a:spLocks noGrp="1"/>
          </p:cNvSpPr>
          <p:nvPr>
            <p:ph type="title"/>
          </p:nvPr>
        </p:nvSpPr>
        <p:spPr>
          <a:xfrm>
            <a:off x="560321" y="2945954"/>
            <a:ext cx="7801360" cy="769441"/>
          </a:xfrm>
        </p:spPr>
        <p:txBody>
          <a:bodyPr/>
          <a:lstStyle/>
          <a:p>
            <a:pPr>
              <a:lnSpc>
                <a:spcPct val="100000"/>
              </a:lnSpc>
            </a:pPr>
            <a:r>
              <a:rPr lang="en-US" sz="4400" b="0">
                <a:solidFill>
                  <a:srgbClr val="75E1C1"/>
                </a:solidFill>
              </a:rPr>
              <a:t>Scanner App</a:t>
            </a:r>
          </a:p>
        </p:txBody>
      </p:sp>
      <p:cxnSp>
        <p:nvCxnSpPr>
          <p:cNvPr id="6" name="Straight Connector 5">
            <a:extLst>
              <a:ext uri="{FF2B5EF4-FFF2-40B4-BE49-F238E27FC236}">
                <a16:creationId xmlns:a16="http://schemas.microsoft.com/office/drawing/2014/main" id="{451C861E-834E-FE4A-14C0-EDC0FF49C7CB}"/>
              </a:ext>
            </a:extLst>
          </p:cNvPr>
          <p:cNvCxnSpPr/>
          <p:nvPr/>
        </p:nvCxnSpPr>
        <p:spPr>
          <a:xfrm>
            <a:off x="2593006" y="363998"/>
            <a:ext cx="0" cy="36459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010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73FAA10-DE7A-B35E-0908-B26D1E4152E2}"/>
              </a:ext>
            </a:extLst>
          </p:cNvPr>
          <p:cNvSpPr/>
          <p:nvPr/>
        </p:nvSpPr>
        <p:spPr>
          <a:xfrm flipH="1">
            <a:off x="-38942" y="-65383"/>
            <a:ext cx="4376998" cy="69753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46">
              <a:defRPr/>
            </a:pPr>
            <a:endParaRPr lang="en-US">
              <a:solidFill>
                <a:srgbClr val="FFFFFF"/>
              </a:solidFill>
              <a:latin typeface="Equip Light"/>
            </a:endParaRPr>
          </a:p>
        </p:txBody>
      </p:sp>
      <p:grpSp>
        <p:nvGrpSpPr>
          <p:cNvPr id="2" name="Group 1">
            <a:extLst>
              <a:ext uri="{FF2B5EF4-FFF2-40B4-BE49-F238E27FC236}">
                <a16:creationId xmlns:a16="http://schemas.microsoft.com/office/drawing/2014/main" id="{8CE744CB-D30C-FC35-F5E6-4535B0FA788A}"/>
              </a:ext>
            </a:extLst>
          </p:cNvPr>
          <p:cNvGrpSpPr/>
          <p:nvPr/>
        </p:nvGrpSpPr>
        <p:grpSpPr>
          <a:xfrm>
            <a:off x="-39649" y="-1787"/>
            <a:ext cx="4992378" cy="7867425"/>
            <a:chOff x="0" y="1800225"/>
            <a:chExt cx="4298415" cy="5910914"/>
          </a:xfrm>
        </p:grpSpPr>
        <p:pic>
          <p:nvPicPr>
            <p:cNvPr id="4" name="Image 4" descr="preencoded.png">
              <a:extLst>
                <a:ext uri="{FF2B5EF4-FFF2-40B4-BE49-F238E27FC236}">
                  <a16:creationId xmlns:a16="http://schemas.microsoft.com/office/drawing/2014/main" id="{5E232F3C-8FA0-C7DF-CE66-B1F8EC8907F1}"/>
                </a:ext>
              </a:extLst>
            </p:cNvPr>
            <p:cNvPicPr>
              <a:picLocks noChangeAspect="1"/>
            </p:cNvPicPr>
            <p:nvPr/>
          </p:nvPicPr>
          <p:blipFill>
            <a:blip r:embed="rId3">
              <a:duotone>
                <a:prstClr val="black"/>
                <a:schemeClr val="accent1">
                  <a:tint val="45000"/>
                  <a:satMod val="400000"/>
                </a:schemeClr>
              </a:duotone>
              <a:extLst>
                <a:ext uri="{96DAC541-7B7A-43D3-8B79-37D633B846F1}">
                  <asvg:svgBlip xmlns:asvg="http://schemas.microsoft.com/office/drawing/2016/SVG/main" r:embed="rId4"/>
                </a:ext>
              </a:extLst>
            </a:blip>
            <a:srcRect/>
            <a:stretch/>
          </p:blipFill>
          <p:spPr>
            <a:xfrm>
              <a:off x="0" y="1952625"/>
              <a:ext cx="3796126" cy="4930806"/>
            </a:xfrm>
            <a:prstGeom prst="rect">
              <a:avLst/>
            </a:prstGeom>
          </p:spPr>
        </p:pic>
        <p:pic>
          <p:nvPicPr>
            <p:cNvPr id="5" name="Image 5" descr="preencoded.png">
              <a:extLst>
                <a:ext uri="{FF2B5EF4-FFF2-40B4-BE49-F238E27FC236}">
                  <a16:creationId xmlns:a16="http://schemas.microsoft.com/office/drawing/2014/main" id="{4145E6F1-1970-C623-3B9E-6EF4D554392A}"/>
                </a:ext>
              </a:extLst>
            </p:cNvPr>
            <p:cNvPicPr>
              <a:picLocks noChangeAspect="1"/>
            </p:cNvPicPr>
            <p:nvPr/>
          </p:nvPicPr>
          <p:blipFill>
            <a:blip r:embed="rId5">
              <a:duotone>
                <a:prstClr val="black"/>
                <a:schemeClr val="accent1">
                  <a:tint val="45000"/>
                  <a:satMod val="400000"/>
                </a:schemeClr>
              </a:duotone>
              <a:extLst>
                <a:ext uri="{96DAC541-7B7A-43D3-8B79-37D633B846F1}">
                  <asvg:svgBlip xmlns:asvg="http://schemas.microsoft.com/office/drawing/2016/SVG/main" r:embed="rId6"/>
                </a:ext>
              </a:extLst>
            </a:blip>
            <a:srcRect/>
            <a:stretch/>
          </p:blipFill>
          <p:spPr>
            <a:xfrm>
              <a:off x="0" y="1800225"/>
              <a:ext cx="2818294" cy="4730921"/>
            </a:xfrm>
            <a:prstGeom prst="rect">
              <a:avLst/>
            </a:prstGeom>
          </p:spPr>
        </p:pic>
        <p:pic>
          <p:nvPicPr>
            <p:cNvPr id="8" name="Image 6" descr="preencoded.png">
              <a:extLst>
                <a:ext uri="{FF2B5EF4-FFF2-40B4-BE49-F238E27FC236}">
                  <a16:creationId xmlns:a16="http://schemas.microsoft.com/office/drawing/2014/main" id="{D6EF18CF-2A38-C8F7-8A11-01AD763D0122}"/>
                </a:ext>
              </a:extLst>
            </p:cNvPr>
            <p:cNvPicPr>
              <a:picLocks noChangeAspect="1"/>
            </p:cNvPicPr>
            <p:nvPr/>
          </p:nvPicPr>
          <p:blipFill>
            <a:blip r:embed="rId7">
              <a:duotone>
                <a:prstClr val="black"/>
                <a:schemeClr val="accent1">
                  <a:tint val="45000"/>
                  <a:satMod val="400000"/>
                </a:schemeClr>
              </a:duotone>
              <a:extLst>
                <a:ext uri="{96DAC541-7B7A-43D3-8B79-37D633B846F1}">
                  <asvg:svgBlip xmlns:asvg="http://schemas.microsoft.com/office/drawing/2016/SVG/main" r:embed="rId8"/>
                </a:ext>
              </a:extLst>
            </a:blip>
            <a:srcRect/>
            <a:stretch/>
          </p:blipFill>
          <p:spPr>
            <a:xfrm>
              <a:off x="0" y="2381250"/>
              <a:ext cx="4298415" cy="5329889"/>
            </a:xfrm>
            <a:prstGeom prst="rect">
              <a:avLst/>
            </a:prstGeom>
          </p:spPr>
        </p:pic>
      </p:grpSp>
      <p:sp>
        <p:nvSpPr>
          <p:cNvPr id="7" name="Text Placeholder 1">
            <a:extLst>
              <a:ext uri="{FF2B5EF4-FFF2-40B4-BE49-F238E27FC236}">
                <a16:creationId xmlns:a16="http://schemas.microsoft.com/office/drawing/2014/main" id="{B9783164-9438-3F0A-7CB2-43CD221D250F}"/>
              </a:ext>
            </a:extLst>
          </p:cNvPr>
          <p:cNvSpPr txBox="1">
            <a:spLocks/>
          </p:cNvSpPr>
          <p:nvPr/>
        </p:nvSpPr>
        <p:spPr>
          <a:xfrm>
            <a:off x="265431" y="2785318"/>
            <a:ext cx="3798835" cy="643682"/>
          </a:xfrm>
          <a:prstGeom prst="rect">
            <a:avLst/>
          </a:prstGeom>
        </p:spPr>
        <p:txBody>
          <a:bodyPr vert="horz" lIns="91440" tIns="45720" rIns="91440" bIns="45720" rtlCol="0" anchor="t">
            <a:noAutofit/>
          </a:bodyPr>
          <a:lstStyle>
            <a:lvl1pPr marL="228611" indent="-228611" algn="l" defTabSz="914446" rtl="0" eaLnBrk="1" latinLnBrk="0" hangingPunct="1">
              <a:lnSpc>
                <a:spcPct val="90000"/>
              </a:lnSpc>
              <a:spcBef>
                <a:spcPts val="1000"/>
              </a:spcBef>
              <a:buClr>
                <a:schemeClr val="accent1"/>
              </a:buClr>
              <a:buFont typeface="Arial" panose="020B0604020202020204" pitchFamily="34" charset="0"/>
              <a:buChar char="•"/>
              <a:defRPr sz="2000" b="0" i="0" kern="1200">
                <a:solidFill>
                  <a:srgbClr val="06041F"/>
                </a:solidFill>
                <a:latin typeface="Equip Medium" panose="02000503030000020004" pitchFamily="2" charset="77"/>
                <a:ea typeface="+mn-ea"/>
                <a:cs typeface="+mn-cs"/>
              </a:defRPr>
            </a:lvl1pPr>
            <a:lvl2pPr marL="685834" indent="-228611" algn="l" defTabSz="914446" rtl="0" eaLnBrk="1" latinLnBrk="0" hangingPunct="1">
              <a:lnSpc>
                <a:spcPct val="90000"/>
              </a:lnSpc>
              <a:spcBef>
                <a:spcPts val="500"/>
              </a:spcBef>
              <a:buClr>
                <a:srgbClr val="00DBA9"/>
              </a:buClr>
              <a:buFont typeface="Arial" panose="020B0604020202020204" pitchFamily="34" charset="0"/>
              <a:buChar char="•"/>
              <a:defRPr sz="1800" b="0" i="0" kern="1200">
                <a:solidFill>
                  <a:srgbClr val="06041F"/>
                </a:solidFill>
                <a:latin typeface="Equip" panose="02000503030000020004" pitchFamily="2" charset="77"/>
                <a:ea typeface="+mn-ea"/>
                <a:cs typeface="+mn-cs"/>
              </a:defRPr>
            </a:lvl2pPr>
            <a:lvl3pPr marL="1143057" indent="-228611" algn="l" defTabSz="914446" rtl="0" eaLnBrk="1" latinLnBrk="0" hangingPunct="1">
              <a:lnSpc>
                <a:spcPct val="90000"/>
              </a:lnSpc>
              <a:spcBef>
                <a:spcPts val="500"/>
              </a:spcBef>
              <a:buClr>
                <a:schemeClr val="accent1"/>
              </a:buClr>
              <a:buFont typeface="Arial" panose="020B0604020202020204" pitchFamily="34" charset="0"/>
              <a:buChar char="•"/>
              <a:defRPr sz="1600" b="0" i="0" kern="1200">
                <a:solidFill>
                  <a:srgbClr val="06041F"/>
                </a:solidFill>
                <a:latin typeface="Equip" panose="02000503030000020004" pitchFamily="2" charset="77"/>
                <a:ea typeface="+mn-ea"/>
                <a:cs typeface="+mn-cs"/>
              </a:defRPr>
            </a:lvl3pPr>
            <a:lvl4pPr marL="1600280" indent="-228611" algn="l" defTabSz="914446" rtl="0" eaLnBrk="1" latinLnBrk="0" hangingPunct="1">
              <a:lnSpc>
                <a:spcPct val="90000"/>
              </a:lnSpc>
              <a:spcBef>
                <a:spcPts val="500"/>
              </a:spcBef>
              <a:buClr>
                <a:schemeClr val="accent1"/>
              </a:buClr>
              <a:buFont typeface="Arial" panose="020B0604020202020204" pitchFamily="34" charset="0"/>
              <a:buChar char="•"/>
              <a:defRPr sz="1400" b="0" i="0" kern="1200">
                <a:solidFill>
                  <a:srgbClr val="06041F"/>
                </a:solidFill>
                <a:latin typeface="Equip Light" panose="02000503000000020004" pitchFamily="2" charset="77"/>
                <a:ea typeface="+mn-ea"/>
                <a:cs typeface="+mn-cs"/>
              </a:defRPr>
            </a:lvl4pPr>
            <a:lvl5pPr marL="2057503" indent="-228611" algn="l" defTabSz="914446" rtl="0" eaLnBrk="1" latinLnBrk="0" hangingPunct="1">
              <a:lnSpc>
                <a:spcPct val="90000"/>
              </a:lnSpc>
              <a:spcBef>
                <a:spcPts val="500"/>
              </a:spcBef>
              <a:buClr>
                <a:schemeClr val="accent1"/>
              </a:buClr>
              <a:buFont typeface="Arial" panose="020B0604020202020204" pitchFamily="34" charset="0"/>
              <a:buChar char="•"/>
              <a:defRPr sz="1200" b="0" i="0" kern="1200">
                <a:solidFill>
                  <a:srgbClr val="06041F"/>
                </a:solidFill>
                <a:latin typeface="Equip Light" panose="02000503000000020004" pitchFamily="2" charset="77"/>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400">
                <a:solidFill>
                  <a:srgbClr val="00DAA9"/>
                </a:solidFill>
                <a:latin typeface="Equip Extended"/>
              </a:rPr>
              <a:t>Introduction</a:t>
            </a:r>
            <a:endParaRPr lang="en-US" sz="4400">
              <a:solidFill>
                <a:srgbClr val="00DAA9"/>
              </a:solidFill>
            </a:endParaRPr>
          </a:p>
        </p:txBody>
      </p:sp>
      <p:sp>
        <p:nvSpPr>
          <p:cNvPr id="9" name="Content Placeholder 2">
            <a:extLst>
              <a:ext uri="{FF2B5EF4-FFF2-40B4-BE49-F238E27FC236}">
                <a16:creationId xmlns:a16="http://schemas.microsoft.com/office/drawing/2014/main" id="{C1162B2D-1F1D-2FFD-4296-D69980FDD94C}"/>
              </a:ext>
            </a:extLst>
          </p:cNvPr>
          <p:cNvSpPr txBox="1">
            <a:spLocks/>
          </p:cNvSpPr>
          <p:nvPr/>
        </p:nvSpPr>
        <p:spPr>
          <a:xfrm>
            <a:off x="4916218" y="961053"/>
            <a:ext cx="6877675" cy="4945225"/>
          </a:xfrm>
          <a:prstGeom prst="rect">
            <a:avLst/>
          </a:prstGeom>
        </p:spPr>
        <p:txBody>
          <a:bodyPr vert="horz" lIns="91440" tIns="45720" rIns="91440" bIns="45720" rtlCol="0" anchor="t">
            <a:normAutofit lnSpcReduction="10000"/>
          </a:bodyPr>
          <a:lstStyle>
            <a:lvl1pPr marL="228611" indent="-228611" algn="l" defTabSz="914446" rtl="0" eaLnBrk="1" latinLnBrk="0" hangingPunct="1">
              <a:lnSpc>
                <a:spcPct val="90000"/>
              </a:lnSpc>
              <a:spcBef>
                <a:spcPts val="1000"/>
              </a:spcBef>
              <a:buClr>
                <a:schemeClr val="accent1"/>
              </a:buClr>
              <a:buFont typeface="Arial" panose="020B0604020202020204" pitchFamily="34" charset="0"/>
              <a:buChar char="•"/>
              <a:defRPr sz="2000" b="0" i="0" kern="1200">
                <a:solidFill>
                  <a:srgbClr val="06041F"/>
                </a:solidFill>
                <a:latin typeface="Equip Medium" panose="02000503030000020004" pitchFamily="2" charset="77"/>
                <a:ea typeface="+mn-ea"/>
                <a:cs typeface="+mn-cs"/>
              </a:defRPr>
            </a:lvl1pPr>
            <a:lvl2pPr marL="685834" indent="-228611" algn="l" defTabSz="914446" rtl="0" eaLnBrk="1" latinLnBrk="0" hangingPunct="1">
              <a:lnSpc>
                <a:spcPct val="90000"/>
              </a:lnSpc>
              <a:spcBef>
                <a:spcPts val="500"/>
              </a:spcBef>
              <a:buClr>
                <a:srgbClr val="00DBA9"/>
              </a:buClr>
              <a:buFont typeface="Arial" panose="020B0604020202020204" pitchFamily="34" charset="0"/>
              <a:buChar char="•"/>
              <a:defRPr sz="1800" b="0" i="0" kern="1200">
                <a:solidFill>
                  <a:srgbClr val="06041F"/>
                </a:solidFill>
                <a:latin typeface="Equip" panose="02000503030000020004" pitchFamily="2" charset="77"/>
                <a:ea typeface="+mn-ea"/>
                <a:cs typeface="+mn-cs"/>
              </a:defRPr>
            </a:lvl2pPr>
            <a:lvl3pPr marL="1143057" indent="-228611" algn="l" defTabSz="914446" rtl="0" eaLnBrk="1" latinLnBrk="0" hangingPunct="1">
              <a:lnSpc>
                <a:spcPct val="90000"/>
              </a:lnSpc>
              <a:spcBef>
                <a:spcPts val="500"/>
              </a:spcBef>
              <a:buClr>
                <a:schemeClr val="accent1"/>
              </a:buClr>
              <a:buFont typeface="Arial" panose="020B0604020202020204" pitchFamily="34" charset="0"/>
              <a:buChar char="•"/>
              <a:defRPr sz="1600" b="0" i="0" kern="1200">
                <a:solidFill>
                  <a:srgbClr val="06041F"/>
                </a:solidFill>
                <a:latin typeface="Equip" panose="02000503030000020004" pitchFamily="2" charset="77"/>
                <a:ea typeface="+mn-ea"/>
                <a:cs typeface="+mn-cs"/>
              </a:defRPr>
            </a:lvl3pPr>
            <a:lvl4pPr marL="1600280" indent="-228611" algn="l" defTabSz="914446" rtl="0" eaLnBrk="1" latinLnBrk="0" hangingPunct="1">
              <a:lnSpc>
                <a:spcPct val="90000"/>
              </a:lnSpc>
              <a:spcBef>
                <a:spcPts val="500"/>
              </a:spcBef>
              <a:buClr>
                <a:schemeClr val="accent1"/>
              </a:buClr>
              <a:buFont typeface="Arial" panose="020B0604020202020204" pitchFamily="34" charset="0"/>
              <a:buChar char="•"/>
              <a:defRPr sz="1400" b="0" i="0" kern="1200">
                <a:solidFill>
                  <a:srgbClr val="06041F"/>
                </a:solidFill>
                <a:latin typeface="Equip Light" panose="02000503000000020004" pitchFamily="2" charset="77"/>
                <a:ea typeface="+mn-ea"/>
                <a:cs typeface="+mn-cs"/>
              </a:defRPr>
            </a:lvl4pPr>
            <a:lvl5pPr marL="2057503" indent="-228611" algn="l" defTabSz="914446" rtl="0" eaLnBrk="1" latinLnBrk="0" hangingPunct="1">
              <a:lnSpc>
                <a:spcPct val="90000"/>
              </a:lnSpc>
              <a:spcBef>
                <a:spcPts val="500"/>
              </a:spcBef>
              <a:buClr>
                <a:schemeClr val="accent1"/>
              </a:buClr>
              <a:buFont typeface="Arial" panose="020B0604020202020204" pitchFamily="34" charset="0"/>
              <a:buChar char="•"/>
              <a:defRPr sz="1200" b="0" i="0" kern="1200">
                <a:solidFill>
                  <a:srgbClr val="06041F"/>
                </a:solidFill>
                <a:latin typeface="Equip Light" panose="02000503000000020004" pitchFamily="2" charset="77"/>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p>
          <a:p>
            <a:pPr marL="0" indent="0">
              <a:buNone/>
            </a:pPr>
            <a:r>
              <a:rPr lang="en-US">
                <a:latin typeface="Calibri"/>
                <a:cs typeface="Calibri"/>
              </a:rPr>
              <a:t>The scanner application is a tool that empowers you to effortlessly create, manage, and distribute unique QR codes and barcodes, all while keeping your users engaged through email notification, with seamless user experience and easy configurations.</a:t>
            </a:r>
          </a:p>
          <a:p>
            <a:pPr marL="0" indent="0">
              <a:buNone/>
            </a:pPr>
            <a:r>
              <a:rPr lang="en-US">
                <a:solidFill>
                  <a:schemeClr val="tx1"/>
                </a:solidFill>
                <a:latin typeface="Calibri"/>
                <a:ea typeface="Calibri" panose="020F0502020204030204" pitchFamily="34" charset="0"/>
                <a:cs typeface="Calibri"/>
              </a:rPr>
              <a:t>The Scanner App have wide range of application usage, few are listed below:</a:t>
            </a:r>
          </a:p>
          <a:p>
            <a:pPr marL="228600" indent="-228600"/>
            <a:r>
              <a:rPr lang="en-US">
                <a:latin typeface="Calibri"/>
                <a:cs typeface="Calibri"/>
              </a:rPr>
              <a:t>Businesses</a:t>
            </a:r>
            <a:r>
              <a:rPr lang="en-US" b="1">
                <a:latin typeface="Calibri"/>
                <a:cs typeface="Calibri"/>
              </a:rPr>
              <a:t>:</a:t>
            </a:r>
            <a:r>
              <a:rPr lang="en-US">
                <a:latin typeface="Calibri"/>
                <a:cs typeface="Calibri"/>
              </a:rPr>
              <a:t> Enhance marketing campaigns, track inventory, and engage customers.</a:t>
            </a:r>
          </a:p>
          <a:p>
            <a:pPr marL="228600" indent="-228600"/>
            <a:r>
              <a:rPr lang="en-US">
                <a:latin typeface="Calibri"/>
                <a:cs typeface="Calibri"/>
              </a:rPr>
              <a:t>Events</a:t>
            </a:r>
            <a:r>
              <a:rPr lang="en-US" b="1">
                <a:latin typeface="Calibri"/>
                <a:cs typeface="Calibri"/>
              </a:rPr>
              <a:t>:</a:t>
            </a:r>
            <a:r>
              <a:rPr lang="en-US">
                <a:latin typeface="Calibri"/>
                <a:cs typeface="Calibri"/>
              </a:rPr>
              <a:t> Simplify check-ins, share event details, and collect attendee information.</a:t>
            </a:r>
          </a:p>
          <a:p>
            <a:pPr marL="228600" indent="-228600"/>
            <a:r>
              <a:rPr lang="en-US">
                <a:latin typeface="Calibri"/>
                <a:cs typeface="Calibri"/>
              </a:rPr>
              <a:t>Education</a:t>
            </a:r>
            <a:r>
              <a:rPr lang="en-US" b="1">
                <a:latin typeface="Calibri"/>
                <a:cs typeface="Calibri"/>
              </a:rPr>
              <a:t>:</a:t>
            </a:r>
            <a:r>
              <a:rPr lang="en-US">
                <a:latin typeface="Calibri"/>
                <a:cs typeface="Calibri"/>
              </a:rPr>
              <a:t> Distribute resources, share links, and facilitate interactive learning.</a:t>
            </a:r>
          </a:p>
          <a:p>
            <a:pPr marL="228600" indent="-228600"/>
            <a:r>
              <a:rPr lang="en-US">
                <a:latin typeface="Calibri"/>
                <a:cs typeface="Calibri"/>
              </a:rPr>
              <a:t>Membership Clubs</a:t>
            </a:r>
            <a:r>
              <a:rPr lang="en-US" b="1">
                <a:latin typeface="Calibri"/>
                <a:cs typeface="Calibri"/>
              </a:rPr>
              <a:t>:</a:t>
            </a:r>
            <a:r>
              <a:rPr lang="en-US">
                <a:latin typeface="Calibri"/>
                <a:cs typeface="Calibri"/>
              </a:rPr>
              <a:t> Manage access, communicate updates, and strengthen community bonds.</a:t>
            </a:r>
          </a:p>
          <a:p>
            <a:pPr marL="0" indent="0">
              <a:buNone/>
            </a:pPr>
            <a:endParaRPr lang="en-US"/>
          </a:p>
          <a:p>
            <a:endParaRPr lang="en-US"/>
          </a:p>
        </p:txBody>
      </p:sp>
    </p:spTree>
    <p:extLst>
      <p:ext uri="{BB962C8B-B14F-4D97-AF65-F5344CB8AC3E}">
        <p14:creationId xmlns:p14="http://schemas.microsoft.com/office/powerpoint/2010/main" val="1241165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73FAA10-DE7A-B35E-0908-B26D1E4152E2}"/>
              </a:ext>
            </a:extLst>
          </p:cNvPr>
          <p:cNvSpPr/>
          <p:nvPr/>
        </p:nvSpPr>
        <p:spPr>
          <a:xfrm flipH="1">
            <a:off x="-38942" y="-65383"/>
            <a:ext cx="4376998" cy="69753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46">
              <a:defRPr/>
            </a:pPr>
            <a:endParaRPr lang="en-US">
              <a:solidFill>
                <a:srgbClr val="FFFFFF"/>
              </a:solidFill>
              <a:latin typeface="Equip Light"/>
            </a:endParaRPr>
          </a:p>
        </p:txBody>
      </p:sp>
      <p:grpSp>
        <p:nvGrpSpPr>
          <p:cNvPr id="2" name="Group 1">
            <a:extLst>
              <a:ext uri="{FF2B5EF4-FFF2-40B4-BE49-F238E27FC236}">
                <a16:creationId xmlns:a16="http://schemas.microsoft.com/office/drawing/2014/main" id="{8CE744CB-D30C-FC35-F5E6-4535B0FA788A}"/>
              </a:ext>
            </a:extLst>
          </p:cNvPr>
          <p:cNvGrpSpPr/>
          <p:nvPr/>
        </p:nvGrpSpPr>
        <p:grpSpPr>
          <a:xfrm>
            <a:off x="-39649" y="-1787"/>
            <a:ext cx="4992378" cy="7867425"/>
            <a:chOff x="0" y="1800225"/>
            <a:chExt cx="4298415" cy="5910914"/>
          </a:xfrm>
        </p:grpSpPr>
        <p:pic>
          <p:nvPicPr>
            <p:cNvPr id="4" name="Image 4" descr="preencoded.png">
              <a:extLst>
                <a:ext uri="{FF2B5EF4-FFF2-40B4-BE49-F238E27FC236}">
                  <a16:creationId xmlns:a16="http://schemas.microsoft.com/office/drawing/2014/main" id="{5E232F3C-8FA0-C7DF-CE66-B1F8EC8907F1}"/>
                </a:ext>
              </a:extLst>
            </p:cNvPr>
            <p:cNvPicPr>
              <a:picLocks noChangeAspect="1"/>
            </p:cNvPicPr>
            <p:nvPr/>
          </p:nvPicPr>
          <p:blipFill>
            <a:blip r:embed="rId3">
              <a:duotone>
                <a:prstClr val="black"/>
                <a:schemeClr val="accent1">
                  <a:tint val="45000"/>
                  <a:satMod val="400000"/>
                </a:schemeClr>
              </a:duotone>
              <a:extLst>
                <a:ext uri="{96DAC541-7B7A-43D3-8B79-37D633B846F1}">
                  <asvg:svgBlip xmlns:asvg="http://schemas.microsoft.com/office/drawing/2016/SVG/main" r:embed="rId4"/>
                </a:ext>
              </a:extLst>
            </a:blip>
            <a:srcRect/>
            <a:stretch/>
          </p:blipFill>
          <p:spPr>
            <a:xfrm>
              <a:off x="0" y="1952625"/>
              <a:ext cx="3796126" cy="4930806"/>
            </a:xfrm>
            <a:prstGeom prst="rect">
              <a:avLst/>
            </a:prstGeom>
          </p:spPr>
        </p:pic>
        <p:pic>
          <p:nvPicPr>
            <p:cNvPr id="5" name="Image 5" descr="preencoded.png">
              <a:extLst>
                <a:ext uri="{FF2B5EF4-FFF2-40B4-BE49-F238E27FC236}">
                  <a16:creationId xmlns:a16="http://schemas.microsoft.com/office/drawing/2014/main" id="{4145E6F1-1970-C623-3B9E-6EF4D554392A}"/>
                </a:ext>
              </a:extLst>
            </p:cNvPr>
            <p:cNvPicPr>
              <a:picLocks noChangeAspect="1"/>
            </p:cNvPicPr>
            <p:nvPr/>
          </p:nvPicPr>
          <p:blipFill>
            <a:blip r:embed="rId5">
              <a:duotone>
                <a:prstClr val="black"/>
                <a:schemeClr val="accent1">
                  <a:tint val="45000"/>
                  <a:satMod val="400000"/>
                </a:schemeClr>
              </a:duotone>
              <a:extLst>
                <a:ext uri="{96DAC541-7B7A-43D3-8B79-37D633B846F1}">
                  <asvg:svgBlip xmlns:asvg="http://schemas.microsoft.com/office/drawing/2016/SVG/main" r:embed="rId6"/>
                </a:ext>
              </a:extLst>
            </a:blip>
            <a:srcRect/>
            <a:stretch/>
          </p:blipFill>
          <p:spPr>
            <a:xfrm>
              <a:off x="0" y="1800225"/>
              <a:ext cx="2818294" cy="4730921"/>
            </a:xfrm>
            <a:prstGeom prst="rect">
              <a:avLst/>
            </a:prstGeom>
          </p:spPr>
        </p:pic>
        <p:pic>
          <p:nvPicPr>
            <p:cNvPr id="8" name="Image 6" descr="preencoded.png">
              <a:extLst>
                <a:ext uri="{FF2B5EF4-FFF2-40B4-BE49-F238E27FC236}">
                  <a16:creationId xmlns:a16="http://schemas.microsoft.com/office/drawing/2014/main" id="{D6EF18CF-2A38-C8F7-8A11-01AD763D0122}"/>
                </a:ext>
              </a:extLst>
            </p:cNvPr>
            <p:cNvPicPr>
              <a:picLocks noChangeAspect="1"/>
            </p:cNvPicPr>
            <p:nvPr/>
          </p:nvPicPr>
          <p:blipFill>
            <a:blip r:embed="rId7">
              <a:duotone>
                <a:prstClr val="black"/>
                <a:schemeClr val="accent1">
                  <a:tint val="45000"/>
                  <a:satMod val="400000"/>
                </a:schemeClr>
              </a:duotone>
              <a:extLst>
                <a:ext uri="{96DAC541-7B7A-43D3-8B79-37D633B846F1}">
                  <asvg:svgBlip xmlns:asvg="http://schemas.microsoft.com/office/drawing/2016/SVG/main" r:embed="rId8"/>
                </a:ext>
              </a:extLst>
            </a:blip>
            <a:srcRect/>
            <a:stretch/>
          </p:blipFill>
          <p:spPr>
            <a:xfrm>
              <a:off x="0" y="2381250"/>
              <a:ext cx="4298415" cy="5329889"/>
            </a:xfrm>
            <a:prstGeom prst="rect">
              <a:avLst/>
            </a:prstGeom>
          </p:spPr>
        </p:pic>
      </p:grpSp>
      <p:sp>
        <p:nvSpPr>
          <p:cNvPr id="7" name="Text Placeholder 1">
            <a:extLst>
              <a:ext uri="{FF2B5EF4-FFF2-40B4-BE49-F238E27FC236}">
                <a16:creationId xmlns:a16="http://schemas.microsoft.com/office/drawing/2014/main" id="{B9783164-9438-3F0A-7CB2-43CD221D250F}"/>
              </a:ext>
            </a:extLst>
          </p:cNvPr>
          <p:cNvSpPr txBox="1">
            <a:spLocks/>
          </p:cNvSpPr>
          <p:nvPr/>
        </p:nvSpPr>
        <p:spPr>
          <a:xfrm>
            <a:off x="539221" y="2778629"/>
            <a:ext cx="3246631" cy="643682"/>
          </a:xfrm>
          <a:prstGeom prst="rect">
            <a:avLst/>
          </a:prstGeom>
        </p:spPr>
        <p:txBody>
          <a:bodyPr vert="horz" lIns="91440" tIns="45720" rIns="91440" bIns="45720" rtlCol="0" anchor="t">
            <a:noAutofit/>
          </a:bodyPr>
          <a:lstStyle>
            <a:lvl1pPr marL="228611" indent="-228611" algn="l" defTabSz="914446" rtl="0" eaLnBrk="1" latinLnBrk="0" hangingPunct="1">
              <a:lnSpc>
                <a:spcPct val="90000"/>
              </a:lnSpc>
              <a:spcBef>
                <a:spcPts val="1000"/>
              </a:spcBef>
              <a:buClr>
                <a:schemeClr val="accent1"/>
              </a:buClr>
              <a:buFont typeface="Arial" panose="020B0604020202020204" pitchFamily="34" charset="0"/>
              <a:buChar char="•"/>
              <a:defRPr sz="2000" b="0" i="0" kern="1200">
                <a:solidFill>
                  <a:srgbClr val="06041F"/>
                </a:solidFill>
                <a:latin typeface="Equip Medium" panose="02000503030000020004" pitchFamily="2" charset="77"/>
                <a:ea typeface="+mn-ea"/>
                <a:cs typeface="+mn-cs"/>
              </a:defRPr>
            </a:lvl1pPr>
            <a:lvl2pPr marL="685834" indent="-228611" algn="l" defTabSz="914446" rtl="0" eaLnBrk="1" latinLnBrk="0" hangingPunct="1">
              <a:lnSpc>
                <a:spcPct val="90000"/>
              </a:lnSpc>
              <a:spcBef>
                <a:spcPts val="500"/>
              </a:spcBef>
              <a:buClr>
                <a:srgbClr val="00DBA9"/>
              </a:buClr>
              <a:buFont typeface="Arial" panose="020B0604020202020204" pitchFamily="34" charset="0"/>
              <a:buChar char="•"/>
              <a:defRPr sz="1800" b="0" i="0" kern="1200">
                <a:solidFill>
                  <a:srgbClr val="06041F"/>
                </a:solidFill>
                <a:latin typeface="Equip" panose="02000503030000020004" pitchFamily="2" charset="77"/>
                <a:ea typeface="+mn-ea"/>
                <a:cs typeface="+mn-cs"/>
              </a:defRPr>
            </a:lvl2pPr>
            <a:lvl3pPr marL="1143057" indent="-228611" algn="l" defTabSz="914446" rtl="0" eaLnBrk="1" latinLnBrk="0" hangingPunct="1">
              <a:lnSpc>
                <a:spcPct val="90000"/>
              </a:lnSpc>
              <a:spcBef>
                <a:spcPts val="500"/>
              </a:spcBef>
              <a:buClr>
                <a:schemeClr val="accent1"/>
              </a:buClr>
              <a:buFont typeface="Arial" panose="020B0604020202020204" pitchFamily="34" charset="0"/>
              <a:buChar char="•"/>
              <a:defRPr sz="1600" b="0" i="0" kern="1200">
                <a:solidFill>
                  <a:srgbClr val="06041F"/>
                </a:solidFill>
                <a:latin typeface="Equip" panose="02000503030000020004" pitchFamily="2" charset="77"/>
                <a:ea typeface="+mn-ea"/>
                <a:cs typeface="+mn-cs"/>
              </a:defRPr>
            </a:lvl3pPr>
            <a:lvl4pPr marL="1600280" indent="-228611" algn="l" defTabSz="914446" rtl="0" eaLnBrk="1" latinLnBrk="0" hangingPunct="1">
              <a:lnSpc>
                <a:spcPct val="90000"/>
              </a:lnSpc>
              <a:spcBef>
                <a:spcPts val="500"/>
              </a:spcBef>
              <a:buClr>
                <a:schemeClr val="accent1"/>
              </a:buClr>
              <a:buFont typeface="Arial" panose="020B0604020202020204" pitchFamily="34" charset="0"/>
              <a:buChar char="•"/>
              <a:defRPr sz="1400" b="0" i="0" kern="1200">
                <a:solidFill>
                  <a:srgbClr val="06041F"/>
                </a:solidFill>
                <a:latin typeface="Equip Light" panose="02000503000000020004" pitchFamily="2" charset="77"/>
                <a:ea typeface="+mn-ea"/>
                <a:cs typeface="+mn-cs"/>
              </a:defRPr>
            </a:lvl4pPr>
            <a:lvl5pPr marL="2057503" indent="-228611" algn="l" defTabSz="914446" rtl="0" eaLnBrk="1" latinLnBrk="0" hangingPunct="1">
              <a:lnSpc>
                <a:spcPct val="90000"/>
              </a:lnSpc>
              <a:spcBef>
                <a:spcPts val="500"/>
              </a:spcBef>
              <a:buClr>
                <a:schemeClr val="accent1"/>
              </a:buClr>
              <a:buFont typeface="Arial" panose="020B0604020202020204" pitchFamily="34" charset="0"/>
              <a:buChar char="•"/>
              <a:defRPr sz="1200" b="0" i="0" kern="1200">
                <a:solidFill>
                  <a:srgbClr val="06041F"/>
                </a:solidFill>
                <a:latin typeface="Equip Light" panose="02000503000000020004" pitchFamily="2" charset="77"/>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400">
                <a:solidFill>
                  <a:srgbClr val="00DAA9"/>
                </a:solidFill>
                <a:latin typeface="Equip Extended"/>
              </a:rPr>
              <a:t>Features</a:t>
            </a:r>
          </a:p>
        </p:txBody>
      </p:sp>
      <p:sp>
        <p:nvSpPr>
          <p:cNvPr id="10" name="Content Placeholder 2">
            <a:extLst>
              <a:ext uri="{FF2B5EF4-FFF2-40B4-BE49-F238E27FC236}">
                <a16:creationId xmlns:a16="http://schemas.microsoft.com/office/drawing/2014/main" id="{D05AE238-86F2-DD2B-5D0A-AF1C68C5300A}"/>
              </a:ext>
            </a:extLst>
          </p:cNvPr>
          <p:cNvSpPr txBox="1">
            <a:spLocks/>
          </p:cNvSpPr>
          <p:nvPr/>
        </p:nvSpPr>
        <p:spPr>
          <a:xfrm>
            <a:off x="5072029" y="1574800"/>
            <a:ext cx="6269434" cy="4470821"/>
          </a:xfrm>
          <a:prstGeom prst="rect">
            <a:avLst/>
          </a:prstGeom>
        </p:spPr>
        <p:txBody>
          <a:bodyPr vert="horz" lIns="91440" tIns="45720" rIns="91440" bIns="45720" rtlCol="0">
            <a:normAutofit/>
          </a:bodyPr>
          <a:lstStyle>
            <a:lvl1pPr marL="228611" indent="-228611" algn="l" defTabSz="914446" rtl="0" eaLnBrk="1" latinLnBrk="0" hangingPunct="1">
              <a:lnSpc>
                <a:spcPct val="90000"/>
              </a:lnSpc>
              <a:spcBef>
                <a:spcPts val="1000"/>
              </a:spcBef>
              <a:buClr>
                <a:schemeClr val="accent1"/>
              </a:buClr>
              <a:buFont typeface="Arial" panose="020B0604020202020204" pitchFamily="34" charset="0"/>
              <a:buChar char="•"/>
              <a:defRPr sz="2000" b="0" i="0" kern="1200">
                <a:solidFill>
                  <a:srgbClr val="06041F"/>
                </a:solidFill>
                <a:latin typeface="Equip Medium" panose="02000503030000020004" pitchFamily="2" charset="77"/>
                <a:ea typeface="+mn-ea"/>
                <a:cs typeface="+mn-cs"/>
              </a:defRPr>
            </a:lvl1pPr>
            <a:lvl2pPr marL="685834" indent="-228611" algn="l" defTabSz="914446" rtl="0" eaLnBrk="1" latinLnBrk="0" hangingPunct="1">
              <a:lnSpc>
                <a:spcPct val="90000"/>
              </a:lnSpc>
              <a:spcBef>
                <a:spcPts val="500"/>
              </a:spcBef>
              <a:buClr>
                <a:srgbClr val="00DBA9"/>
              </a:buClr>
              <a:buFont typeface="Arial" panose="020B0604020202020204" pitchFamily="34" charset="0"/>
              <a:buChar char="•"/>
              <a:defRPr sz="1800" b="0" i="0" kern="1200">
                <a:solidFill>
                  <a:srgbClr val="06041F"/>
                </a:solidFill>
                <a:latin typeface="Equip" panose="02000503030000020004" pitchFamily="2" charset="77"/>
                <a:ea typeface="+mn-ea"/>
                <a:cs typeface="+mn-cs"/>
              </a:defRPr>
            </a:lvl2pPr>
            <a:lvl3pPr marL="1143057" indent="-228611" algn="l" defTabSz="914446" rtl="0" eaLnBrk="1" latinLnBrk="0" hangingPunct="1">
              <a:lnSpc>
                <a:spcPct val="90000"/>
              </a:lnSpc>
              <a:spcBef>
                <a:spcPts val="500"/>
              </a:spcBef>
              <a:buClr>
                <a:schemeClr val="accent1"/>
              </a:buClr>
              <a:buFont typeface="Arial" panose="020B0604020202020204" pitchFamily="34" charset="0"/>
              <a:buChar char="•"/>
              <a:defRPr sz="1600" b="0" i="0" kern="1200">
                <a:solidFill>
                  <a:srgbClr val="06041F"/>
                </a:solidFill>
                <a:latin typeface="Equip" panose="02000503030000020004" pitchFamily="2" charset="77"/>
                <a:ea typeface="+mn-ea"/>
                <a:cs typeface="+mn-cs"/>
              </a:defRPr>
            </a:lvl3pPr>
            <a:lvl4pPr marL="1600280" indent="-228611" algn="l" defTabSz="914446" rtl="0" eaLnBrk="1" latinLnBrk="0" hangingPunct="1">
              <a:lnSpc>
                <a:spcPct val="90000"/>
              </a:lnSpc>
              <a:spcBef>
                <a:spcPts val="500"/>
              </a:spcBef>
              <a:buClr>
                <a:schemeClr val="accent1"/>
              </a:buClr>
              <a:buFont typeface="Arial" panose="020B0604020202020204" pitchFamily="34" charset="0"/>
              <a:buChar char="•"/>
              <a:defRPr sz="1400" b="0" i="0" kern="1200">
                <a:solidFill>
                  <a:srgbClr val="06041F"/>
                </a:solidFill>
                <a:latin typeface="Equip Light" panose="02000503000000020004" pitchFamily="2" charset="77"/>
                <a:ea typeface="+mn-ea"/>
                <a:cs typeface="+mn-cs"/>
              </a:defRPr>
            </a:lvl4pPr>
            <a:lvl5pPr marL="2057503" indent="-228611" algn="l" defTabSz="914446" rtl="0" eaLnBrk="1" latinLnBrk="0" hangingPunct="1">
              <a:lnSpc>
                <a:spcPct val="90000"/>
              </a:lnSpc>
              <a:spcBef>
                <a:spcPts val="500"/>
              </a:spcBef>
              <a:buClr>
                <a:schemeClr val="accent1"/>
              </a:buClr>
              <a:buFont typeface="Arial" panose="020B0604020202020204" pitchFamily="34" charset="0"/>
              <a:buChar char="•"/>
              <a:defRPr sz="1200" b="0" i="0" kern="1200">
                <a:solidFill>
                  <a:srgbClr val="06041F"/>
                </a:solidFill>
                <a:latin typeface="Equip Light" panose="02000503000000020004" pitchFamily="2" charset="77"/>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0050" lvl="2" indent="0"/>
            <a:endParaRPr lang="en-US"/>
          </a:p>
        </p:txBody>
      </p:sp>
      <p:sp>
        <p:nvSpPr>
          <p:cNvPr id="9" name="TextBox 8">
            <a:extLst>
              <a:ext uri="{FF2B5EF4-FFF2-40B4-BE49-F238E27FC236}">
                <a16:creationId xmlns:a16="http://schemas.microsoft.com/office/drawing/2014/main" id="{187167E8-2B09-221D-9FC1-529B01235A65}"/>
              </a:ext>
            </a:extLst>
          </p:cNvPr>
          <p:cNvSpPr txBox="1"/>
          <p:nvPr/>
        </p:nvSpPr>
        <p:spPr>
          <a:xfrm>
            <a:off x="5225143" y="1437152"/>
            <a:ext cx="6116320" cy="2308324"/>
          </a:xfrm>
          <a:prstGeom prst="rect">
            <a:avLst/>
          </a:prstGeom>
          <a:noFill/>
        </p:spPr>
        <p:txBody>
          <a:bodyPr wrap="square" lIns="91440" tIns="45720" rIns="91440" bIns="45720" anchor="t">
            <a:spAutoFit/>
          </a:bodyPr>
          <a:lstStyle/>
          <a:p>
            <a:pPr marL="285750" indent="-285750">
              <a:buFont typeface="Arial" panose="020B0604020202020204" pitchFamily="34" charset="0"/>
              <a:buChar char="•"/>
            </a:pPr>
            <a:r>
              <a:rPr lang="en-US"/>
              <a:t>Generation of QR Code, Bar Code and Data Matrix .</a:t>
            </a:r>
          </a:p>
          <a:p>
            <a:pPr marL="285750" indent="-285750">
              <a:buFont typeface="Arial" panose="020B0604020202020204" pitchFamily="34" charset="0"/>
              <a:buChar char="•"/>
            </a:pPr>
            <a:r>
              <a:rPr lang="en-US"/>
              <a:t>Creation of request manually and Bulk request creation.</a:t>
            </a:r>
          </a:p>
          <a:p>
            <a:pPr marL="285750" indent="-285750">
              <a:buFont typeface="Arial" panose="020B0604020202020204" pitchFamily="34" charset="0"/>
              <a:buChar char="•"/>
            </a:pPr>
            <a:r>
              <a:rPr lang="en-US"/>
              <a:t>Import of records to create request.</a:t>
            </a:r>
          </a:p>
          <a:p>
            <a:pPr marL="285750" indent="-285750">
              <a:buFont typeface="Arial" panose="020B0604020202020204" pitchFamily="34" charset="0"/>
              <a:buChar char="•"/>
            </a:pPr>
            <a:r>
              <a:rPr lang="en-US"/>
              <a:t>Export to excel of created requests.</a:t>
            </a:r>
          </a:p>
          <a:p>
            <a:pPr marL="285750" indent="-285750">
              <a:buFont typeface="Arial" panose="020B0604020202020204" pitchFamily="34" charset="0"/>
              <a:buChar char="•"/>
            </a:pPr>
            <a:r>
              <a:rPr lang="en-US"/>
              <a:t>View mode of created request with download QR.</a:t>
            </a:r>
          </a:p>
          <a:p>
            <a:pPr marL="285750" indent="-285750">
              <a:buFont typeface="Arial" panose="020B0604020202020204" pitchFamily="34" charset="0"/>
              <a:buChar char="•"/>
            </a:pPr>
            <a:r>
              <a:rPr lang="en-US"/>
              <a:t>Email notification with send email in bulk option.</a:t>
            </a:r>
          </a:p>
          <a:p>
            <a:pPr marL="285750" indent="-285750">
              <a:buFont typeface="Arial" panose="020B0604020202020204" pitchFamily="34" charset="0"/>
              <a:buChar char="•"/>
            </a:pPr>
            <a:r>
              <a:rPr lang="en-US"/>
              <a:t>User Management</a:t>
            </a:r>
          </a:p>
          <a:p>
            <a:pPr marL="285750" indent="-285750">
              <a:buFont typeface="Arial" panose="020B0604020202020204" pitchFamily="34" charset="0"/>
              <a:buChar char="•"/>
            </a:pPr>
            <a:r>
              <a:rPr lang="en-US"/>
              <a:t>Basic Configurations</a:t>
            </a:r>
          </a:p>
        </p:txBody>
      </p:sp>
    </p:spTree>
    <p:extLst>
      <p:ext uri="{BB962C8B-B14F-4D97-AF65-F5344CB8AC3E}">
        <p14:creationId xmlns:p14="http://schemas.microsoft.com/office/powerpoint/2010/main" val="3584656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67C2980-9EDA-CBFB-72E6-7ACCB2A90879}"/>
              </a:ext>
            </a:extLst>
          </p:cNvPr>
          <p:cNvSpPr txBox="1">
            <a:spLocks/>
          </p:cNvSpPr>
          <p:nvPr/>
        </p:nvSpPr>
        <p:spPr>
          <a:xfrm>
            <a:off x="9372829" y="6455775"/>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94EE45FB-11CC-594D-B3F6-AACB8EE154A1}" type="slidenum">
              <a:rPr kumimoji="0" lang="en-PT" sz="1100" b="0" i="0" u="none" strike="noStrike" kern="1200" cap="none" spc="0" normalizeH="0" baseline="0" noProof="0" smtClean="0">
                <a:ln>
                  <a:noFill/>
                </a:ln>
                <a:solidFill>
                  <a:srgbClr val="06041F"/>
                </a:solidFill>
                <a:effectLst/>
                <a:uLnTx/>
                <a:uFillTx/>
                <a:latin typeface="Equip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PT" sz="1100" b="0" i="0" u="none" strike="noStrike" kern="1200" cap="none" spc="0" normalizeH="0" baseline="0" noProof="0">
              <a:ln>
                <a:noFill/>
              </a:ln>
              <a:solidFill>
                <a:srgbClr val="06041F"/>
              </a:solidFill>
              <a:effectLst/>
              <a:uLnTx/>
              <a:uFillTx/>
              <a:latin typeface="Equip Light"/>
              <a:ea typeface="+mn-ea"/>
              <a:cs typeface="+mn-cs"/>
            </a:endParaRPr>
          </a:p>
        </p:txBody>
      </p:sp>
      <p:sp>
        <p:nvSpPr>
          <p:cNvPr id="3" name="© 2020 — Nagarro">
            <a:extLst>
              <a:ext uri="{FF2B5EF4-FFF2-40B4-BE49-F238E27FC236}">
                <a16:creationId xmlns:a16="http://schemas.microsoft.com/office/drawing/2014/main" id="{3067667B-927A-3657-26A5-54B2FD7C029D}"/>
              </a:ext>
            </a:extLst>
          </p:cNvPr>
          <p:cNvSpPr txBox="1"/>
          <p:nvPr/>
        </p:nvSpPr>
        <p:spPr>
          <a:xfrm>
            <a:off x="186136" y="6538942"/>
            <a:ext cx="1151727" cy="12785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lc="http://schemas.openxmlformats.org/drawingml/2006/lockedCanvas" xmlns="" val="1"/>
            </a:ext>
          </a:extLst>
        </p:spPr>
        <p:txBody>
          <a:bodyPr lIns="0" tIns="0" rIns="0" bIns="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4500"/>
              </a:spcBef>
              <a:spcAft>
                <a:spcPts val="0"/>
              </a:spcAft>
              <a:buClrTx/>
              <a:buSzTx/>
              <a:buFontTx/>
              <a:buNone/>
              <a:tabLst/>
              <a:defRPr/>
            </a:pPr>
            <a:r>
              <a:rPr kumimoji="0" sz="900" b="0" i="0" u="none" strike="noStrike" kern="1200" cap="none" spc="-36" normalizeH="0" baseline="0" noProof="0">
                <a:ln>
                  <a:noFill/>
                </a:ln>
                <a:solidFill>
                  <a:srgbClr val="06041F"/>
                </a:solidFill>
                <a:effectLst/>
                <a:uLnTx/>
                <a:uFillTx/>
                <a:latin typeface="Equip Extended Light"/>
                <a:sym typeface="Equip Extended Light"/>
              </a:rPr>
              <a:t>© 202</a:t>
            </a:r>
            <a:r>
              <a:rPr kumimoji="0" lang="en-IN" sz="900" b="0" i="0" u="none" strike="noStrike" kern="1200" cap="none" spc="-36" normalizeH="0" baseline="0" noProof="0">
                <a:ln>
                  <a:noFill/>
                </a:ln>
                <a:solidFill>
                  <a:srgbClr val="06041F"/>
                </a:solidFill>
                <a:effectLst/>
                <a:uLnTx/>
                <a:uFillTx/>
                <a:latin typeface="Equip Extended Light"/>
                <a:sym typeface="Equip Extended Light"/>
              </a:rPr>
              <a:t>3</a:t>
            </a:r>
            <a:r>
              <a:rPr kumimoji="0" sz="900" b="0" i="0" u="none" strike="noStrike" kern="1200" cap="none" spc="-36" normalizeH="0" baseline="0" noProof="0">
                <a:ln>
                  <a:noFill/>
                </a:ln>
                <a:solidFill>
                  <a:srgbClr val="06041F"/>
                </a:solidFill>
                <a:effectLst/>
                <a:uLnTx/>
                <a:uFillTx/>
                <a:latin typeface="Equip Extended Light"/>
                <a:sym typeface="Equip Extended Light"/>
              </a:rPr>
              <a:t> — Nagarro</a:t>
            </a:r>
          </a:p>
        </p:txBody>
      </p:sp>
      <p:sp>
        <p:nvSpPr>
          <p:cNvPr id="4" name="Title 3">
            <a:extLst>
              <a:ext uri="{FF2B5EF4-FFF2-40B4-BE49-F238E27FC236}">
                <a16:creationId xmlns:a16="http://schemas.microsoft.com/office/drawing/2014/main" id="{F524AC06-DED7-7CBA-7E66-0AD98799D9AF}"/>
              </a:ext>
            </a:extLst>
          </p:cNvPr>
          <p:cNvSpPr>
            <a:spLocks noGrp="1"/>
          </p:cNvSpPr>
          <p:nvPr/>
        </p:nvSpPr>
        <p:spPr>
          <a:xfrm>
            <a:off x="626397" y="481125"/>
            <a:ext cx="10248431" cy="426646"/>
          </a:xfrm>
          <a:prstGeom prst="rect">
            <a:avLst/>
          </a:prstGeom>
        </p:spPr>
        <p:txBody>
          <a:bodyPr vert="horz" lIns="91440" tIns="72000" rIns="91440" bIns="45720" rtlCol="0" anchor="t">
            <a:spAutoFit/>
          </a:bodyPr>
          <a:lstStyle>
            <a:lvl1pPr algn="l" defTabSz="914400" rtl="0" eaLnBrk="1" latinLnBrk="0" hangingPunct="1">
              <a:lnSpc>
                <a:spcPct val="100000"/>
              </a:lnSpc>
              <a:spcBef>
                <a:spcPct val="0"/>
              </a:spcBef>
              <a:buNone/>
              <a:defRPr sz="2400" b="1" i="0" kern="1200">
                <a:solidFill>
                  <a:schemeClr val="tx2"/>
                </a:solidFill>
                <a:latin typeface="Equip Extended" panose="02000503030000020004" pitchFamily="2" charset="77"/>
                <a:ea typeface="+mj-ea"/>
                <a:cs typeface="+mj-cs"/>
              </a:defRPr>
            </a:lvl1pPr>
          </a:lstStyle>
          <a:p>
            <a:pPr>
              <a:defRPr/>
            </a:pPr>
            <a:r>
              <a:rPr lang="en-US" sz="2000">
                <a:solidFill>
                  <a:srgbClr val="060320"/>
                </a:solidFill>
                <a:latin typeface="Equip Extended"/>
              </a:rPr>
              <a:t>Scanner App Architecture Diagram</a:t>
            </a:r>
          </a:p>
        </p:txBody>
      </p:sp>
      <p:grpSp>
        <p:nvGrpSpPr>
          <p:cNvPr id="5" name="Group 4">
            <a:extLst>
              <a:ext uri="{FF2B5EF4-FFF2-40B4-BE49-F238E27FC236}">
                <a16:creationId xmlns:a16="http://schemas.microsoft.com/office/drawing/2014/main" id="{A3374D3F-9D05-8B65-D3B0-BE346958893E}"/>
              </a:ext>
            </a:extLst>
          </p:cNvPr>
          <p:cNvGrpSpPr/>
          <p:nvPr/>
        </p:nvGrpSpPr>
        <p:grpSpPr>
          <a:xfrm>
            <a:off x="730361" y="1843018"/>
            <a:ext cx="10322421" cy="2892171"/>
            <a:chOff x="730361" y="1558350"/>
            <a:chExt cx="10322421" cy="2892171"/>
          </a:xfrm>
        </p:grpSpPr>
        <p:sp>
          <p:nvSpPr>
            <p:cNvPr id="8" name="Rectangle: Rounded Corners 7">
              <a:extLst>
                <a:ext uri="{FF2B5EF4-FFF2-40B4-BE49-F238E27FC236}">
                  <a16:creationId xmlns:a16="http://schemas.microsoft.com/office/drawing/2014/main" id="{2E3A4910-EAC3-F4E3-C43A-2FB39962D4DE}"/>
                </a:ext>
              </a:extLst>
            </p:cNvPr>
            <p:cNvSpPr/>
            <p:nvPr/>
          </p:nvSpPr>
          <p:spPr>
            <a:xfrm>
              <a:off x="2027326" y="1558350"/>
              <a:ext cx="9025456" cy="2892171"/>
            </a:xfrm>
            <a:prstGeom prst="roundRect">
              <a:avLst>
                <a:gd name="adj" fmla="val 1320"/>
              </a:avLst>
            </a:prstGeom>
            <a:solidFill>
              <a:srgbClr val="F2FCF9"/>
            </a:solidFill>
            <a:ln w="12700" cap="flat" cmpd="sng" algn="ctr">
              <a:solidFill>
                <a:srgbClr val="616161"/>
              </a:solid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600" b="0" i="0" u="none" strike="noStrike" kern="0" cap="none" spc="0" normalizeH="0" baseline="0" noProof="0">
                <a:ln>
                  <a:noFill/>
                </a:ln>
                <a:solidFill>
                  <a:prstClr val="white"/>
                </a:solidFill>
                <a:effectLst/>
                <a:uLnTx/>
                <a:uFillTx/>
                <a:ea typeface="+mn-ea"/>
                <a:cs typeface="+mn-cs"/>
              </a:endParaRPr>
            </a:p>
          </p:txBody>
        </p:sp>
        <p:sp>
          <p:nvSpPr>
            <p:cNvPr id="9" name="Rectangle 8">
              <a:extLst>
                <a:ext uri="{FF2B5EF4-FFF2-40B4-BE49-F238E27FC236}">
                  <a16:creationId xmlns:a16="http://schemas.microsoft.com/office/drawing/2014/main" id="{12A7D27C-EE7A-E33A-F9AF-3F6A5B2CCA8E}"/>
                </a:ext>
              </a:extLst>
            </p:cNvPr>
            <p:cNvSpPr/>
            <p:nvPr/>
          </p:nvSpPr>
          <p:spPr>
            <a:xfrm>
              <a:off x="2101694" y="1614920"/>
              <a:ext cx="7569724" cy="2740390"/>
            </a:xfrm>
            <a:prstGeom prst="rect">
              <a:avLst/>
            </a:prstGeom>
            <a:solidFill>
              <a:srgbClr val="D9D9D9">
                <a:alpha val="16863"/>
              </a:srgbClr>
            </a:solidFill>
            <a:ln w="12700" cap="flat" cmpd="sng" algn="ctr">
              <a:solidFill>
                <a:srgbClr val="8686FF">
                  <a:shade val="50000"/>
                </a:srgbClr>
              </a:solid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600" b="0" i="0" u="none" strike="noStrike" kern="0" cap="none" spc="0" normalizeH="0" baseline="0" noProof="0">
                <a:ln>
                  <a:noFill/>
                </a:ln>
                <a:solidFill>
                  <a:prstClr val="white"/>
                </a:solidFill>
                <a:effectLst/>
                <a:uLnTx/>
                <a:uFillTx/>
                <a:ea typeface="+mn-ea"/>
                <a:cs typeface="+mn-cs"/>
              </a:endParaRPr>
            </a:p>
          </p:txBody>
        </p:sp>
        <p:cxnSp>
          <p:nvCxnSpPr>
            <p:cNvPr id="10" name="Straight Arrow Connector 9">
              <a:extLst>
                <a:ext uri="{FF2B5EF4-FFF2-40B4-BE49-F238E27FC236}">
                  <a16:creationId xmlns:a16="http://schemas.microsoft.com/office/drawing/2014/main" id="{13C9171F-2EEF-ED91-4192-0065174AB466}"/>
                </a:ext>
              </a:extLst>
            </p:cNvPr>
            <p:cNvCxnSpPr>
              <a:cxnSpLocks/>
            </p:cNvCxnSpPr>
            <p:nvPr/>
          </p:nvCxnSpPr>
          <p:spPr>
            <a:xfrm flipH="1">
              <a:off x="3244402" y="3007740"/>
              <a:ext cx="435041" cy="0"/>
            </a:xfrm>
            <a:prstGeom prst="straightConnector1">
              <a:avLst/>
            </a:prstGeom>
            <a:noFill/>
            <a:ln w="6350" cap="flat" cmpd="sng" algn="ctr">
              <a:solidFill>
                <a:srgbClr val="616161">
                  <a:lumMod val="50000"/>
                </a:srgbClr>
              </a:solidFill>
              <a:prstDash val="solid"/>
              <a:miter lim="800000"/>
              <a:tailEnd type="triangle"/>
            </a:ln>
            <a:effectLst/>
          </p:spPr>
        </p:cxnSp>
        <p:pic>
          <p:nvPicPr>
            <p:cNvPr id="11" name="Picture 10" descr="Chrome icon">
              <a:extLst>
                <a:ext uri="{FF2B5EF4-FFF2-40B4-BE49-F238E27FC236}">
                  <a16:creationId xmlns:a16="http://schemas.microsoft.com/office/drawing/2014/main" id="{95462E31-1566-51D2-8620-38EA277CA4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292" y="3109640"/>
              <a:ext cx="384823" cy="37455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Microsoft edge Logo Icon of Flat style - Available in SVG, PNG ...">
              <a:extLst>
                <a:ext uri="{FF2B5EF4-FFF2-40B4-BE49-F238E27FC236}">
                  <a16:creationId xmlns:a16="http://schemas.microsoft.com/office/drawing/2014/main" id="{0D158A85-416F-741E-C92D-757362D215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8582" y="2575000"/>
              <a:ext cx="311074" cy="276736"/>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Rounded Corners 12">
              <a:extLst>
                <a:ext uri="{FF2B5EF4-FFF2-40B4-BE49-F238E27FC236}">
                  <a16:creationId xmlns:a16="http://schemas.microsoft.com/office/drawing/2014/main" id="{B0A952B3-D670-9382-E4E3-6A688C11C57F}"/>
                </a:ext>
              </a:extLst>
            </p:cNvPr>
            <p:cNvSpPr/>
            <p:nvPr/>
          </p:nvSpPr>
          <p:spPr>
            <a:xfrm>
              <a:off x="747866" y="1561353"/>
              <a:ext cx="583780" cy="2889168"/>
            </a:xfrm>
            <a:prstGeom prst="roundRect">
              <a:avLst>
                <a:gd name="adj" fmla="val 4042"/>
              </a:avLst>
            </a:prstGeom>
            <a:noFill/>
            <a:ln w="12700" cap="flat" cmpd="sng" algn="ctr">
              <a:solidFill>
                <a:srgbClr val="616161"/>
              </a:solid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600" b="0" i="0" u="none" strike="noStrike" kern="0" cap="none" spc="0" normalizeH="0" baseline="0" noProof="0">
                <a:ln>
                  <a:noFill/>
                </a:ln>
                <a:solidFill>
                  <a:prstClr val="white"/>
                </a:solidFill>
                <a:effectLst/>
                <a:uLnTx/>
                <a:uFillTx/>
                <a:ea typeface="+mn-ea"/>
                <a:cs typeface="+mn-cs"/>
              </a:endParaRPr>
            </a:p>
          </p:txBody>
        </p:sp>
        <p:sp>
          <p:nvSpPr>
            <p:cNvPr id="14" name="TextBox 69">
              <a:extLst>
                <a:ext uri="{FF2B5EF4-FFF2-40B4-BE49-F238E27FC236}">
                  <a16:creationId xmlns:a16="http://schemas.microsoft.com/office/drawing/2014/main" id="{DCBD3426-C68F-BB68-4A60-3A5EF1CBA7D8}"/>
                </a:ext>
              </a:extLst>
            </p:cNvPr>
            <p:cNvSpPr txBox="1"/>
            <p:nvPr/>
          </p:nvSpPr>
          <p:spPr>
            <a:xfrm rot="16200000">
              <a:off x="-587465" y="2879179"/>
              <a:ext cx="2889166" cy="25351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100" i="0" u="none" strike="noStrike" kern="0" cap="none" spc="0" normalizeH="0" baseline="0" noProof="0">
                  <a:ln>
                    <a:noFill/>
                  </a:ln>
                  <a:solidFill>
                    <a:srgbClr val="616161"/>
                  </a:solidFill>
                  <a:effectLst/>
                  <a:uLnTx/>
                  <a:uFillTx/>
                </a:rPr>
                <a:t>Browser Access</a:t>
              </a:r>
            </a:p>
          </p:txBody>
        </p:sp>
        <p:sp>
          <p:nvSpPr>
            <p:cNvPr id="15" name="Rectangle: Rounded Corners 14">
              <a:extLst>
                <a:ext uri="{FF2B5EF4-FFF2-40B4-BE49-F238E27FC236}">
                  <a16:creationId xmlns:a16="http://schemas.microsoft.com/office/drawing/2014/main" id="{B7B648C2-15BD-D3FF-22B1-8A20CA0D1803}"/>
                </a:ext>
              </a:extLst>
            </p:cNvPr>
            <p:cNvSpPr/>
            <p:nvPr/>
          </p:nvSpPr>
          <p:spPr>
            <a:xfrm>
              <a:off x="3670358" y="1834789"/>
              <a:ext cx="2441500" cy="2421241"/>
            </a:xfrm>
            <a:prstGeom prst="roundRect">
              <a:avLst>
                <a:gd name="adj" fmla="val 4042"/>
              </a:avLst>
            </a:prstGeom>
            <a:solidFill>
              <a:sysClr val="window" lastClr="FFFFFF"/>
            </a:solidFill>
            <a:ln w="12700" cap="flat" cmpd="sng" algn="ctr">
              <a:solidFill>
                <a:srgbClr val="616161"/>
              </a:solid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600" b="0" i="0" u="none" strike="noStrike" kern="0" cap="none" spc="0" normalizeH="0" baseline="0" noProof="0">
                <a:ln>
                  <a:noFill/>
                </a:ln>
                <a:solidFill>
                  <a:prstClr val="white"/>
                </a:solidFill>
                <a:effectLst/>
                <a:uLnTx/>
                <a:uFillTx/>
                <a:ea typeface="+mn-ea"/>
                <a:cs typeface="+mn-cs"/>
              </a:endParaRPr>
            </a:p>
          </p:txBody>
        </p:sp>
        <p:sp>
          <p:nvSpPr>
            <p:cNvPr id="16" name="Rectangle: Rounded Corners 15">
              <a:extLst>
                <a:ext uri="{FF2B5EF4-FFF2-40B4-BE49-F238E27FC236}">
                  <a16:creationId xmlns:a16="http://schemas.microsoft.com/office/drawing/2014/main" id="{5BAA98A1-FE93-2DB3-97EB-D1758DA2593C}"/>
                </a:ext>
              </a:extLst>
            </p:cNvPr>
            <p:cNvSpPr/>
            <p:nvPr/>
          </p:nvSpPr>
          <p:spPr>
            <a:xfrm rot="5400000">
              <a:off x="4165588" y="1841384"/>
              <a:ext cx="288000" cy="1090800"/>
            </a:xfrm>
            <a:prstGeom prst="roundRect">
              <a:avLst/>
            </a:prstGeom>
            <a:solidFill>
              <a:srgbClr val="F8AE3C"/>
            </a:solidFill>
            <a:ln w="12700" cap="flat" cmpd="sng" algn="ctr">
              <a:noFill/>
              <a:prstDash val="solid"/>
              <a:miter lim="800000"/>
            </a:ln>
            <a:effectLst/>
          </p:spPr>
          <p:txBody>
            <a:bodyPr vert="vert27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lang="en-IN" sz="800" b="1" kern="0">
                  <a:solidFill>
                    <a:prstClr val="white"/>
                  </a:solidFill>
                </a:rPr>
                <a:t>User</a:t>
              </a:r>
              <a:r>
                <a:rPr kumimoji="0" lang="en-IN" sz="800" b="1" i="0" u="none" strike="noStrike" kern="0" cap="none" spc="0" normalizeH="0" baseline="0" noProof="0">
                  <a:ln>
                    <a:noFill/>
                  </a:ln>
                  <a:solidFill>
                    <a:prstClr val="white"/>
                  </a:solidFill>
                  <a:effectLst/>
                  <a:uLnTx/>
                  <a:uFillTx/>
                </a:rPr>
                <a:t> Management</a:t>
              </a:r>
            </a:p>
          </p:txBody>
        </p:sp>
        <p:sp>
          <p:nvSpPr>
            <p:cNvPr id="18" name="TextBox 9">
              <a:extLst>
                <a:ext uri="{FF2B5EF4-FFF2-40B4-BE49-F238E27FC236}">
                  <a16:creationId xmlns:a16="http://schemas.microsoft.com/office/drawing/2014/main" id="{5AADEC93-30B3-5EC1-C347-D74AAFF880D4}"/>
                </a:ext>
              </a:extLst>
            </p:cNvPr>
            <p:cNvSpPr txBox="1"/>
            <p:nvPr/>
          </p:nvSpPr>
          <p:spPr>
            <a:xfrm>
              <a:off x="3432387" y="1834789"/>
              <a:ext cx="2902905" cy="236835"/>
            </a:xfrm>
            <a:prstGeom prst="rect">
              <a:avLst/>
            </a:prstGeom>
            <a:noFill/>
          </p:spPr>
          <p:txBody>
            <a:bodyPr wrap="square"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100" b="1">
                  <a:solidFill>
                    <a:srgbClr val="616161"/>
                  </a:solidFill>
                </a:rPr>
                <a:t>Core Modules</a:t>
              </a:r>
            </a:p>
          </p:txBody>
        </p:sp>
        <p:sp>
          <p:nvSpPr>
            <p:cNvPr id="19" name="Rectangle: Rounded Corners 18">
              <a:extLst>
                <a:ext uri="{FF2B5EF4-FFF2-40B4-BE49-F238E27FC236}">
                  <a16:creationId xmlns:a16="http://schemas.microsoft.com/office/drawing/2014/main" id="{2E78716C-B112-4129-1D4B-905835986851}"/>
                </a:ext>
              </a:extLst>
            </p:cNvPr>
            <p:cNvSpPr/>
            <p:nvPr/>
          </p:nvSpPr>
          <p:spPr>
            <a:xfrm rot="5400000">
              <a:off x="5333912" y="1841384"/>
              <a:ext cx="288000" cy="1090800"/>
            </a:xfrm>
            <a:prstGeom prst="roundRect">
              <a:avLst/>
            </a:prstGeom>
            <a:solidFill>
              <a:srgbClr val="F8AE3C"/>
            </a:solidFill>
            <a:ln w="12700" cap="flat" cmpd="sng" algn="ctr">
              <a:noFill/>
              <a:prstDash val="solid"/>
              <a:miter lim="800000"/>
            </a:ln>
            <a:effectLst/>
          </p:spPr>
          <p:txBody>
            <a:bodyPr vert="vert27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800" b="1" kern="0">
                  <a:solidFill>
                    <a:prstClr val="white"/>
                  </a:solidFill>
                </a:rPr>
                <a:t>M</a:t>
              </a:r>
              <a:r>
                <a:rPr lang="en-IN" sz="800" b="1" kern="0">
                  <a:solidFill>
                    <a:prstClr val="white"/>
                  </a:solidFill>
                </a:rPr>
                <a:t>aster Data Management</a:t>
              </a:r>
              <a:endParaRPr kumimoji="0" lang="en-IN" sz="800" b="1" i="0" u="none" strike="noStrike" kern="0" cap="none" spc="0" normalizeH="0" baseline="0" noProof="0">
                <a:ln>
                  <a:noFill/>
                </a:ln>
                <a:solidFill>
                  <a:prstClr val="white"/>
                </a:solidFill>
                <a:effectLst/>
                <a:uLnTx/>
                <a:uFillTx/>
              </a:endParaRPr>
            </a:p>
          </p:txBody>
        </p:sp>
        <p:sp>
          <p:nvSpPr>
            <p:cNvPr id="20" name="Rectangle: Rounded Corners 19">
              <a:extLst>
                <a:ext uri="{FF2B5EF4-FFF2-40B4-BE49-F238E27FC236}">
                  <a16:creationId xmlns:a16="http://schemas.microsoft.com/office/drawing/2014/main" id="{BA368F80-3FDC-4770-18E9-1C90AE3961A5}"/>
                </a:ext>
              </a:extLst>
            </p:cNvPr>
            <p:cNvSpPr/>
            <p:nvPr/>
          </p:nvSpPr>
          <p:spPr>
            <a:xfrm rot="5400000">
              <a:off x="5329009" y="2328921"/>
              <a:ext cx="288000" cy="1090800"/>
            </a:xfrm>
            <a:prstGeom prst="roundRect">
              <a:avLst/>
            </a:prstGeom>
            <a:solidFill>
              <a:srgbClr val="F8AE3C"/>
            </a:solidFill>
            <a:ln w="12700" cap="flat" cmpd="sng" algn="ctr">
              <a:noFill/>
              <a:prstDash val="solid"/>
              <a:miter lim="800000"/>
            </a:ln>
            <a:effectLst/>
          </p:spPr>
          <p:txBody>
            <a:bodyPr vert="vert270"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IN" sz="800" b="1" kern="0">
                  <a:solidFill>
                    <a:schemeClr val="bg1"/>
                  </a:solidFill>
                </a:rPr>
                <a:t>Import/Export Data</a:t>
              </a:r>
              <a:endParaRPr lang="en-IN" sz="800" b="1" i="0" u="none" strike="noStrike" kern="0" cap="none" spc="0" normalizeH="0" baseline="0" noProof="0">
                <a:ln>
                  <a:noFill/>
                </a:ln>
                <a:solidFill>
                  <a:schemeClr val="bg1"/>
                </a:solidFill>
                <a:effectLst/>
                <a:uLnTx/>
                <a:uFillTx/>
              </a:endParaRPr>
            </a:p>
          </p:txBody>
        </p:sp>
        <p:sp>
          <p:nvSpPr>
            <p:cNvPr id="22" name="Rectangle: Rounded Corners 21">
              <a:extLst>
                <a:ext uri="{FF2B5EF4-FFF2-40B4-BE49-F238E27FC236}">
                  <a16:creationId xmlns:a16="http://schemas.microsoft.com/office/drawing/2014/main" id="{8283888D-8938-A6D2-6EFC-A345E621B0C4}"/>
                </a:ext>
              </a:extLst>
            </p:cNvPr>
            <p:cNvSpPr/>
            <p:nvPr/>
          </p:nvSpPr>
          <p:spPr>
            <a:xfrm>
              <a:off x="9742166" y="1854342"/>
              <a:ext cx="1185854" cy="2294991"/>
            </a:xfrm>
            <a:prstGeom prst="roundRect">
              <a:avLst>
                <a:gd name="adj" fmla="val 7108"/>
              </a:avLst>
            </a:prstGeom>
            <a:noFill/>
            <a:ln w="12700" cap="flat" cmpd="sng" algn="ctr">
              <a:solidFill>
                <a:srgbClr val="616161"/>
              </a:solid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600" b="0" i="0" u="none" strike="noStrike" kern="0" cap="none" spc="0" normalizeH="0" baseline="0" noProof="0">
                <a:ln>
                  <a:noFill/>
                </a:ln>
                <a:solidFill>
                  <a:prstClr val="white"/>
                </a:solidFill>
                <a:effectLst/>
                <a:uLnTx/>
                <a:uFillTx/>
                <a:ea typeface="+mn-ea"/>
                <a:cs typeface="+mn-cs"/>
              </a:endParaRPr>
            </a:p>
          </p:txBody>
        </p:sp>
        <p:sp>
          <p:nvSpPr>
            <p:cNvPr id="23" name="TextBox 14">
              <a:extLst>
                <a:ext uri="{FF2B5EF4-FFF2-40B4-BE49-F238E27FC236}">
                  <a16:creationId xmlns:a16="http://schemas.microsoft.com/office/drawing/2014/main" id="{C6BA6817-A7DC-2F38-B7B6-9BEC9C391D56}"/>
                </a:ext>
              </a:extLst>
            </p:cNvPr>
            <p:cNvSpPr txBox="1"/>
            <p:nvPr/>
          </p:nvSpPr>
          <p:spPr>
            <a:xfrm>
              <a:off x="9754092" y="1864389"/>
              <a:ext cx="1168134" cy="39008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100" b="1">
                  <a:solidFill>
                    <a:srgbClr val="616161"/>
                  </a:solidFill>
                </a:rPr>
                <a:t>Persistence Layer</a:t>
              </a:r>
            </a:p>
          </p:txBody>
        </p:sp>
        <p:grpSp>
          <p:nvGrpSpPr>
            <p:cNvPr id="24" name="Group 23">
              <a:extLst>
                <a:ext uri="{FF2B5EF4-FFF2-40B4-BE49-F238E27FC236}">
                  <a16:creationId xmlns:a16="http://schemas.microsoft.com/office/drawing/2014/main" id="{F149A5C4-7698-2655-6F3D-E22E8C97436A}"/>
                </a:ext>
              </a:extLst>
            </p:cNvPr>
            <p:cNvGrpSpPr/>
            <p:nvPr/>
          </p:nvGrpSpPr>
          <p:grpSpPr>
            <a:xfrm>
              <a:off x="9685216" y="2206706"/>
              <a:ext cx="1185853" cy="923565"/>
              <a:chOff x="9685224" y="2206703"/>
              <a:chExt cx="1290419" cy="1020176"/>
            </a:xfrm>
          </p:grpSpPr>
          <p:pic>
            <p:nvPicPr>
              <p:cNvPr id="54" name="Picture 53" descr="Metallic database icon vector drawing | Free SVG">
                <a:extLst>
                  <a:ext uri="{FF2B5EF4-FFF2-40B4-BE49-F238E27FC236}">
                    <a16:creationId xmlns:a16="http://schemas.microsoft.com/office/drawing/2014/main" id="{E09E6071-6433-CAB9-28C4-A5668DF634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4495" y="2206703"/>
                <a:ext cx="664906" cy="664906"/>
              </a:xfrm>
              <a:prstGeom prst="rect">
                <a:avLst/>
              </a:prstGeom>
              <a:noFill/>
              <a:extLst>
                <a:ext uri="{909E8E84-426E-40DD-AFC4-6F175D3DCCD1}">
                  <a14:hiddenFill xmlns:a14="http://schemas.microsoft.com/office/drawing/2010/main">
                    <a:solidFill>
                      <a:srgbClr val="FFFFFF"/>
                    </a:solidFill>
                  </a14:hiddenFill>
                </a:ext>
              </a:extLst>
            </p:spPr>
          </p:pic>
          <p:sp>
            <p:nvSpPr>
              <p:cNvPr id="55" name="Rectangle: Rounded Corners 54">
                <a:extLst>
                  <a:ext uri="{FF2B5EF4-FFF2-40B4-BE49-F238E27FC236}">
                    <a16:creationId xmlns:a16="http://schemas.microsoft.com/office/drawing/2014/main" id="{D0A7E88E-5628-9F53-3E16-416EDB549A8E}"/>
                  </a:ext>
                </a:extLst>
              </p:cNvPr>
              <p:cNvSpPr/>
              <p:nvPr/>
            </p:nvSpPr>
            <p:spPr>
              <a:xfrm rot="5400000">
                <a:off x="10128357" y="2379593"/>
                <a:ext cx="404153" cy="1290419"/>
              </a:xfrm>
              <a:prstGeom prst="roundRect">
                <a:avLst/>
              </a:prstGeom>
              <a:noFill/>
              <a:ln w="12700" cap="flat" cmpd="sng" algn="ctr">
                <a:noFill/>
                <a:prstDash val="solid"/>
                <a:miter lim="800000"/>
              </a:ln>
              <a:effectLst/>
            </p:spPr>
            <p:txBody>
              <a:bodyPr vert="vert27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100" b="1" i="0" u="none" strike="noStrike" kern="0" cap="none" spc="0" normalizeH="0" baseline="0" noProof="0">
                    <a:ln>
                      <a:noFill/>
                    </a:ln>
                    <a:solidFill>
                      <a:prstClr val="white">
                        <a:lumMod val="50000"/>
                      </a:prstClr>
                    </a:solidFill>
                    <a:effectLst/>
                    <a:uLnTx/>
                    <a:uFillTx/>
                    <a:ea typeface="+mn-ea"/>
                    <a:cs typeface="+mn-cs"/>
                  </a:rPr>
                  <a:t>PostgreSQL</a:t>
                </a:r>
              </a:p>
            </p:txBody>
          </p:sp>
        </p:grpSp>
        <p:grpSp>
          <p:nvGrpSpPr>
            <p:cNvPr id="25" name="Group 24">
              <a:extLst>
                <a:ext uri="{FF2B5EF4-FFF2-40B4-BE49-F238E27FC236}">
                  <a16:creationId xmlns:a16="http://schemas.microsoft.com/office/drawing/2014/main" id="{A2BAA72A-96EC-EF31-B08E-0B90E09C0400}"/>
                </a:ext>
              </a:extLst>
            </p:cNvPr>
            <p:cNvGrpSpPr/>
            <p:nvPr/>
          </p:nvGrpSpPr>
          <p:grpSpPr>
            <a:xfrm>
              <a:off x="9774094" y="3087411"/>
              <a:ext cx="1185854" cy="982151"/>
              <a:chOff x="9774094" y="3087411"/>
              <a:chExt cx="1290419" cy="1084893"/>
            </a:xfrm>
          </p:grpSpPr>
          <p:pic>
            <p:nvPicPr>
              <p:cNvPr id="52" name="Picture 51" descr="Cloud Storage Computing Data Flow Flat Icon Green And Yello, Icons ...">
                <a:extLst>
                  <a:ext uri="{FF2B5EF4-FFF2-40B4-BE49-F238E27FC236}">
                    <a16:creationId xmlns:a16="http://schemas.microsoft.com/office/drawing/2014/main" id="{6AC95522-6038-FAB2-D6FC-9538F56FA20C}"/>
                  </a:ext>
                </a:extLst>
              </p:cNvPr>
              <p:cNvPicPr>
                <a:picLocks noChangeAspect="1" noChangeArrowheads="1"/>
              </p:cNvPicPr>
              <p:nvPr/>
            </p:nvPicPr>
            <p:blipFill rotWithShape="1">
              <a:blip r:embed="rId5">
                <a:clrChange>
                  <a:clrFrom>
                    <a:srgbClr val="F6FBFF"/>
                  </a:clrFrom>
                  <a:clrTo>
                    <a:srgbClr val="F6FBFF">
                      <a:alpha val="0"/>
                    </a:srgbClr>
                  </a:clrTo>
                </a:clrChange>
                <a:extLst>
                  <a:ext uri="{28A0092B-C50C-407E-A947-70E740481C1C}">
                    <a14:useLocalDpi xmlns:a14="http://schemas.microsoft.com/office/drawing/2010/main" val="0"/>
                  </a:ext>
                </a:extLst>
              </a:blip>
              <a:srcRect l="18501" t="23836" r="15767" b="24023"/>
              <a:stretch/>
            </p:blipFill>
            <p:spPr bwMode="auto">
              <a:xfrm>
                <a:off x="9906703" y="3087411"/>
                <a:ext cx="1025205" cy="813240"/>
              </a:xfrm>
              <a:prstGeom prst="rect">
                <a:avLst/>
              </a:prstGeom>
              <a:noFill/>
              <a:extLst>
                <a:ext uri="{909E8E84-426E-40DD-AFC4-6F175D3DCCD1}">
                  <a14:hiddenFill xmlns:a14="http://schemas.microsoft.com/office/drawing/2010/main">
                    <a:solidFill>
                      <a:srgbClr val="FFFFFF"/>
                    </a:solidFill>
                  </a14:hiddenFill>
                </a:ext>
              </a:extLst>
            </p:spPr>
          </p:pic>
          <p:sp>
            <p:nvSpPr>
              <p:cNvPr id="53" name="Rectangle: Rounded Corners 52">
                <a:extLst>
                  <a:ext uri="{FF2B5EF4-FFF2-40B4-BE49-F238E27FC236}">
                    <a16:creationId xmlns:a16="http://schemas.microsoft.com/office/drawing/2014/main" id="{59C3AD0F-8232-6B72-BE83-847FB1D3B6BB}"/>
                  </a:ext>
                </a:extLst>
              </p:cNvPr>
              <p:cNvSpPr/>
              <p:nvPr/>
            </p:nvSpPr>
            <p:spPr>
              <a:xfrm rot="5400000">
                <a:off x="10246428" y="3354219"/>
                <a:ext cx="345751" cy="1290419"/>
              </a:xfrm>
              <a:prstGeom prst="roundRect">
                <a:avLst/>
              </a:prstGeom>
              <a:noFill/>
              <a:ln w="12700" cap="flat" cmpd="sng" algn="ctr">
                <a:noFill/>
                <a:prstDash val="solid"/>
                <a:miter lim="800000"/>
              </a:ln>
              <a:effectLst/>
            </p:spPr>
            <p:txBody>
              <a:bodyPr vert="vert27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100" b="1" i="0" u="none" strike="noStrike" kern="0" cap="none" spc="0" normalizeH="0" baseline="0" noProof="0">
                    <a:ln>
                      <a:noFill/>
                    </a:ln>
                    <a:solidFill>
                      <a:prstClr val="white">
                        <a:lumMod val="50000"/>
                      </a:prstClr>
                    </a:solidFill>
                    <a:effectLst/>
                    <a:uLnTx/>
                    <a:uFillTx/>
                    <a:ea typeface="+mn-ea"/>
                    <a:cs typeface="+mn-cs"/>
                  </a:rPr>
                  <a:t>Storage</a:t>
                </a:r>
              </a:p>
            </p:txBody>
          </p:sp>
        </p:grpSp>
        <p:sp>
          <p:nvSpPr>
            <p:cNvPr id="26" name="Rectangle: Rounded Corners 25">
              <a:extLst>
                <a:ext uri="{FF2B5EF4-FFF2-40B4-BE49-F238E27FC236}">
                  <a16:creationId xmlns:a16="http://schemas.microsoft.com/office/drawing/2014/main" id="{750D1B01-13B8-414E-608D-13FC533DC09E}"/>
                </a:ext>
              </a:extLst>
            </p:cNvPr>
            <p:cNvSpPr/>
            <p:nvPr/>
          </p:nvSpPr>
          <p:spPr>
            <a:xfrm>
              <a:off x="8489103" y="1860489"/>
              <a:ext cx="972530" cy="1145496"/>
            </a:xfrm>
            <a:prstGeom prst="roundRect">
              <a:avLst>
                <a:gd name="adj" fmla="val 6195"/>
              </a:avLst>
            </a:prstGeom>
            <a:noFill/>
            <a:ln w="12700" cap="flat" cmpd="sng" algn="ctr">
              <a:solidFill>
                <a:srgbClr val="616161"/>
              </a:solid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600" b="0" i="0" u="none" strike="noStrike" kern="0" cap="none" spc="0" normalizeH="0" baseline="0" noProof="0">
                <a:ln>
                  <a:noFill/>
                </a:ln>
                <a:solidFill>
                  <a:prstClr val="white"/>
                </a:solidFill>
                <a:effectLst/>
                <a:uLnTx/>
                <a:uFillTx/>
                <a:ea typeface="+mn-ea"/>
                <a:cs typeface="+mn-cs"/>
              </a:endParaRPr>
            </a:p>
          </p:txBody>
        </p:sp>
        <p:sp>
          <p:nvSpPr>
            <p:cNvPr id="27" name="Rectangle: Rounded Corners 26">
              <a:extLst>
                <a:ext uri="{FF2B5EF4-FFF2-40B4-BE49-F238E27FC236}">
                  <a16:creationId xmlns:a16="http://schemas.microsoft.com/office/drawing/2014/main" id="{02C23A78-8CF2-ACD7-329F-3CFE0BCBE4CE}"/>
                </a:ext>
              </a:extLst>
            </p:cNvPr>
            <p:cNvSpPr/>
            <p:nvPr/>
          </p:nvSpPr>
          <p:spPr>
            <a:xfrm rot="5400000">
              <a:off x="8787152" y="2349063"/>
              <a:ext cx="383811" cy="621534"/>
            </a:xfrm>
            <a:prstGeom prst="roundRect">
              <a:avLst/>
            </a:prstGeom>
            <a:solidFill>
              <a:srgbClr val="80A031"/>
            </a:solidFill>
            <a:ln w="12700" cap="flat" cmpd="sng" algn="ctr">
              <a:noFill/>
              <a:prstDash val="solid"/>
              <a:miter lim="800000"/>
            </a:ln>
            <a:effectLst/>
          </p:spPr>
          <p:txBody>
            <a:bodyPr vert="vert27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000" b="1" i="0" u="none" strike="noStrike" kern="0" cap="none" spc="0" normalizeH="0" baseline="0" noProof="0">
                  <a:ln>
                    <a:noFill/>
                  </a:ln>
                  <a:solidFill>
                    <a:prstClr val="white"/>
                  </a:solidFill>
                  <a:effectLst/>
                  <a:uLnTx/>
                  <a:uFillTx/>
                  <a:ea typeface="+mn-ea"/>
                  <a:cs typeface="+mn-cs"/>
                </a:rPr>
                <a:t>Domain  Model</a:t>
              </a:r>
            </a:p>
          </p:txBody>
        </p:sp>
        <p:sp>
          <p:nvSpPr>
            <p:cNvPr id="28" name="TextBox 19">
              <a:extLst>
                <a:ext uri="{FF2B5EF4-FFF2-40B4-BE49-F238E27FC236}">
                  <a16:creationId xmlns:a16="http://schemas.microsoft.com/office/drawing/2014/main" id="{B9CD8050-C959-F5C7-E29C-E95C36298065}"/>
                </a:ext>
              </a:extLst>
            </p:cNvPr>
            <p:cNvSpPr txBox="1"/>
            <p:nvPr/>
          </p:nvSpPr>
          <p:spPr>
            <a:xfrm>
              <a:off x="8503631" y="1873202"/>
              <a:ext cx="998992" cy="381075"/>
            </a:xfrm>
            <a:prstGeom prst="rect">
              <a:avLst/>
            </a:prstGeom>
            <a:noFill/>
          </p:spPr>
          <p:txBody>
            <a:bodyPr wrap="square"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b="1">
                  <a:solidFill>
                    <a:srgbClr val="616161"/>
                  </a:solidFill>
                </a:rPr>
                <a:t>Model Driven Development</a:t>
              </a:r>
              <a:endParaRPr lang="en-IN" sz="1000" b="1">
                <a:solidFill>
                  <a:srgbClr val="616161"/>
                </a:solidFill>
                <a:cs typeface="Calibri"/>
              </a:endParaRPr>
            </a:p>
          </p:txBody>
        </p:sp>
        <p:sp>
          <p:nvSpPr>
            <p:cNvPr id="29" name="Rectangle: Rounded Corners 28">
              <a:extLst>
                <a:ext uri="{FF2B5EF4-FFF2-40B4-BE49-F238E27FC236}">
                  <a16:creationId xmlns:a16="http://schemas.microsoft.com/office/drawing/2014/main" id="{558E44B8-4529-05B3-BB6A-7F0D89D72DCD}"/>
                </a:ext>
              </a:extLst>
            </p:cNvPr>
            <p:cNvSpPr/>
            <p:nvPr/>
          </p:nvSpPr>
          <p:spPr>
            <a:xfrm rot="5400000">
              <a:off x="8829391" y="3454087"/>
              <a:ext cx="335399" cy="769903"/>
            </a:xfrm>
            <a:prstGeom prst="roundRect">
              <a:avLst/>
            </a:prstGeom>
            <a:solidFill>
              <a:srgbClr val="80A031"/>
            </a:solidFill>
            <a:ln w="12700" cap="flat" cmpd="sng" algn="ctr">
              <a:noFill/>
              <a:prstDash val="solid"/>
              <a:miter lim="800000"/>
            </a:ln>
            <a:effectLst/>
          </p:spPr>
          <p:txBody>
            <a:bodyPr vert="vert270"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900" b="1" i="0" u="none" strike="noStrike" kern="0" cap="none" spc="0" normalizeH="0" baseline="0" noProof="0">
                  <a:ln>
                    <a:noFill/>
                  </a:ln>
                  <a:solidFill>
                    <a:schemeClr val="bg1"/>
                  </a:solidFill>
                  <a:effectLst/>
                  <a:uLnTx/>
                  <a:uFillTx/>
                  <a:ea typeface="+mn-ea"/>
                  <a:cs typeface="+mn-cs"/>
                </a:rPr>
                <a:t>Mail Server Integration</a:t>
              </a:r>
              <a:endParaRPr lang="en-IN" sz="900" b="1" i="0" u="none" strike="noStrike" kern="0" cap="none" spc="0" normalizeH="0" baseline="0" noProof="0">
                <a:ln>
                  <a:noFill/>
                </a:ln>
                <a:solidFill>
                  <a:schemeClr val="bg1"/>
                </a:solidFill>
                <a:effectLst/>
                <a:uLnTx/>
                <a:uFillTx/>
              </a:endParaRPr>
            </a:p>
          </p:txBody>
        </p:sp>
        <p:sp>
          <p:nvSpPr>
            <p:cNvPr id="30" name="TextBox 21">
              <a:extLst>
                <a:ext uri="{FF2B5EF4-FFF2-40B4-BE49-F238E27FC236}">
                  <a16:creationId xmlns:a16="http://schemas.microsoft.com/office/drawing/2014/main" id="{09607478-5292-4C05-23A4-7BCDAACBEC61}"/>
                </a:ext>
              </a:extLst>
            </p:cNvPr>
            <p:cNvSpPr txBox="1"/>
            <p:nvPr/>
          </p:nvSpPr>
          <p:spPr>
            <a:xfrm>
              <a:off x="8489103" y="3072096"/>
              <a:ext cx="979014" cy="3957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000" b="1">
                  <a:solidFill>
                    <a:srgbClr val="616161"/>
                  </a:solidFill>
                </a:rPr>
                <a:t>Integration Layer</a:t>
              </a:r>
            </a:p>
          </p:txBody>
        </p:sp>
        <p:sp>
          <p:nvSpPr>
            <p:cNvPr id="31" name="Rectangle: Rounded Corners 30">
              <a:extLst>
                <a:ext uri="{FF2B5EF4-FFF2-40B4-BE49-F238E27FC236}">
                  <a16:creationId xmlns:a16="http://schemas.microsoft.com/office/drawing/2014/main" id="{F792D53F-62F3-004F-94E7-54FF81461329}"/>
                </a:ext>
              </a:extLst>
            </p:cNvPr>
            <p:cNvSpPr/>
            <p:nvPr/>
          </p:nvSpPr>
          <p:spPr>
            <a:xfrm>
              <a:off x="8495587" y="3059208"/>
              <a:ext cx="972530" cy="1065590"/>
            </a:xfrm>
            <a:prstGeom prst="roundRect">
              <a:avLst>
                <a:gd name="adj" fmla="val 6195"/>
              </a:avLst>
            </a:prstGeom>
            <a:noFill/>
            <a:ln w="12700" cap="flat" cmpd="sng" algn="ctr">
              <a:solidFill>
                <a:srgbClr val="616161"/>
              </a:solid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600" b="0" i="0" u="none" strike="noStrike" kern="0" cap="none" spc="0" normalizeH="0" baseline="0" noProof="0">
                <a:ln>
                  <a:noFill/>
                </a:ln>
                <a:solidFill>
                  <a:prstClr val="white"/>
                </a:solidFill>
                <a:effectLst/>
                <a:uLnTx/>
                <a:uFillTx/>
                <a:ea typeface="+mn-ea"/>
                <a:cs typeface="+mn-cs"/>
              </a:endParaRPr>
            </a:p>
          </p:txBody>
        </p:sp>
        <p:cxnSp>
          <p:nvCxnSpPr>
            <p:cNvPr id="32" name="Connector: Elbow 31">
              <a:extLst>
                <a:ext uri="{FF2B5EF4-FFF2-40B4-BE49-F238E27FC236}">
                  <a16:creationId xmlns:a16="http://schemas.microsoft.com/office/drawing/2014/main" id="{FC25771E-92B1-D6AF-49B1-3D0F5139BDC1}"/>
                </a:ext>
              </a:extLst>
            </p:cNvPr>
            <p:cNvCxnSpPr>
              <a:cxnSpLocks/>
            </p:cNvCxnSpPr>
            <p:nvPr/>
          </p:nvCxnSpPr>
          <p:spPr>
            <a:xfrm flipV="1">
              <a:off x="7084387" y="2433237"/>
              <a:ext cx="1404716" cy="638859"/>
            </a:xfrm>
            <a:prstGeom prst="bentConnector3">
              <a:avLst>
                <a:gd name="adj1" fmla="val 92729"/>
              </a:avLst>
            </a:prstGeom>
            <a:noFill/>
            <a:ln w="12700" cap="flat" cmpd="sng" algn="ctr">
              <a:solidFill>
                <a:srgbClr val="000000"/>
              </a:solidFill>
              <a:prstDash val="dash"/>
              <a:miter lim="800000"/>
              <a:headEnd type="none"/>
              <a:tailEnd type="triangle"/>
            </a:ln>
            <a:effectLst/>
          </p:spPr>
        </p:cxnSp>
        <p:cxnSp>
          <p:nvCxnSpPr>
            <p:cNvPr id="33" name="Connector: Elbow 32">
              <a:extLst>
                <a:ext uri="{FF2B5EF4-FFF2-40B4-BE49-F238E27FC236}">
                  <a16:creationId xmlns:a16="http://schemas.microsoft.com/office/drawing/2014/main" id="{7A23DDED-49D6-45B3-F54E-6151AC22FEEE}"/>
                </a:ext>
              </a:extLst>
            </p:cNvPr>
            <p:cNvCxnSpPr>
              <a:cxnSpLocks/>
            </p:cNvCxnSpPr>
            <p:nvPr/>
          </p:nvCxnSpPr>
          <p:spPr>
            <a:xfrm>
              <a:off x="6955878" y="3066789"/>
              <a:ext cx="1539709" cy="525214"/>
            </a:xfrm>
            <a:prstGeom prst="bentConnector3">
              <a:avLst>
                <a:gd name="adj1" fmla="val 50000"/>
              </a:avLst>
            </a:prstGeom>
            <a:noFill/>
            <a:ln w="12700" cap="flat" cmpd="sng" algn="ctr">
              <a:solidFill>
                <a:srgbClr val="000000"/>
              </a:solidFill>
              <a:prstDash val="dash"/>
              <a:miter lim="800000"/>
              <a:headEnd type="none"/>
              <a:tailEnd type="triangle"/>
            </a:ln>
            <a:effectLst/>
          </p:spPr>
        </p:cxnSp>
        <p:cxnSp>
          <p:nvCxnSpPr>
            <p:cNvPr id="34" name="Connector: Elbow 33">
              <a:extLst>
                <a:ext uri="{FF2B5EF4-FFF2-40B4-BE49-F238E27FC236}">
                  <a16:creationId xmlns:a16="http://schemas.microsoft.com/office/drawing/2014/main" id="{D456B3BF-0B48-1852-E038-36C374F535F3}"/>
                </a:ext>
              </a:extLst>
            </p:cNvPr>
            <p:cNvCxnSpPr>
              <a:cxnSpLocks/>
            </p:cNvCxnSpPr>
            <p:nvPr/>
          </p:nvCxnSpPr>
          <p:spPr>
            <a:xfrm flipV="1">
              <a:off x="9468117" y="3001838"/>
              <a:ext cx="274049" cy="590165"/>
            </a:xfrm>
            <a:prstGeom prst="bentConnector3">
              <a:avLst>
                <a:gd name="adj1" fmla="val 50000"/>
              </a:avLst>
            </a:prstGeom>
            <a:noFill/>
            <a:ln w="12700" cap="flat" cmpd="sng" algn="ctr">
              <a:solidFill>
                <a:srgbClr val="000000"/>
              </a:solidFill>
              <a:prstDash val="dash"/>
              <a:miter lim="800000"/>
              <a:headEnd type="none"/>
              <a:tailEnd type="triangle"/>
            </a:ln>
            <a:effectLst/>
          </p:spPr>
        </p:cxnSp>
        <p:cxnSp>
          <p:nvCxnSpPr>
            <p:cNvPr id="35" name="Connector: Elbow 34">
              <a:extLst>
                <a:ext uri="{FF2B5EF4-FFF2-40B4-BE49-F238E27FC236}">
                  <a16:creationId xmlns:a16="http://schemas.microsoft.com/office/drawing/2014/main" id="{2216FCB8-54AD-E233-52B6-4D88475F6F03}"/>
                </a:ext>
              </a:extLst>
            </p:cNvPr>
            <p:cNvCxnSpPr>
              <a:cxnSpLocks/>
            </p:cNvCxnSpPr>
            <p:nvPr/>
          </p:nvCxnSpPr>
          <p:spPr>
            <a:xfrm>
              <a:off x="9461633" y="2433236"/>
              <a:ext cx="280533" cy="568602"/>
            </a:xfrm>
            <a:prstGeom prst="bentConnector3">
              <a:avLst>
                <a:gd name="adj1" fmla="val 50000"/>
              </a:avLst>
            </a:prstGeom>
            <a:noFill/>
            <a:ln w="12700" cap="flat" cmpd="sng" algn="ctr">
              <a:solidFill>
                <a:srgbClr val="000000"/>
              </a:solidFill>
              <a:prstDash val="dash"/>
              <a:miter lim="800000"/>
              <a:headEnd type="none"/>
              <a:tailEnd type="triangle"/>
            </a:ln>
            <a:effectLst/>
          </p:spPr>
        </p:cxnSp>
        <p:cxnSp>
          <p:nvCxnSpPr>
            <p:cNvPr id="36" name="Straight Arrow Connector 35">
              <a:extLst>
                <a:ext uri="{FF2B5EF4-FFF2-40B4-BE49-F238E27FC236}">
                  <a16:creationId xmlns:a16="http://schemas.microsoft.com/office/drawing/2014/main" id="{10797741-7C47-DF13-6783-C502728F5B5D}"/>
                </a:ext>
              </a:extLst>
            </p:cNvPr>
            <p:cNvCxnSpPr>
              <a:cxnSpLocks/>
            </p:cNvCxnSpPr>
            <p:nvPr/>
          </p:nvCxnSpPr>
          <p:spPr>
            <a:xfrm>
              <a:off x="1763587" y="3015925"/>
              <a:ext cx="334860" cy="0"/>
            </a:xfrm>
            <a:prstGeom prst="straightConnector1">
              <a:avLst/>
            </a:prstGeom>
            <a:noFill/>
            <a:ln w="12700" cap="flat" cmpd="sng" algn="ctr">
              <a:solidFill>
                <a:srgbClr val="000000"/>
              </a:solidFill>
              <a:prstDash val="dash"/>
              <a:miter lim="800000"/>
              <a:headEnd type="triangle"/>
              <a:tailEnd type="triangle"/>
            </a:ln>
            <a:effectLst/>
          </p:spPr>
        </p:cxnSp>
        <p:sp>
          <p:nvSpPr>
            <p:cNvPr id="37" name="Rectangle: Rounded Corners 36">
              <a:extLst>
                <a:ext uri="{FF2B5EF4-FFF2-40B4-BE49-F238E27FC236}">
                  <a16:creationId xmlns:a16="http://schemas.microsoft.com/office/drawing/2014/main" id="{35A03A54-1154-1DB8-475F-A44C770D590E}"/>
                </a:ext>
              </a:extLst>
            </p:cNvPr>
            <p:cNvSpPr/>
            <p:nvPr/>
          </p:nvSpPr>
          <p:spPr>
            <a:xfrm>
              <a:off x="2216030" y="1959195"/>
              <a:ext cx="456229" cy="2137061"/>
            </a:xfrm>
            <a:prstGeom prst="roundRect">
              <a:avLst/>
            </a:prstGeom>
            <a:gradFill rotWithShape="1">
              <a:gsLst>
                <a:gs pos="0">
                  <a:srgbClr val="212C56">
                    <a:satMod val="103000"/>
                    <a:lumMod val="102000"/>
                    <a:tint val="94000"/>
                  </a:srgbClr>
                </a:gs>
                <a:gs pos="50000">
                  <a:srgbClr val="212C56">
                    <a:satMod val="110000"/>
                    <a:lumMod val="100000"/>
                    <a:shade val="100000"/>
                  </a:srgbClr>
                </a:gs>
                <a:gs pos="100000">
                  <a:srgbClr val="212C56">
                    <a:lumMod val="99000"/>
                    <a:satMod val="120000"/>
                    <a:shade val="78000"/>
                  </a:srgbClr>
                </a:gs>
              </a:gsLst>
              <a:lin ang="5400000" scaled="0"/>
            </a:gradFill>
            <a:ln w="6350" cap="flat" cmpd="sng" algn="ctr">
              <a:solidFill>
                <a:srgbClr val="212C56"/>
              </a:solidFill>
              <a:prstDash val="solid"/>
              <a:miter lim="800000"/>
            </a:ln>
            <a:effectLst/>
          </p:spPr>
          <p:txBody>
            <a:bodyPr vert="vert27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100" b="1" i="0" u="none" strike="noStrike" kern="0" cap="none" spc="0" normalizeH="0" baseline="0" noProof="0">
                  <a:ln>
                    <a:noFill/>
                  </a:ln>
                  <a:solidFill>
                    <a:prstClr val="white"/>
                  </a:solidFill>
                  <a:effectLst/>
                  <a:uLnTx/>
                  <a:uFillTx/>
                  <a:ea typeface="+mn-ea"/>
                  <a:cs typeface="+mn-cs"/>
                </a:rPr>
                <a:t>HTTP Server</a:t>
              </a:r>
            </a:p>
          </p:txBody>
        </p:sp>
        <p:sp>
          <p:nvSpPr>
            <p:cNvPr id="38" name="Rectangle: Rounded Corners 37">
              <a:extLst>
                <a:ext uri="{FF2B5EF4-FFF2-40B4-BE49-F238E27FC236}">
                  <a16:creationId xmlns:a16="http://schemas.microsoft.com/office/drawing/2014/main" id="{E11E582D-8566-7516-EB0B-29E3DF3E2BB8}"/>
                </a:ext>
              </a:extLst>
            </p:cNvPr>
            <p:cNvSpPr/>
            <p:nvPr/>
          </p:nvSpPr>
          <p:spPr>
            <a:xfrm>
              <a:off x="2776257" y="1959655"/>
              <a:ext cx="456229" cy="2137061"/>
            </a:xfrm>
            <a:prstGeom prst="roundRect">
              <a:avLst/>
            </a:prstGeom>
            <a:gradFill rotWithShape="1">
              <a:gsLst>
                <a:gs pos="0">
                  <a:srgbClr val="212C56">
                    <a:satMod val="103000"/>
                    <a:lumMod val="102000"/>
                    <a:tint val="94000"/>
                  </a:srgbClr>
                </a:gs>
                <a:gs pos="50000">
                  <a:srgbClr val="212C56">
                    <a:satMod val="110000"/>
                    <a:lumMod val="100000"/>
                    <a:shade val="100000"/>
                  </a:srgbClr>
                </a:gs>
                <a:gs pos="100000">
                  <a:srgbClr val="212C56">
                    <a:lumMod val="99000"/>
                    <a:satMod val="120000"/>
                    <a:shade val="78000"/>
                  </a:srgbClr>
                </a:gs>
              </a:gsLst>
              <a:lin ang="5400000" scaled="0"/>
            </a:gradFill>
            <a:ln w="6350" cap="flat" cmpd="sng" algn="ctr">
              <a:solidFill>
                <a:srgbClr val="212C56"/>
              </a:solidFill>
              <a:prstDash val="solid"/>
              <a:miter lim="800000"/>
            </a:ln>
            <a:effectLst/>
          </p:spPr>
          <p:txBody>
            <a:bodyPr vert="vert27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100" b="1" i="0" u="none" strike="noStrike" kern="0" cap="none" spc="0" normalizeH="0" baseline="0" noProof="0">
                  <a:ln>
                    <a:noFill/>
                  </a:ln>
                  <a:solidFill>
                    <a:prstClr val="white"/>
                  </a:solidFill>
                  <a:effectLst/>
                  <a:uLnTx/>
                  <a:uFillTx/>
                  <a:ea typeface="+mn-ea"/>
                  <a:cs typeface="+mn-cs"/>
                </a:rPr>
                <a:t>Security Layer</a:t>
              </a:r>
            </a:p>
          </p:txBody>
        </p:sp>
        <p:sp>
          <p:nvSpPr>
            <p:cNvPr id="39" name="Rectangle: Rounded Corners 38">
              <a:extLst>
                <a:ext uri="{FF2B5EF4-FFF2-40B4-BE49-F238E27FC236}">
                  <a16:creationId xmlns:a16="http://schemas.microsoft.com/office/drawing/2014/main" id="{D2AB5535-E77D-EC15-9F3C-95AF07FA1F9B}"/>
                </a:ext>
              </a:extLst>
            </p:cNvPr>
            <p:cNvSpPr/>
            <p:nvPr/>
          </p:nvSpPr>
          <p:spPr>
            <a:xfrm rot="5400000">
              <a:off x="7404869" y="3225171"/>
              <a:ext cx="557490" cy="983258"/>
            </a:xfrm>
            <a:prstGeom prst="roundRect">
              <a:avLst/>
            </a:prstGeom>
            <a:solidFill>
              <a:schemeClr val="bg1">
                <a:lumMod val="75000"/>
              </a:schemeClr>
            </a:solidFill>
            <a:ln w="12700" cap="flat" cmpd="sng" algn="ctr">
              <a:noFill/>
              <a:prstDash val="solid"/>
              <a:miter lim="800000"/>
            </a:ln>
            <a:effectLst/>
          </p:spPr>
          <p:txBody>
            <a:bodyPr vert="vert27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100" b="1" i="0" u="none" strike="noStrike" kern="0" cap="none" spc="0" normalizeH="0" baseline="0" noProof="0">
                  <a:ln>
                    <a:noFill/>
                  </a:ln>
                  <a:solidFill>
                    <a:prstClr val="white"/>
                  </a:solidFill>
                  <a:effectLst/>
                  <a:uLnTx/>
                  <a:uFillTx/>
                  <a:ea typeface="+mn-ea"/>
                  <a:cs typeface="+mn-cs"/>
                </a:rPr>
                <a:t>Integration Layer</a:t>
              </a:r>
            </a:p>
          </p:txBody>
        </p:sp>
        <p:sp>
          <p:nvSpPr>
            <p:cNvPr id="40" name="TextBox 32">
              <a:extLst>
                <a:ext uri="{FF2B5EF4-FFF2-40B4-BE49-F238E27FC236}">
                  <a16:creationId xmlns:a16="http://schemas.microsoft.com/office/drawing/2014/main" id="{7CEB0166-A3EA-1869-CCAA-6F9EAC240E10}"/>
                </a:ext>
              </a:extLst>
            </p:cNvPr>
            <p:cNvSpPr txBox="1"/>
            <p:nvPr/>
          </p:nvSpPr>
          <p:spPr>
            <a:xfrm>
              <a:off x="2069605" y="1601282"/>
              <a:ext cx="2009992"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200" b="1" err="1">
                  <a:solidFill>
                    <a:srgbClr val="616161"/>
                  </a:solidFill>
                </a:rPr>
                <a:t>Mendix</a:t>
              </a:r>
              <a:r>
                <a:rPr lang="en-IN" sz="1200" b="1">
                  <a:solidFill>
                    <a:srgbClr val="616161"/>
                  </a:solidFill>
                </a:rPr>
                <a:t> Runtime Engine</a:t>
              </a:r>
            </a:p>
          </p:txBody>
        </p:sp>
        <p:sp>
          <p:nvSpPr>
            <p:cNvPr id="43" name="Rectangle: Rounded Corners 42">
              <a:extLst>
                <a:ext uri="{FF2B5EF4-FFF2-40B4-BE49-F238E27FC236}">
                  <a16:creationId xmlns:a16="http://schemas.microsoft.com/office/drawing/2014/main" id="{17753755-BC7C-913E-28EA-BD57E942D266}"/>
                </a:ext>
              </a:extLst>
            </p:cNvPr>
            <p:cNvSpPr/>
            <p:nvPr/>
          </p:nvSpPr>
          <p:spPr>
            <a:xfrm>
              <a:off x="1507996" y="1959195"/>
              <a:ext cx="378423" cy="2091071"/>
            </a:xfrm>
            <a:prstGeom prst="roundRect">
              <a:avLst/>
            </a:prstGeom>
            <a:solidFill>
              <a:schemeClr val="bg1">
                <a:lumMod val="50000"/>
              </a:schemeClr>
            </a:solidFill>
            <a:ln w="6350" cap="flat" cmpd="sng" algn="ctr">
              <a:solidFill>
                <a:srgbClr val="212C56"/>
              </a:solidFill>
              <a:prstDash val="solid"/>
              <a:miter lim="800000"/>
            </a:ln>
            <a:effectLst/>
          </p:spPr>
          <p:txBody>
            <a:bodyPr vert="vert270"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IN" sz="1100" b="1" kern="0">
                  <a:cs typeface="Calibri"/>
                </a:rPr>
                <a:t>Login (SSO)</a:t>
              </a:r>
              <a:endParaRPr lang="en-IN" sz="1100" b="1" i="0" u="none" strike="noStrike" kern="0" cap="none" spc="0" normalizeH="0" baseline="0" noProof="0">
                <a:ln>
                  <a:noFill/>
                </a:ln>
                <a:effectLst/>
                <a:uLnTx/>
                <a:uFillTx/>
                <a:cs typeface="Calibri"/>
              </a:endParaRPr>
            </a:p>
          </p:txBody>
        </p:sp>
        <p:cxnSp>
          <p:nvCxnSpPr>
            <p:cNvPr id="44" name="Straight Arrow Connector 43">
              <a:extLst>
                <a:ext uri="{FF2B5EF4-FFF2-40B4-BE49-F238E27FC236}">
                  <a16:creationId xmlns:a16="http://schemas.microsoft.com/office/drawing/2014/main" id="{8A330251-0DE2-3159-308B-F03A7CFE16CF}"/>
                </a:ext>
              </a:extLst>
            </p:cNvPr>
            <p:cNvCxnSpPr>
              <a:cxnSpLocks/>
              <a:stCxn id="44" idx="3"/>
            </p:cNvCxnSpPr>
            <p:nvPr/>
          </p:nvCxnSpPr>
          <p:spPr>
            <a:xfrm flipV="1">
              <a:off x="1331646" y="2995015"/>
              <a:ext cx="17742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Rectangle: Rounded Corners 44">
              <a:extLst>
                <a:ext uri="{FF2B5EF4-FFF2-40B4-BE49-F238E27FC236}">
                  <a16:creationId xmlns:a16="http://schemas.microsoft.com/office/drawing/2014/main" id="{A55633FE-BD7A-37AB-3255-4AD34A36FF93}"/>
                </a:ext>
              </a:extLst>
            </p:cNvPr>
            <p:cNvSpPr/>
            <p:nvPr/>
          </p:nvSpPr>
          <p:spPr>
            <a:xfrm rot="5400000">
              <a:off x="4173695" y="2330947"/>
              <a:ext cx="288000" cy="1090800"/>
            </a:xfrm>
            <a:prstGeom prst="roundRect">
              <a:avLst/>
            </a:prstGeom>
            <a:solidFill>
              <a:srgbClr val="F8AE3C"/>
            </a:solidFill>
            <a:ln w="12700" cap="flat" cmpd="sng" algn="ctr">
              <a:noFill/>
              <a:prstDash val="solid"/>
              <a:miter lim="800000"/>
            </a:ln>
            <a:effectLst/>
          </p:spPr>
          <p:txBody>
            <a:bodyPr vert="vert270"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800" b="1" kern="0">
                  <a:solidFill>
                    <a:schemeClr val="bg1"/>
                  </a:solidFill>
                </a:rPr>
                <a:t>Q</a:t>
              </a:r>
              <a:r>
                <a:rPr lang="en-IN" sz="800" b="1" kern="0">
                  <a:solidFill>
                    <a:schemeClr val="bg1"/>
                  </a:solidFill>
                </a:rPr>
                <a:t>R Code  generator</a:t>
              </a:r>
            </a:p>
          </p:txBody>
        </p:sp>
        <p:sp>
          <p:nvSpPr>
            <p:cNvPr id="46" name="Rectangle: Rounded Corners 45">
              <a:extLst>
                <a:ext uri="{FF2B5EF4-FFF2-40B4-BE49-F238E27FC236}">
                  <a16:creationId xmlns:a16="http://schemas.microsoft.com/office/drawing/2014/main" id="{0835967F-C9BE-13F6-1C53-E80E905F5049}"/>
                </a:ext>
              </a:extLst>
            </p:cNvPr>
            <p:cNvSpPr/>
            <p:nvPr/>
          </p:nvSpPr>
          <p:spPr>
            <a:xfrm>
              <a:off x="6231997" y="1879809"/>
              <a:ext cx="737787" cy="2284696"/>
            </a:xfrm>
            <a:prstGeom prst="roundRect">
              <a:avLst>
                <a:gd name="adj" fmla="val 4042"/>
              </a:avLst>
            </a:prstGeom>
            <a:solidFill>
              <a:schemeClr val="accent1">
                <a:lumMod val="40000"/>
                <a:lumOff val="60000"/>
              </a:schemeClr>
            </a:solidFill>
            <a:ln w="12700" cap="flat" cmpd="sng" algn="ctr">
              <a:solidFill>
                <a:schemeClr val="tx2"/>
              </a:solid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600" b="0" i="0" u="none" strike="noStrike" kern="0" cap="none" spc="0" normalizeH="0" baseline="0" noProof="0">
                <a:ln>
                  <a:noFill/>
                </a:ln>
                <a:solidFill>
                  <a:prstClr val="white"/>
                </a:solidFill>
                <a:effectLst/>
                <a:uLnTx/>
                <a:uFillTx/>
                <a:ea typeface="+mn-ea"/>
                <a:cs typeface="+mn-cs"/>
              </a:endParaRPr>
            </a:p>
          </p:txBody>
        </p:sp>
        <p:sp>
          <p:nvSpPr>
            <p:cNvPr id="47" name="TextBox 54">
              <a:extLst>
                <a:ext uri="{FF2B5EF4-FFF2-40B4-BE49-F238E27FC236}">
                  <a16:creationId xmlns:a16="http://schemas.microsoft.com/office/drawing/2014/main" id="{E8DAE42D-05D9-249C-C469-5E7EC08080A1}"/>
                </a:ext>
              </a:extLst>
            </p:cNvPr>
            <p:cNvSpPr txBox="1"/>
            <p:nvPr/>
          </p:nvSpPr>
          <p:spPr>
            <a:xfrm>
              <a:off x="6194088" y="2356007"/>
              <a:ext cx="787169" cy="1477328"/>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b="1" kern="0">
                  <a:solidFill>
                    <a:schemeClr val="tx2"/>
                  </a:solidFill>
                </a:rPr>
                <a:t>Nanoflow</a:t>
              </a:r>
            </a:p>
            <a:p>
              <a:pPr marL="0" marR="0" lvl="0" indent="0" algn="ctr" defTabSz="914400" eaLnBrk="1" fontAlgn="auto" latinLnBrk="0" hangingPunct="1">
                <a:lnSpc>
                  <a:spcPct val="100000"/>
                </a:lnSpc>
                <a:spcBef>
                  <a:spcPts val="0"/>
                </a:spcBef>
                <a:spcAft>
                  <a:spcPts val="0"/>
                </a:spcAft>
                <a:buClrTx/>
                <a:buSzTx/>
                <a:buFontTx/>
                <a:buNone/>
                <a:tabLst/>
                <a:defRPr/>
              </a:pPr>
              <a:endParaRPr lang="en-US" sz="900" b="1" kern="0">
                <a:solidFill>
                  <a:schemeClr val="tx2"/>
                </a:solidFill>
              </a:endParaRPr>
            </a:p>
            <a:p>
              <a:pPr algn="ctr">
                <a:defRPr/>
              </a:pPr>
              <a:r>
                <a:rPr lang="en-US" sz="900" b="1" kern="0">
                  <a:solidFill>
                    <a:schemeClr val="tx2"/>
                  </a:solidFill>
                </a:rPr>
                <a:t> Microflow </a:t>
              </a:r>
            </a:p>
            <a:p>
              <a:pPr marL="0" marR="0" lvl="0" indent="0" algn="ctr" defTabSz="914400" eaLnBrk="1" fontAlgn="auto" latinLnBrk="0" hangingPunct="1">
                <a:lnSpc>
                  <a:spcPct val="100000"/>
                </a:lnSpc>
                <a:spcBef>
                  <a:spcPts val="0"/>
                </a:spcBef>
                <a:spcAft>
                  <a:spcPts val="0"/>
                </a:spcAft>
                <a:buClrTx/>
                <a:buSzTx/>
                <a:buFontTx/>
                <a:buNone/>
                <a:tabLst/>
                <a:defRPr/>
              </a:pPr>
              <a:endParaRPr lang="en-US" sz="900" b="1" kern="0">
                <a:solidFill>
                  <a:schemeClr val="tx2"/>
                </a:solidFill>
              </a:endParaRPr>
            </a:p>
            <a:p>
              <a:pPr algn="ctr">
                <a:defRPr/>
              </a:pPr>
              <a:r>
                <a:rPr lang="en-US" sz="900" b="1" kern="0">
                  <a:solidFill>
                    <a:schemeClr val="tx2"/>
                  </a:solidFill>
                </a:rPr>
                <a:t>Workflow </a:t>
              </a:r>
            </a:p>
            <a:p>
              <a:pPr marL="0" marR="0" lvl="0" indent="0" algn="ctr" defTabSz="914400" eaLnBrk="1" fontAlgn="auto" latinLnBrk="0" hangingPunct="1">
                <a:lnSpc>
                  <a:spcPct val="100000"/>
                </a:lnSpc>
                <a:spcBef>
                  <a:spcPts val="0"/>
                </a:spcBef>
                <a:spcAft>
                  <a:spcPts val="0"/>
                </a:spcAft>
                <a:buClrTx/>
                <a:buSzTx/>
                <a:buFontTx/>
                <a:buNone/>
                <a:tabLst/>
                <a:defRPr/>
              </a:pPr>
              <a:endParaRPr lang="en-US" sz="900" b="1" kern="0">
                <a:solidFill>
                  <a:schemeClr val="tx2"/>
                </a:solidFill>
              </a:endParaRPr>
            </a:p>
            <a:p>
              <a:pPr algn="ctr">
                <a:defRPr/>
              </a:pPr>
              <a:r>
                <a:rPr lang="en-US" sz="900" b="1" kern="0">
                  <a:solidFill>
                    <a:schemeClr val="tx2"/>
                  </a:solidFill>
                </a:rPr>
                <a:t>Java Action </a:t>
              </a:r>
            </a:p>
            <a:p>
              <a:pPr marL="0" marR="0" lvl="0" indent="0" algn="ctr" defTabSz="914400" eaLnBrk="1" fontAlgn="auto" latinLnBrk="0" hangingPunct="1">
                <a:lnSpc>
                  <a:spcPct val="100000"/>
                </a:lnSpc>
                <a:spcBef>
                  <a:spcPts val="0"/>
                </a:spcBef>
                <a:spcAft>
                  <a:spcPts val="0"/>
                </a:spcAft>
                <a:buClrTx/>
                <a:buSzTx/>
                <a:buFontTx/>
                <a:buNone/>
                <a:tabLst/>
                <a:defRPr/>
              </a:pPr>
              <a:endParaRPr lang="en-US" sz="900" b="1" kern="0">
                <a:solidFill>
                  <a:schemeClr val="tx2"/>
                </a:solidFill>
              </a:endParaRPr>
            </a:p>
            <a:p>
              <a:pPr marL="0" marR="0" lvl="0" indent="0" algn="ctr" defTabSz="914400" eaLnBrk="1" fontAlgn="auto" latinLnBrk="0" hangingPunct="1">
                <a:lnSpc>
                  <a:spcPct val="100000"/>
                </a:lnSpc>
                <a:spcBef>
                  <a:spcPts val="0"/>
                </a:spcBef>
                <a:spcAft>
                  <a:spcPts val="0"/>
                </a:spcAft>
                <a:buClrTx/>
                <a:buSzTx/>
                <a:buFontTx/>
                <a:buNone/>
                <a:tabLst/>
                <a:defRPr/>
              </a:pPr>
              <a:r>
                <a:rPr lang="en-US" sz="900" b="1" kern="0">
                  <a:solidFill>
                    <a:schemeClr val="tx2"/>
                  </a:solidFill>
                </a:rPr>
                <a:t>JS Action</a:t>
              </a:r>
              <a:endParaRPr lang="en-IN" sz="900" b="1" i="0" u="none" strike="noStrike" kern="0" cap="none" spc="0" normalizeH="0" baseline="0" noProof="0">
                <a:ln>
                  <a:noFill/>
                </a:ln>
                <a:solidFill>
                  <a:schemeClr val="tx2"/>
                </a:solidFill>
                <a:effectLst/>
                <a:uLnTx/>
                <a:uFillTx/>
              </a:endParaRPr>
            </a:p>
          </p:txBody>
        </p:sp>
        <p:sp>
          <p:nvSpPr>
            <p:cNvPr id="48" name="TextBox 55">
              <a:extLst>
                <a:ext uri="{FF2B5EF4-FFF2-40B4-BE49-F238E27FC236}">
                  <a16:creationId xmlns:a16="http://schemas.microsoft.com/office/drawing/2014/main" id="{5774D2BF-8CD1-80A6-4AA7-D7B2B964422D}"/>
                </a:ext>
              </a:extLst>
            </p:cNvPr>
            <p:cNvSpPr txBox="1"/>
            <p:nvPr/>
          </p:nvSpPr>
          <p:spPr>
            <a:xfrm>
              <a:off x="6178144" y="1659300"/>
              <a:ext cx="1166206" cy="18110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a:solidFill>
                    <a:schemeClr val="tx2"/>
                  </a:solidFill>
                  <a:cs typeface="Calibri" panose="020F0502020204030204" pitchFamily="34" charset="0"/>
                </a:rPr>
                <a:t>Application Logic</a:t>
              </a:r>
              <a:endParaRPr lang="en-IN" sz="700">
                <a:solidFill>
                  <a:schemeClr val="tx2"/>
                </a:solidFill>
                <a:cs typeface="Calibri" panose="020F0502020204030204" pitchFamily="34" charset="0"/>
              </a:endParaRPr>
            </a:p>
          </p:txBody>
        </p:sp>
        <p:cxnSp>
          <p:nvCxnSpPr>
            <p:cNvPr id="49" name="Straight Connector 48">
              <a:extLst>
                <a:ext uri="{FF2B5EF4-FFF2-40B4-BE49-F238E27FC236}">
                  <a16:creationId xmlns:a16="http://schemas.microsoft.com/office/drawing/2014/main" id="{0D6C003B-703E-CF8C-8628-74FC9E641939}"/>
                </a:ext>
              </a:extLst>
            </p:cNvPr>
            <p:cNvCxnSpPr/>
            <p:nvPr/>
          </p:nvCxnSpPr>
          <p:spPr>
            <a:xfrm>
              <a:off x="6981257" y="2035676"/>
              <a:ext cx="1507844" cy="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0" name="Straight Connector 49">
              <a:extLst>
                <a:ext uri="{FF2B5EF4-FFF2-40B4-BE49-F238E27FC236}">
                  <a16:creationId xmlns:a16="http://schemas.microsoft.com/office/drawing/2014/main" id="{EF442368-F08E-949E-6394-98474247905F}"/>
                </a:ext>
              </a:extLst>
            </p:cNvPr>
            <p:cNvCxnSpPr/>
            <p:nvPr/>
          </p:nvCxnSpPr>
          <p:spPr>
            <a:xfrm flipH="1">
              <a:off x="6111858" y="2242395"/>
              <a:ext cx="12013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DD282EE-715A-8982-B8D4-224CC30DAB23}"/>
                </a:ext>
              </a:extLst>
            </p:cNvPr>
            <p:cNvCxnSpPr/>
            <p:nvPr/>
          </p:nvCxnSpPr>
          <p:spPr>
            <a:xfrm>
              <a:off x="6117299" y="3800215"/>
              <a:ext cx="114698"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7" name="TextBox 54">
            <a:extLst>
              <a:ext uri="{FF2B5EF4-FFF2-40B4-BE49-F238E27FC236}">
                <a16:creationId xmlns:a16="http://schemas.microsoft.com/office/drawing/2014/main" id="{F7F059F9-378C-8368-447E-9E0209775A17}"/>
              </a:ext>
            </a:extLst>
          </p:cNvPr>
          <p:cNvSpPr txBox="1"/>
          <p:nvPr/>
        </p:nvSpPr>
        <p:spPr>
          <a:xfrm>
            <a:off x="633537" y="5159653"/>
            <a:ext cx="6336245" cy="246221"/>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28600" indent="-228600" fontAlgn="base">
              <a:buFont typeface="+mj-lt"/>
              <a:buAutoNum type="arabicPeriod"/>
            </a:pPr>
            <a:endParaRPr lang="en-US" sz="1000">
              <a:solidFill>
                <a:srgbClr val="181819"/>
              </a:solidFill>
            </a:endParaRPr>
          </a:p>
        </p:txBody>
      </p:sp>
      <p:sp>
        <p:nvSpPr>
          <p:cNvPr id="6" name="Rectangle: Rounded Corners 5">
            <a:extLst>
              <a:ext uri="{FF2B5EF4-FFF2-40B4-BE49-F238E27FC236}">
                <a16:creationId xmlns:a16="http://schemas.microsoft.com/office/drawing/2014/main" id="{1BA88490-6DE1-DC04-2666-7BF664B94BED}"/>
              </a:ext>
            </a:extLst>
          </p:cNvPr>
          <p:cNvSpPr/>
          <p:nvPr/>
        </p:nvSpPr>
        <p:spPr>
          <a:xfrm rot="5400000">
            <a:off x="4201708" y="3055452"/>
            <a:ext cx="288000" cy="1090800"/>
          </a:xfrm>
          <a:prstGeom prst="roundRect">
            <a:avLst/>
          </a:prstGeom>
          <a:solidFill>
            <a:srgbClr val="F8AE3C"/>
          </a:solidFill>
          <a:ln w="12700" cap="flat" cmpd="sng" algn="ctr">
            <a:noFill/>
            <a:prstDash val="solid"/>
            <a:miter lim="800000"/>
          </a:ln>
          <a:effectLst/>
        </p:spPr>
        <p:txBody>
          <a:bodyPr vert="vert270"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800" b="1" kern="0">
                <a:solidFill>
                  <a:schemeClr val="bg1"/>
                </a:solidFill>
              </a:rPr>
              <a:t>Email connector</a:t>
            </a:r>
            <a:endParaRPr lang="en-IN" sz="800" b="1" kern="0">
              <a:solidFill>
                <a:schemeClr val="bg1"/>
              </a:solidFill>
            </a:endParaRPr>
          </a:p>
        </p:txBody>
      </p:sp>
    </p:spTree>
    <p:extLst>
      <p:ext uri="{BB962C8B-B14F-4D97-AF65-F5344CB8AC3E}">
        <p14:creationId xmlns:p14="http://schemas.microsoft.com/office/powerpoint/2010/main" val="2896685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10A9D5F-293F-3FBD-57A3-3EA61D51130E}"/>
              </a:ext>
            </a:extLst>
          </p:cNvPr>
          <p:cNvSpPr>
            <a:spLocks noGrp="1"/>
          </p:cNvSpPr>
          <p:nvPr>
            <p:ph type="title"/>
          </p:nvPr>
        </p:nvSpPr>
        <p:spPr>
          <a:xfrm>
            <a:off x="560321" y="3048802"/>
            <a:ext cx="7801360" cy="666593"/>
          </a:xfrm>
        </p:spPr>
        <p:txBody>
          <a:bodyPr/>
          <a:lstStyle/>
          <a:p>
            <a:pPr algn="l"/>
            <a:r>
              <a:rPr lang="en-US" sz="4400">
                <a:solidFill>
                  <a:schemeClr val="accent1"/>
                </a:solidFill>
              </a:rPr>
              <a:t>Sample mock-up screens</a:t>
            </a:r>
          </a:p>
        </p:txBody>
      </p:sp>
    </p:spTree>
    <p:extLst>
      <p:ext uri="{BB962C8B-B14F-4D97-AF65-F5344CB8AC3E}">
        <p14:creationId xmlns:p14="http://schemas.microsoft.com/office/powerpoint/2010/main" val="2109475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33196C08-A42C-4C91-C0BA-6D03313F80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890" y="1180205"/>
            <a:ext cx="11436220" cy="5575158"/>
          </a:xfrm>
          <a:prstGeom prst="rect">
            <a:avLst/>
          </a:prstGeom>
        </p:spPr>
      </p:pic>
      <p:sp>
        <p:nvSpPr>
          <p:cNvPr id="4" name="Text Placeholder 3">
            <a:extLst>
              <a:ext uri="{FF2B5EF4-FFF2-40B4-BE49-F238E27FC236}">
                <a16:creationId xmlns:a16="http://schemas.microsoft.com/office/drawing/2014/main" id="{9B9620B5-B05A-7D1A-297E-61E7C61440AB}"/>
              </a:ext>
            </a:extLst>
          </p:cNvPr>
          <p:cNvSpPr>
            <a:spLocks noGrp="1"/>
          </p:cNvSpPr>
          <p:nvPr>
            <p:ph type="body" sz="quarter" idx="12"/>
          </p:nvPr>
        </p:nvSpPr>
        <p:spPr>
          <a:xfrm>
            <a:off x="503853" y="559836"/>
            <a:ext cx="9964123" cy="410548"/>
          </a:xfrm>
        </p:spPr>
        <p:txBody>
          <a:bodyPr/>
          <a:lstStyle/>
          <a:p>
            <a:r>
              <a:rPr lang="en-US" sz="1600"/>
              <a:t>Scanner App: Overview page</a:t>
            </a:r>
            <a:endParaRPr lang="en-IN" sz="1600"/>
          </a:p>
        </p:txBody>
      </p:sp>
    </p:spTree>
    <p:extLst>
      <p:ext uri="{BB962C8B-B14F-4D97-AF65-F5344CB8AC3E}">
        <p14:creationId xmlns:p14="http://schemas.microsoft.com/office/powerpoint/2010/main" val="2472695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6C15779-AECD-F9E2-0070-038813CA32CB}"/>
              </a:ext>
            </a:extLst>
          </p:cNvPr>
          <p:cNvSpPr>
            <a:spLocks noGrp="1"/>
          </p:cNvSpPr>
          <p:nvPr>
            <p:ph type="body" sz="quarter" idx="12"/>
          </p:nvPr>
        </p:nvSpPr>
        <p:spPr>
          <a:xfrm>
            <a:off x="513184" y="541176"/>
            <a:ext cx="9954792" cy="559837"/>
          </a:xfrm>
        </p:spPr>
        <p:txBody>
          <a:bodyPr/>
          <a:lstStyle/>
          <a:p>
            <a:r>
              <a:rPr lang="en-US" sz="1800"/>
              <a:t>Scanner App: Detailed view</a:t>
            </a:r>
            <a:endParaRPr lang="en-IN" sz="1800"/>
          </a:p>
        </p:txBody>
      </p:sp>
      <p:pic>
        <p:nvPicPr>
          <p:cNvPr id="4" name="Picture 3" descr="A screenshot of a qr code&#10;&#10;Description automatically generated">
            <a:extLst>
              <a:ext uri="{FF2B5EF4-FFF2-40B4-BE49-F238E27FC236}">
                <a16:creationId xmlns:a16="http://schemas.microsoft.com/office/drawing/2014/main" id="{1A93BE54-CD70-3B85-0130-0028917B5B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592" y="1029825"/>
            <a:ext cx="11678816" cy="5663009"/>
          </a:xfrm>
          <a:prstGeom prst="rect">
            <a:avLst/>
          </a:prstGeom>
        </p:spPr>
      </p:pic>
    </p:spTree>
    <p:extLst>
      <p:ext uri="{BB962C8B-B14F-4D97-AF65-F5344CB8AC3E}">
        <p14:creationId xmlns:p14="http://schemas.microsoft.com/office/powerpoint/2010/main" val="811887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10A9D5F-293F-3FBD-57A3-3EA61D51130E}"/>
              </a:ext>
            </a:extLst>
          </p:cNvPr>
          <p:cNvSpPr>
            <a:spLocks noGrp="1"/>
          </p:cNvSpPr>
          <p:nvPr>
            <p:ph type="title"/>
          </p:nvPr>
        </p:nvSpPr>
        <p:spPr>
          <a:xfrm>
            <a:off x="611120" y="3098381"/>
            <a:ext cx="10798991" cy="661238"/>
          </a:xfrm>
        </p:spPr>
        <p:txBody>
          <a:bodyPr/>
          <a:lstStyle/>
          <a:p>
            <a:r>
              <a:rPr lang="en-US" sz="4400">
                <a:solidFill>
                  <a:srgbClr val="75E1C1"/>
                </a:solidFill>
              </a:rPr>
              <a:t>Thank You</a:t>
            </a:r>
            <a:endParaRPr lang="en-US" sz="4400" b="0">
              <a:solidFill>
                <a:srgbClr val="75E1C1"/>
              </a:solidFill>
            </a:endParaRPr>
          </a:p>
        </p:txBody>
      </p:sp>
      <p:cxnSp>
        <p:nvCxnSpPr>
          <p:cNvPr id="6" name="Straight Connector 5">
            <a:extLst>
              <a:ext uri="{FF2B5EF4-FFF2-40B4-BE49-F238E27FC236}">
                <a16:creationId xmlns:a16="http://schemas.microsoft.com/office/drawing/2014/main" id="{451C861E-834E-FE4A-14C0-EDC0FF49C7CB}"/>
              </a:ext>
            </a:extLst>
          </p:cNvPr>
          <p:cNvCxnSpPr/>
          <p:nvPr/>
        </p:nvCxnSpPr>
        <p:spPr>
          <a:xfrm>
            <a:off x="2593006" y="363998"/>
            <a:ext cx="0" cy="36459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7537969"/>
      </p:ext>
    </p:extLst>
  </p:cSld>
  <p:clrMapOvr>
    <a:masterClrMapping/>
  </p:clrMapOvr>
</p:sld>
</file>

<file path=ppt/theme/theme1.xml><?xml version="1.0" encoding="utf-8"?>
<a:theme xmlns:a="http://schemas.openxmlformats.org/drawingml/2006/main" name="7_Office Theme">
  <a:themeElements>
    <a:clrScheme name="ThemeBMC">
      <a:dk1>
        <a:srgbClr val="000000"/>
      </a:dk1>
      <a:lt1>
        <a:srgbClr val="FFFFFF"/>
      </a:lt1>
      <a:dk2>
        <a:srgbClr val="1F497D"/>
      </a:dk2>
      <a:lt2>
        <a:srgbClr val="EEECE1"/>
      </a:lt2>
      <a:accent1>
        <a:srgbClr val="0779B7"/>
      </a:accent1>
      <a:accent2>
        <a:srgbClr val="019ADD"/>
      </a:accent2>
      <a:accent3>
        <a:srgbClr val="6BC2ED"/>
      </a:accent3>
      <a:accent4>
        <a:srgbClr val="A7CCDF"/>
      </a:accent4>
      <a:accent5>
        <a:srgbClr val="595959"/>
      </a:accent5>
      <a:accent6>
        <a:srgbClr val="3F3F3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plate PresentationGO">
  <a:themeElements>
    <a:clrScheme name="PGO2">
      <a:dk1>
        <a:sysClr val="windowText" lastClr="000000"/>
      </a:dk1>
      <a:lt1>
        <a:sysClr val="window" lastClr="FFFFFF"/>
      </a:lt1>
      <a:dk2>
        <a:srgbClr val="063951"/>
      </a:dk2>
      <a:lt2>
        <a:srgbClr val="D3D3D3"/>
      </a:lt2>
      <a:accent1>
        <a:srgbClr val="3A5C84"/>
      </a:accent1>
      <a:accent2>
        <a:srgbClr val="F7931F"/>
      </a:accent2>
      <a:accent3>
        <a:srgbClr val="4CC1EF"/>
      </a:accent3>
      <a:accent4>
        <a:srgbClr val="FFCC4C"/>
      </a:accent4>
      <a:accent5>
        <a:srgbClr val="C13018"/>
      </a:accent5>
      <a:accent6>
        <a:srgbClr val="A2B969"/>
      </a:accent6>
      <a:hlink>
        <a:srgbClr val="6C2B43"/>
      </a:hlink>
      <a:folHlink>
        <a:srgbClr val="6C2B43"/>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6_Office">
  <a:themeElements>
    <a:clrScheme name="Custom 1">
      <a:dk1>
        <a:srgbClr val="060320"/>
      </a:dk1>
      <a:lt1>
        <a:srgbClr val="FFFFFF"/>
      </a:lt1>
      <a:dk2>
        <a:srgbClr val="09294D"/>
      </a:dk2>
      <a:lt2>
        <a:srgbClr val="8593A6"/>
      </a:lt2>
      <a:accent1>
        <a:srgbClr val="00DAA9"/>
      </a:accent1>
      <a:accent2>
        <a:srgbClr val="330090"/>
      </a:accent2>
      <a:accent3>
        <a:srgbClr val="C4C8D2"/>
      </a:accent3>
      <a:accent4>
        <a:srgbClr val="09294D"/>
      </a:accent4>
      <a:accent5>
        <a:srgbClr val="FBD871"/>
      </a:accent5>
      <a:accent6>
        <a:srgbClr val="F8485E"/>
      </a:accent6>
      <a:hlink>
        <a:srgbClr val="3AAB94"/>
      </a:hlink>
      <a:folHlink>
        <a:srgbClr val="3AAB94"/>
      </a:folHlink>
    </a:clrScheme>
    <a:fontScheme name="HL EquipExtMed, Text Equip light">
      <a:majorFont>
        <a:latin typeface="Equip Extended Medium"/>
        <a:ea typeface=""/>
        <a:cs typeface=""/>
      </a:majorFont>
      <a:minorFont>
        <a:latin typeface="Equip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agarro ppt template_embedded fonts_v2 FINAL" id="{A823016A-3115-4236-ACDC-D6682DF0F684}" vid="{83BDA390-A608-4E7F-A654-90C047F5832B}"/>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19D1F05B95A2A419438DECD8F472BE2" ma:contentTypeVersion="12" ma:contentTypeDescription="Create a new document." ma:contentTypeScope="" ma:versionID="19b58327d924018312a2a0f1dd0d0e05">
  <xsd:schema xmlns:xsd="http://www.w3.org/2001/XMLSchema" xmlns:xs="http://www.w3.org/2001/XMLSchema" xmlns:p="http://schemas.microsoft.com/office/2006/metadata/properties" xmlns:ns2="789eb38e-3b42-434a-ba47-06d9e8dfba7c" xmlns:ns3="3bb7714a-ba58-4b47-afb0-3d321a769497" targetNamespace="http://schemas.microsoft.com/office/2006/metadata/properties" ma:root="true" ma:fieldsID="94d6c69e3b26b51579335406473857a4" ns2:_="" ns3:_="">
    <xsd:import namespace="789eb38e-3b42-434a-ba47-06d9e8dfba7c"/>
    <xsd:import namespace="3bb7714a-ba58-4b47-afb0-3d321a769497"/>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element ref="ns3:SharedWithUsers" minOccurs="0"/>
                <xsd:element ref="ns3:SharedWithDetail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89eb38e-3b42-434a-ba47-06d9e8dfba7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e2715f63-63d5-4241-9ac6-6337b509393b"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3bb7714a-ba58-4b47-afb0-3d321a769497"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TaxCatchAll" ma:index="19" nillable="true" ma:displayName="Taxonomy Catch All Column" ma:hidden="true" ma:list="{1440feb6-bdd7-49b8-b3ea-0a7b00a3c817}" ma:internalName="TaxCatchAll" ma:showField="CatchAllData" ma:web="3bb7714a-ba58-4b47-afb0-3d321a76949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3bb7714a-ba58-4b47-afb0-3d321a769497" xsi:nil="true"/>
    <lcf76f155ced4ddcb4097134ff3c332f xmlns="789eb38e-3b42-434a-ba47-06d9e8dfba7c">
      <Terms xmlns="http://schemas.microsoft.com/office/infopath/2007/PartnerControls"/>
    </lcf76f155ced4ddcb4097134ff3c332f>
    <SharedWithUsers xmlns="3bb7714a-ba58-4b47-afb0-3d321a769497">
      <UserInfo>
        <DisplayName>Vipul Maurya</DisplayName>
        <AccountId>29</AccountId>
        <AccountType/>
      </UserInfo>
    </SharedWithUsers>
  </documentManagement>
</p:properties>
</file>

<file path=customXml/itemProps1.xml><?xml version="1.0" encoding="utf-8"?>
<ds:datastoreItem xmlns:ds="http://schemas.openxmlformats.org/officeDocument/2006/customXml" ds:itemID="{C80DA77D-4D66-464F-8165-E636715663D8}">
  <ds:schemaRefs>
    <ds:schemaRef ds:uri="http://schemas.microsoft.com/sharepoint/v3/contenttype/forms"/>
  </ds:schemaRefs>
</ds:datastoreItem>
</file>

<file path=customXml/itemProps2.xml><?xml version="1.0" encoding="utf-8"?>
<ds:datastoreItem xmlns:ds="http://schemas.openxmlformats.org/officeDocument/2006/customXml" ds:itemID="{BC636C73-4C1D-49C7-A013-571667786471}">
  <ds:schemaRefs>
    <ds:schemaRef ds:uri="3bb7714a-ba58-4b47-afb0-3d321a769497"/>
    <ds:schemaRef ds:uri="789eb38e-3b42-434a-ba47-06d9e8dfba7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579AF3E0-D781-4583-916F-D4FBE3261E92}">
  <ds:schemaRefs>
    <ds:schemaRef ds:uri="3bb7714a-ba58-4b47-afb0-3d321a769497"/>
    <ds:schemaRef ds:uri="789eb38e-3b42-434a-ba47-06d9e8dfba7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8</Slides>
  <Notes>2</Notes>
  <HiddenSlides>0</HiddenSlides>
  <ScaleCrop>false</ScaleCrop>
  <HeadingPairs>
    <vt:vector size="4" baseType="variant">
      <vt:variant>
        <vt:lpstr>Theme</vt:lpstr>
      </vt:variant>
      <vt:variant>
        <vt:i4>3</vt:i4>
      </vt:variant>
      <vt:variant>
        <vt:lpstr>Slide Titles</vt:lpstr>
      </vt:variant>
      <vt:variant>
        <vt:i4>8</vt:i4>
      </vt:variant>
    </vt:vector>
  </HeadingPairs>
  <TitlesOfParts>
    <vt:vector size="11" baseType="lpstr">
      <vt:lpstr>7_Office Theme</vt:lpstr>
      <vt:lpstr>Template PresentationGO</vt:lpstr>
      <vt:lpstr>6_Office</vt:lpstr>
      <vt:lpstr>Scanner App</vt:lpstr>
      <vt:lpstr>PowerPoint Presentation</vt:lpstr>
      <vt:lpstr>PowerPoint Presentation</vt:lpstr>
      <vt:lpstr>PowerPoint Presentation</vt:lpstr>
      <vt:lpstr>Sample mock-up screens</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Northvolt Boomi  implementation</dc:title>
  <dc:creator>Ankur Agarwal</dc:creator>
  <cp:revision>1</cp:revision>
  <dcterms:created xsi:type="dcterms:W3CDTF">2022-05-17T11:24:13Z</dcterms:created>
  <dcterms:modified xsi:type="dcterms:W3CDTF">2023-10-25T06:33:46Z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ediaServiceImageTags">
    <vt:lpwstr/>
  </property>
  <property fmtid="{D5CDD505-2E9C-101B-9397-08002B2CF9AE}" pid="3" name="ContentTypeId">
    <vt:lpwstr>0x010100F19D1F05B95A2A419438DECD8F472BE2</vt:lpwstr>
  </property>
</Properties>
</file>