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717" r:id="rId4"/>
    <p:sldMasterId id="2147486792" r:id="rId5"/>
    <p:sldMasterId id="2147487622" r:id="rId6"/>
  </p:sldMasterIdLst>
  <p:notesMasterIdLst>
    <p:notesMasterId r:id="rId20"/>
  </p:notesMasterIdLst>
  <p:sldIdLst>
    <p:sldId id="2147471165" r:id="rId7"/>
    <p:sldId id="2147471173" r:id="rId8"/>
    <p:sldId id="2147483616" r:id="rId9"/>
    <p:sldId id="2147483306" r:id="rId10"/>
    <p:sldId id="2147471172" r:id="rId11"/>
    <p:sldId id="2147483309" r:id="rId12"/>
    <p:sldId id="2147483310" r:id="rId13"/>
    <p:sldId id="2147483311" r:id="rId14"/>
    <p:sldId id="2147483312" r:id="rId15"/>
    <p:sldId id="2147471167" r:id="rId16"/>
    <p:sldId id="2147483313" r:id="rId17"/>
    <p:sldId id="2147471126" r:id="rId18"/>
    <p:sldId id="21474711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BE1546-00D1-4EF2-A9EA-A9D4604FB2D1}">
          <p14:sldIdLst>
            <p14:sldId id="2147471165"/>
            <p14:sldId id="2147471173"/>
            <p14:sldId id="2147483616"/>
            <p14:sldId id="2147483306"/>
            <p14:sldId id="2147471172"/>
            <p14:sldId id="2147483309"/>
            <p14:sldId id="2147483310"/>
            <p14:sldId id="2147483311"/>
            <p14:sldId id="2147483312"/>
            <p14:sldId id="2147471167"/>
            <p14:sldId id="2147483313"/>
            <p14:sldId id="2147471126"/>
            <p14:sldId id="21474711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163007-A8FA-5AE1-C26D-5A44E943102F}" name="Ken Holladay" initials="KH" userId="S::ken.holladay@nagarro.com::b0eca387-6e61-482b-a035-3454b90889b0" providerId="AD"/>
  <p188:author id="{D1E2A712-AC8D-6213-67A7-4E9F9365ED6E}" name="Gaurav Arya" initials="GA" userId="S::gaurav.arya@nagarro.com::230cc852-df1e-4fdc-87b3-cc32ec3bce98" providerId="AD"/>
  <p188:author id="{35AA081C-CF88-7716-B5A9-033B63D57377}" name="Travis Williams" initials="TW" userId="S::travis.williams@nagarro.com::b06c4253-610d-42c3-99aa-98883532a89c" providerId="AD"/>
  <p188:author id="{8102A135-FC2F-54CE-672C-059A4FE9236B}" name="Ankit Saxena" initials="AS" userId="S::ankit.saxena@nagarro.com::c1861960-f055-4f34-89c4-ffa74c97b0ea" providerId="AD"/>
  <p188:author id="{13ACDB3E-E638-D500-0973-DA21B7D86742}" name="Adarsh Pandey" initials="AP" userId="S::adarsh.pandey@nagarro.com::99b9677a-531c-4acf-bd86-f9cb8301c8c9" providerId="AD"/>
  <p188:author id="{27940152-FFDF-49D0-B055-2E3E1FDF673A}" name="Ritika Bansal" initials="RB" userId="S::ritika.bansal@nagarro.com::556863a5-23ad-4549-b041-d9b113de5c7e" providerId="AD"/>
  <p188:author id="{E76DA581-5CE7-D380-8F34-B7E7459E219C}" name="Ankit Goyal" initials="AG" userId="S::ankit.goyal03@nagarro.com::f6c74e65-1ad9-476c-bab1-40d4ddf967a4" providerId="AD"/>
  <p188:author id="{82A012C0-4055-B455-49FE-A6EF007FA056}" name="Mudassar Hasan" initials="MH" userId="S::mudassar.hasan@nagarro.com::747cb858-e369-4b08-a87e-56fb61f4a532" providerId="AD"/>
  <p188:author id="{4CE836C9-AB7E-CA41-B9A8-5EEA0E85CF72}" name="Harendra Rajora" initials="HR" userId="S::harendra.rajora@nagarro.com::324579c9-53f3-41f8-b719-7fdd7518d0ec" providerId="AD"/>
  <p188:author id="{7A73A8DC-4355-48BE-BE44-3F3FD6A0D33D}" name="Manisha Verma" initials="MV" userId="S::manisha.verma01@nagarro.com::1a95203c-89e6-4362-beb5-97051bfe4656" providerId="AD"/>
  <p188:author id="{24C377DD-41BD-168E-A630-A417EE132FF1}" name="Ankur Agarwal" initials="AA" userId="S::ankur.agarwal05@nagarro.com::26966918-5c45-4b95-93aa-9a40ef53822b" providerId="AD"/>
  <p188:author id="{392F0BE9-97EC-5B67-D8B0-EA7A0A267181}" name="Subhadeep Chakraborty" initials="SC" userId="S::subhadeep.chakraborty01@nagarro.com::1219721b-0efc-4746-b0db-6f226c3ddd34" providerId="AD"/>
  <p188:author id="{0BB5D4FA-43DC-64BB-2349-B136F4D9DAB2}" name="Harsh Mehta" initials="HM" userId="S::harsh.mehta@nagarro.com::30b4fa2e-ee9a-42eb-b9af-8467695772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92929"/>
    <a:srgbClr val="09294D"/>
    <a:srgbClr val="75E1C1"/>
    <a:srgbClr val="FCFCFC"/>
    <a:srgbClr val="2E008B"/>
    <a:srgbClr val="D1F6EA"/>
    <a:srgbClr val="FACD50"/>
    <a:srgbClr val="C5FFF2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2B6CF-0C8B-4CD4-8DEC-FA28C33F1DBC}" v="6" dt="2024-01-15T07:48:40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Maurya" userId="S::vipul.maurya@nagarro.com::9dcaf879-a182-46cc-b5da-b587569aed55" providerId="AD" clId="Web-{BC3211BA-6E67-C8FC-814D-A7E45B41C16F}"/>
    <pc:docChg chg="addSld delSld modSld sldOrd modSection">
      <pc:chgData name="Vipul Maurya" userId="S::vipul.maurya@nagarro.com::9dcaf879-a182-46cc-b5da-b587569aed55" providerId="AD" clId="Web-{BC3211BA-6E67-C8FC-814D-A7E45B41C16F}" dt="2023-10-20T12:40:27.313" v="52" actId="20577"/>
      <pc:docMkLst>
        <pc:docMk/>
      </pc:docMkLst>
      <pc:sldChg chg="addSp delSp modSp new ord">
        <pc:chgData name="Vipul Maurya" userId="S::vipul.maurya@nagarro.com::9dcaf879-a182-46cc-b5da-b587569aed55" providerId="AD" clId="Web-{BC3211BA-6E67-C8FC-814D-A7E45B41C16F}" dt="2023-10-20T12:39:51.593" v="31" actId="20577"/>
        <pc:sldMkLst>
          <pc:docMk/>
          <pc:sldMk cId="3656164276" sldId="2147483310"/>
        </pc:sldMkLst>
        <pc:spChg chg="add mod">
          <ac:chgData name="Vipul Maurya" userId="S::vipul.maurya@nagarro.com::9dcaf879-a182-46cc-b5da-b587569aed55" providerId="AD" clId="Web-{BC3211BA-6E67-C8FC-814D-A7E45B41C16F}" dt="2023-10-20T12:39:51.593" v="31" actId="20577"/>
          <ac:spMkLst>
            <pc:docMk/>
            <pc:sldMk cId="3656164276" sldId="2147483310"/>
            <ac:spMk id="5" creationId="{0983A1D6-2284-E2C3-202A-436A194CDB5C}"/>
          </ac:spMkLst>
        </pc:spChg>
        <pc:graphicFrameChg chg="add del">
          <ac:chgData name="Vipul Maurya" userId="S::vipul.maurya@nagarro.com::9dcaf879-a182-46cc-b5da-b587569aed55" providerId="AD" clId="Web-{BC3211BA-6E67-C8FC-814D-A7E45B41C16F}" dt="2023-10-20T12:35:58.037" v="11"/>
          <ac:graphicFrameMkLst>
            <pc:docMk/>
            <pc:sldMk cId="3656164276" sldId="2147483310"/>
            <ac:graphicFrameMk id="3" creationId="{AA438642-EED3-FC55-6B30-E7CA854328CE}"/>
          </ac:graphicFrameMkLst>
        </pc:graphicFrameChg>
        <pc:picChg chg="add mod">
          <ac:chgData name="Vipul Maurya" userId="S::vipul.maurya@nagarro.com::9dcaf879-a182-46cc-b5da-b587569aed55" providerId="AD" clId="Web-{BC3211BA-6E67-C8FC-814D-A7E45B41C16F}" dt="2023-10-20T12:35:36.568" v="9" actId="1076"/>
          <ac:picMkLst>
            <pc:docMk/>
            <pc:sldMk cId="3656164276" sldId="2147483310"/>
            <ac:picMk id="2" creationId="{6C20A1DF-EF38-B641-6FB4-D4BC1CC8DBE3}"/>
          </ac:picMkLst>
        </pc:picChg>
      </pc:sldChg>
      <pc:sldChg chg="new del">
        <pc:chgData name="Vipul Maurya" userId="S::vipul.maurya@nagarro.com::9dcaf879-a182-46cc-b5da-b587569aed55" providerId="AD" clId="Web-{BC3211BA-6E67-C8FC-814D-A7E45B41C16F}" dt="2023-10-20T12:34:31.722" v="1"/>
        <pc:sldMkLst>
          <pc:docMk/>
          <pc:sldMk cId="4032384129" sldId="2147483310"/>
        </pc:sldMkLst>
      </pc:sldChg>
      <pc:sldChg chg="addSp modSp new">
        <pc:chgData name="Vipul Maurya" userId="S::vipul.maurya@nagarro.com::9dcaf879-a182-46cc-b5da-b587569aed55" providerId="AD" clId="Web-{BC3211BA-6E67-C8FC-814D-A7E45B41C16F}" dt="2023-10-20T12:40:14.313" v="44" actId="20577"/>
        <pc:sldMkLst>
          <pc:docMk/>
          <pc:sldMk cId="2047140534" sldId="2147483311"/>
        </pc:sldMkLst>
        <pc:spChg chg="add mod">
          <ac:chgData name="Vipul Maurya" userId="S::vipul.maurya@nagarro.com::9dcaf879-a182-46cc-b5da-b587569aed55" providerId="AD" clId="Web-{BC3211BA-6E67-C8FC-814D-A7E45B41C16F}" dt="2023-10-20T12:40:14.313" v="44" actId="20577"/>
          <ac:spMkLst>
            <pc:docMk/>
            <pc:sldMk cId="2047140534" sldId="2147483311"/>
            <ac:spMk id="4" creationId="{DD7DD807-3570-82D8-8F1B-A54C19BFE2D9}"/>
          </ac:spMkLst>
        </pc:spChg>
        <pc:picChg chg="add mod">
          <ac:chgData name="Vipul Maurya" userId="S::vipul.maurya@nagarro.com::9dcaf879-a182-46cc-b5da-b587569aed55" providerId="AD" clId="Web-{BC3211BA-6E67-C8FC-814D-A7E45B41C16F}" dt="2023-10-20T12:36:44.008" v="20" actId="1076"/>
          <ac:picMkLst>
            <pc:docMk/>
            <pc:sldMk cId="2047140534" sldId="2147483311"/>
            <ac:picMk id="2" creationId="{93656C03-C5C3-7ACD-BF4C-E0DC8E0577A9}"/>
          </ac:picMkLst>
        </pc:picChg>
      </pc:sldChg>
      <pc:sldChg chg="addSp modSp new">
        <pc:chgData name="Vipul Maurya" userId="S::vipul.maurya@nagarro.com::9dcaf879-a182-46cc-b5da-b587569aed55" providerId="AD" clId="Web-{BC3211BA-6E67-C8FC-814D-A7E45B41C16F}" dt="2023-10-20T12:40:27.313" v="52" actId="20577"/>
        <pc:sldMkLst>
          <pc:docMk/>
          <pc:sldMk cId="1647469090" sldId="2147483312"/>
        </pc:sldMkLst>
        <pc:spChg chg="add mod">
          <ac:chgData name="Vipul Maurya" userId="S::vipul.maurya@nagarro.com::9dcaf879-a182-46cc-b5da-b587569aed55" providerId="AD" clId="Web-{BC3211BA-6E67-C8FC-814D-A7E45B41C16F}" dt="2023-10-20T12:40:27.313" v="52" actId="20577"/>
          <ac:spMkLst>
            <pc:docMk/>
            <pc:sldMk cId="1647469090" sldId="2147483312"/>
            <ac:spMk id="4" creationId="{85C4E4C9-3A22-FDEF-957F-21E65B3982B9}"/>
          </ac:spMkLst>
        </pc:spChg>
        <pc:picChg chg="add mod">
          <ac:chgData name="Vipul Maurya" userId="S::vipul.maurya@nagarro.com::9dcaf879-a182-46cc-b5da-b587569aed55" providerId="AD" clId="Web-{BC3211BA-6E67-C8FC-814D-A7E45B41C16F}" dt="2023-10-20T12:37:23.478" v="27" actId="1076"/>
          <ac:picMkLst>
            <pc:docMk/>
            <pc:sldMk cId="1647469090" sldId="2147483312"/>
            <ac:picMk id="2" creationId="{CC6996D8-B783-20B9-0CDC-E334E2F6B016}"/>
          </ac:picMkLst>
        </pc:picChg>
      </pc:sldChg>
    </pc:docChg>
  </pc:docChgLst>
  <pc:docChgLst>
    <pc:chgData name="Smily Raichel" userId="S::smily.raichel@nagarro.com::b296f17a-1bf1-412c-9771-782c537bc43a" providerId="AD" clId="Web-{20B60345-5BF7-A7FE-BE0A-9419B9B8E08E}"/>
    <pc:docChg chg="modSld">
      <pc:chgData name="Smily Raichel" userId="S::smily.raichel@nagarro.com::b296f17a-1bf1-412c-9771-782c537bc43a" providerId="AD" clId="Web-{20B60345-5BF7-A7FE-BE0A-9419B9B8E08E}" dt="2023-10-23T06:05:23.363" v="1" actId="1076"/>
      <pc:docMkLst>
        <pc:docMk/>
      </pc:docMkLst>
      <pc:sldChg chg="modSp">
        <pc:chgData name="Smily Raichel" userId="S::smily.raichel@nagarro.com::b296f17a-1bf1-412c-9771-782c537bc43a" providerId="AD" clId="Web-{20B60345-5BF7-A7FE-BE0A-9419B9B8E08E}" dt="2023-10-23T06:05:23.363" v="1" actId="1076"/>
        <pc:sldMkLst>
          <pc:docMk/>
          <pc:sldMk cId="2047140534" sldId="2147483311"/>
        </pc:sldMkLst>
        <pc:picChg chg="mod">
          <ac:chgData name="Smily Raichel" userId="S::smily.raichel@nagarro.com::b296f17a-1bf1-412c-9771-782c537bc43a" providerId="AD" clId="Web-{20B60345-5BF7-A7FE-BE0A-9419B9B8E08E}" dt="2023-10-23T06:05:23.363" v="1" actId="1076"/>
          <ac:picMkLst>
            <pc:docMk/>
            <pc:sldMk cId="2047140534" sldId="2147483311"/>
            <ac:picMk id="2" creationId="{93656C03-C5C3-7ACD-BF4C-E0DC8E0577A9}"/>
          </ac:picMkLst>
        </pc:picChg>
      </pc:sldChg>
    </pc:docChg>
  </pc:docChgLst>
  <pc:docChgLst>
    <pc:chgData name="Ankit Vijaywargiya" userId="60694bf9-7811-4b2c-91f9-27b927f05d7b" providerId="ADAL" clId="{ACF0678A-9EC7-47B9-9B3B-D6D626A4D3E0}"/>
    <pc:docChg chg="undo redo custSel addSld modSld sldOrd">
      <pc:chgData name="Ankit Vijaywargiya" userId="60694bf9-7811-4b2c-91f9-27b927f05d7b" providerId="ADAL" clId="{ACF0678A-9EC7-47B9-9B3B-D6D626A4D3E0}" dt="2023-10-26T09:31:29.730" v="2568" actId="20577"/>
      <pc:docMkLst>
        <pc:docMk/>
      </pc:docMkLst>
      <pc:sldChg chg="modSp mod ord modShow">
        <pc:chgData name="Ankit Vijaywargiya" userId="60694bf9-7811-4b2c-91f9-27b927f05d7b" providerId="ADAL" clId="{ACF0678A-9EC7-47B9-9B3B-D6D626A4D3E0}" dt="2023-10-20T12:22:20.872" v="2286" actId="729"/>
        <pc:sldMkLst>
          <pc:docMk/>
          <pc:sldMk cId="1241165276" sldId="2147471126"/>
        </pc:sldMkLst>
        <pc:spChg chg="mod">
          <ac:chgData name="Ankit Vijaywargiya" userId="60694bf9-7811-4b2c-91f9-27b927f05d7b" providerId="ADAL" clId="{ACF0678A-9EC7-47B9-9B3B-D6D626A4D3E0}" dt="2023-10-20T10:57:20.368" v="2" actId="14100"/>
          <ac:spMkLst>
            <pc:docMk/>
            <pc:sldMk cId="1241165276" sldId="2147471126"/>
            <ac:spMk id="7" creationId="{B9783164-9438-3F0A-7CB2-43CD221D250F}"/>
          </ac:spMkLst>
        </pc:spChg>
      </pc:sldChg>
      <pc:sldChg chg="modSp mod ord modShow">
        <pc:chgData name="Ankit Vijaywargiya" userId="60694bf9-7811-4b2c-91f9-27b927f05d7b" providerId="ADAL" clId="{ACF0678A-9EC7-47B9-9B3B-D6D626A4D3E0}" dt="2023-10-20T12:22:20.872" v="2286" actId="729"/>
        <pc:sldMkLst>
          <pc:docMk/>
          <pc:sldMk cId="3584656743" sldId="2147471168"/>
        </pc:sldMkLst>
        <pc:spChg chg="mod">
          <ac:chgData name="Ankit Vijaywargiya" userId="60694bf9-7811-4b2c-91f9-27b927f05d7b" providerId="ADAL" clId="{ACF0678A-9EC7-47B9-9B3B-D6D626A4D3E0}" dt="2023-10-20T11:47:21.943" v="541" actId="20577"/>
          <ac:spMkLst>
            <pc:docMk/>
            <pc:sldMk cId="3584656743" sldId="2147471168"/>
            <ac:spMk id="9" creationId="{187167E8-2B09-221D-9FC1-529B01235A65}"/>
          </ac:spMkLst>
        </pc:spChg>
      </pc:sldChg>
      <pc:sldChg chg="delSp modSp mod">
        <pc:chgData name="Ankit Vijaywargiya" userId="60694bf9-7811-4b2c-91f9-27b927f05d7b" providerId="ADAL" clId="{ACF0678A-9EC7-47B9-9B3B-D6D626A4D3E0}" dt="2023-10-20T12:22:54.358" v="2287" actId="207"/>
        <pc:sldMkLst>
          <pc:docMk/>
          <pc:sldMk cId="2896685421" sldId="2147471172"/>
        </pc:sldMkLst>
        <pc:spChg chg="del">
          <ac:chgData name="Ankit Vijaywargiya" userId="60694bf9-7811-4b2c-91f9-27b927f05d7b" providerId="ADAL" clId="{ACF0678A-9EC7-47B9-9B3B-D6D626A4D3E0}" dt="2023-10-20T12:12:24.721" v="2280" actId="478"/>
          <ac:spMkLst>
            <pc:docMk/>
            <pc:sldMk cId="2896685421" sldId="2147471172"/>
            <ac:spMk id="6" creationId="{5EF0CA79-BAFE-C3EA-D255-2BAEDBF97B3A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7" creationId="{F7F059F9-378C-8368-447E-9E0209775A17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8" creationId="{2E3A4910-EAC3-F4E3-C43A-2FB39962D4DE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9" creationId="{12A7D27C-EE7A-E33A-F9AF-3F6A5B2CCA8E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13" creationId="{B0A952B3-D670-9382-E4E3-6A688C11C57F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14" creationId="{DCBD3426-C68F-BB68-4A60-3A5EF1CBA7D8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15" creationId="{B7B648C2-15BD-D3FF-22B1-8A20CA0D1803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16" creationId="{5BAA98A1-FE93-2DB3-97EB-D1758DA2593C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17" creationId="{EEB210D9-B480-4863-BEAA-FDE5EE12FDC4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18" creationId="{5AADEC93-30B3-5EC1-C347-D74AAFF880D4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19" creationId="{2E78716C-B112-4129-1D4B-905835986851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20" creationId="{BA368F80-3FDC-4770-18E9-1C90AE3961A5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21" creationId="{76CB5082-75BA-EF99-9B22-F0D9F2F81FDD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22" creationId="{8283888D-8938-A6D2-6EFC-A345E621B0C4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23" creationId="{C6BA6817-A7DC-2F38-B7B6-9BEC9C391D56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26" creationId="{750D1B01-13B8-414E-608D-13FC533DC09E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27" creationId="{02C23A78-8CF2-ACD7-329F-3CFE0BCBE4CE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28" creationId="{B9CD8050-C959-F5C7-E29C-E95C36298065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29" creationId="{558E44B8-4529-05B3-BB6A-7F0D89D72DCD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30" creationId="{09607478-5292-4C05-23A4-7BCDAACBEC61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31" creationId="{F792D53F-62F3-004F-94E7-54FF81461329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37" creationId="{35A03A54-1154-1DB8-475F-A44C770D590E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38" creationId="{E11E582D-8566-7516-EB0B-29E3DF3E2BB8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39" creationId="{D2AB5535-E77D-EC15-9F3C-95AF07FA1F9B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40" creationId="{7CEB0166-A3EA-1869-CCAA-6F9EAC240E10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41" creationId="{49224D42-D73F-1EA0-A54E-ACC62D2C6966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42" creationId="{9A245D05-147C-BBC2-844C-E8AD1DB25843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43" creationId="{17753755-BC7C-913E-28EA-BD57E942D266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45" creationId="{A55633FE-BD7A-37AB-3255-4AD34A36FF93}"/>
          </ac:spMkLst>
        </pc:spChg>
        <pc:spChg chg="mod">
          <ac:chgData name="Ankit Vijaywargiya" userId="60694bf9-7811-4b2c-91f9-27b927f05d7b" providerId="ADAL" clId="{ACF0678A-9EC7-47B9-9B3B-D6D626A4D3E0}" dt="2023-10-20T12:22:54.358" v="2287" actId="207"/>
          <ac:spMkLst>
            <pc:docMk/>
            <pc:sldMk cId="2896685421" sldId="2147471172"/>
            <ac:spMk id="46" creationId="{0835967F-C9BE-13F6-1C53-E80E905F5049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47" creationId="{E8DAE42D-05D9-249C-C469-5E7EC08080A1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48" creationId="{5774D2BF-8CD1-80A6-4AA7-D7B2B964422D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53" creationId="{59C3AD0F-8232-6B72-BE83-847FB1D3B6BB}"/>
          </ac:spMkLst>
        </pc:spChg>
        <pc:spChg chg="mod">
          <ac:chgData name="Ankit Vijaywargiya" userId="60694bf9-7811-4b2c-91f9-27b927f05d7b" providerId="ADAL" clId="{ACF0678A-9EC7-47B9-9B3B-D6D626A4D3E0}" dt="2023-10-20T12:12:21.230" v="2279" actId="1036"/>
          <ac:spMkLst>
            <pc:docMk/>
            <pc:sldMk cId="2896685421" sldId="2147471172"/>
            <ac:spMk id="55" creationId="{D0A7E88E-5628-9F53-3E16-416EDB549A8E}"/>
          </ac:spMkLst>
        </pc:spChg>
        <pc:grpChg chg="mod">
          <ac:chgData name="Ankit Vijaywargiya" userId="60694bf9-7811-4b2c-91f9-27b927f05d7b" providerId="ADAL" clId="{ACF0678A-9EC7-47B9-9B3B-D6D626A4D3E0}" dt="2023-10-20T12:12:21.230" v="2279" actId="1036"/>
          <ac:grpSpMkLst>
            <pc:docMk/>
            <pc:sldMk cId="2896685421" sldId="2147471172"/>
            <ac:grpSpMk id="5" creationId="{A3374D3F-9D05-8B65-D3B0-BE346958893E}"/>
          </ac:grpSpMkLst>
        </pc:grpChg>
        <pc:grpChg chg="mod">
          <ac:chgData name="Ankit Vijaywargiya" userId="60694bf9-7811-4b2c-91f9-27b927f05d7b" providerId="ADAL" clId="{ACF0678A-9EC7-47B9-9B3B-D6D626A4D3E0}" dt="2023-10-20T12:12:21.230" v="2279" actId="1036"/>
          <ac:grpSpMkLst>
            <pc:docMk/>
            <pc:sldMk cId="2896685421" sldId="2147471172"/>
            <ac:grpSpMk id="24" creationId="{F149A5C4-7698-2655-6F3D-E22E8C97436A}"/>
          </ac:grpSpMkLst>
        </pc:grpChg>
        <pc:grpChg chg="mod">
          <ac:chgData name="Ankit Vijaywargiya" userId="60694bf9-7811-4b2c-91f9-27b927f05d7b" providerId="ADAL" clId="{ACF0678A-9EC7-47B9-9B3B-D6D626A4D3E0}" dt="2023-10-20T12:12:21.230" v="2279" actId="1036"/>
          <ac:grpSpMkLst>
            <pc:docMk/>
            <pc:sldMk cId="2896685421" sldId="2147471172"/>
            <ac:grpSpMk id="25" creationId="{A2BAA72A-96EC-EF31-B08E-0B90E09C0400}"/>
          </ac:grpSpMkLst>
        </pc:grpChg>
        <pc:picChg chg="mod">
          <ac:chgData name="Ankit Vijaywargiya" userId="60694bf9-7811-4b2c-91f9-27b927f05d7b" providerId="ADAL" clId="{ACF0678A-9EC7-47B9-9B3B-D6D626A4D3E0}" dt="2023-10-20T12:12:21.230" v="2279" actId="1036"/>
          <ac:picMkLst>
            <pc:docMk/>
            <pc:sldMk cId="2896685421" sldId="2147471172"/>
            <ac:picMk id="11" creationId="{95462E31-1566-51D2-8620-38EA277CA4DE}"/>
          </ac:picMkLst>
        </pc:picChg>
        <pc:picChg chg="mod">
          <ac:chgData name="Ankit Vijaywargiya" userId="60694bf9-7811-4b2c-91f9-27b927f05d7b" providerId="ADAL" clId="{ACF0678A-9EC7-47B9-9B3B-D6D626A4D3E0}" dt="2023-10-20T12:12:21.230" v="2279" actId="1036"/>
          <ac:picMkLst>
            <pc:docMk/>
            <pc:sldMk cId="2896685421" sldId="2147471172"/>
            <ac:picMk id="12" creationId="{0D158A85-416F-741E-C92D-757362D2153F}"/>
          </ac:picMkLst>
        </pc:picChg>
        <pc:picChg chg="mod">
          <ac:chgData name="Ankit Vijaywargiya" userId="60694bf9-7811-4b2c-91f9-27b927f05d7b" providerId="ADAL" clId="{ACF0678A-9EC7-47B9-9B3B-D6D626A4D3E0}" dt="2023-10-20T12:12:21.230" v="2279" actId="1036"/>
          <ac:picMkLst>
            <pc:docMk/>
            <pc:sldMk cId="2896685421" sldId="2147471172"/>
            <ac:picMk id="52" creationId="{6AC95522-6038-FAB2-D6FC-9538F56FA20C}"/>
          </ac:picMkLst>
        </pc:picChg>
        <pc:picChg chg="mod">
          <ac:chgData name="Ankit Vijaywargiya" userId="60694bf9-7811-4b2c-91f9-27b927f05d7b" providerId="ADAL" clId="{ACF0678A-9EC7-47B9-9B3B-D6D626A4D3E0}" dt="2023-10-20T12:12:21.230" v="2279" actId="1036"/>
          <ac:picMkLst>
            <pc:docMk/>
            <pc:sldMk cId="2896685421" sldId="2147471172"/>
            <ac:picMk id="54" creationId="{E09E6071-6433-CAB9-28C4-A5668DF6340A}"/>
          </ac:picMkLst>
        </pc:picChg>
        <pc:cxnChg chg="mod">
          <ac:chgData name="Ankit Vijaywargiya" userId="60694bf9-7811-4b2c-91f9-27b927f05d7b" providerId="ADAL" clId="{ACF0678A-9EC7-47B9-9B3B-D6D626A4D3E0}" dt="2023-10-20T12:12:21.230" v="2279" actId="1036"/>
          <ac:cxnSpMkLst>
            <pc:docMk/>
            <pc:sldMk cId="2896685421" sldId="2147471172"/>
            <ac:cxnSpMk id="10" creationId="{13C9171F-2EEF-ED91-4192-0065174AB466}"/>
          </ac:cxnSpMkLst>
        </pc:cxnChg>
        <pc:cxnChg chg="mod">
          <ac:chgData name="Ankit Vijaywargiya" userId="60694bf9-7811-4b2c-91f9-27b927f05d7b" providerId="ADAL" clId="{ACF0678A-9EC7-47B9-9B3B-D6D626A4D3E0}" dt="2023-10-20T12:12:21.230" v="2279" actId="1036"/>
          <ac:cxnSpMkLst>
            <pc:docMk/>
            <pc:sldMk cId="2896685421" sldId="2147471172"/>
            <ac:cxnSpMk id="32" creationId="{FC25771E-92B1-D6AF-49B1-3D0F5139BDC1}"/>
          </ac:cxnSpMkLst>
        </pc:cxnChg>
        <pc:cxnChg chg="mod">
          <ac:chgData name="Ankit Vijaywargiya" userId="60694bf9-7811-4b2c-91f9-27b927f05d7b" providerId="ADAL" clId="{ACF0678A-9EC7-47B9-9B3B-D6D626A4D3E0}" dt="2023-10-20T12:12:21.230" v="2279" actId="1036"/>
          <ac:cxnSpMkLst>
            <pc:docMk/>
            <pc:sldMk cId="2896685421" sldId="2147471172"/>
            <ac:cxnSpMk id="33" creationId="{7A23DDED-49D6-45B3-F54E-6151AC22FEEE}"/>
          </ac:cxnSpMkLst>
        </pc:cxnChg>
        <pc:cxnChg chg="mod">
          <ac:chgData name="Ankit Vijaywargiya" userId="60694bf9-7811-4b2c-91f9-27b927f05d7b" providerId="ADAL" clId="{ACF0678A-9EC7-47B9-9B3B-D6D626A4D3E0}" dt="2023-10-20T12:12:21.230" v="2279" actId="1036"/>
          <ac:cxnSpMkLst>
            <pc:docMk/>
            <pc:sldMk cId="2896685421" sldId="2147471172"/>
            <ac:cxnSpMk id="34" creationId="{D456B3BF-0B48-1852-E038-36C374F535F3}"/>
          </ac:cxnSpMkLst>
        </pc:cxnChg>
        <pc:cxnChg chg="mod">
          <ac:chgData name="Ankit Vijaywargiya" userId="60694bf9-7811-4b2c-91f9-27b927f05d7b" providerId="ADAL" clId="{ACF0678A-9EC7-47B9-9B3B-D6D626A4D3E0}" dt="2023-10-20T12:12:21.230" v="2279" actId="1036"/>
          <ac:cxnSpMkLst>
            <pc:docMk/>
            <pc:sldMk cId="2896685421" sldId="2147471172"/>
            <ac:cxnSpMk id="35" creationId="{2216FCB8-54AD-E233-52B6-4D88475F6F03}"/>
          </ac:cxnSpMkLst>
        </pc:cxnChg>
        <pc:cxnChg chg="mod">
          <ac:chgData name="Ankit Vijaywargiya" userId="60694bf9-7811-4b2c-91f9-27b927f05d7b" providerId="ADAL" clId="{ACF0678A-9EC7-47B9-9B3B-D6D626A4D3E0}" dt="2023-10-20T12:12:21.230" v="2279" actId="1036"/>
          <ac:cxnSpMkLst>
            <pc:docMk/>
            <pc:sldMk cId="2896685421" sldId="2147471172"/>
            <ac:cxnSpMk id="36" creationId="{10797741-7C47-DF13-6783-C502728F5B5D}"/>
          </ac:cxnSpMkLst>
        </pc:cxnChg>
        <pc:cxnChg chg="mod">
          <ac:chgData name="Ankit Vijaywargiya" userId="60694bf9-7811-4b2c-91f9-27b927f05d7b" providerId="ADAL" clId="{ACF0678A-9EC7-47B9-9B3B-D6D626A4D3E0}" dt="2023-10-20T12:12:21.230" v="2279" actId="1036"/>
          <ac:cxnSpMkLst>
            <pc:docMk/>
            <pc:sldMk cId="2896685421" sldId="2147471172"/>
            <ac:cxnSpMk id="44" creationId="{8A330251-0DE2-3159-308B-F03A7CFE16CF}"/>
          </ac:cxnSpMkLst>
        </pc:cxnChg>
        <pc:cxnChg chg="mod">
          <ac:chgData name="Ankit Vijaywargiya" userId="60694bf9-7811-4b2c-91f9-27b927f05d7b" providerId="ADAL" clId="{ACF0678A-9EC7-47B9-9B3B-D6D626A4D3E0}" dt="2023-10-20T12:12:21.230" v="2279" actId="1036"/>
          <ac:cxnSpMkLst>
            <pc:docMk/>
            <pc:sldMk cId="2896685421" sldId="2147471172"/>
            <ac:cxnSpMk id="49" creationId="{0D6C003B-703E-CF8C-8628-74FC9E641939}"/>
          </ac:cxnSpMkLst>
        </pc:cxnChg>
        <pc:cxnChg chg="mod">
          <ac:chgData name="Ankit Vijaywargiya" userId="60694bf9-7811-4b2c-91f9-27b927f05d7b" providerId="ADAL" clId="{ACF0678A-9EC7-47B9-9B3B-D6D626A4D3E0}" dt="2023-10-20T12:12:21.230" v="2279" actId="1036"/>
          <ac:cxnSpMkLst>
            <pc:docMk/>
            <pc:sldMk cId="2896685421" sldId="2147471172"/>
            <ac:cxnSpMk id="50" creationId="{EF442368-F08E-949E-6394-98474247905F}"/>
          </ac:cxnSpMkLst>
        </pc:cxnChg>
        <pc:cxnChg chg="mod">
          <ac:chgData name="Ankit Vijaywargiya" userId="60694bf9-7811-4b2c-91f9-27b927f05d7b" providerId="ADAL" clId="{ACF0678A-9EC7-47B9-9B3B-D6D626A4D3E0}" dt="2023-10-20T12:12:21.230" v="2279" actId="1036"/>
          <ac:cxnSpMkLst>
            <pc:docMk/>
            <pc:sldMk cId="2896685421" sldId="2147471172"/>
            <ac:cxnSpMk id="51" creationId="{9DD282EE-715A-8982-B8D4-224CC30DAB23}"/>
          </ac:cxnSpMkLst>
        </pc:cxnChg>
      </pc:sldChg>
      <pc:sldChg chg="modSp add mod">
        <pc:chgData name="Ankit Vijaywargiya" userId="60694bf9-7811-4b2c-91f9-27b927f05d7b" providerId="ADAL" clId="{ACF0678A-9EC7-47B9-9B3B-D6D626A4D3E0}" dt="2023-10-26T09:31:29.730" v="2568" actId="20577"/>
        <pc:sldMkLst>
          <pc:docMk/>
          <pc:sldMk cId="2082428855" sldId="2147471173"/>
        </pc:sldMkLst>
        <pc:spChg chg="mod">
          <ac:chgData name="Ankit Vijaywargiya" userId="60694bf9-7811-4b2c-91f9-27b927f05d7b" providerId="ADAL" clId="{ACF0678A-9EC7-47B9-9B3B-D6D626A4D3E0}" dt="2023-10-26T09:31:29.730" v="2568" actId="20577"/>
          <ac:spMkLst>
            <pc:docMk/>
            <pc:sldMk cId="2082428855" sldId="2147471173"/>
            <ac:spMk id="3" creationId="{16C0418A-2516-FD4C-30AF-1D68CE10AA1F}"/>
          </ac:spMkLst>
        </pc:spChg>
      </pc:sldChg>
      <pc:sldChg chg="addSp delSp modSp add mod">
        <pc:chgData name="Ankit Vijaywargiya" userId="60694bf9-7811-4b2c-91f9-27b927f05d7b" providerId="ADAL" clId="{ACF0678A-9EC7-47B9-9B3B-D6D626A4D3E0}" dt="2023-10-26T09:26:55.211" v="2562" actId="20577"/>
        <pc:sldMkLst>
          <pc:docMk/>
          <pc:sldMk cId="2482141594" sldId="2147483306"/>
        </pc:sldMkLst>
        <pc:spChg chg="add mod">
          <ac:chgData name="Ankit Vijaywargiya" userId="60694bf9-7811-4b2c-91f9-27b927f05d7b" providerId="ADAL" clId="{ACF0678A-9EC7-47B9-9B3B-D6D626A4D3E0}" dt="2023-10-20T12:20:31.610" v="2285" actId="6549"/>
          <ac:spMkLst>
            <pc:docMk/>
            <pc:sldMk cId="2482141594" sldId="2147483306"/>
            <ac:spMk id="2" creationId="{B202E8F5-FE14-E47D-A55D-00E8708FF6A5}"/>
          </ac:spMkLst>
        </pc:spChg>
        <pc:spChg chg="mod">
          <ac:chgData name="Ankit Vijaywargiya" userId="60694bf9-7811-4b2c-91f9-27b927f05d7b" providerId="ADAL" clId="{ACF0678A-9EC7-47B9-9B3B-D6D626A4D3E0}" dt="2023-10-20T12:11:42.994" v="2246" actId="1035"/>
          <ac:spMkLst>
            <pc:docMk/>
            <pc:sldMk cId="2482141594" sldId="2147483306"/>
            <ac:spMk id="7" creationId="{552B4BB7-FC3E-062D-5470-5E7B3B8F4CD0}"/>
          </ac:spMkLst>
        </pc:spChg>
        <pc:spChg chg="add mod">
          <ac:chgData name="Ankit Vijaywargiya" userId="60694bf9-7811-4b2c-91f9-27b927f05d7b" providerId="ADAL" clId="{ACF0678A-9EC7-47B9-9B3B-D6D626A4D3E0}" dt="2023-10-20T12:10:28.911" v="2085" actId="1036"/>
          <ac:spMkLst>
            <pc:docMk/>
            <pc:sldMk cId="2482141594" sldId="2147483306"/>
            <ac:spMk id="8" creationId="{C496CFC2-0872-EA14-2540-5AA985F7CA7B}"/>
          </ac:spMkLst>
        </pc:spChg>
        <pc:spChg chg="add mod">
          <ac:chgData name="Ankit Vijaywargiya" userId="60694bf9-7811-4b2c-91f9-27b927f05d7b" providerId="ADAL" clId="{ACF0678A-9EC7-47B9-9B3B-D6D626A4D3E0}" dt="2023-10-20T12:47:48.675" v="2365" actId="20577"/>
          <ac:spMkLst>
            <pc:docMk/>
            <pc:sldMk cId="2482141594" sldId="2147483306"/>
            <ac:spMk id="9" creationId="{D94379E7-14F4-0D4F-DBE1-03A62D82B78C}"/>
          </ac:spMkLst>
        </pc:spChg>
        <pc:spChg chg="mod">
          <ac:chgData name="Ankit Vijaywargiya" userId="60694bf9-7811-4b2c-91f9-27b927f05d7b" providerId="ADAL" clId="{ACF0678A-9EC7-47B9-9B3B-D6D626A4D3E0}" dt="2023-10-20T12:11:42.994" v="2246" actId="1035"/>
          <ac:spMkLst>
            <pc:docMk/>
            <pc:sldMk cId="2482141594" sldId="2147483306"/>
            <ac:spMk id="10" creationId="{25317AF2-ADB0-2B8E-0BE1-0EDB196E0E8F}"/>
          </ac:spMkLst>
        </pc:spChg>
        <pc:spChg chg="add mod">
          <ac:chgData name="Ankit Vijaywargiya" userId="60694bf9-7811-4b2c-91f9-27b927f05d7b" providerId="ADAL" clId="{ACF0678A-9EC7-47B9-9B3B-D6D626A4D3E0}" dt="2023-10-20T12:09:07.688" v="1888" actId="1036"/>
          <ac:spMkLst>
            <pc:docMk/>
            <pc:sldMk cId="2482141594" sldId="2147483306"/>
            <ac:spMk id="11" creationId="{CC6B9F51-1281-7279-F100-D02A769E7317}"/>
          </ac:spMkLst>
        </pc:spChg>
        <pc:spChg chg="mod">
          <ac:chgData name="Ankit Vijaywargiya" userId="60694bf9-7811-4b2c-91f9-27b927f05d7b" providerId="ADAL" clId="{ACF0678A-9EC7-47B9-9B3B-D6D626A4D3E0}" dt="2023-10-20T12:10:25.776" v="2083" actId="1036"/>
          <ac:spMkLst>
            <pc:docMk/>
            <pc:sldMk cId="2482141594" sldId="2147483306"/>
            <ac:spMk id="13" creationId="{C47C5ACC-1F97-2236-5DA8-5675F920B490}"/>
          </ac:spMkLst>
        </pc:spChg>
        <pc:spChg chg="mod">
          <ac:chgData name="Ankit Vijaywargiya" userId="60694bf9-7811-4b2c-91f9-27b927f05d7b" providerId="ADAL" clId="{ACF0678A-9EC7-47B9-9B3B-D6D626A4D3E0}" dt="2023-10-26T04:41:04.225" v="2557" actId="20577"/>
          <ac:spMkLst>
            <pc:docMk/>
            <pc:sldMk cId="2482141594" sldId="2147483306"/>
            <ac:spMk id="14" creationId="{269E6D5B-3568-4406-2D65-272D82958B95}"/>
          </ac:spMkLst>
        </pc:spChg>
        <pc:spChg chg="mod">
          <ac:chgData name="Ankit Vijaywargiya" userId="60694bf9-7811-4b2c-91f9-27b927f05d7b" providerId="ADAL" clId="{ACF0678A-9EC7-47B9-9B3B-D6D626A4D3E0}" dt="2023-10-20T12:11:34.936" v="2239" actId="1036"/>
          <ac:spMkLst>
            <pc:docMk/>
            <pc:sldMk cId="2482141594" sldId="2147483306"/>
            <ac:spMk id="15" creationId="{7C428AA0-767F-F62E-A17D-9E667AD0EAB6}"/>
          </ac:spMkLst>
        </pc:spChg>
        <pc:spChg chg="mod">
          <ac:chgData name="Ankit Vijaywargiya" userId="60694bf9-7811-4b2c-91f9-27b927f05d7b" providerId="ADAL" clId="{ACF0678A-9EC7-47B9-9B3B-D6D626A4D3E0}" dt="2023-10-20T12:10:25.776" v="2083" actId="1036"/>
          <ac:spMkLst>
            <pc:docMk/>
            <pc:sldMk cId="2482141594" sldId="2147483306"/>
            <ac:spMk id="16" creationId="{F78903E1-D712-6460-7D62-CCCC1E988241}"/>
          </ac:spMkLst>
        </pc:spChg>
        <pc:spChg chg="del">
          <ac:chgData name="Ankit Vijaywargiya" userId="60694bf9-7811-4b2c-91f9-27b927f05d7b" providerId="ADAL" clId="{ACF0678A-9EC7-47B9-9B3B-D6D626A4D3E0}" dt="2023-10-20T12:12:05.202" v="2259" actId="478"/>
          <ac:spMkLst>
            <pc:docMk/>
            <pc:sldMk cId="2482141594" sldId="2147483306"/>
            <ac:spMk id="19" creationId="{84F40DEE-16A7-C5D0-3639-8F029B419830}"/>
          </ac:spMkLst>
        </pc:spChg>
        <pc:spChg chg="mod">
          <ac:chgData name="Ankit Vijaywargiya" userId="60694bf9-7811-4b2c-91f9-27b927f05d7b" providerId="ADAL" clId="{ACF0678A-9EC7-47B9-9B3B-D6D626A4D3E0}" dt="2023-10-26T09:26:55.211" v="2562" actId="20577"/>
          <ac:spMkLst>
            <pc:docMk/>
            <pc:sldMk cId="2482141594" sldId="2147483306"/>
            <ac:spMk id="20" creationId="{D7CA243A-EC43-1543-8F3E-D96299933B3D}"/>
          </ac:spMkLst>
        </pc:spChg>
        <pc:spChg chg="del">
          <ac:chgData name="Ankit Vijaywargiya" userId="60694bf9-7811-4b2c-91f9-27b927f05d7b" providerId="ADAL" clId="{ACF0678A-9EC7-47B9-9B3B-D6D626A4D3E0}" dt="2023-10-20T12:12:04.507" v="2258" actId="478"/>
          <ac:spMkLst>
            <pc:docMk/>
            <pc:sldMk cId="2482141594" sldId="2147483306"/>
            <ac:spMk id="22" creationId="{E5311EAA-DA82-33DB-1622-8712D1A5A06A}"/>
          </ac:spMkLst>
        </pc:spChg>
        <pc:spChg chg="del">
          <ac:chgData name="Ankit Vijaywargiya" userId="60694bf9-7811-4b2c-91f9-27b927f05d7b" providerId="ADAL" clId="{ACF0678A-9EC7-47B9-9B3B-D6D626A4D3E0}" dt="2023-10-20T12:12:02.224" v="2256" actId="478"/>
          <ac:spMkLst>
            <pc:docMk/>
            <pc:sldMk cId="2482141594" sldId="2147483306"/>
            <ac:spMk id="23" creationId="{02105062-57F4-4737-810C-8F3728FD148F}"/>
          </ac:spMkLst>
        </pc:spChg>
        <pc:spChg chg="del">
          <ac:chgData name="Ankit Vijaywargiya" userId="60694bf9-7811-4b2c-91f9-27b927f05d7b" providerId="ADAL" clId="{ACF0678A-9EC7-47B9-9B3B-D6D626A4D3E0}" dt="2023-10-20T12:12:03.675" v="2257" actId="478"/>
          <ac:spMkLst>
            <pc:docMk/>
            <pc:sldMk cId="2482141594" sldId="2147483306"/>
            <ac:spMk id="24" creationId="{C97DDB53-4FC5-209B-CCE1-8FE81B9C0647}"/>
          </ac:spMkLst>
        </pc:spChg>
      </pc:sldChg>
      <pc:sldChg chg="add">
        <pc:chgData name="Ankit Vijaywargiya" userId="60694bf9-7811-4b2c-91f9-27b927f05d7b" providerId="ADAL" clId="{ACF0678A-9EC7-47B9-9B3B-D6D626A4D3E0}" dt="2023-10-20T12:12:39.571" v="2281"/>
        <pc:sldMkLst>
          <pc:docMk/>
          <pc:sldMk cId="2109475346" sldId="2147483309"/>
        </pc:sldMkLst>
      </pc:sldChg>
      <pc:sldChg chg="modSp mod">
        <pc:chgData name="Ankit Vijaywargiya" userId="60694bf9-7811-4b2c-91f9-27b927f05d7b" providerId="ADAL" clId="{ACF0678A-9EC7-47B9-9B3B-D6D626A4D3E0}" dt="2023-10-20T12:49:54.787" v="2467" actId="6549"/>
        <pc:sldMkLst>
          <pc:docMk/>
          <pc:sldMk cId="2047140534" sldId="2147483311"/>
        </pc:sldMkLst>
        <pc:spChg chg="mod">
          <ac:chgData name="Ankit Vijaywargiya" userId="60694bf9-7811-4b2c-91f9-27b927f05d7b" providerId="ADAL" clId="{ACF0678A-9EC7-47B9-9B3B-D6D626A4D3E0}" dt="2023-10-20T12:49:54.787" v="2467" actId="6549"/>
          <ac:spMkLst>
            <pc:docMk/>
            <pc:sldMk cId="2047140534" sldId="2147483311"/>
            <ac:spMk id="4" creationId="{DD7DD807-3570-82D8-8F1B-A54C19BFE2D9}"/>
          </ac:spMkLst>
        </pc:spChg>
      </pc:sldChg>
      <pc:sldChg chg="delSp modSp add mod ord modShow">
        <pc:chgData name="Ankit Vijaywargiya" userId="60694bf9-7811-4b2c-91f9-27b927f05d7b" providerId="ADAL" clId="{ACF0678A-9EC7-47B9-9B3B-D6D626A4D3E0}" dt="2023-10-26T09:26:49.948" v="2560" actId="729"/>
        <pc:sldMkLst>
          <pc:docMk/>
          <pc:sldMk cId="177465283" sldId="2147483313"/>
        </pc:sldMkLst>
        <pc:spChg chg="del">
          <ac:chgData name="Ankit Vijaywargiya" userId="60694bf9-7811-4b2c-91f9-27b927f05d7b" providerId="ADAL" clId="{ACF0678A-9EC7-47B9-9B3B-D6D626A4D3E0}" dt="2023-10-20T12:48:15.702" v="2368" actId="478"/>
          <ac:spMkLst>
            <pc:docMk/>
            <pc:sldMk cId="177465283" sldId="2147483313"/>
            <ac:spMk id="2" creationId="{B202E8F5-FE14-E47D-A55D-00E8708FF6A5}"/>
          </ac:spMkLst>
        </pc:spChg>
        <pc:spChg chg="del mod">
          <ac:chgData name="Ankit Vijaywargiya" userId="60694bf9-7811-4b2c-91f9-27b927f05d7b" providerId="ADAL" clId="{ACF0678A-9EC7-47B9-9B3B-D6D626A4D3E0}" dt="2023-10-20T12:48:13.365" v="2367" actId="478"/>
          <ac:spMkLst>
            <pc:docMk/>
            <pc:sldMk cId="177465283" sldId="2147483313"/>
            <ac:spMk id="7" creationId="{552B4BB7-FC3E-062D-5470-5E7B3B8F4CD0}"/>
          </ac:spMkLst>
        </pc:spChg>
        <pc:spChg chg="del">
          <ac:chgData name="Ankit Vijaywargiya" userId="60694bf9-7811-4b2c-91f9-27b927f05d7b" providerId="ADAL" clId="{ACF0678A-9EC7-47B9-9B3B-D6D626A4D3E0}" dt="2023-10-20T12:48:15.702" v="2368" actId="478"/>
          <ac:spMkLst>
            <pc:docMk/>
            <pc:sldMk cId="177465283" sldId="2147483313"/>
            <ac:spMk id="8" creationId="{C496CFC2-0872-EA14-2540-5AA985F7CA7B}"/>
          </ac:spMkLst>
        </pc:spChg>
        <pc:spChg chg="del">
          <ac:chgData name="Ankit Vijaywargiya" userId="60694bf9-7811-4b2c-91f9-27b927f05d7b" providerId="ADAL" clId="{ACF0678A-9EC7-47B9-9B3B-D6D626A4D3E0}" dt="2023-10-20T12:48:15.702" v="2368" actId="478"/>
          <ac:spMkLst>
            <pc:docMk/>
            <pc:sldMk cId="177465283" sldId="2147483313"/>
            <ac:spMk id="9" creationId="{D94379E7-14F4-0D4F-DBE1-03A62D82B78C}"/>
          </ac:spMkLst>
        </pc:spChg>
        <pc:spChg chg="del mod">
          <ac:chgData name="Ankit Vijaywargiya" userId="60694bf9-7811-4b2c-91f9-27b927f05d7b" providerId="ADAL" clId="{ACF0678A-9EC7-47B9-9B3B-D6D626A4D3E0}" dt="2023-10-20T12:48:12.180" v="2366" actId="478"/>
          <ac:spMkLst>
            <pc:docMk/>
            <pc:sldMk cId="177465283" sldId="2147483313"/>
            <ac:spMk id="10" creationId="{25317AF2-ADB0-2B8E-0BE1-0EDB196E0E8F}"/>
          </ac:spMkLst>
        </pc:spChg>
        <pc:spChg chg="del">
          <ac:chgData name="Ankit Vijaywargiya" userId="60694bf9-7811-4b2c-91f9-27b927f05d7b" providerId="ADAL" clId="{ACF0678A-9EC7-47B9-9B3B-D6D626A4D3E0}" dt="2023-10-20T12:48:15.702" v="2368" actId="478"/>
          <ac:spMkLst>
            <pc:docMk/>
            <pc:sldMk cId="177465283" sldId="2147483313"/>
            <ac:spMk id="13" creationId="{C47C5ACC-1F97-2236-5DA8-5675F920B490}"/>
          </ac:spMkLst>
        </pc:spChg>
        <pc:spChg chg="mod">
          <ac:chgData name="Ankit Vijaywargiya" userId="60694bf9-7811-4b2c-91f9-27b927f05d7b" providerId="ADAL" clId="{ACF0678A-9EC7-47B9-9B3B-D6D626A4D3E0}" dt="2023-10-20T12:48:57.994" v="2443" actId="20577"/>
          <ac:spMkLst>
            <pc:docMk/>
            <pc:sldMk cId="177465283" sldId="2147483313"/>
            <ac:spMk id="14" creationId="{269E6D5B-3568-4406-2D65-272D82958B95}"/>
          </ac:spMkLst>
        </pc:spChg>
        <pc:spChg chg="mod">
          <ac:chgData name="Ankit Vijaywargiya" userId="60694bf9-7811-4b2c-91f9-27b927f05d7b" providerId="ADAL" clId="{ACF0678A-9EC7-47B9-9B3B-D6D626A4D3E0}" dt="2023-10-20T12:47:04.207" v="2352" actId="20577"/>
          <ac:spMkLst>
            <pc:docMk/>
            <pc:sldMk cId="177465283" sldId="2147483313"/>
            <ac:spMk id="15" creationId="{7C428AA0-767F-F62E-A17D-9E667AD0EAB6}"/>
          </ac:spMkLst>
        </pc:spChg>
        <pc:spChg chg="del">
          <ac:chgData name="Ankit Vijaywargiya" userId="60694bf9-7811-4b2c-91f9-27b927f05d7b" providerId="ADAL" clId="{ACF0678A-9EC7-47B9-9B3B-D6D626A4D3E0}" dt="2023-10-20T12:48:15.702" v="2368" actId="478"/>
          <ac:spMkLst>
            <pc:docMk/>
            <pc:sldMk cId="177465283" sldId="2147483313"/>
            <ac:spMk id="16" creationId="{F78903E1-D712-6460-7D62-CCCC1E988241}"/>
          </ac:spMkLst>
        </pc:spChg>
        <pc:spChg chg="mod">
          <ac:chgData name="Ankit Vijaywargiya" userId="60694bf9-7811-4b2c-91f9-27b927f05d7b" providerId="ADAL" clId="{ACF0678A-9EC7-47B9-9B3B-D6D626A4D3E0}" dt="2023-10-20T12:45:01.965" v="2322" actId="20577"/>
          <ac:spMkLst>
            <pc:docMk/>
            <pc:sldMk cId="177465283" sldId="2147483313"/>
            <ac:spMk id="20" creationId="{D7CA243A-EC43-1543-8F3E-D96299933B3D}"/>
          </ac:spMkLst>
        </pc:spChg>
      </pc:sldChg>
    </pc:docChg>
  </pc:docChgLst>
  <pc:docChgLst>
    <pc:chgData name="Shipra Awasthi" userId="edb2d5f5-4059-4715-b39f-38aa537010dc" providerId="ADAL" clId="{2A72B6CF-0C8B-4CD4-8DEC-FA28C33F1DBC}"/>
    <pc:docChg chg="custSel addSld modSld sldOrd">
      <pc:chgData name="Shipra Awasthi" userId="edb2d5f5-4059-4715-b39f-38aa537010dc" providerId="ADAL" clId="{2A72B6CF-0C8B-4CD4-8DEC-FA28C33F1DBC}" dt="2024-01-15T07:50:13.758" v="179" actId="20577"/>
      <pc:docMkLst>
        <pc:docMk/>
      </pc:docMkLst>
      <pc:sldChg chg="ord">
        <pc:chgData name="Shipra Awasthi" userId="edb2d5f5-4059-4715-b39f-38aa537010dc" providerId="ADAL" clId="{2A72B6CF-0C8B-4CD4-8DEC-FA28C33F1DBC}" dt="2024-01-15T07:49:47.850" v="176"/>
        <pc:sldMkLst>
          <pc:docMk/>
          <pc:sldMk cId="2896685421" sldId="2147471172"/>
        </pc:sldMkLst>
      </pc:sldChg>
      <pc:sldChg chg="delSp modSp add mod ord">
        <pc:chgData name="Shipra Awasthi" userId="edb2d5f5-4059-4715-b39f-38aa537010dc" providerId="ADAL" clId="{2A72B6CF-0C8B-4CD4-8DEC-FA28C33F1DBC}" dt="2024-01-15T07:50:13.758" v="179" actId="20577"/>
        <pc:sldMkLst>
          <pc:docMk/>
          <pc:sldMk cId="386468148" sldId="2147483616"/>
        </pc:sldMkLst>
        <pc:spChg chg="del">
          <ac:chgData name="Shipra Awasthi" userId="edb2d5f5-4059-4715-b39f-38aa537010dc" providerId="ADAL" clId="{2A72B6CF-0C8B-4CD4-8DEC-FA28C33F1DBC}" dt="2024-01-15T07:49:40.893" v="173" actId="478"/>
          <ac:spMkLst>
            <pc:docMk/>
            <pc:sldMk cId="386468148" sldId="2147483616"/>
            <ac:spMk id="5" creationId="{E197E23F-FF39-FDF6-E1A3-0F1B171E70FA}"/>
          </ac:spMkLst>
        </pc:spChg>
        <pc:spChg chg="mod">
          <ac:chgData name="Shipra Awasthi" userId="edb2d5f5-4059-4715-b39f-38aa537010dc" providerId="ADAL" clId="{2A72B6CF-0C8B-4CD4-8DEC-FA28C33F1DBC}" dt="2024-01-15T07:50:07.632" v="177" actId="20577"/>
          <ac:spMkLst>
            <pc:docMk/>
            <pc:sldMk cId="386468148" sldId="2147483616"/>
            <ac:spMk id="120" creationId="{5D3D57E4-0C69-F0BA-2D0B-0B52BBC120D4}"/>
          </ac:spMkLst>
        </pc:spChg>
        <pc:spChg chg="mod">
          <ac:chgData name="Shipra Awasthi" userId="edb2d5f5-4059-4715-b39f-38aa537010dc" providerId="ADAL" clId="{2A72B6CF-0C8B-4CD4-8DEC-FA28C33F1DBC}" dt="2024-01-15T07:50:13.758" v="179" actId="20577"/>
          <ac:spMkLst>
            <pc:docMk/>
            <pc:sldMk cId="386468148" sldId="2147483616"/>
            <ac:spMk id="121" creationId="{25E7BA15-90E3-AFBD-997B-B56807078FA5}"/>
          </ac:spMkLst>
        </pc:spChg>
        <pc:spChg chg="mod">
          <ac:chgData name="Shipra Awasthi" userId="edb2d5f5-4059-4715-b39f-38aa537010dc" providerId="ADAL" clId="{2A72B6CF-0C8B-4CD4-8DEC-FA28C33F1DBC}" dt="2024-01-15T07:50:10.819" v="178" actId="20577"/>
          <ac:spMkLst>
            <pc:docMk/>
            <pc:sldMk cId="386468148" sldId="2147483616"/>
            <ac:spMk id="128" creationId="{8D251865-5E21-30DC-47A1-951327DAB24C}"/>
          </ac:spMkLst>
        </pc:spChg>
        <pc:spChg chg="del">
          <ac:chgData name="Shipra Awasthi" userId="edb2d5f5-4059-4715-b39f-38aa537010dc" providerId="ADAL" clId="{2A72B6CF-0C8B-4CD4-8DEC-FA28C33F1DBC}" dt="2024-01-15T07:49:44.132" v="174" actId="478"/>
          <ac:spMkLst>
            <pc:docMk/>
            <pc:sldMk cId="386468148" sldId="2147483616"/>
            <ac:spMk id="137" creationId="{F949C42B-984A-0D19-8636-ECC728932FDF}"/>
          </ac:spMkLst>
        </pc:spChg>
        <pc:graphicFrameChg chg="mod modGraphic">
          <ac:chgData name="Shipra Awasthi" userId="edb2d5f5-4059-4715-b39f-38aa537010dc" providerId="ADAL" clId="{2A72B6CF-0C8B-4CD4-8DEC-FA28C33F1DBC}" dt="2024-01-15T07:49:35.533" v="172" actId="14100"/>
          <ac:graphicFrameMkLst>
            <pc:docMk/>
            <pc:sldMk cId="386468148" sldId="2147483616"/>
            <ac:graphicFrameMk id="2" creationId="{8C4AD066-F133-3DF3-AC7E-2ADAC64D810A}"/>
          </ac:graphicFrameMkLst>
        </pc:graphicFrameChg>
        <pc:graphicFrameChg chg="mod modGraphic">
          <ac:chgData name="Shipra Awasthi" userId="edb2d5f5-4059-4715-b39f-38aa537010dc" providerId="ADAL" clId="{2A72B6CF-0C8B-4CD4-8DEC-FA28C33F1DBC}" dt="2024-01-15T07:49:20.472" v="170" actId="14100"/>
          <ac:graphicFrameMkLst>
            <pc:docMk/>
            <pc:sldMk cId="386468148" sldId="2147483616"/>
            <ac:graphicFrameMk id="4" creationId="{8BB626A8-760B-F4A4-A6F3-44859609D7A9}"/>
          </ac:graphicFrameMkLst>
        </pc:graphicFrameChg>
        <pc:graphicFrameChg chg="mod modGraphic">
          <ac:chgData name="Shipra Awasthi" userId="edb2d5f5-4059-4715-b39f-38aa537010dc" providerId="ADAL" clId="{2A72B6CF-0C8B-4CD4-8DEC-FA28C33F1DBC}" dt="2024-01-15T06:29:20.817" v="33"/>
          <ac:graphicFrameMkLst>
            <pc:docMk/>
            <pc:sldMk cId="386468148" sldId="2147483616"/>
            <ac:graphicFrameMk id="138" creationId="{374E52D4-2A98-5692-5078-4595FF5F1E32}"/>
          </ac:graphicFrameMkLst>
        </pc:graphicFrameChg>
        <pc:graphicFrameChg chg="del">
          <ac:chgData name="Shipra Awasthi" userId="edb2d5f5-4059-4715-b39f-38aa537010dc" providerId="ADAL" clId="{2A72B6CF-0C8B-4CD4-8DEC-FA28C33F1DBC}" dt="2024-01-15T06:28:46.435" v="3" actId="478"/>
          <ac:graphicFrameMkLst>
            <pc:docMk/>
            <pc:sldMk cId="386468148" sldId="2147483616"/>
            <ac:graphicFrameMk id="139" creationId="{BBCB2893-963D-B9D5-F444-8059B5F60928}"/>
          </ac:graphicFrameMkLst>
        </pc:graphicFrameChg>
        <pc:graphicFrameChg chg="del">
          <ac:chgData name="Shipra Awasthi" userId="edb2d5f5-4059-4715-b39f-38aa537010dc" providerId="ADAL" clId="{2A72B6CF-0C8B-4CD4-8DEC-FA28C33F1DBC}" dt="2024-01-15T06:29:27.023" v="34" actId="478"/>
          <ac:graphicFrameMkLst>
            <pc:docMk/>
            <pc:sldMk cId="386468148" sldId="2147483616"/>
            <ac:graphicFrameMk id="140" creationId="{FA51992C-8D0C-5B2D-157C-F1FF72B8052E}"/>
          </ac:graphicFrameMkLst>
        </pc:graphicFrameChg>
        <pc:graphicFrameChg chg="del">
          <ac:chgData name="Shipra Awasthi" userId="edb2d5f5-4059-4715-b39f-38aa537010dc" providerId="ADAL" clId="{2A72B6CF-0C8B-4CD4-8DEC-FA28C33F1DBC}" dt="2024-01-15T06:29:30.743" v="35" actId="478"/>
          <ac:graphicFrameMkLst>
            <pc:docMk/>
            <pc:sldMk cId="386468148" sldId="2147483616"/>
            <ac:graphicFrameMk id="141" creationId="{4FFB305F-6BCE-0E27-587E-DB286BAF1D39}"/>
          </ac:graphicFrameMkLst>
        </pc:graphicFrameChg>
        <pc:graphicFrameChg chg="mod modGraphic">
          <ac:chgData name="Shipra Awasthi" userId="edb2d5f5-4059-4715-b39f-38aa537010dc" providerId="ADAL" clId="{2A72B6CF-0C8B-4CD4-8DEC-FA28C33F1DBC}" dt="2024-01-15T06:32:32.680" v="118" actId="14100"/>
          <ac:graphicFrameMkLst>
            <pc:docMk/>
            <pc:sldMk cId="386468148" sldId="2147483616"/>
            <ac:graphicFrameMk id="143" creationId="{C3CC3F49-7464-8A44-1F58-68A8F995FD9B}"/>
          </ac:graphicFrameMkLst>
        </pc:graphicFrameChg>
        <pc:graphicFrameChg chg="del">
          <ac:chgData name="Shipra Awasthi" userId="edb2d5f5-4059-4715-b39f-38aa537010dc" providerId="ADAL" clId="{2A72B6CF-0C8B-4CD4-8DEC-FA28C33F1DBC}" dt="2024-01-15T06:30:22.872" v="59" actId="478"/>
          <ac:graphicFrameMkLst>
            <pc:docMk/>
            <pc:sldMk cId="386468148" sldId="2147483616"/>
            <ac:graphicFrameMk id="144" creationId="{B1A2C0F1-787A-D63A-1D8F-B0A5A7447220}"/>
          </ac:graphicFrameMkLst>
        </pc:graphicFrameChg>
        <pc:graphicFrameChg chg="del">
          <ac:chgData name="Shipra Awasthi" userId="edb2d5f5-4059-4715-b39f-38aa537010dc" providerId="ADAL" clId="{2A72B6CF-0C8B-4CD4-8DEC-FA28C33F1DBC}" dt="2024-01-15T06:30:26.039" v="60" actId="478"/>
          <ac:graphicFrameMkLst>
            <pc:docMk/>
            <pc:sldMk cId="386468148" sldId="2147483616"/>
            <ac:graphicFrameMk id="145" creationId="{17980E69-314D-0065-0B8D-5DB3E6CECD6C}"/>
          </ac:graphicFrameMkLst>
        </pc:graphicFrameChg>
        <pc:graphicFrameChg chg="mod modGraphic">
          <ac:chgData name="Shipra Awasthi" userId="edb2d5f5-4059-4715-b39f-38aa537010dc" providerId="ADAL" clId="{2A72B6CF-0C8B-4CD4-8DEC-FA28C33F1DBC}" dt="2024-01-15T06:32:36.570" v="119" actId="14100"/>
          <ac:graphicFrameMkLst>
            <pc:docMk/>
            <pc:sldMk cId="386468148" sldId="2147483616"/>
            <ac:graphicFrameMk id="146" creationId="{AEE411AC-AD5C-9726-740B-2B075F70649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FBDC1-3C42-4BCE-BC95-14D2F40DE00D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ACD1-E103-4FAE-A9E0-4F6E3872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2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78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11936-8B26-4846-9C2E-CA4179C51C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BD0DB-DBA5-CC42-9658-2AE30D9BBD30}" type="slidenum">
              <a:rPr kumimoji="0" lang="en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47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BD0DB-DBA5-CC42-9658-2AE30D9BBD30}" type="slidenum">
              <a:rPr kumimoji="0" lang="en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48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78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67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2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51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3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843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Breadcrumb 1 &gt; Breadcrumb 2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80605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393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1/15/2024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98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BC2BD7-7C99-476A-824B-34AEACBE09E4}"/>
              </a:ext>
            </a:extLst>
          </p:cNvPr>
          <p:cNvGrpSpPr/>
          <p:nvPr userDrawn="1"/>
        </p:nvGrpSpPr>
        <p:grpSpPr>
          <a:xfrm>
            <a:off x="12578642" y="2"/>
            <a:ext cx="2192063" cy="1816099"/>
            <a:chOff x="9433981" y="1"/>
            <a:chExt cx="1644047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388A6D-F2E7-41F0-830B-6957780585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939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1AD57A76-63EB-0A0A-4BDA-94946B010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5E872DEB-AAD9-8B08-FF37-27B2E8377F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AAB606-6867-894C-9BD5-B6BFB3E82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1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4C9D2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D7834912-7B1B-E06C-3715-1A66D6A0F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4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_Section Big Title Blu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A0434BA9-028B-7FB2-D64B-57440D93A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E6BFEB05-9B33-704C-245F-F2FA49B25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D59645-33BD-F041-9140-5802DD717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A0C077-5EC7-6940-8AED-92F032F44D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8D365E99-58CB-F50B-4133-27741BD2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2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Section Big Title Blue">
    <p:bg>
      <p:bgPr>
        <a:solidFill>
          <a:srgbClr val="09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A0434BA9-028B-7FB2-D64B-57440D93A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E6BFEB05-9B33-704C-245F-F2FA49B25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D59645-33BD-F041-9140-5802DD717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A0C077-5EC7-6940-8AED-92F032F44D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8D365E99-58CB-F50B-4133-27741BD2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99D4FA1-09A9-FECB-FBEE-01C19AC10C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269988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E5CEE3D8-EB71-21DE-AF8C-3AEDCB8A8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4082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BFA1C5F9-9217-9AAA-D2A1-80A3AEB54D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2380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F0E8CE6-8CB1-E463-1487-9DA59C792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34308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277214F-CA3B-9C92-B257-7CBA3E3C2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4208920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85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CB0BCEB-50F0-EBB3-0A78-4CBA3CAF13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8E503-5FC3-FC5C-36A7-5C0C297DAC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930507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EA54E979-0668-D18C-9934-ED8D705DEE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C45348-3292-ED89-5368-9434CBA616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92216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75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C51D49B-8581-B257-B0C2-00B25A54F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753203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4B4EE-E4C3-D1C6-716D-5B20830D09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828000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4145008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0BED7E1-7F38-DC3C-F61B-9BAC83769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A0773D4-6846-8ED5-F993-6136843A18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6812DA-9604-738E-E786-31614CFC0410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BA359D63-1170-66FB-DB7D-1FBB34EC6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A157F2F-571A-96DE-AEA5-809502B23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1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3987E0A-15B2-F26D-F902-F271FCB4AB49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526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0BED7E1-7F38-DC3C-F61B-9BAC83769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A0773D4-6846-8ED5-F993-6136843A18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FB9F2D9-0CBA-AC04-78A6-11DCCE306B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B688A3-B9B1-61BB-D09E-100EE1A171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C4558C7-43B2-68C1-CE5A-3E96423B5D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BA359D63-1170-66FB-DB7D-1FBB34EC6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9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6685EC-2989-0046-2569-BF4CB0114825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56B39C2-0C59-8094-3136-4FCED66A1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83E20-B236-4D35-EB27-14035CA8A7B5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14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6900F1-83A9-ACE9-818B-7B383C7B6D2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6FF550-F677-D963-9EC7-0AC5771FA02B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3DAF4A5-95F4-97EE-2276-284727776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0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6900F1-83A9-ACE9-818B-7B383C7B6D2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A58C7-0DC0-7C85-2554-0646AEF9B4D3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39AEBF-4666-5271-7A26-E0C3B1D98E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82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585FD-EF27-C103-9048-C387051977B0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39AEBF-4666-5271-7A26-E0C3B1D98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16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C671EF-DD67-18A8-E5D1-7B5A3FBAA60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311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34D94-F793-FF1D-7972-3B77647E2B6C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CEC53D4-908F-7B85-5FDC-96D4E3C25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489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8D0904-9D58-F8CF-3CB8-60EBA38A1CC1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671EF-DD67-18A8-E5D1-7B5A3FBAA60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311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E49A2D-F6C6-F1D6-6C1C-A65BFAAAB6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8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6E4D54-BA80-4CD9-30CE-624B69FB6D7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00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3C7E6-97DC-6740-AFBD-EC4D0B3ECEF2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6EACFFD-91FE-9C1C-9348-9F308EF1CE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9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9B015CFA-7E9F-2D87-7ECC-0053B6D1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8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A1FE4C1C-8780-9042-9415-8974E0868D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534703">
            <a:off x="1600856" y="688872"/>
            <a:ext cx="5130805" cy="139694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D584CB-0E5A-4297-9083-959626EB11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3" y="2430463"/>
            <a:ext cx="6323012" cy="2970212"/>
          </a:xfrm>
        </p:spPr>
        <p:txBody>
          <a:bodyPr anchor="ctr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Click to edit </a:t>
            </a:r>
          </a:p>
          <a:p>
            <a:pPr lvl="0"/>
            <a:r>
              <a:rPr lang="en-GB"/>
              <a:t>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0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25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B9E3F643-7ACF-9FF7-C079-E183BBB2A9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01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4CE4A81D-335D-4ED4-8F91-3149A07C5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6422862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D8DCD9B-B1DB-BCDF-8B70-281743BE5D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144500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77F083-569C-7386-0AF0-EF6F9D0744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31753129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FABBB-F331-60AF-102A-BABBA05E1B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9247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5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A1FE4C1C-8780-9042-9415-8974E0868D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534703">
            <a:off x="1600856" y="688872"/>
            <a:ext cx="5130805" cy="1396942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3E7CB7-2958-91EA-27C9-DB576AA9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3116960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Section Small Title Blue">
    <p:bg>
      <p:bgPr>
        <a:solidFill>
          <a:srgbClr val="09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36180600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4C9D2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A7FABB7-1FA6-FC8B-7152-9E42511B0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597329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C819B70-0FB4-71F6-FBDC-3942CDAD8BA6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1867"/>
              </a:lnSpc>
              <a:spcAft>
                <a:spcPts val="800"/>
              </a:spcAft>
            </a:pPr>
            <a:r>
              <a:rPr lang="en-US" sz="1200">
                <a:solidFill>
                  <a:srgbClr val="C4C9D2"/>
                </a:solidFill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001BB7-9AFC-F57E-E08E-FBC384A9C800}"/>
              </a:ext>
            </a:extLst>
          </p:cNvPr>
          <p:cNvSpPr/>
          <p:nvPr userDrawn="1"/>
        </p:nvSpPr>
        <p:spPr>
          <a:xfrm>
            <a:off x="8305801" y="3259668"/>
            <a:ext cx="1938867" cy="338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2667"/>
              </a:lnSpc>
            </a:pPr>
            <a:r>
              <a:rPr lang="en-US" sz="2667">
                <a:solidFill>
                  <a:srgbClr val="FFFFFF"/>
                </a:solidFill>
                <a:latin typeface="Equip Extended Medium" pitchFamily="34" charset="0"/>
                <a:ea typeface="Equip Extended Medium" pitchFamily="34" charset="-122"/>
                <a:cs typeface="Equip Extended Medium" pitchFamily="34" charset="-120"/>
              </a:rPr>
              <a:t>Thank you.</a:t>
            </a:r>
            <a:endParaRPr lang="en-US" sz="2667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71F8DD4A-3E23-CD6C-47B2-EB243555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594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A7FABB7-1FA6-FC8B-7152-9E42511B0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597329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C819B70-0FB4-71F6-FBDC-3942CDAD8BA6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1867"/>
              </a:lnSpc>
              <a:spcAft>
                <a:spcPts val="800"/>
              </a:spcAft>
            </a:pPr>
            <a:r>
              <a:rPr lang="en-US" sz="1200">
                <a:solidFill>
                  <a:schemeClr val="tx1"/>
                </a:solidFill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lang="en-US" sz="120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71F8DD4A-3E23-CD6C-47B2-EB243555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94001BB7-9AFC-F57E-E08E-FBC384A9C800}"/>
              </a:ext>
            </a:extLst>
          </p:cNvPr>
          <p:cNvSpPr/>
          <p:nvPr userDrawn="1"/>
        </p:nvSpPr>
        <p:spPr>
          <a:xfrm>
            <a:off x="8305801" y="3259668"/>
            <a:ext cx="1938867" cy="338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2667"/>
              </a:lnSpc>
            </a:pPr>
            <a:r>
              <a:rPr lang="en-US" sz="2667">
                <a:solidFill>
                  <a:schemeClr val="tx1"/>
                </a:solidFill>
                <a:latin typeface="Equip Extended Medium" pitchFamily="34" charset="0"/>
                <a:ea typeface="Equip Extended Medium" pitchFamily="34" charset="-122"/>
                <a:cs typeface="Equip Extended Medium" pitchFamily="34" charset="-120"/>
              </a:rPr>
              <a:t>Thank you.</a:t>
            </a:r>
            <a:endParaRPr lang="en-US" sz="2667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361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1_Thank You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2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2" y="3173995"/>
            <a:ext cx="2894399" cy="51001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200" b="0" i="0">
                <a:solidFill>
                  <a:schemeClr val="tx1"/>
                </a:solidFill>
                <a:latin typeface="Equip Extended Medium" panose="0200060300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5379198"/>
            <a:ext cx="9767782" cy="370665"/>
          </a:xfrm>
        </p:spPr>
        <p:txBody>
          <a:bodyPr tIns="108000" anchor="ctr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6" name="N_3D_transp-updated-color.png" descr="N_3D_transp-updated-color.png">
            <a:extLst>
              <a:ext uri="{FF2B5EF4-FFF2-40B4-BE49-F238E27FC236}">
                <a16:creationId xmlns:a16="http://schemas.microsoft.com/office/drawing/2014/main" id="{B15D0DE5-FF21-6849-BFE2-D55351637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275" t="24199" r="29122" b="27518"/>
          <a:stretch>
            <a:fillRect/>
          </a:stretch>
        </p:blipFill>
        <p:spPr>
          <a:xfrm>
            <a:off x="4225441" y="1997476"/>
            <a:ext cx="3741121" cy="28630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955027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2_Thank You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accent3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2" y="3173995"/>
            <a:ext cx="2894399" cy="51001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200" b="0" i="0">
                <a:solidFill>
                  <a:schemeClr val="bg1"/>
                </a:solidFill>
                <a:latin typeface="Equip Extended Medium" panose="0200060300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5379198"/>
            <a:ext cx="9767782" cy="370665"/>
          </a:xfrm>
        </p:spPr>
        <p:txBody>
          <a:bodyPr tIns="108000" anchor="ctr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6" name="N_3D_transp-updated-color.png" descr="N_3D_transp-updated-color.png">
            <a:extLst>
              <a:ext uri="{FF2B5EF4-FFF2-40B4-BE49-F238E27FC236}">
                <a16:creationId xmlns:a16="http://schemas.microsoft.com/office/drawing/2014/main" id="{B15D0DE5-FF21-6849-BFE2-D55351637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275" t="24199" r="29122" b="27518"/>
          <a:stretch>
            <a:fillRect/>
          </a:stretch>
        </p:blipFill>
        <p:spPr>
          <a:xfrm>
            <a:off x="4225441" y="1997476"/>
            <a:ext cx="3741121" cy="28630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900159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2_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1Artboard 2edsw.pdf" descr="r1Artboard 2edsw.pdf">
            <a:extLst>
              <a:ext uri="{FF2B5EF4-FFF2-40B4-BE49-F238E27FC236}">
                <a16:creationId xmlns:a16="http://schemas.microsoft.com/office/drawing/2014/main" id="{258D9988-51D1-6945-B935-9CD432D62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41260"/>
            <a:ext cx="3185689" cy="261674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8D99D971-8D93-A14A-BE3D-ABC9A167F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lIns="0" tIns="72000" anchor="t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1" i="0">
                <a:solidFill>
                  <a:schemeClr val="tx2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6DBF9F2-91C4-4B4B-844B-3C6295E89D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01" y="930188"/>
            <a:ext cx="7200000" cy="365091"/>
          </a:xfrm>
          <a:prstGeom prst="rect">
            <a:avLst/>
          </a:prstGeom>
        </p:spPr>
        <p:txBody>
          <a:bodyPr wrap="square" lIns="0"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2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subtitle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F9325BC-8C83-405D-8C1E-58E5A750F5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01" y="5876515"/>
            <a:ext cx="10862324" cy="498475"/>
          </a:xfrm>
        </p:spPr>
        <p:txBody>
          <a:bodyPr lIns="0" anchor="ctr">
            <a:noAutofit/>
          </a:bodyPr>
          <a:lstStyle>
            <a:lvl1pPr marL="0" indent="0">
              <a:spcBef>
                <a:spcPts val="0"/>
              </a:spcBef>
              <a:buNone/>
              <a:defRPr sz="1000" b="0" i="0">
                <a:solidFill>
                  <a:schemeClr val="bg2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B08B67-5929-D649-DDD8-82B6E142D6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86" y="379903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573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367AA7-DCD6-286C-D493-7560B462D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A6891-2A9E-504B-7735-B2A8C017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7" y="683486"/>
            <a:ext cx="11665527" cy="337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rgbClr val="00A79D"/>
                </a:solidFill>
                <a:latin typeface="Equip Extended Light" panose="02000503000000020004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D8763BD-E11B-B8F1-3F39-4787CC4C3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237" y="6356350"/>
            <a:ext cx="480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rgbClr val="002060"/>
                </a:solidFill>
                <a:latin typeface="Equip ExtraBold" panose="02000503000000020004" pitchFamily="2" charset="0"/>
                <a:ea typeface="+mn-ea"/>
                <a:cs typeface="+mn-cs"/>
              </a:defRPr>
            </a:lvl1pPr>
          </a:lstStyle>
          <a:p>
            <a:fld id="{191D4817-5ADC-7042-99E9-9E2B71D8527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05D719-1A9C-EFAE-390D-EBCA331861AA}"/>
              </a:ext>
            </a:extLst>
          </p:cNvPr>
          <p:cNvGrpSpPr/>
          <p:nvPr userDrawn="1"/>
        </p:nvGrpSpPr>
        <p:grpSpPr>
          <a:xfrm>
            <a:off x="803334" y="6251410"/>
            <a:ext cx="1543411" cy="566303"/>
            <a:chOff x="803334" y="6251410"/>
            <a:chExt cx="1543411" cy="566303"/>
          </a:xfrm>
        </p:grpSpPr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2F4334DA-1831-32F4-CF08-20CBB54B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5199" y="6478167"/>
              <a:ext cx="591546" cy="112788"/>
            </a:xfrm>
            <a:prstGeom prst="rect">
              <a:avLst/>
            </a:prstGeom>
          </p:spPr>
        </p:pic>
        <p:pic>
          <p:nvPicPr>
            <p:cNvPr id="7" name="Picture 6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DD438D81-B53E-AC38-902C-875F8F7C5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334" y="6251410"/>
              <a:ext cx="755071" cy="56630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C06D66-1378-959E-7D22-46E25B289A94}"/>
                </a:ext>
              </a:extLst>
            </p:cNvPr>
            <p:cNvCxnSpPr>
              <a:cxnSpLocks/>
            </p:cNvCxnSpPr>
            <p:nvPr/>
          </p:nvCxnSpPr>
          <p:spPr>
            <a:xfrm>
              <a:off x="1627284" y="6437535"/>
              <a:ext cx="0" cy="19405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3AE2B5-9BB8-AA70-C624-2E17EB17A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4291"/>
            <a:ext cx="11664950" cy="566738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kumimoji="0" lang="en-US" sz="3200" b="1" u="none" strike="noStrike" kern="1200" cap="none" spc="0" normalizeH="0" baseline="0" dirty="0" smtClean="0">
                <a:ln>
                  <a:noFill/>
                </a:ln>
                <a:solidFill>
                  <a:srgbClr val="06041F"/>
                </a:solidFill>
                <a:effectLst/>
                <a:uLnTx/>
                <a:uFillTx/>
                <a:latin typeface="Equip Extended ExtraBold" panose="02000603000000020004" pitchFamily="2" charset="77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446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95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8916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57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6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18" r:id="rId1"/>
    <p:sldLayoutId id="2147486719" r:id="rId2"/>
    <p:sldLayoutId id="2147486720" r:id="rId3"/>
    <p:sldLayoutId id="2147486721" r:id="rId4"/>
    <p:sldLayoutId id="2147486722" r:id="rId5"/>
    <p:sldLayoutId id="2147486723" r:id="rId6"/>
    <p:sldLayoutId id="2147486724" r:id="rId7"/>
    <p:sldLayoutId id="2147486725" r:id="rId8"/>
    <p:sldLayoutId id="2147486726" r:id="rId9"/>
    <p:sldLayoutId id="2147486727" r:id="rId10"/>
    <p:sldLayoutId id="2147486728" r:id="rId11"/>
    <p:sldLayoutId id="2147486729" r:id="rId12"/>
    <p:sldLayoutId id="2147486730" r:id="rId13"/>
    <p:sldLayoutId id="2147486731" r:id="rId14"/>
    <p:sldLayoutId id="2147486732" r:id="rId15"/>
    <p:sldLayoutId id="2147486733" r:id="rId16"/>
    <p:sldLayoutId id="2147486734" r:id="rId17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183153" y="21288"/>
            <a:ext cx="369496" cy="761203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206543" y="-73804"/>
            <a:ext cx="1977373" cy="612144"/>
            <a:chOff x="-2096383" y="21447"/>
            <a:chExt cx="1483030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2743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3561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118532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838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1B91D-EC1D-C843-823A-8776341F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87E8-CF73-C446-AD4C-FCBF6250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DBE4-667A-DD46-B17B-E7CB94041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fld id="{EFC80696-FAF8-7A43-A227-9407CAA5A0D1}" type="datetimeFigureOut">
              <a:rPr lang="en-PT" smtClean="0"/>
              <a:pPr/>
              <a:t>01/15/2024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6307-2D61-374D-941C-ED8DED0E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51C9-0908-E04C-899D-AF69692CE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fld id="{94EE45FB-11CC-594D-B3F6-AACB8EE154A1}" type="slidenum">
              <a:rPr lang="en-PT" smtClean="0"/>
              <a:pPr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23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3" r:id="rId1"/>
    <p:sldLayoutId id="2147487624" r:id="rId2"/>
    <p:sldLayoutId id="2147487625" r:id="rId3"/>
    <p:sldLayoutId id="2147487626" r:id="rId4"/>
    <p:sldLayoutId id="2147487627" r:id="rId5"/>
    <p:sldLayoutId id="2147487628" r:id="rId6"/>
    <p:sldLayoutId id="2147487629" r:id="rId7"/>
    <p:sldLayoutId id="2147487630" r:id="rId8"/>
    <p:sldLayoutId id="2147487631" r:id="rId9"/>
    <p:sldLayoutId id="2147487632" r:id="rId10"/>
    <p:sldLayoutId id="2147487633" r:id="rId11"/>
    <p:sldLayoutId id="2147487634" r:id="rId12"/>
    <p:sldLayoutId id="2147487635" r:id="rId13"/>
    <p:sldLayoutId id="2147487636" r:id="rId14"/>
    <p:sldLayoutId id="2147487637" r:id="rId15"/>
    <p:sldLayoutId id="2147487638" r:id="rId16"/>
    <p:sldLayoutId id="2147487639" r:id="rId17"/>
    <p:sldLayoutId id="2147487640" r:id="rId18"/>
    <p:sldLayoutId id="2147487641" r:id="rId19"/>
    <p:sldLayoutId id="2147487642" r:id="rId20"/>
    <p:sldLayoutId id="2147487643" r:id="rId21"/>
    <p:sldLayoutId id="2147487644" r:id="rId22"/>
    <p:sldLayoutId id="2147487645" r:id="rId23"/>
    <p:sldLayoutId id="2147487646" r:id="rId24"/>
    <p:sldLayoutId id="2147487647" r:id="rId25"/>
    <p:sldLayoutId id="2147487648" r:id="rId26"/>
    <p:sldLayoutId id="2147487649" r:id="rId27"/>
    <p:sldLayoutId id="2147487650" r:id="rId28"/>
    <p:sldLayoutId id="2147487651" r:id="rId29"/>
    <p:sldLayoutId id="2147487652" r:id="rId30"/>
    <p:sldLayoutId id="2147487653" r:id="rId31"/>
    <p:sldLayoutId id="2147487654" r:id="rId32"/>
    <p:sldLayoutId id="2147487655" r:id="rId33"/>
    <p:sldLayoutId id="2147487656" r:id="rId34"/>
    <p:sldLayoutId id="2147487657" r:id="rId35"/>
    <p:sldLayoutId id="2147487658" r:id="rId36"/>
    <p:sldLayoutId id="2147487659" r:id="rId37"/>
    <p:sldLayoutId id="2147487660" r:id="rId38"/>
    <p:sldLayoutId id="2147487661" r:id="rId39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06041F"/>
          </a:solidFill>
          <a:latin typeface="Equip Extended" panose="02000503030000020004" pitchFamily="2" charset="77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rgbClr val="06041F"/>
          </a:solidFill>
          <a:latin typeface="Equip Medium" panose="02000503030000020004" pitchFamily="2" charset="77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Clr>
          <a:srgbClr val="00DBA9"/>
        </a:buClr>
        <a:buFont typeface="Arial" panose="020B0604020202020204" pitchFamily="34" charset="0"/>
        <a:buChar char="•"/>
        <a:defRPr sz="1800" b="0" i="0" kern="1200">
          <a:solidFill>
            <a:srgbClr val="06041F"/>
          </a:solidFill>
          <a:latin typeface="Equip" panose="02000503030000020004" pitchFamily="2" charset="77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rgbClr val="06041F"/>
          </a:solidFill>
          <a:latin typeface="Equip" panose="02000503030000020004" pitchFamily="2" charset="77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b="0" i="0" kern="1200">
          <a:solidFill>
            <a:srgbClr val="06041F"/>
          </a:solidFill>
          <a:latin typeface="Equip Light" panose="02000503000000020004" pitchFamily="2" charset="77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b="0" i="0" kern="1200">
          <a:solidFill>
            <a:srgbClr val="06041F"/>
          </a:solidFill>
          <a:latin typeface="Equip Light" panose="02000503000000020004" pitchFamily="2" charset="77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A9D5F-293F-3FBD-57A3-3EA61D51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21" y="2945954"/>
            <a:ext cx="7801360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0" dirty="0">
                <a:solidFill>
                  <a:srgbClr val="75E1C1"/>
                </a:solidFill>
              </a:rPr>
              <a:t>Document Repository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1C861E-834E-FE4A-14C0-EDC0FF49C7CB}"/>
              </a:ext>
            </a:extLst>
          </p:cNvPr>
          <p:cNvCxnSpPr/>
          <p:nvPr/>
        </p:nvCxnSpPr>
        <p:spPr>
          <a:xfrm>
            <a:off x="2593006" y="363998"/>
            <a:ext cx="0" cy="364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A9D5F-293F-3FBD-57A3-3EA61D51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20" y="3098381"/>
            <a:ext cx="10798991" cy="661238"/>
          </a:xfrm>
        </p:spPr>
        <p:txBody>
          <a:bodyPr/>
          <a:lstStyle/>
          <a:p>
            <a:r>
              <a:rPr lang="en-US" sz="4400" dirty="0">
                <a:solidFill>
                  <a:srgbClr val="75E1C1"/>
                </a:solidFill>
              </a:rPr>
              <a:t>Thank You</a:t>
            </a:r>
            <a:endParaRPr lang="en-US" sz="4400" b="0" dirty="0">
              <a:solidFill>
                <a:srgbClr val="75E1C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1C861E-834E-FE4A-14C0-EDC0FF49C7CB}"/>
              </a:ext>
            </a:extLst>
          </p:cNvPr>
          <p:cNvCxnSpPr/>
          <p:nvPr/>
        </p:nvCxnSpPr>
        <p:spPr>
          <a:xfrm>
            <a:off x="2593006" y="363998"/>
            <a:ext cx="0" cy="364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3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D7CA243A-EC43-1543-8F3E-D9629993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86" y="481125"/>
            <a:ext cx="10275282" cy="42664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Document Repository– Key features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19806-B649-D2C6-2E04-37418702F442}"/>
              </a:ext>
            </a:extLst>
          </p:cNvPr>
          <p:cNvSpPr txBox="1">
            <a:spLocks/>
          </p:cNvSpPr>
          <p:nvPr/>
        </p:nvSpPr>
        <p:spPr>
          <a:xfrm>
            <a:off x="732747" y="1280330"/>
            <a:ext cx="2145439" cy="210066"/>
          </a:xfrm>
          <a:prstGeom prst="rect">
            <a:avLst/>
          </a:prstGeom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-Medium" panose="0200050303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-Regular" panose="0200050303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-Regular" panose="0200050303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-Light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-Light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D7A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Extended" panose="02000503030000020004" pitchFamily="50" charset="0"/>
                <a:ea typeface="+mn-ea"/>
                <a:cs typeface="+mn-cs"/>
              </a:rPr>
              <a:t>Features/Functional Package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C38E1D-802D-31D5-BB89-85801B1D4040}"/>
              </a:ext>
            </a:extLst>
          </p:cNvPr>
          <p:cNvCxnSpPr>
            <a:cxnSpLocks/>
          </p:cNvCxnSpPr>
          <p:nvPr/>
        </p:nvCxnSpPr>
        <p:spPr>
          <a:xfrm>
            <a:off x="732748" y="1553228"/>
            <a:ext cx="2145438" cy="0"/>
          </a:xfrm>
          <a:prstGeom prst="line">
            <a:avLst/>
          </a:prstGeom>
          <a:noFill/>
          <a:ln w="38100" cap="flat" cmpd="sng" algn="ctr">
            <a:solidFill>
              <a:srgbClr val="00DAA9"/>
            </a:solidFill>
            <a:prstDash val="solid"/>
            <a:miter lim="800000"/>
          </a:ln>
          <a:effectLst/>
        </p:spPr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CBE726-4171-68CD-7064-9B7D76A99019}"/>
              </a:ext>
            </a:extLst>
          </p:cNvPr>
          <p:cNvSpPr txBox="1">
            <a:spLocks/>
          </p:cNvSpPr>
          <p:nvPr/>
        </p:nvSpPr>
        <p:spPr>
          <a:xfrm>
            <a:off x="3001510" y="1280330"/>
            <a:ext cx="5315164" cy="210066"/>
          </a:xfrm>
          <a:prstGeom prst="rect">
            <a:avLst/>
          </a:prstGeom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-Medium" panose="0200050303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-Regular" panose="0200050303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-Regular" panose="0200050303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-Light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-Light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D7A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Equip Extended" panose="02000503030000020004" pitchFamily="50" charset="0"/>
              </a:rPr>
              <a:t>High-level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Extended" panose="02000503030000020004" pitchFamily="50" charset="0"/>
                <a:ea typeface="+mn-ea"/>
                <a:cs typeface="+mn-cs"/>
              </a:rPr>
              <a:t> description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4D5895-9473-869E-9CE5-0CCC70F80B7E}"/>
              </a:ext>
            </a:extLst>
          </p:cNvPr>
          <p:cNvCxnSpPr>
            <a:cxnSpLocks/>
          </p:cNvCxnSpPr>
          <p:nvPr/>
        </p:nvCxnSpPr>
        <p:spPr>
          <a:xfrm>
            <a:off x="3001510" y="1553228"/>
            <a:ext cx="8675460" cy="0"/>
          </a:xfrm>
          <a:prstGeom prst="line">
            <a:avLst/>
          </a:prstGeom>
          <a:noFill/>
          <a:ln w="38100" cap="flat" cmpd="sng" algn="ctr">
            <a:solidFill>
              <a:srgbClr val="00DAA9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E6D5B-3568-4406-2D65-272D82958B95}"/>
              </a:ext>
            </a:extLst>
          </p:cNvPr>
          <p:cNvSpPr/>
          <p:nvPr/>
        </p:nvSpPr>
        <p:spPr>
          <a:xfrm>
            <a:off x="3010027" y="1627914"/>
            <a:ext cx="8675461" cy="1017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 tIns="72000" rIns="72000" bIns="72000" numCol="1" rtlCol="0" anchor="t">
            <a:spAutoFit/>
          </a:bodyPr>
          <a:lstStyle/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Application can support below languages:</a:t>
            </a:r>
          </a:p>
          <a:p>
            <a:pPr marL="601200" lvl="1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English</a:t>
            </a:r>
          </a:p>
          <a:p>
            <a:pPr marL="601200" lvl="1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German</a:t>
            </a:r>
          </a:p>
          <a:p>
            <a:pPr marL="601200" lvl="1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Spanish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Other languages can be configured if required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28AA0-767F-F62E-A17D-9E667AD0EAB6}"/>
              </a:ext>
            </a:extLst>
          </p:cNvPr>
          <p:cNvSpPr/>
          <p:nvPr/>
        </p:nvSpPr>
        <p:spPr>
          <a:xfrm>
            <a:off x="732747" y="1627914"/>
            <a:ext cx="2145439" cy="10174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000" tIns="72000" rIns="72000" bIns="72000" numCol="1" rtlCol="0" anchor="t">
            <a:noAutofit/>
          </a:bodyPr>
          <a:lstStyle/>
          <a:p>
            <a:pPr defTabSz="401638">
              <a:spcAft>
                <a:spcPts val="300"/>
              </a:spcAft>
              <a:defRPr/>
            </a:pPr>
            <a:r>
              <a:rPr lang="en-US" sz="1000" kern="0" dirty="0"/>
              <a:t>Multilingual Support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B9F51-1281-7279-F100-D02A769E7317}"/>
              </a:ext>
            </a:extLst>
          </p:cNvPr>
          <p:cNvSpPr/>
          <p:nvPr/>
        </p:nvSpPr>
        <p:spPr>
          <a:xfrm>
            <a:off x="713486" y="6082867"/>
            <a:ext cx="2145438" cy="542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000" tIns="72000" rIns="72000" bIns="72000" rtlCol="0" anchor="t">
            <a:noAutofit/>
          </a:bodyPr>
          <a:lstStyle/>
          <a:p>
            <a:r>
              <a:rPr lang="en-US" sz="1000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7746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3FAA10-DE7A-B35E-0908-B26D1E4152E2}"/>
              </a:ext>
            </a:extLst>
          </p:cNvPr>
          <p:cNvSpPr/>
          <p:nvPr/>
        </p:nvSpPr>
        <p:spPr>
          <a:xfrm flipH="1">
            <a:off x="-38942" y="-65383"/>
            <a:ext cx="4376998" cy="6975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>
              <a:defRPr/>
            </a:pPr>
            <a:endParaRPr lang="en-US">
              <a:solidFill>
                <a:srgbClr val="FFFFFF"/>
              </a:solidFill>
              <a:latin typeface="Equip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E744CB-D30C-FC35-F5E6-4535B0FA788A}"/>
              </a:ext>
            </a:extLst>
          </p:cNvPr>
          <p:cNvGrpSpPr/>
          <p:nvPr/>
        </p:nvGrpSpPr>
        <p:grpSpPr>
          <a:xfrm>
            <a:off x="-39649" y="-1787"/>
            <a:ext cx="4992378" cy="7867425"/>
            <a:chOff x="0" y="1800225"/>
            <a:chExt cx="4298415" cy="5910914"/>
          </a:xfrm>
        </p:grpSpPr>
        <p:pic>
          <p:nvPicPr>
            <p:cNvPr id="4" name="Image 4" descr="preencoded.png">
              <a:extLst>
                <a:ext uri="{FF2B5EF4-FFF2-40B4-BE49-F238E27FC236}">
                  <a16:creationId xmlns:a16="http://schemas.microsoft.com/office/drawing/2014/main" id="{5E232F3C-8FA0-C7DF-CE66-B1F8EC890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0" y="1952625"/>
              <a:ext cx="3796126" cy="4930806"/>
            </a:xfrm>
            <a:prstGeom prst="rect">
              <a:avLst/>
            </a:prstGeom>
          </p:spPr>
        </p:pic>
        <p:pic>
          <p:nvPicPr>
            <p:cNvPr id="5" name="Image 5" descr="preencoded.png">
              <a:extLst>
                <a:ext uri="{FF2B5EF4-FFF2-40B4-BE49-F238E27FC236}">
                  <a16:creationId xmlns:a16="http://schemas.microsoft.com/office/drawing/2014/main" id="{4145E6F1-1970-C623-3B9E-6EF4D5543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0" y="1800225"/>
              <a:ext cx="2818294" cy="4730921"/>
            </a:xfrm>
            <a:prstGeom prst="rect">
              <a:avLst/>
            </a:prstGeom>
          </p:spPr>
        </p:pic>
        <p:pic>
          <p:nvPicPr>
            <p:cNvPr id="8" name="Image 6" descr="preencoded.png">
              <a:extLst>
                <a:ext uri="{FF2B5EF4-FFF2-40B4-BE49-F238E27FC236}">
                  <a16:creationId xmlns:a16="http://schemas.microsoft.com/office/drawing/2014/main" id="{D6EF18CF-2A38-C8F7-8A11-01AD763D0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0" y="2381250"/>
              <a:ext cx="4298415" cy="5329889"/>
            </a:xfrm>
            <a:prstGeom prst="rect">
              <a:avLst/>
            </a:prstGeom>
          </p:spPr>
        </p:pic>
      </p:grp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9783164-9438-3F0A-7CB2-43CD221D250F}"/>
              </a:ext>
            </a:extLst>
          </p:cNvPr>
          <p:cNvSpPr txBox="1">
            <a:spLocks/>
          </p:cNvSpPr>
          <p:nvPr/>
        </p:nvSpPr>
        <p:spPr>
          <a:xfrm>
            <a:off x="396815" y="2778629"/>
            <a:ext cx="3752491" cy="643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 Medium" panose="02000503030000020004" pitchFamily="2" charset="77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00DAA9"/>
                </a:solidFill>
                <a:latin typeface="Equip Extended"/>
              </a:rPr>
              <a:t>Introduction</a:t>
            </a:r>
            <a:endParaRPr lang="en-US" sz="4400" dirty="0">
              <a:solidFill>
                <a:srgbClr val="00DAA9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162B2D-1F1D-2FFD-4296-D69980FDD94C}"/>
              </a:ext>
            </a:extLst>
          </p:cNvPr>
          <p:cNvSpPr txBox="1">
            <a:spLocks/>
          </p:cNvSpPr>
          <p:nvPr/>
        </p:nvSpPr>
        <p:spPr>
          <a:xfrm>
            <a:off x="4916219" y="2100161"/>
            <a:ext cx="6269434" cy="237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 Medium" panose="02000503030000020004" pitchFamily="2" charset="77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document repository is a centralized location or software platform used to store, organize, manage, and retrieve various types of electronic documents. It provides a structured and secure environment for storing documents, making them easily accessible to authorized users within an organization.</a:t>
            </a:r>
            <a:br>
              <a:rPr lang="en-US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/>
              </a:rPr>
            </a:br>
            <a:br>
              <a:rPr lang="en-US" dirty="0">
                <a:solidFill>
                  <a:schemeClr val="tx1"/>
                </a:solidFill>
                <a:latin typeface="+mj-lt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3FAA10-DE7A-B35E-0908-B26D1E4152E2}"/>
              </a:ext>
            </a:extLst>
          </p:cNvPr>
          <p:cNvSpPr/>
          <p:nvPr/>
        </p:nvSpPr>
        <p:spPr>
          <a:xfrm flipH="1">
            <a:off x="-38942" y="-65383"/>
            <a:ext cx="4376998" cy="6975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>
              <a:defRPr/>
            </a:pPr>
            <a:endParaRPr lang="en-US">
              <a:solidFill>
                <a:srgbClr val="FFFFFF"/>
              </a:solidFill>
              <a:latin typeface="Equip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E744CB-D30C-FC35-F5E6-4535B0FA788A}"/>
              </a:ext>
            </a:extLst>
          </p:cNvPr>
          <p:cNvGrpSpPr/>
          <p:nvPr/>
        </p:nvGrpSpPr>
        <p:grpSpPr>
          <a:xfrm>
            <a:off x="-39649" y="-1787"/>
            <a:ext cx="4992378" cy="7867425"/>
            <a:chOff x="0" y="1800225"/>
            <a:chExt cx="4298415" cy="5910914"/>
          </a:xfrm>
        </p:grpSpPr>
        <p:pic>
          <p:nvPicPr>
            <p:cNvPr id="4" name="Image 4" descr="preencoded.png">
              <a:extLst>
                <a:ext uri="{FF2B5EF4-FFF2-40B4-BE49-F238E27FC236}">
                  <a16:creationId xmlns:a16="http://schemas.microsoft.com/office/drawing/2014/main" id="{5E232F3C-8FA0-C7DF-CE66-B1F8EC890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0" y="1952625"/>
              <a:ext cx="3796126" cy="4930806"/>
            </a:xfrm>
            <a:prstGeom prst="rect">
              <a:avLst/>
            </a:prstGeom>
          </p:spPr>
        </p:pic>
        <p:pic>
          <p:nvPicPr>
            <p:cNvPr id="5" name="Image 5" descr="preencoded.png">
              <a:extLst>
                <a:ext uri="{FF2B5EF4-FFF2-40B4-BE49-F238E27FC236}">
                  <a16:creationId xmlns:a16="http://schemas.microsoft.com/office/drawing/2014/main" id="{4145E6F1-1970-C623-3B9E-6EF4D5543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0" y="1800225"/>
              <a:ext cx="2818294" cy="4730921"/>
            </a:xfrm>
            <a:prstGeom prst="rect">
              <a:avLst/>
            </a:prstGeom>
          </p:spPr>
        </p:pic>
        <p:pic>
          <p:nvPicPr>
            <p:cNvPr id="8" name="Image 6" descr="preencoded.png">
              <a:extLst>
                <a:ext uri="{FF2B5EF4-FFF2-40B4-BE49-F238E27FC236}">
                  <a16:creationId xmlns:a16="http://schemas.microsoft.com/office/drawing/2014/main" id="{D6EF18CF-2A38-C8F7-8A11-01AD763D0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0" y="2381250"/>
              <a:ext cx="4298415" cy="5329889"/>
            </a:xfrm>
            <a:prstGeom prst="rect">
              <a:avLst/>
            </a:prstGeom>
          </p:spPr>
        </p:pic>
      </p:grp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9783164-9438-3F0A-7CB2-43CD221D250F}"/>
              </a:ext>
            </a:extLst>
          </p:cNvPr>
          <p:cNvSpPr txBox="1">
            <a:spLocks/>
          </p:cNvSpPr>
          <p:nvPr/>
        </p:nvSpPr>
        <p:spPr>
          <a:xfrm>
            <a:off x="539221" y="2778629"/>
            <a:ext cx="3246631" cy="643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 Medium" panose="02000503030000020004" pitchFamily="2" charset="77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00DAA9"/>
                </a:solidFill>
                <a:latin typeface="Equip Extended"/>
              </a:rPr>
              <a:t>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5AE238-86F2-DD2B-5D0A-AF1C68C5300A}"/>
              </a:ext>
            </a:extLst>
          </p:cNvPr>
          <p:cNvSpPr txBox="1">
            <a:spLocks/>
          </p:cNvSpPr>
          <p:nvPr/>
        </p:nvSpPr>
        <p:spPr>
          <a:xfrm>
            <a:off x="5072029" y="157480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 Medium" panose="02000503030000020004" pitchFamily="2" charset="77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2" indent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167E8-2B09-221D-9FC1-529B01235A65}"/>
              </a:ext>
            </a:extLst>
          </p:cNvPr>
          <p:cNvSpPr txBox="1"/>
          <p:nvPr/>
        </p:nvSpPr>
        <p:spPr>
          <a:xfrm>
            <a:off x="5225143" y="1437152"/>
            <a:ext cx="611632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Create directories or folder 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Show directories in tree view format.</a:t>
            </a:r>
            <a:endParaRPr lang="en-IN" sz="18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Create directories inside any directory.</a:t>
            </a:r>
            <a:endParaRPr lang="en-IN" sz="18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Set access rule to control the read , write , delete access on directories.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Edit or delete directory.</a:t>
            </a:r>
            <a:endParaRPr lang="en-IN" sz="18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View files &amp; folder inside directory in detail grid.</a:t>
            </a:r>
            <a:endParaRPr lang="en-IN" sz="18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Upload new document in any directory.</a:t>
            </a:r>
            <a:endParaRPr lang="en-IN" sz="18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Download one or multiple files from the directory.</a:t>
            </a:r>
            <a:endParaRPr lang="en-IN" sz="18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Delete the files from directory</a:t>
            </a: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 and recycle bin</a:t>
            </a: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.</a:t>
            </a:r>
            <a:endParaRPr lang="en-IN" sz="1800" dirty="0">
              <a:effectLst/>
              <a:latin typeface="Times New Roman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Mark file as favourite.</a:t>
            </a:r>
            <a:endParaRPr lang="en-IN" sz="18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Create multiple revisions of one file document.</a:t>
            </a:r>
            <a:endParaRPr lang="en-IN" sz="18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User management.</a:t>
            </a:r>
            <a:endParaRPr lang="en-IN" sz="18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Email Notification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Audit trail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latin typeface="Calibri"/>
                <a:ea typeface="Calibri" panose="020F0502020204030204" pitchFamily="34" charset="0"/>
                <a:cs typeface="Calibri"/>
              </a:rPr>
              <a:t>Rest API to upload a file in given directory.</a:t>
            </a:r>
          </a:p>
        </p:txBody>
      </p:sp>
    </p:spTree>
    <p:extLst>
      <p:ext uri="{BB962C8B-B14F-4D97-AF65-F5344CB8AC3E}">
        <p14:creationId xmlns:p14="http://schemas.microsoft.com/office/powerpoint/2010/main" val="358465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3FAA10-DE7A-B35E-0908-B26D1E4152E2}"/>
              </a:ext>
            </a:extLst>
          </p:cNvPr>
          <p:cNvSpPr/>
          <p:nvPr/>
        </p:nvSpPr>
        <p:spPr>
          <a:xfrm flipH="1">
            <a:off x="-38942" y="-65383"/>
            <a:ext cx="4376998" cy="6975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>
              <a:defRPr/>
            </a:pPr>
            <a:endParaRPr lang="en-US">
              <a:solidFill>
                <a:srgbClr val="FFFFFF"/>
              </a:solidFill>
              <a:latin typeface="Equip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E744CB-D30C-FC35-F5E6-4535B0FA788A}"/>
              </a:ext>
            </a:extLst>
          </p:cNvPr>
          <p:cNvGrpSpPr/>
          <p:nvPr/>
        </p:nvGrpSpPr>
        <p:grpSpPr>
          <a:xfrm>
            <a:off x="-39649" y="-1787"/>
            <a:ext cx="4992378" cy="7867425"/>
            <a:chOff x="0" y="1800225"/>
            <a:chExt cx="4298415" cy="5910914"/>
          </a:xfrm>
        </p:grpSpPr>
        <p:pic>
          <p:nvPicPr>
            <p:cNvPr id="4" name="Image 4" descr="preencoded.png">
              <a:extLst>
                <a:ext uri="{FF2B5EF4-FFF2-40B4-BE49-F238E27FC236}">
                  <a16:creationId xmlns:a16="http://schemas.microsoft.com/office/drawing/2014/main" id="{5E232F3C-8FA0-C7DF-CE66-B1F8EC890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0" y="1952625"/>
              <a:ext cx="3796126" cy="4930806"/>
            </a:xfrm>
            <a:prstGeom prst="rect">
              <a:avLst/>
            </a:prstGeom>
          </p:spPr>
        </p:pic>
        <p:pic>
          <p:nvPicPr>
            <p:cNvPr id="5" name="Image 5" descr="preencoded.png">
              <a:extLst>
                <a:ext uri="{FF2B5EF4-FFF2-40B4-BE49-F238E27FC236}">
                  <a16:creationId xmlns:a16="http://schemas.microsoft.com/office/drawing/2014/main" id="{4145E6F1-1970-C623-3B9E-6EF4D5543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0" y="1800225"/>
              <a:ext cx="2818294" cy="4730921"/>
            </a:xfrm>
            <a:prstGeom prst="rect">
              <a:avLst/>
            </a:prstGeom>
          </p:spPr>
        </p:pic>
        <p:pic>
          <p:nvPicPr>
            <p:cNvPr id="8" name="Image 6" descr="preencoded.png">
              <a:extLst>
                <a:ext uri="{FF2B5EF4-FFF2-40B4-BE49-F238E27FC236}">
                  <a16:creationId xmlns:a16="http://schemas.microsoft.com/office/drawing/2014/main" id="{D6EF18CF-2A38-C8F7-8A11-01AD763D0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0" y="2381250"/>
              <a:ext cx="4298415" cy="5329889"/>
            </a:xfrm>
            <a:prstGeom prst="rect">
              <a:avLst/>
            </a:prstGeom>
          </p:spPr>
        </p:pic>
      </p:grp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9783164-9438-3F0A-7CB2-43CD221D250F}"/>
              </a:ext>
            </a:extLst>
          </p:cNvPr>
          <p:cNvSpPr txBox="1">
            <a:spLocks/>
          </p:cNvSpPr>
          <p:nvPr/>
        </p:nvSpPr>
        <p:spPr>
          <a:xfrm>
            <a:off x="132081" y="2785318"/>
            <a:ext cx="3785852" cy="643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 Medium" panose="02000503030000020004" pitchFamily="2" charset="77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  <a:latin typeface="Equip Extended"/>
              </a:rPr>
              <a:t>Introduction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162B2D-1F1D-2FFD-4296-D69980FDD94C}"/>
              </a:ext>
            </a:extLst>
          </p:cNvPr>
          <p:cNvSpPr txBox="1">
            <a:spLocks/>
          </p:cNvSpPr>
          <p:nvPr/>
        </p:nvSpPr>
        <p:spPr>
          <a:xfrm>
            <a:off x="4622800" y="2100161"/>
            <a:ext cx="7437119" cy="2370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 Medium" panose="02000503030000020004" pitchFamily="2" charset="77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0418A-2516-FD4C-30AF-1D68CE10AA1F}"/>
              </a:ext>
            </a:extLst>
          </p:cNvPr>
          <p:cNvSpPr txBox="1"/>
          <p:nvPr/>
        </p:nvSpPr>
        <p:spPr>
          <a:xfrm>
            <a:off x="4779033" y="1588501"/>
            <a:ext cx="65992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/>
            </a:lvl1pPr>
          </a:lstStyle>
          <a:p>
            <a:r>
              <a:rPr lang="en-US" dirty="0"/>
              <a:t>A document management system (document repository) is a software solution designed to efficiently store, organize manage, and retrieve various types of documents and files within an organization. It provides a structured and secure environment for storing documents, making them easily accessible to authorized users within an organization.</a:t>
            </a:r>
          </a:p>
          <a:p>
            <a:r>
              <a:rPr lang="en-US" dirty="0"/>
              <a:t>Following are the key functions of this tool: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capture &amp;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and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Marking documents as favorite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upload through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2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4E08FF-FC31-796B-95E4-2394A52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7" y="683486"/>
            <a:ext cx="11665527" cy="337647"/>
          </a:xfrm>
        </p:spPr>
        <p:txBody>
          <a:bodyPr>
            <a:normAutofit/>
          </a:bodyPr>
          <a:lstStyle/>
          <a:p>
            <a:r>
              <a:rPr lang="en-US"/>
              <a:t>Our understanding of detailed functional requirements, integration systems, and key user personas</a:t>
            </a:r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0040F8-4D0A-AE92-4EC5-318C75BA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237" y="6356350"/>
            <a:ext cx="480291" cy="365125"/>
          </a:xfrm>
        </p:spPr>
        <p:txBody>
          <a:bodyPr/>
          <a:lstStyle/>
          <a:p>
            <a:fld id="{191D4817-5ADC-7042-99E9-9E2B71D852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5F39A8-D00E-AB88-26C5-717F9FD59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4291"/>
            <a:ext cx="11664950" cy="566738"/>
          </a:xfrm>
        </p:spPr>
        <p:txBody>
          <a:bodyPr/>
          <a:lstStyle/>
          <a:p>
            <a:r>
              <a:rPr lang="en-IN"/>
              <a:t>Requirement summary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5037907-83F8-65A5-E4D5-FF99618CE0DB}"/>
              </a:ext>
            </a:extLst>
          </p:cNvPr>
          <p:cNvSpPr/>
          <p:nvPr/>
        </p:nvSpPr>
        <p:spPr>
          <a:xfrm>
            <a:off x="1011176" y="1980032"/>
            <a:ext cx="6930307" cy="3274356"/>
          </a:xfrm>
          <a:prstGeom prst="rect">
            <a:avLst/>
          </a:prstGeom>
          <a:solidFill>
            <a:srgbClr val="FFFFFF">
              <a:lumMod val="95000"/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56A337C-8C1C-9B0E-C30B-DB2768BBC07C}"/>
              </a:ext>
            </a:extLst>
          </p:cNvPr>
          <p:cNvSpPr/>
          <p:nvPr/>
        </p:nvSpPr>
        <p:spPr>
          <a:xfrm>
            <a:off x="546218" y="1073116"/>
            <a:ext cx="10854626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Key User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Roles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86934E2-23C9-F190-8F98-B2698A6E7FEC}"/>
              </a:ext>
            </a:extLst>
          </p:cNvPr>
          <p:cNvSpPr/>
          <p:nvPr/>
        </p:nvSpPr>
        <p:spPr>
          <a:xfrm>
            <a:off x="2247045" y="1198126"/>
            <a:ext cx="1572471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Admin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D3D57E4-0C69-F0BA-2D0B-0B52BBC120D4}"/>
              </a:ext>
            </a:extLst>
          </p:cNvPr>
          <p:cNvSpPr/>
          <p:nvPr/>
        </p:nvSpPr>
        <p:spPr>
          <a:xfrm>
            <a:off x="4537626" y="1198126"/>
            <a:ext cx="2152969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Users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E7BA15-90E3-AFBD-997B-B56807078FA5}"/>
              </a:ext>
            </a:extLst>
          </p:cNvPr>
          <p:cNvSpPr/>
          <p:nvPr/>
        </p:nvSpPr>
        <p:spPr>
          <a:xfrm>
            <a:off x="9677402" y="1198126"/>
            <a:ext cx="1460426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19ACFB-FA1F-7764-66A6-17B3B3741E17}"/>
              </a:ext>
            </a:extLst>
          </p:cNvPr>
          <p:cNvSpPr/>
          <p:nvPr/>
        </p:nvSpPr>
        <p:spPr>
          <a:xfrm>
            <a:off x="546218" y="5441493"/>
            <a:ext cx="10854625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Integrations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6559D0E-FE8B-D93B-04AE-211F52CC3454}"/>
              </a:ext>
            </a:extLst>
          </p:cNvPr>
          <p:cNvSpPr/>
          <p:nvPr/>
        </p:nvSpPr>
        <p:spPr>
          <a:xfrm>
            <a:off x="2247045" y="5527908"/>
            <a:ext cx="1824212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Siemens Corporate Directory (SCD)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8D1A271-2510-A35B-77E6-8AE5BF64D305}"/>
              </a:ext>
            </a:extLst>
          </p:cNvPr>
          <p:cNvSpPr/>
          <p:nvPr/>
        </p:nvSpPr>
        <p:spPr>
          <a:xfrm>
            <a:off x="7967567" y="5527907"/>
            <a:ext cx="1290559" cy="554917"/>
          </a:xfrm>
          <a:prstGeom prst="rect">
            <a:avLst/>
          </a:prstGeom>
          <a:solidFill>
            <a:srgbClr val="FBD871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100" kern="0">
                <a:solidFill>
                  <a:srgbClr val="060320"/>
                </a:solidFill>
                <a:latin typeface="Equip Light"/>
              </a:rPr>
              <a:t>One SRM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AAE67A-35C8-ADDD-89C4-E3518A0740BE}"/>
              </a:ext>
            </a:extLst>
          </p:cNvPr>
          <p:cNvSpPr/>
          <p:nvPr/>
        </p:nvSpPr>
        <p:spPr>
          <a:xfrm>
            <a:off x="6312398" y="5527907"/>
            <a:ext cx="1069199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Email Integration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3500EE3-D57D-4CFF-1A3B-A4141B0DAF4E}"/>
              </a:ext>
            </a:extLst>
          </p:cNvPr>
          <p:cNvSpPr/>
          <p:nvPr/>
        </p:nvSpPr>
        <p:spPr>
          <a:xfrm>
            <a:off x="9844097" y="5527908"/>
            <a:ext cx="1293731" cy="554917"/>
          </a:xfrm>
          <a:prstGeom prst="rect">
            <a:avLst/>
          </a:prstGeom>
          <a:solidFill>
            <a:srgbClr val="FBD871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100" kern="0">
                <a:solidFill>
                  <a:srgbClr val="060320"/>
                </a:solidFill>
                <a:latin typeface="Equip Light"/>
              </a:rPr>
              <a:t>SAP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4B46EB-0FA9-6AE4-21BA-2B09410E493B}"/>
              </a:ext>
            </a:extLst>
          </p:cNvPr>
          <p:cNvSpPr/>
          <p:nvPr/>
        </p:nvSpPr>
        <p:spPr>
          <a:xfrm>
            <a:off x="551189" y="1824102"/>
            <a:ext cx="10849654" cy="357504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vert270" lIns="144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D251865-5E21-30DC-47A1-951327DAB24C}"/>
              </a:ext>
            </a:extLst>
          </p:cNvPr>
          <p:cNvSpPr/>
          <p:nvPr/>
        </p:nvSpPr>
        <p:spPr>
          <a:xfrm>
            <a:off x="7381597" y="1198126"/>
            <a:ext cx="1556428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A85E2E-82B9-16B0-EECA-B90A11BB9721}"/>
              </a:ext>
            </a:extLst>
          </p:cNvPr>
          <p:cNvSpPr/>
          <p:nvPr/>
        </p:nvSpPr>
        <p:spPr>
          <a:xfrm>
            <a:off x="2192973" y="1130771"/>
            <a:ext cx="7280510" cy="579556"/>
          </a:xfrm>
          <a:prstGeom prst="rect">
            <a:avLst/>
          </a:prstGeom>
          <a:noFill/>
          <a:ln w="19050" cap="flat" cmpd="sng" algn="ctr">
            <a:solidFill>
              <a:srgbClr val="09294D">
                <a:lumMod val="50000"/>
                <a:lumOff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7E39FC7-64D2-5494-2D27-77ED24911200}"/>
              </a:ext>
            </a:extLst>
          </p:cNvPr>
          <p:cNvSpPr/>
          <p:nvPr/>
        </p:nvSpPr>
        <p:spPr>
          <a:xfrm>
            <a:off x="9543684" y="1130771"/>
            <a:ext cx="1721643" cy="579556"/>
          </a:xfrm>
          <a:prstGeom prst="rect">
            <a:avLst/>
          </a:prstGeom>
          <a:noFill/>
          <a:ln w="19050" cap="flat" cmpd="sng" algn="ctr">
            <a:solidFill>
              <a:srgbClr val="FBD871">
                <a:lumMod val="7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082E9D6-6564-ADA8-5616-6AD0152FA2ED}"/>
              </a:ext>
            </a:extLst>
          </p:cNvPr>
          <p:cNvSpPr/>
          <p:nvPr/>
        </p:nvSpPr>
        <p:spPr>
          <a:xfrm>
            <a:off x="4657228" y="5527908"/>
            <a:ext cx="1069199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Azure AD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CA074D-E086-ACE5-B48A-F1F9B7D50CA7}"/>
              </a:ext>
            </a:extLst>
          </p:cNvPr>
          <p:cNvSpPr/>
          <p:nvPr/>
        </p:nvSpPr>
        <p:spPr>
          <a:xfrm>
            <a:off x="546218" y="1827741"/>
            <a:ext cx="8247204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A97540A-CBF0-AAF1-A448-2251B19E6506}"/>
              </a:ext>
            </a:extLst>
          </p:cNvPr>
          <p:cNvSpPr txBox="1"/>
          <p:nvPr/>
        </p:nvSpPr>
        <p:spPr>
          <a:xfrm rot="16200000">
            <a:off x="-433826" y="3441261"/>
            <a:ext cx="2356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b="1">
                <a:solidFill>
                  <a:srgbClr val="060320"/>
                </a:solidFill>
                <a:latin typeface="Equip Light"/>
              </a:rPr>
              <a:t>KEY FUNCTIONALITIES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8A9A4F5-801B-F23C-DFF2-6103094CB3B9}"/>
              </a:ext>
            </a:extLst>
          </p:cNvPr>
          <p:cNvSpPr/>
          <p:nvPr/>
        </p:nvSpPr>
        <p:spPr>
          <a:xfrm>
            <a:off x="8867878" y="1825794"/>
            <a:ext cx="2492827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374E52D4-2A98-5692-5078-4595FF5F1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0231"/>
              </p:ext>
            </p:extLst>
          </p:nvPr>
        </p:nvGraphicFramePr>
        <p:xfrm>
          <a:off x="939986" y="1872555"/>
          <a:ext cx="2515201" cy="2465070"/>
        </p:xfrm>
        <a:graphic>
          <a:graphicData uri="http://schemas.openxmlformats.org/drawingml/2006/table">
            <a:tbl>
              <a:tblPr/>
              <a:tblGrid>
                <a:gridCol w="906602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08599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8575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Document Capture &amp; Storage</a:t>
                      </a:r>
                      <a:endParaRPr lang="en-IN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Ability to create the file/directory in the system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Upload the document to the desired directory/folder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Stores documents in centralized location/repository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Support metadata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dirty="0"/>
                        <a:t>Document upload through rest API (can integrate with other application and receive the document through Rest API)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C3CC3F49-7464-8A44-1F58-68A8F995F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10263"/>
              </p:ext>
            </p:extLst>
          </p:nvPr>
        </p:nvGraphicFramePr>
        <p:xfrm>
          <a:off x="3580799" y="3581292"/>
          <a:ext cx="5084825" cy="728616"/>
        </p:xfrm>
        <a:graphic>
          <a:graphicData uri="http://schemas.openxmlformats.org/drawingml/2006/table">
            <a:tbl>
              <a:tblPr/>
              <a:tblGrid>
                <a:gridCol w="1163921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3920904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7286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defTabSz="914400" rtl="0" eaLnBrk="1" fontAlgn="b" latinLnBrk="0" hangingPunct="1"/>
                      <a:r>
                        <a:rPr lang="en-I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Equip Light"/>
                          <a:ea typeface="+mn-ea"/>
                          <a:cs typeface="+mn-cs"/>
                        </a:rPr>
                        <a:t>Versioning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Track and manage multiple versions of a document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Latest version is always available in the folder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Maintain the history of updates/version of document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Historical versions are also available to the users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AEE411AC-AD5C-9726-740B-2B075F70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50635"/>
              </p:ext>
            </p:extLst>
          </p:nvPr>
        </p:nvGraphicFramePr>
        <p:xfrm>
          <a:off x="3577445" y="1872553"/>
          <a:ext cx="5088179" cy="1656755"/>
        </p:xfrm>
        <a:graphic>
          <a:graphicData uri="http://schemas.openxmlformats.org/drawingml/2006/table">
            <a:tbl>
              <a:tblPr/>
              <a:tblGrid>
                <a:gridCol w="1177435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3910744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656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Document Retrieval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View directories in tree view format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Ability to view the list of documents uploaded in the folder/directory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Ability to download the documents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Provide quick and convenient search to find documents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Mark file as favorite so that it can be retrieve easily at anytime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Ability to delete the document – deleted document to be sent to recycle bin and can be restored from there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User can configure the number of days a document can reside in recycle bin before getting deleted permanently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sp>
        <p:nvSpPr>
          <p:cNvPr id="149" name="Rectangle 148">
            <a:extLst>
              <a:ext uri="{FF2B5EF4-FFF2-40B4-BE49-F238E27FC236}">
                <a16:creationId xmlns:a16="http://schemas.microsoft.com/office/drawing/2014/main" id="{38E71A39-9C9B-E978-C04C-E05A4CA75D26}"/>
              </a:ext>
            </a:extLst>
          </p:cNvPr>
          <p:cNvSpPr/>
          <p:nvPr/>
        </p:nvSpPr>
        <p:spPr>
          <a:xfrm>
            <a:off x="4611316" y="6422385"/>
            <a:ext cx="6804337" cy="265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sx="99000" sy="9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62A2DCC-6D16-A4B7-CE51-0D9066E0DF97}"/>
              </a:ext>
            </a:extLst>
          </p:cNvPr>
          <p:cNvSpPr/>
          <p:nvPr/>
        </p:nvSpPr>
        <p:spPr>
          <a:xfrm>
            <a:off x="5439953" y="6455140"/>
            <a:ext cx="1405246" cy="199981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spcAft>
                <a:spcPts val="900"/>
              </a:spcAft>
            </a:pPr>
            <a:r>
              <a:rPr lang="en-US" sz="900" b="1" kern="0">
                <a:solidFill>
                  <a:srgbClr val="060320"/>
                </a:solidFill>
                <a:latin typeface="Equip Light"/>
              </a:rPr>
              <a:t>Current scope</a:t>
            </a:r>
            <a:endParaRPr lang="en-IN" sz="900" b="1" kern="0">
              <a:solidFill>
                <a:srgbClr val="060320"/>
              </a:solidFill>
              <a:latin typeface="Equip Ligh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C8EC00-B77F-7AB0-E64D-D6A971D3ED14}"/>
              </a:ext>
            </a:extLst>
          </p:cNvPr>
          <p:cNvSpPr txBox="1"/>
          <p:nvPr/>
        </p:nvSpPr>
        <p:spPr>
          <a:xfrm>
            <a:off x="4747135" y="6444686"/>
            <a:ext cx="69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Legends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1A92CE7-39E7-6AD1-3431-D085F7404BBC}"/>
              </a:ext>
            </a:extLst>
          </p:cNvPr>
          <p:cNvSpPr/>
          <p:nvPr/>
        </p:nvSpPr>
        <p:spPr>
          <a:xfrm>
            <a:off x="8402412" y="6455140"/>
            <a:ext cx="1405246" cy="199981"/>
          </a:xfrm>
          <a:prstGeom prst="rect">
            <a:avLst/>
          </a:prstGeom>
          <a:noFill/>
          <a:ln w="19050">
            <a:solidFill>
              <a:schemeClr val="accent4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External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8B9593E-4606-B69D-EF37-745F88D9994E}"/>
              </a:ext>
            </a:extLst>
          </p:cNvPr>
          <p:cNvSpPr/>
          <p:nvPr/>
        </p:nvSpPr>
        <p:spPr>
          <a:xfrm>
            <a:off x="9881325" y="6455140"/>
            <a:ext cx="1405246" cy="19998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Internal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919ACF7-4B00-7CB4-19A8-E33AD9505C8B}"/>
              </a:ext>
            </a:extLst>
          </p:cNvPr>
          <p:cNvSpPr/>
          <p:nvPr/>
        </p:nvSpPr>
        <p:spPr>
          <a:xfrm>
            <a:off x="6904453" y="6455140"/>
            <a:ext cx="1405246" cy="199981"/>
          </a:xfrm>
          <a:prstGeom prst="rect">
            <a:avLst/>
          </a:prstGeom>
          <a:solidFill>
            <a:srgbClr val="FBD871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Future scope</a:t>
            </a:r>
            <a:endParaRPr kumimoji="0" lang="en-IN" sz="9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626A8-760B-F4A4-A6F3-44859609D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92005"/>
              </p:ext>
            </p:extLst>
          </p:nvPr>
        </p:nvGraphicFramePr>
        <p:xfrm>
          <a:off x="922263" y="4417386"/>
          <a:ext cx="3405897" cy="745858"/>
        </p:xfrm>
        <a:graphic>
          <a:graphicData uri="http://schemas.openxmlformats.org/drawingml/2006/table">
            <a:tbl>
              <a:tblPr/>
              <a:tblGrid>
                <a:gridCol w="1363737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745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Collaboration &amp; Sharing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Ability to share the document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By Link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By mail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4AD066-F133-3DF3-AC7E-2ADAC64D8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27848"/>
              </p:ext>
            </p:extLst>
          </p:nvPr>
        </p:nvGraphicFramePr>
        <p:xfrm>
          <a:off x="4440991" y="4396322"/>
          <a:ext cx="4295824" cy="766921"/>
        </p:xfrm>
        <a:graphic>
          <a:graphicData uri="http://schemas.openxmlformats.org/drawingml/2006/table">
            <a:tbl>
              <a:tblPr/>
              <a:tblGrid>
                <a:gridCol w="1055569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3240255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7669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Access Control</a:t>
                      </a:r>
                      <a:endParaRPr lang="en-IN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Role base access control to restrict access to sensitive documents, ensuring data security and compliance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Ability to provide the directory level access to the users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6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D7CA243A-EC43-1543-8F3E-D9629993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86" y="481125"/>
            <a:ext cx="10275282" cy="42664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Document Repository– Key features (1/1)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19806-B649-D2C6-2E04-37418702F442}"/>
              </a:ext>
            </a:extLst>
          </p:cNvPr>
          <p:cNvSpPr txBox="1">
            <a:spLocks/>
          </p:cNvSpPr>
          <p:nvPr/>
        </p:nvSpPr>
        <p:spPr>
          <a:xfrm>
            <a:off x="732747" y="1280330"/>
            <a:ext cx="2145439" cy="210066"/>
          </a:xfrm>
          <a:prstGeom prst="rect">
            <a:avLst/>
          </a:prstGeom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-Medium" panose="0200050303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-Regular" panose="0200050303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-Regular" panose="0200050303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-Light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-Light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D7A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Extended" panose="02000503030000020004" pitchFamily="50" charset="0"/>
                <a:ea typeface="+mn-ea"/>
                <a:cs typeface="+mn-cs"/>
              </a:rPr>
              <a:t>Features/Functional Package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C38E1D-802D-31D5-BB89-85801B1D4040}"/>
              </a:ext>
            </a:extLst>
          </p:cNvPr>
          <p:cNvCxnSpPr>
            <a:cxnSpLocks/>
          </p:cNvCxnSpPr>
          <p:nvPr/>
        </p:nvCxnSpPr>
        <p:spPr>
          <a:xfrm>
            <a:off x="732748" y="1553228"/>
            <a:ext cx="2145438" cy="0"/>
          </a:xfrm>
          <a:prstGeom prst="line">
            <a:avLst/>
          </a:prstGeom>
          <a:noFill/>
          <a:ln w="38100" cap="flat" cmpd="sng" algn="ctr">
            <a:solidFill>
              <a:srgbClr val="00DAA9"/>
            </a:solidFill>
            <a:prstDash val="solid"/>
            <a:miter lim="800000"/>
          </a:ln>
          <a:effectLst/>
        </p:spPr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CBE726-4171-68CD-7064-9B7D76A99019}"/>
              </a:ext>
            </a:extLst>
          </p:cNvPr>
          <p:cNvSpPr txBox="1">
            <a:spLocks/>
          </p:cNvSpPr>
          <p:nvPr/>
        </p:nvSpPr>
        <p:spPr>
          <a:xfrm>
            <a:off x="3001510" y="1280330"/>
            <a:ext cx="5315164" cy="210066"/>
          </a:xfrm>
          <a:prstGeom prst="rect">
            <a:avLst/>
          </a:prstGeom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-Medium" panose="0200050303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-Regular" panose="0200050303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-Regular" panose="0200050303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-Light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-Light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D7A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Equip Extended" panose="02000503030000020004" pitchFamily="50" charset="0"/>
              </a:rPr>
              <a:t>High-level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Extended" panose="02000503030000020004" pitchFamily="50" charset="0"/>
                <a:ea typeface="+mn-ea"/>
                <a:cs typeface="+mn-cs"/>
              </a:rPr>
              <a:t> description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4D5895-9473-869E-9CE5-0CCC70F80B7E}"/>
              </a:ext>
            </a:extLst>
          </p:cNvPr>
          <p:cNvCxnSpPr>
            <a:cxnSpLocks/>
          </p:cNvCxnSpPr>
          <p:nvPr/>
        </p:nvCxnSpPr>
        <p:spPr>
          <a:xfrm>
            <a:off x="3001510" y="1553228"/>
            <a:ext cx="8675460" cy="0"/>
          </a:xfrm>
          <a:prstGeom prst="line">
            <a:avLst/>
          </a:prstGeom>
          <a:noFill/>
          <a:ln w="38100" cap="flat" cmpd="sng" algn="ctr">
            <a:solidFill>
              <a:srgbClr val="00DAA9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E6D5B-3568-4406-2D65-272D82958B95}"/>
              </a:ext>
            </a:extLst>
          </p:cNvPr>
          <p:cNvSpPr/>
          <p:nvPr/>
        </p:nvSpPr>
        <p:spPr>
          <a:xfrm>
            <a:off x="3010027" y="1627914"/>
            <a:ext cx="8675461" cy="1017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 tIns="72000" rIns="72000" bIns="72000" numCol="1" rtlCol="0" anchor="t">
            <a:spAutoFit/>
          </a:bodyPr>
          <a:lstStyle/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Ability to create the file/directory in the system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Upload the document to the desired directory/folder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Stores documents in centralized location/repository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Support metadata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Document upload through rest API (can integrate with other application and receive the document through Rest API)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28AA0-767F-F62E-A17D-9E667AD0EAB6}"/>
              </a:ext>
            </a:extLst>
          </p:cNvPr>
          <p:cNvSpPr/>
          <p:nvPr/>
        </p:nvSpPr>
        <p:spPr>
          <a:xfrm>
            <a:off x="732747" y="1627914"/>
            <a:ext cx="2145439" cy="10174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000" tIns="72000" rIns="72000" bIns="72000" numCol="1" rtlCol="0" anchor="t">
            <a:noAutofit/>
          </a:bodyPr>
          <a:lstStyle/>
          <a:p>
            <a:pPr defTabSz="401638">
              <a:spcAft>
                <a:spcPts val="300"/>
              </a:spcAft>
              <a:defRPr/>
            </a:pPr>
            <a:r>
              <a:rPr lang="en-US" sz="1000" kern="0" dirty="0"/>
              <a:t>Document capture &amp; Storage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C47C5ACC-1F97-2236-5DA8-5675F920B490}"/>
              </a:ext>
            </a:extLst>
          </p:cNvPr>
          <p:cNvSpPr/>
          <p:nvPr/>
        </p:nvSpPr>
        <p:spPr>
          <a:xfrm>
            <a:off x="3028923" y="4193890"/>
            <a:ext cx="8666013" cy="9487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 tIns="72000" rIns="72000" bIns="72000" rtlCol="0" anchor="t">
            <a:noAutofit/>
          </a:bodyPr>
          <a:lstStyle/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Track and manage multiple versions of a document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Latest version is always available in the folder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Maintain the history of updates/version of document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Historical versions are also available to the users</a:t>
            </a:r>
          </a:p>
          <a:p>
            <a:pPr marL="601200" lvl="1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endParaRPr lang="en-US" sz="1000" kern="0" dirty="0"/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endParaRPr lang="en-US" sz="1000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B4BB7-FC3E-062D-5470-5E7B3B8F4CD0}"/>
              </a:ext>
            </a:extLst>
          </p:cNvPr>
          <p:cNvSpPr/>
          <p:nvPr/>
        </p:nvSpPr>
        <p:spPr>
          <a:xfrm>
            <a:off x="3019475" y="2729755"/>
            <a:ext cx="8675461" cy="1376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 tIns="72000" rIns="72000" bIns="72000" numCol="1" rtlCol="0" anchor="t">
            <a:spAutoFit/>
          </a:bodyPr>
          <a:lstStyle/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View directories in tree view format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Ability to view the list of documents uploaded in the folder/directory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Ability to download the documents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Provide quick and convenient search to find documents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Mark file as favorite so that it can be retrieve easily at anytime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Ability to delete the document – deleted document to be sent to recycle bin and can be restored from there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User can configure the number of days a document can reside in recycle bin before getting deleted permanently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17AF2-ADB0-2B8E-0BE1-0EDB196E0E8F}"/>
              </a:ext>
            </a:extLst>
          </p:cNvPr>
          <p:cNvSpPr/>
          <p:nvPr/>
        </p:nvSpPr>
        <p:spPr>
          <a:xfrm>
            <a:off x="742195" y="2729754"/>
            <a:ext cx="2145439" cy="13765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000" tIns="72000" rIns="72000" bIns="72000" numCol="1" rtlCol="0" anchor="t">
            <a:noAutofit/>
          </a:bodyPr>
          <a:lstStyle/>
          <a:p>
            <a:pPr defTabSz="401638">
              <a:spcAft>
                <a:spcPts val="300"/>
              </a:spcAft>
              <a:defRPr/>
            </a:pPr>
            <a:r>
              <a:rPr kumimoji="0" lang="en-US" sz="10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Document retrieval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8903E1-D712-6460-7D62-CCCC1E988241}"/>
              </a:ext>
            </a:extLst>
          </p:cNvPr>
          <p:cNvSpPr/>
          <p:nvPr/>
        </p:nvSpPr>
        <p:spPr>
          <a:xfrm>
            <a:off x="742196" y="4193889"/>
            <a:ext cx="2145438" cy="9506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000" tIns="72000" rIns="72000" bIns="72000" rtlCol="0" anchor="t">
            <a:noAutofit/>
          </a:bodyPr>
          <a:lstStyle/>
          <a:p>
            <a:r>
              <a:rPr lang="en-US" sz="1000" dirty="0"/>
              <a:t>Versioning</a:t>
            </a:r>
          </a:p>
        </p:txBody>
      </p:sp>
      <p:sp>
        <p:nvSpPr>
          <p:cNvPr id="2" name="Rectangle 23">
            <a:extLst>
              <a:ext uri="{FF2B5EF4-FFF2-40B4-BE49-F238E27FC236}">
                <a16:creationId xmlns:a16="http://schemas.microsoft.com/office/drawing/2014/main" id="{B202E8F5-FE14-E47D-A55D-00E8708FF6A5}"/>
              </a:ext>
            </a:extLst>
          </p:cNvPr>
          <p:cNvSpPr/>
          <p:nvPr/>
        </p:nvSpPr>
        <p:spPr>
          <a:xfrm>
            <a:off x="3028923" y="5244314"/>
            <a:ext cx="8666013" cy="751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 tIns="72000" rIns="72000" bIns="72000" rtlCol="0" anchor="t">
            <a:noAutofit/>
          </a:bodyPr>
          <a:lstStyle/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Ability to share the document</a:t>
            </a:r>
          </a:p>
          <a:p>
            <a:pPr marL="601200" lvl="1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By Link</a:t>
            </a:r>
          </a:p>
          <a:p>
            <a:pPr marL="601200" lvl="1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By mail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6CFC2-0872-EA14-2540-5AA985F7CA7B}"/>
              </a:ext>
            </a:extLst>
          </p:cNvPr>
          <p:cNvSpPr/>
          <p:nvPr/>
        </p:nvSpPr>
        <p:spPr>
          <a:xfrm>
            <a:off x="742196" y="5244313"/>
            <a:ext cx="2145438" cy="7525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000" tIns="72000" rIns="72000" bIns="72000" rtlCol="0" anchor="t">
            <a:noAutofit/>
          </a:bodyPr>
          <a:lstStyle/>
          <a:p>
            <a:r>
              <a:rPr lang="en-US" sz="1000" dirty="0"/>
              <a:t>Collaboration and sharing</a:t>
            </a: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D94379E7-14F4-0D4F-DBE1-03A62D82B78C}"/>
              </a:ext>
            </a:extLst>
          </p:cNvPr>
          <p:cNvSpPr/>
          <p:nvPr/>
        </p:nvSpPr>
        <p:spPr>
          <a:xfrm>
            <a:off x="3000213" y="6082868"/>
            <a:ext cx="8666013" cy="540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 tIns="72000" rIns="72000" bIns="72000" rtlCol="0" anchor="t">
            <a:noAutofit/>
          </a:bodyPr>
          <a:lstStyle/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Role base access control to restrict access to sensitive documents, ensuring data security and compliance</a:t>
            </a:r>
          </a:p>
          <a:p>
            <a:pPr marL="144000" indent="-144000" defTabSz="401638"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kern="0" dirty="0"/>
              <a:t>Ability to provide the directory level access to the users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B9F51-1281-7279-F100-D02A769E7317}"/>
              </a:ext>
            </a:extLst>
          </p:cNvPr>
          <p:cNvSpPr/>
          <p:nvPr/>
        </p:nvSpPr>
        <p:spPr>
          <a:xfrm>
            <a:off x="713486" y="6082867"/>
            <a:ext cx="2145438" cy="542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000" tIns="72000" rIns="72000" bIns="72000" rtlCol="0" anchor="t">
            <a:noAutofit/>
          </a:bodyPr>
          <a:lstStyle/>
          <a:p>
            <a:r>
              <a:rPr lang="en-US" sz="1000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48214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C2980-9EDA-CBFB-72E6-7ACCB2A90879}"/>
              </a:ext>
            </a:extLst>
          </p:cNvPr>
          <p:cNvSpPr txBox="1">
            <a:spLocks/>
          </p:cNvSpPr>
          <p:nvPr/>
        </p:nvSpPr>
        <p:spPr>
          <a:xfrm>
            <a:off x="9372829" y="64557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EE45FB-11CC-594D-B3F6-AACB8EE154A1}" type="slidenum">
              <a:rPr kumimoji="0" lang="en-PT" sz="1100" b="0" i="0" u="none" strike="noStrike" kern="1200" cap="none" spc="0" normalizeH="0" baseline="0" noProof="0" smtClean="0">
                <a:ln>
                  <a:noFill/>
                </a:ln>
                <a:solidFill>
                  <a:srgbClr val="06041F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PT" sz="1100" b="0" i="0" u="none" strike="noStrike" kern="1200" cap="none" spc="0" normalizeH="0" baseline="0" noProof="0">
              <a:ln>
                <a:noFill/>
              </a:ln>
              <a:solidFill>
                <a:srgbClr val="06041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3" name="© 2020 — Nagarro">
            <a:extLst>
              <a:ext uri="{FF2B5EF4-FFF2-40B4-BE49-F238E27FC236}">
                <a16:creationId xmlns:a16="http://schemas.microsoft.com/office/drawing/2014/main" id="{3067667B-927A-3657-26A5-54B2FD7C029D}"/>
              </a:ext>
            </a:extLst>
          </p:cNvPr>
          <p:cNvSpPr txBox="1"/>
          <p:nvPr/>
        </p:nvSpPr>
        <p:spPr>
          <a:xfrm>
            <a:off x="186136" y="6538942"/>
            <a:ext cx="1151727" cy="12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36" normalizeH="0" baseline="0" noProof="0">
                <a:ln>
                  <a:noFill/>
                </a:ln>
                <a:solidFill>
                  <a:srgbClr val="06041F"/>
                </a:solidFill>
                <a:effectLst/>
                <a:uLnTx/>
                <a:uFillTx/>
                <a:latin typeface="Equip Extended Light"/>
                <a:sym typeface="Equip Extended Light"/>
              </a:rPr>
              <a:t>© 202</a:t>
            </a:r>
            <a:r>
              <a:rPr kumimoji="0" lang="en-IN" sz="900" b="0" i="0" u="none" strike="noStrike" kern="1200" cap="none" spc="-36" normalizeH="0" baseline="0" noProof="0">
                <a:ln>
                  <a:noFill/>
                </a:ln>
                <a:solidFill>
                  <a:srgbClr val="06041F"/>
                </a:solidFill>
                <a:effectLst/>
                <a:uLnTx/>
                <a:uFillTx/>
                <a:latin typeface="Equip Extended Light"/>
                <a:sym typeface="Equip Extended Light"/>
              </a:rPr>
              <a:t>3</a:t>
            </a:r>
            <a:r>
              <a:rPr kumimoji="0" sz="900" b="0" i="0" u="none" strike="noStrike" kern="1200" cap="none" spc="-36" normalizeH="0" baseline="0" noProof="0">
                <a:ln>
                  <a:noFill/>
                </a:ln>
                <a:solidFill>
                  <a:srgbClr val="06041F"/>
                </a:solidFill>
                <a:effectLst/>
                <a:uLnTx/>
                <a:uFillTx/>
                <a:latin typeface="Equip Extended Light"/>
                <a:sym typeface="Equip Extended Light"/>
              </a:rPr>
              <a:t> — Nagarro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24AC06-DED7-7CBA-7E66-0AD98799D9AF}"/>
              </a:ext>
            </a:extLst>
          </p:cNvPr>
          <p:cNvSpPr>
            <a:spLocks noGrp="1"/>
          </p:cNvSpPr>
          <p:nvPr/>
        </p:nvSpPr>
        <p:spPr>
          <a:xfrm>
            <a:off x="626397" y="481125"/>
            <a:ext cx="10248431" cy="426646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chemeClr val="tx2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060320"/>
                </a:solidFill>
                <a:latin typeface="Equip Extended"/>
              </a:rPr>
              <a:t>Document Repository Architecture Diagram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374D3F-9D05-8B65-D3B0-BE346958893E}"/>
              </a:ext>
            </a:extLst>
          </p:cNvPr>
          <p:cNvGrpSpPr/>
          <p:nvPr/>
        </p:nvGrpSpPr>
        <p:grpSpPr>
          <a:xfrm>
            <a:off x="730361" y="1843018"/>
            <a:ext cx="10322421" cy="2892171"/>
            <a:chOff x="730361" y="1558350"/>
            <a:chExt cx="10322421" cy="289217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E3A4910-EAC3-F4E3-C43A-2FB39962D4DE}"/>
                </a:ext>
              </a:extLst>
            </p:cNvPr>
            <p:cNvSpPr/>
            <p:nvPr/>
          </p:nvSpPr>
          <p:spPr>
            <a:xfrm>
              <a:off x="2027326" y="1558350"/>
              <a:ext cx="9025456" cy="2892171"/>
            </a:xfrm>
            <a:prstGeom prst="roundRect">
              <a:avLst>
                <a:gd name="adj" fmla="val 1320"/>
              </a:avLst>
            </a:prstGeom>
            <a:solidFill>
              <a:srgbClr val="F2FCF9"/>
            </a:solidFill>
            <a:ln w="12700" cap="flat" cmpd="sng" algn="ctr">
              <a:solidFill>
                <a:srgbClr val="61616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A7D27C-EE7A-E33A-F9AF-3F6A5B2CCA8E}"/>
                </a:ext>
              </a:extLst>
            </p:cNvPr>
            <p:cNvSpPr/>
            <p:nvPr/>
          </p:nvSpPr>
          <p:spPr>
            <a:xfrm>
              <a:off x="2101694" y="1614920"/>
              <a:ext cx="7569724" cy="2740390"/>
            </a:xfrm>
            <a:prstGeom prst="rect">
              <a:avLst/>
            </a:prstGeom>
            <a:solidFill>
              <a:srgbClr val="D9D9D9">
                <a:alpha val="16863"/>
              </a:srgbClr>
            </a:solidFill>
            <a:ln w="12700" cap="flat" cmpd="sng" algn="ctr">
              <a:solidFill>
                <a:srgbClr val="8686FF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C9171F-2EEF-ED91-4192-0065174AB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4402" y="3007740"/>
              <a:ext cx="43504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61616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11" name="Picture 10" descr="Chrome icon">
              <a:extLst>
                <a:ext uri="{FF2B5EF4-FFF2-40B4-BE49-F238E27FC236}">
                  <a16:creationId xmlns:a16="http://schemas.microsoft.com/office/drawing/2014/main" id="{95462E31-1566-51D2-8620-38EA277CA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92" y="3109640"/>
              <a:ext cx="384823" cy="37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Microsoft edge Logo Icon of Flat style - Available in SVG, PNG ...">
              <a:extLst>
                <a:ext uri="{FF2B5EF4-FFF2-40B4-BE49-F238E27FC236}">
                  <a16:creationId xmlns:a16="http://schemas.microsoft.com/office/drawing/2014/main" id="{0D158A85-416F-741E-C92D-757362D21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582" y="2575000"/>
              <a:ext cx="311074" cy="27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0A952B3-D670-9382-E4E3-6A688C11C57F}"/>
                </a:ext>
              </a:extLst>
            </p:cNvPr>
            <p:cNvSpPr/>
            <p:nvPr/>
          </p:nvSpPr>
          <p:spPr>
            <a:xfrm>
              <a:off x="747866" y="1561353"/>
              <a:ext cx="583780" cy="2889168"/>
            </a:xfrm>
            <a:prstGeom prst="roundRect">
              <a:avLst>
                <a:gd name="adj" fmla="val 4042"/>
              </a:avLst>
            </a:prstGeom>
            <a:noFill/>
            <a:ln w="12700" cap="flat" cmpd="sng" algn="ctr">
              <a:solidFill>
                <a:srgbClr val="61616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TextBox 69">
              <a:extLst>
                <a:ext uri="{FF2B5EF4-FFF2-40B4-BE49-F238E27FC236}">
                  <a16:creationId xmlns:a16="http://schemas.microsoft.com/office/drawing/2014/main" id="{DCBD3426-C68F-BB68-4A60-3A5EF1CBA7D8}"/>
                </a:ext>
              </a:extLst>
            </p:cNvPr>
            <p:cNvSpPr txBox="1"/>
            <p:nvPr/>
          </p:nvSpPr>
          <p:spPr>
            <a:xfrm rot="16200000">
              <a:off x="-587465" y="2879179"/>
              <a:ext cx="2889166" cy="25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i="0" u="none" strike="noStrike" kern="0" cap="none" spc="0" normalizeH="0" baseline="0" noProof="0" dirty="0">
                  <a:ln>
                    <a:noFill/>
                  </a:ln>
                  <a:solidFill>
                    <a:srgbClr val="616161"/>
                  </a:solidFill>
                  <a:effectLst/>
                  <a:uLnTx/>
                  <a:uFillTx/>
                </a:rPr>
                <a:t>Browser Access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7B648C2-15BD-D3FF-22B1-8A20CA0D1803}"/>
                </a:ext>
              </a:extLst>
            </p:cNvPr>
            <p:cNvSpPr/>
            <p:nvPr/>
          </p:nvSpPr>
          <p:spPr>
            <a:xfrm>
              <a:off x="3670358" y="1834789"/>
              <a:ext cx="2441500" cy="2421241"/>
            </a:xfrm>
            <a:prstGeom prst="roundRect">
              <a:avLst>
                <a:gd name="adj" fmla="val 4042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61616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BAA98A1-FE93-2DB3-97EB-D1758DA2593C}"/>
                </a:ext>
              </a:extLst>
            </p:cNvPr>
            <p:cNvSpPr/>
            <p:nvPr/>
          </p:nvSpPr>
          <p:spPr>
            <a:xfrm rot="5400000">
              <a:off x="4165588" y="1841384"/>
              <a:ext cx="288000" cy="1090800"/>
            </a:xfrm>
            <a:prstGeom prst="roundRect">
              <a:avLst/>
            </a:prstGeom>
            <a:solidFill>
              <a:srgbClr val="F8AE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800" b="1" kern="0" dirty="0">
                  <a:solidFill>
                    <a:prstClr val="white"/>
                  </a:solidFill>
                </a:rPr>
                <a:t>User</a:t>
              </a:r>
              <a:r>
                <a:rPr kumimoji="0" lang="en-IN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Management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EB210D9-B480-4863-BEAA-FDE5EE12FDC4}"/>
                </a:ext>
              </a:extLst>
            </p:cNvPr>
            <p:cNvSpPr/>
            <p:nvPr/>
          </p:nvSpPr>
          <p:spPr>
            <a:xfrm rot="5400000">
              <a:off x="5329879" y="3304141"/>
              <a:ext cx="288000" cy="1090800"/>
            </a:xfrm>
            <a:prstGeom prst="roundRect">
              <a:avLst/>
            </a:prstGeom>
            <a:solidFill>
              <a:srgbClr val="F8AE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b="1" kern="0" dirty="0">
                  <a:solidFill>
                    <a:schemeClr val="bg1"/>
                  </a:solidFill>
                </a:rPr>
                <a:t>Document History</a:t>
              </a:r>
              <a:endParaRPr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5AADEC93-30B3-5EC1-C347-D74AAFF880D4}"/>
                </a:ext>
              </a:extLst>
            </p:cNvPr>
            <p:cNvSpPr txBox="1"/>
            <p:nvPr/>
          </p:nvSpPr>
          <p:spPr>
            <a:xfrm>
              <a:off x="3432387" y="1834789"/>
              <a:ext cx="2902905" cy="2368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1">
                  <a:solidFill>
                    <a:srgbClr val="616161"/>
                  </a:solidFill>
                </a:rPr>
                <a:t>Core Modules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E78716C-B112-4129-1D4B-905835986851}"/>
                </a:ext>
              </a:extLst>
            </p:cNvPr>
            <p:cNvSpPr/>
            <p:nvPr/>
          </p:nvSpPr>
          <p:spPr>
            <a:xfrm rot="5400000">
              <a:off x="5333912" y="1841384"/>
              <a:ext cx="288000" cy="1090800"/>
            </a:xfrm>
            <a:prstGeom prst="roundRect">
              <a:avLst/>
            </a:prstGeom>
            <a:solidFill>
              <a:srgbClr val="F8AE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kern="0">
                  <a:solidFill>
                    <a:prstClr val="white"/>
                  </a:solidFill>
                </a:rPr>
                <a:t>M</a:t>
              </a:r>
              <a:r>
                <a:rPr lang="en-IN" sz="800" b="1" kern="0">
                  <a:solidFill>
                    <a:prstClr val="white"/>
                  </a:solidFill>
                </a:rPr>
                <a:t>aster Data Management</a:t>
              </a:r>
              <a:endParaRPr kumimoji="0" lang="en-IN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A368F80-3FDC-4770-18E9-1C90AE3961A5}"/>
                </a:ext>
              </a:extLst>
            </p:cNvPr>
            <p:cNvSpPr/>
            <p:nvPr/>
          </p:nvSpPr>
          <p:spPr>
            <a:xfrm rot="5400000">
              <a:off x="5329009" y="2328921"/>
              <a:ext cx="288000" cy="1090800"/>
            </a:xfrm>
            <a:prstGeom prst="roundRect">
              <a:avLst/>
            </a:prstGeom>
            <a:solidFill>
              <a:srgbClr val="F8AE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IN" sz="800" b="1" kern="0">
                  <a:solidFill>
                    <a:schemeClr val="bg1"/>
                  </a:solidFill>
                </a:rPr>
                <a:t>Import/Export Data</a:t>
              </a:r>
              <a:endParaRPr lang="en-IN" sz="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6CB5082-75BA-EF99-9B22-F0D9F2F81FDD}"/>
                </a:ext>
              </a:extLst>
            </p:cNvPr>
            <p:cNvSpPr/>
            <p:nvPr/>
          </p:nvSpPr>
          <p:spPr>
            <a:xfrm rot="5400000">
              <a:off x="4173594" y="3301300"/>
              <a:ext cx="288000" cy="1090800"/>
            </a:xfrm>
            <a:prstGeom prst="roundRect">
              <a:avLst/>
            </a:prstGeom>
            <a:solidFill>
              <a:srgbClr val="F8AE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IN" sz="800" b="1" kern="0" dirty="0">
                  <a:solidFill>
                    <a:schemeClr val="bg1"/>
                  </a:solidFill>
                </a:rPr>
                <a:t>Metadata Management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83888D-8938-A6D2-6EFC-A345E621B0C4}"/>
                </a:ext>
              </a:extLst>
            </p:cNvPr>
            <p:cNvSpPr/>
            <p:nvPr/>
          </p:nvSpPr>
          <p:spPr>
            <a:xfrm>
              <a:off x="9742166" y="1854342"/>
              <a:ext cx="1185854" cy="2294991"/>
            </a:xfrm>
            <a:prstGeom prst="roundRect">
              <a:avLst>
                <a:gd name="adj" fmla="val 7108"/>
              </a:avLst>
            </a:prstGeom>
            <a:noFill/>
            <a:ln w="12700" cap="flat" cmpd="sng" algn="ctr">
              <a:solidFill>
                <a:srgbClr val="61616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C6BA6817-A7DC-2F38-B7B6-9BEC9C391D56}"/>
                </a:ext>
              </a:extLst>
            </p:cNvPr>
            <p:cNvSpPr txBox="1"/>
            <p:nvPr/>
          </p:nvSpPr>
          <p:spPr>
            <a:xfrm>
              <a:off x="9754092" y="1864389"/>
              <a:ext cx="1168134" cy="390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100" b="1">
                  <a:solidFill>
                    <a:srgbClr val="616161"/>
                  </a:solidFill>
                </a:rPr>
                <a:t>Persistence Layer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149A5C4-7698-2655-6F3D-E22E8C97436A}"/>
                </a:ext>
              </a:extLst>
            </p:cNvPr>
            <p:cNvGrpSpPr/>
            <p:nvPr/>
          </p:nvGrpSpPr>
          <p:grpSpPr>
            <a:xfrm>
              <a:off x="9685216" y="2206706"/>
              <a:ext cx="1185853" cy="923565"/>
              <a:chOff x="9685224" y="2206703"/>
              <a:chExt cx="1290419" cy="1020176"/>
            </a:xfrm>
          </p:grpSpPr>
          <p:pic>
            <p:nvPicPr>
              <p:cNvPr id="54" name="Picture 53" descr="Metallic database icon vector drawing | Free SVG">
                <a:extLst>
                  <a:ext uri="{FF2B5EF4-FFF2-40B4-BE49-F238E27FC236}">
                    <a16:creationId xmlns:a16="http://schemas.microsoft.com/office/drawing/2014/main" id="{E09E6071-6433-CAB9-28C4-A5668DF63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24495" y="2206703"/>
                <a:ext cx="664906" cy="664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0A7E88E-5628-9F53-3E16-416EDB549A8E}"/>
                  </a:ext>
                </a:extLst>
              </p:cNvPr>
              <p:cNvSpPr/>
              <p:nvPr/>
            </p:nvSpPr>
            <p:spPr>
              <a:xfrm rot="5400000">
                <a:off x="10128357" y="2379593"/>
                <a:ext cx="404153" cy="1290419"/>
              </a:xfrm>
              <a:prstGeom prst="round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vert="vert27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PostgreSQL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BAA72A-96EC-EF31-B08E-0B90E09C0400}"/>
                </a:ext>
              </a:extLst>
            </p:cNvPr>
            <p:cNvGrpSpPr/>
            <p:nvPr/>
          </p:nvGrpSpPr>
          <p:grpSpPr>
            <a:xfrm>
              <a:off x="9774094" y="3087411"/>
              <a:ext cx="1185854" cy="982151"/>
              <a:chOff x="9774094" y="3087411"/>
              <a:chExt cx="1290419" cy="1084893"/>
            </a:xfrm>
          </p:grpSpPr>
          <p:pic>
            <p:nvPicPr>
              <p:cNvPr id="52" name="Picture 51" descr="Cloud Storage Computing Data Flow Flat Icon Green And Yello, Icons ...">
                <a:extLst>
                  <a:ext uri="{FF2B5EF4-FFF2-40B4-BE49-F238E27FC236}">
                    <a16:creationId xmlns:a16="http://schemas.microsoft.com/office/drawing/2014/main" id="{6AC95522-6038-FAB2-D6FC-9538F56FA2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clrChange>
                  <a:clrFrom>
                    <a:srgbClr val="F6FBFF"/>
                  </a:clrFrom>
                  <a:clrTo>
                    <a:srgbClr val="F6FB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01" t="23836" r="15767" b="24023"/>
              <a:stretch/>
            </p:blipFill>
            <p:spPr bwMode="auto">
              <a:xfrm>
                <a:off x="9906703" y="3087411"/>
                <a:ext cx="1025205" cy="813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9C3AD0F-8232-6B72-BE83-847FB1D3B6BB}"/>
                  </a:ext>
                </a:extLst>
              </p:cNvPr>
              <p:cNvSpPr/>
              <p:nvPr/>
            </p:nvSpPr>
            <p:spPr>
              <a:xfrm rot="5400000">
                <a:off x="10246428" y="3354219"/>
                <a:ext cx="345751" cy="1290419"/>
              </a:xfrm>
              <a:prstGeom prst="round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vert="vert27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Storage</a:t>
                </a: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50D1B01-13B8-414E-608D-13FC533DC09E}"/>
                </a:ext>
              </a:extLst>
            </p:cNvPr>
            <p:cNvSpPr/>
            <p:nvPr/>
          </p:nvSpPr>
          <p:spPr>
            <a:xfrm>
              <a:off x="8489103" y="1860489"/>
              <a:ext cx="972530" cy="1145496"/>
            </a:xfrm>
            <a:prstGeom prst="roundRect">
              <a:avLst>
                <a:gd name="adj" fmla="val 6195"/>
              </a:avLst>
            </a:prstGeom>
            <a:noFill/>
            <a:ln w="12700" cap="flat" cmpd="sng" algn="ctr">
              <a:solidFill>
                <a:srgbClr val="61616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2C23A78-8CF2-ACD7-329F-3CFE0BCBE4CE}"/>
                </a:ext>
              </a:extLst>
            </p:cNvPr>
            <p:cNvSpPr/>
            <p:nvPr/>
          </p:nvSpPr>
          <p:spPr>
            <a:xfrm rot="5400000">
              <a:off x="8787152" y="2349063"/>
              <a:ext cx="383811" cy="621534"/>
            </a:xfrm>
            <a:prstGeom prst="roundRect">
              <a:avLst/>
            </a:prstGeom>
            <a:solidFill>
              <a:srgbClr val="80A0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Domain  Model</a:t>
              </a:r>
            </a:p>
          </p:txBody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B9CD8050-C959-F5C7-E29C-E95C36298065}"/>
                </a:ext>
              </a:extLst>
            </p:cNvPr>
            <p:cNvSpPr txBox="1"/>
            <p:nvPr/>
          </p:nvSpPr>
          <p:spPr>
            <a:xfrm>
              <a:off x="8503631" y="1873202"/>
              <a:ext cx="998992" cy="3810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000" b="1" dirty="0">
                  <a:solidFill>
                    <a:srgbClr val="616161"/>
                  </a:solidFill>
                </a:rPr>
                <a:t>Model Driven Development</a:t>
              </a:r>
              <a:endParaRPr lang="en-IN" sz="1000" b="1" dirty="0">
                <a:solidFill>
                  <a:srgbClr val="616161"/>
                </a:solidFill>
                <a:cs typeface="Calibri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58E44B8-4529-05B3-BB6A-7F0D89D72DCD}"/>
                </a:ext>
              </a:extLst>
            </p:cNvPr>
            <p:cNvSpPr/>
            <p:nvPr/>
          </p:nvSpPr>
          <p:spPr>
            <a:xfrm rot="5400000">
              <a:off x="8829391" y="3454087"/>
              <a:ext cx="335399" cy="769903"/>
            </a:xfrm>
            <a:prstGeom prst="roundRect">
              <a:avLst/>
            </a:prstGeom>
            <a:solidFill>
              <a:srgbClr val="80A0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rPr>
                <a:t>Mail Server Integration</a:t>
              </a:r>
              <a:endParaRPr lang="en-IN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09607478-5292-4C05-23A4-7BCDAACBEC61}"/>
                </a:ext>
              </a:extLst>
            </p:cNvPr>
            <p:cNvSpPr txBox="1"/>
            <p:nvPr/>
          </p:nvSpPr>
          <p:spPr>
            <a:xfrm>
              <a:off x="8489103" y="3072096"/>
              <a:ext cx="979014" cy="395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000" b="1" dirty="0">
                  <a:solidFill>
                    <a:srgbClr val="616161"/>
                  </a:solidFill>
                </a:rPr>
                <a:t>Integration Layer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792D53F-62F3-004F-94E7-54FF81461329}"/>
                </a:ext>
              </a:extLst>
            </p:cNvPr>
            <p:cNvSpPr/>
            <p:nvPr/>
          </p:nvSpPr>
          <p:spPr>
            <a:xfrm>
              <a:off x="8495587" y="3059208"/>
              <a:ext cx="972530" cy="1065590"/>
            </a:xfrm>
            <a:prstGeom prst="roundRect">
              <a:avLst>
                <a:gd name="adj" fmla="val 6195"/>
              </a:avLst>
            </a:prstGeom>
            <a:noFill/>
            <a:ln w="12700" cap="flat" cmpd="sng" algn="ctr">
              <a:solidFill>
                <a:srgbClr val="61616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C25771E-92B1-D6AF-49B1-3D0F5139B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4387" y="2433237"/>
              <a:ext cx="1404716" cy="638859"/>
            </a:xfrm>
            <a:prstGeom prst="bentConnector3">
              <a:avLst>
                <a:gd name="adj1" fmla="val 92729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  <a:miter lim="800000"/>
              <a:headEnd type="none"/>
              <a:tailEnd type="triangle"/>
            </a:ln>
            <a:effectLst/>
          </p:spPr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7A23DDED-49D6-45B3-F54E-6151AC22FEEE}"/>
                </a:ext>
              </a:extLst>
            </p:cNvPr>
            <p:cNvCxnSpPr>
              <a:cxnSpLocks/>
            </p:cNvCxnSpPr>
            <p:nvPr/>
          </p:nvCxnSpPr>
          <p:spPr>
            <a:xfrm>
              <a:off x="6955878" y="3066789"/>
              <a:ext cx="1539709" cy="52521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  <a:miter lim="800000"/>
              <a:headEnd type="none"/>
              <a:tailEnd type="triangle"/>
            </a:ln>
            <a:effectLst/>
          </p:spPr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456B3BF-0B48-1852-E038-36C374F53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8117" y="3001838"/>
              <a:ext cx="274049" cy="59016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  <a:miter lim="800000"/>
              <a:headEnd type="none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2216FCB8-54AD-E233-52B6-4D88475F6F03}"/>
                </a:ext>
              </a:extLst>
            </p:cNvPr>
            <p:cNvCxnSpPr>
              <a:cxnSpLocks/>
            </p:cNvCxnSpPr>
            <p:nvPr/>
          </p:nvCxnSpPr>
          <p:spPr>
            <a:xfrm>
              <a:off x="9461633" y="2433236"/>
              <a:ext cx="280533" cy="568602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  <a:miter lim="800000"/>
              <a:headEnd type="none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0797741-7C47-DF13-6783-C502728F5B5D}"/>
                </a:ext>
              </a:extLst>
            </p:cNvPr>
            <p:cNvCxnSpPr>
              <a:cxnSpLocks/>
            </p:cNvCxnSpPr>
            <p:nvPr/>
          </p:nvCxnSpPr>
          <p:spPr>
            <a:xfrm>
              <a:off x="1763587" y="3015925"/>
              <a:ext cx="33486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5A03A54-1154-1DB8-475F-A44C770D590E}"/>
                </a:ext>
              </a:extLst>
            </p:cNvPr>
            <p:cNvSpPr/>
            <p:nvPr/>
          </p:nvSpPr>
          <p:spPr>
            <a:xfrm>
              <a:off x="2216030" y="1959195"/>
              <a:ext cx="456229" cy="2137061"/>
            </a:xfrm>
            <a:prstGeom prst="roundRect">
              <a:avLst/>
            </a:prstGeom>
            <a:gradFill rotWithShape="1">
              <a:gsLst>
                <a:gs pos="0">
                  <a:srgbClr val="212C56">
                    <a:satMod val="103000"/>
                    <a:lumMod val="102000"/>
                    <a:tint val="94000"/>
                  </a:srgbClr>
                </a:gs>
                <a:gs pos="50000">
                  <a:srgbClr val="212C56">
                    <a:satMod val="110000"/>
                    <a:lumMod val="100000"/>
                    <a:shade val="100000"/>
                  </a:srgbClr>
                </a:gs>
                <a:gs pos="100000">
                  <a:srgbClr val="212C56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212C56"/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HTTP Server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11E582D-8566-7516-EB0B-29E3DF3E2BB8}"/>
                </a:ext>
              </a:extLst>
            </p:cNvPr>
            <p:cNvSpPr/>
            <p:nvPr/>
          </p:nvSpPr>
          <p:spPr>
            <a:xfrm>
              <a:off x="2776257" y="1959655"/>
              <a:ext cx="456229" cy="2137061"/>
            </a:xfrm>
            <a:prstGeom prst="roundRect">
              <a:avLst/>
            </a:prstGeom>
            <a:gradFill rotWithShape="1">
              <a:gsLst>
                <a:gs pos="0">
                  <a:srgbClr val="212C56">
                    <a:satMod val="103000"/>
                    <a:lumMod val="102000"/>
                    <a:tint val="94000"/>
                  </a:srgbClr>
                </a:gs>
                <a:gs pos="50000">
                  <a:srgbClr val="212C56">
                    <a:satMod val="110000"/>
                    <a:lumMod val="100000"/>
                    <a:shade val="100000"/>
                  </a:srgbClr>
                </a:gs>
                <a:gs pos="100000">
                  <a:srgbClr val="212C56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212C56"/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Security Layer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2AB5535-E77D-EC15-9F3C-95AF07FA1F9B}"/>
                </a:ext>
              </a:extLst>
            </p:cNvPr>
            <p:cNvSpPr/>
            <p:nvPr/>
          </p:nvSpPr>
          <p:spPr>
            <a:xfrm rot="5400000">
              <a:off x="7404869" y="3225171"/>
              <a:ext cx="557490" cy="98325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Integration Layer</a:t>
              </a:r>
            </a:p>
          </p:txBody>
        </p:sp>
        <p:sp>
          <p:nvSpPr>
            <p:cNvPr id="40" name="TextBox 32">
              <a:extLst>
                <a:ext uri="{FF2B5EF4-FFF2-40B4-BE49-F238E27FC236}">
                  <a16:creationId xmlns:a16="http://schemas.microsoft.com/office/drawing/2014/main" id="{7CEB0166-A3EA-1869-CCAA-6F9EAC240E10}"/>
                </a:ext>
              </a:extLst>
            </p:cNvPr>
            <p:cNvSpPr txBox="1"/>
            <p:nvPr/>
          </p:nvSpPr>
          <p:spPr>
            <a:xfrm>
              <a:off x="2069605" y="1601282"/>
              <a:ext cx="2009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 err="1">
                  <a:solidFill>
                    <a:srgbClr val="616161"/>
                  </a:solidFill>
                </a:rPr>
                <a:t>Mendix</a:t>
              </a:r>
              <a:r>
                <a:rPr lang="en-IN" sz="1200" b="1" dirty="0">
                  <a:solidFill>
                    <a:srgbClr val="616161"/>
                  </a:solidFill>
                </a:rPr>
                <a:t> Runtime Engine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9224D42-D73F-1EA0-A54E-ACC62D2C6966}"/>
                </a:ext>
              </a:extLst>
            </p:cNvPr>
            <p:cNvSpPr/>
            <p:nvPr/>
          </p:nvSpPr>
          <p:spPr>
            <a:xfrm rot="5400000">
              <a:off x="4177822" y="2835134"/>
              <a:ext cx="288000" cy="1090800"/>
            </a:xfrm>
            <a:prstGeom prst="roundRect">
              <a:avLst/>
            </a:prstGeom>
            <a:solidFill>
              <a:srgbClr val="F8AE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IN" sz="800" b="1" kern="0" dirty="0">
                  <a:solidFill>
                    <a:schemeClr val="bg1"/>
                  </a:solidFill>
                </a:rPr>
                <a:t>Audit Trail</a:t>
              </a:r>
              <a:endParaRPr lang="en-IN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A245D05-147C-BBC2-844C-E8AD1DB25843}"/>
                </a:ext>
              </a:extLst>
            </p:cNvPr>
            <p:cNvSpPr/>
            <p:nvPr/>
          </p:nvSpPr>
          <p:spPr>
            <a:xfrm rot="5400000">
              <a:off x="5328966" y="2842269"/>
              <a:ext cx="288000" cy="1090800"/>
            </a:xfrm>
            <a:prstGeom prst="roundRect">
              <a:avLst/>
            </a:prstGeom>
            <a:solidFill>
              <a:srgbClr val="F8AE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IN" sz="800" b="1" kern="0" dirty="0">
                  <a:solidFill>
                    <a:schemeClr val="bg1"/>
                  </a:solidFill>
                </a:rPr>
                <a:t>Recycle Bin</a:t>
              </a:r>
              <a:endParaRPr lang="en-IN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7753755-BC7C-913E-28EA-BD57E942D266}"/>
                </a:ext>
              </a:extLst>
            </p:cNvPr>
            <p:cNvSpPr/>
            <p:nvPr/>
          </p:nvSpPr>
          <p:spPr>
            <a:xfrm>
              <a:off x="1507996" y="1959195"/>
              <a:ext cx="378423" cy="209107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rgbClr val="212C56"/>
              </a:solidFill>
              <a:prstDash val="solid"/>
              <a:miter lim="800000"/>
            </a:ln>
            <a:effectLst/>
          </p:spPr>
          <p:txBody>
            <a:bodyPr vert="vert270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IN" sz="1100" b="1" kern="0" dirty="0">
                  <a:cs typeface="Calibri"/>
                </a:rPr>
                <a:t>Login (SSO)</a:t>
              </a:r>
              <a:endParaRPr lang="en-IN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Calibri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330251-0DE2-3159-308B-F03A7CFE16CF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1331646" y="2995015"/>
              <a:ext cx="1774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55633FE-BD7A-37AB-3255-4AD34A36FF93}"/>
                </a:ext>
              </a:extLst>
            </p:cNvPr>
            <p:cNvSpPr/>
            <p:nvPr/>
          </p:nvSpPr>
          <p:spPr>
            <a:xfrm rot="5400000">
              <a:off x="4173695" y="2330947"/>
              <a:ext cx="288000" cy="1090800"/>
            </a:xfrm>
            <a:prstGeom prst="roundRect">
              <a:avLst/>
            </a:prstGeom>
            <a:solidFill>
              <a:srgbClr val="F8AE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IN" sz="800" b="1" kern="0" dirty="0">
                  <a:solidFill>
                    <a:schemeClr val="bg1"/>
                  </a:solidFill>
                </a:rPr>
                <a:t>Document Lifecycle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835967F-C9BE-13F6-1C53-E80E905F5049}"/>
                </a:ext>
              </a:extLst>
            </p:cNvPr>
            <p:cNvSpPr/>
            <p:nvPr/>
          </p:nvSpPr>
          <p:spPr>
            <a:xfrm>
              <a:off x="6231997" y="1879809"/>
              <a:ext cx="737787" cy="2284696"/>
            </a:xfrm>
            <a:prstGeom prst="roundRect">
              <a:avLst>
                <a:gd name="adj" fmla="val 404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7" name="TextBox 54">
              <a:extLst>
                <a:ext uri="{FF2B5EF4-FFF2-40B4-BE49-F238E27FC236}">
                  <a16:creationId xmlns:a16="http://schemas.microsoft.com/office/drawing/2014/main" id="{E8DAE42D-05D9-249C-C469-5E7EC08080A1}"/>
                </a:ext>
              </a:extLst>
            </p:cNvPr>
            <p:cNvSpPr txBox="1"/>
            <p:nvPr/>
          </p:nvSpPr>
          <p:spPr>
            <a:xfrm>
              <a:off x="6194088" y="2356007"/>
              <a:ext cx="787169" cy="14773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schemeClr val="tx2"/>
                  </a:solidFill>
                </a:rPr>
                <a:t>Nanoflow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kern="0">
                <a:solidFill>
                  <a:schemeClr val="tx2"/>
                </a:solidFill>
              </a:endParaRPr>
            </a:p>
            <a:p>
              <a:pPr algn="ctr">
                <a:defRPr/>
              </a:pPr>
              <a:r>
                <a:rPr lang="en-US" sz="900" b="1" kern="0" dirty="0">
                  <a:solidFill>
                    <a:schemeClr val="tx2"/>
                  </a:solidFill>
                </a:rPr>
                <a:t> Microflow 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kern="0">
                <a:solidFill>
                  <a:schemeClr val="tx2"/>
                </a:solidFill>
              </a:endParaRPr>
            </a:p>
            <a:p>
              <a:pPr algn="ctr">
                <a:defRPr/>
              </a:pPr>
              <a:r>
                <a:rPr lang="en-US" sz="900" b="1" kern="0" dirty="0">
                  <a:solidFill>
                    <a:schemeClr val="tx2"/>
                  </a:solidFill>
                </a:rPr>
                <a:t>Workflow 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kern="0">
                <a:solidFill>
                  <a:schemeClr val="tx2"/>
                </a:solidFill>
              </a:endParaRPr>
            </a:p>
            <a:p>
              <a:pPr algn="ctr">
                <a:defRPr/>
              </a:pPr>
              <a:r>
                <a:rPr lang="en-US" sz="900" b="1" kern="0" dirty="0">
                  <a:solidFill>
                    <a:schemeClr val="tx2"/>
                  </a:solidFill>
                </a:rPr>
                <a:t>Java Action 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kern="0">
                <a:solidFill>
                  <a:schemeClr val="tx2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schemeClr val="tx2"/>
                  </a:solidFill>
                </a:rPr>
                <a:t>JS Action</a:t>
              </a:r>
              <a:endParaRPr lang="en-IN" sz="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Box 55">
              <a:extLst>
                <a:ext uri="{FF2B5EF4-FFF2-40B4-BE49-F238E27FC236}">
                  <a16:creationId xmlns:a16="http://schemas.microsoft.com/office/drawing/2014/main" id="{5774D2BF-8CD1-80A6-4AA7-D7B2B964422D}"/>
                </a:ext>
              </a:extLst>
            </p:cNvPr>
            <p:cNvSpPr txBox="1"/>
            <p:nvPr/>
          </p:nvSpPr>
          <p:spPr>
            <a:xfrm>
              <a:off x="6178144" y="1659300"/>
              <a:ext cx="1166206" cy="18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tx2"/>
                  </a:solidFill>
                  <a:cs typeface="Calibri" panose="020F0502020204030204" pitchFamily="34" charset="0"/>
                </a:rPr>
                <a:t>Application Logic</a:t>
              </a:r>
              <a:endParaRPr lang="en-IN" sz="700" dirty="0">
                <a:solidFill>
                  <a:schemeClr val="tx2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6C003B-703E-CF8C-8628-74FC9E641939}"/>
                </a:ext>
              </a:extLst>
            </p:cNvPr>
            <p:cNvCxnSpPr/>
            <p:nvPr/>
          </p:nvCxnSpPr>
          <p:spPr>
            <a:xfrm>
              <a:off x="6981257" y="2035676"/>
              <a:ext cx="1507844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442368-F08E-949E-6394-98474247905F}"/>
                </a:ext>
              </a:extLst>
            </p:cNvPr>
            <p:cNvCxnSpPr/>
            <p:nvPr/>
          </p:nvCxnSpPr>
          <p:spPr>
            <a:xfrm flipH="1">
              <a:off x="6111858" y="2242395"/>
              <a:ext cx="1201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D282EE-715A-8982-B8D4-224CC30DAB23}"/>
                </a:ext>
              </a:extLst>
            </p:cNvPr>
            <p:cNvCxnSpPr/>
            <p:nvPr/>
          </p:nvCxnSpPr>
          <p:spPr>
            <a:xfrm>
              <a:off x="6117299" y="3800215"/>
              <a:ext cx="1146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54">
            <a:extLst>
              <a:ext uri="{FF2B5EF4-FFF2-40B4-BE49-F238E27FC236}">
                <a16:creationId xmlns:a16="http://schemas.microsoft.com/office/drawing/2014/main" id="{F7F059F9-378C-8368-447E-9E0209775A17}"/>
              </a:ext>
            </a:extLst>
          </p:cNvPr>
          <p:cNvSpPr txBox="1"/>
          <p:nvPr/>
        </p:nvSpPr>
        <p:spPr>
          <a:xfrm>
            <a:off x="633537" y="5159653"/>
            <a:ext cx="6336245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base">
              <a:buFont typeface="+mj-lt"/>
              <a:buAutoNum type="arabicPeriod"/>
            </a:pPr>
            <a:endParaRPr lang="en-US" sz="1000" dirty="0">
              <a:solidFill>
                <a:srgbClr val="1818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8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A9D5F-293F-3FBD-57A3-3EA61D51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21" y="3048802"/>
            <a:ext cx="7801360" cy="666593"/>
          </a:xfrm>
        </p:spPr>
        <p:txBody>
          <a:bodyPr/>
          <a:lstStyle/>
          <a:p>
            <a:pPr algn="l"/>
            <a:r>
              <a:rPr lang="en-US" sz="4400" dirty="0">
                <a:solidFill>
                  <a:schemeClr val="accent1"/>
                </a:solidFill>
              </a:rPr>
              <a:t>Sample mock-up screens</a:t>
            </a:r>
          </a:p>
        </p:txBody>
      </p:sp>
    </p:spTree>
    <p:extLst>
      <p:ext uri="{BB962C8B-B14F-4D97-AF65-F5344CB8AC3E}">
        <p14:creationId xmlns:p14="http://schemas.microsoft.com/office/powerpoint/2010/main" val="210947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C20A1DF-EF38-B641-6FB4-D4BC1CC8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" y="1030377"/>
            <a:ext cx="12088516" cy="5728578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0983A1D6-2284-E2C3-202A-436A194CDB5C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tx1"/>
                </a:solidFill>
                <a:latin typeface="Equip Extended"/>
              </a:rPr>
              <a:t>Document Repository– Home Page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6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3656C03-C5C3-7ACD-BF4C-E0DC8E05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971081"/>
            <a:ext cx="11909776" cy="57907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D7DD807-3570-82D8-8F1B-A54C19BFE2D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Equip Extended"/>
              </a:rPr>
              <a:t>Document Repository– Directory </a:t>
            </a:r>
            <a:r>
              <a:rPr lang="en-US" sz="2000">
                <a:solidFill>
                  <a:schemeClr val="tx1"/>
                </a:solidFill>
                <a:latin typeface="Equip Extended"/>
              </a:rPr>
              <a:t>overviw</a:t>
            </a:r>
            <a:endParaRPr lang="en-US" sz="2000" dirty="0">
              <a:solidFill>
                <a:schemeClr val="tx1"/>
              </a:solidFill>
              <a:latin typeface="Equip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04714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C6996D8-B783-20B9-0CDC-E334E2F6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9" y="1034580"/>
            <a:ext cx="11890962" cy="55320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5C4E4C9-3A22-FDEF-957F-21E65B3982B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tx1"/>
                </a:solidFill>
                <a:latin typeface="Equip Extended"/>
              </a:rPr>
              <a:t>Document Repository– Recycle Bin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6909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">
  <a:themeElements>
    <a:clrScheme name="Custom 1">
      <a:dk1>
        <a:srgbClr val="060320"/>
      </a:dk1>
      <a:lt1>
        <a:srgbClr val="FFFFFF"/>
      </a:lt1>
      <a:dk2>
        <a:srgbClr val="09294D"/>
      </a:dk2>
      <a:lt2>
        <a:srgbClr val="8593A6"/>
      </a:lt2>
      <a:accent1>
        <a:srgbClr val="00DAA9"/>
      </a:accent1>
      <a:accent2>
        <a:srgbClr val="330090"/>
      </a:accent2>
      <a:accent3>
        <a:srgbClr val="C4C8D2"/>
      </a:accent3>
      <a:accent4>
        <a:srgbClr val="09294D"/>
      </a:accent4>
      <a:accent5>
        <a:srgbClr val="FBD871"/>
      </a:accent5>
      <a:accent6>
        <a:srgbClr val="F8485E"/>
      </a:accent6>
      <a:hlink>
        <a:srgbClr val="3AAB94"/>
      </a:hlink>
      <a:folHlink>
        <a:srgbClr val="3AAB94"/>
      </a:folHlink>
    </a:clrScheme>
    <a:fontScheme name="HL EquipExtMed, Text Equip light">
      <a:majorFont>
        <a:latin typeface="Equip Extended Medium"/>
        <a:ea typeface=""/>
        <a:cs typeface=""/>
      </a:majorFont>
      <a:minorFont>
        <a:latin typeface="Equip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garro ppt template_embedded fonts_v2 FINAL" id="{A823016A-3115-4236-ACDC-D6682DF0F684}" vid="{83BDA390-A608-4E7F-A654-90C047F583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9D1F05B95A2A419438DECD8F472BE2" ma:contentTypeVersion="12" ma:contentTypeDescription="Create a new document." ma:contentTypeScope="" ma:versionID="19b58327d924018312a2a0f1dd0d0e05">
  <xsd:schema xmlns:xsd="http://www.w3.org/2001/XMLSchema" xmlns:xs="http://www.w3.org/2001/XMLSchema" xmlns:p="http://schemas.microsoft.com/office/2006/metadata/properties" xmlns:ns2="789eb38e-3b42-434a-ba47-06d9e8dfba7c" xmlns:ns3="3bb7714a-ba58-4b47-afb0-3d321a769497" targetNamespace="http://schemas.microsoft.com/office/2006/metadata/properties" ma:root="true" ma:fieldsID="94d6c69e3b26b51579335406473857a4" ns2:_="" ns3:_="">
    <xsd:import namespace="789eb38e-3b42-434a-ba47-06d9e8dfba7c"/>
    <xsd:import namespace="3bb7714a-ba58-4b47-afb0-3d321a769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eb38e-3b42-434a-ba47-06d9e8dfba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2715f63-63d5-4241-9ac6-6337b50939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7714a-ba58-4b47-afb0-3d321a769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440feb6-bdd7-49b8-b3ea-0a7b00a3c817}" ma:internalName="TaxCatchAll" ma:showField="CatchAllData" ma:web="3bb7714a-ba58-4b47-afb0-3d321a769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bb7714a-ba58-4b47-afb0-3d321a769497">
      <UserInfo>
        <DisplayName>Vipul Maurya</DisplayName>
        <AccountId>29</AccountId>
        <AccountType/>
      </UserInfo>
      <UserInfo>
        <DisplayName>Megha Aggarwal</DisplayName>
        <AccountId>10</AccountId>
        <AccountType/>
      </UserInfo>
    </SharedWithUsers>
    <TaxCatchAll xmlns="3bb7714a-ba58-4b47-afb0-3d321a769497" xsi:nil="true"/>
    <lcf76f155ced4ddcb4097134ff3c332f xmlns="789eb38e-3b42-434a-ba47-06d9e8dfba7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A64B0F-AD19-404E-9E23-52C13FCCFF01}">
  <ds:schemaRefs>
    <ds:schemaRef ds:uri="3bb7714a-ba58-4b47-afb0-3d321a769497"/>
    <ds:schemaRef ds:uri="789eb38e-3b42-434a-ba47-06d9e8dfba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80DA77D-4D66-464F-8165-E63671566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9AF3E0-D781-4583-916F-D4FBE3261E92}">
  <ds:schemaRefs>
    <ds:schemaRef ds:uri="http://purl.org/dc/terms/"/>
    <ds:schemaRef ds:uri="http://schemas.microsoft.com/office/2006/metadata/properties"/>
    <ds:schemaRef ds:uri="789eb38e-3b42-434a-ba47-06d9e8dfba7c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bb7714a-ba58-4b47-afb0-3d321a76949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8978</TotalTime>
  <Words>854</Words>
  <Application>Microsoft Office PowerPoint</Application>
  <PresentationFormat>Widescreen</PresentationFormat>
  <Paragraphs>161</Paragraphs>
  <Slides>13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32" baseType="lpstr">
      <vt:lpstr>Arial</vt:lpstr>
      <vt:lpstr>Calibri</vt:lpstr>
      <vt:lpstr>Calibri Light</vt:lpstr>
      <vt:lpstr>Equip</vt:lpstr>
      <vt:lpstr>Equip Extended</vt:lpstr>
      <vt:lpstr>Equip Extended ExtraBold</vt:lpstr>
      <vt:lpstr>Equip Extended Light</vt:lpstr>
      <vt:lpstr>Equip Extended Medium</vt:lpstr>
      <vt:lpstr>Equip Extended Thin</vt:lpstr>
      <vt:lpstr>Equip ExtraBold</vt:lpstr>
      <vt:lpstr>Equip Light</vt:lpstr>
      <vt:lpstr>Equip Medium</vt:lpstr>
      <vt:lpstr>Equip Regular</vt:lpstr>
      <vt:lpstr>Helvetica</vt:lpstr>
      <vt:lpstr>Open Sans</vt:lpstr>
      <vt:lpstr>Times New Roman</vt:lpstr>
      <vt:lpstr>7_Office Theme</vt:lpstr>
      <vt:lpstr>Template PresentationGO</vt:lpstr>
      <vt:lpstr>6_Office</vt:lpstr>
      <vt:lpstr>Document Repository</vt:lpstr>
      <vt:lpstr>PowerPoint Presentation</vt:lpstr>
      <vt:lpstr>Our understanding of detailed functional requirements, integration systems, and key user personas</vt:lpstr>
      <vt:lpstr>Document Repository– Key features (1/1)</vt:lpstr>
      <vt:lpstr>PowerPoint Presentation</vt:lpstr>
      <vt:lpstr>Sample mock-up screens</vt:lpstr>
      <vt:lpstr>PowerPoint Presentation</vt:lpstr>
      <vt:lpstr>PowerPoint Presentation</vt:lpstr>
      <vt:lpstr>PowerPoint Presentation</vt:lpstr>
      <vt:lpstr>Thank You</vt:lpstr>
      <vt:lpstr>Document Repository– Key features (2/2)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Northvolt Boomi  implementation</dc:title>
  <dc:creator>Ankur Agarwal</dc:creator>
  <cp:lastModifiedBy>Shipra Awasthi</cp:lastModifiedBy>
  <cp:revision>26</cp:revision>
  <dcterms:created xsi:type="dcterms:W3CDTF">2022-05-17T11:24:13Z</dcterms:created>
  <dcterms:modified xsi:type="dcterms:W3CDTF">2024-01-15T07:50:19Z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0x010100F19D1F05B95A2A419438DECD8F472BE2</vt:lpwstr>
  </property>
</Properties>
</file>