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17" r:id="rId4"/>
    <p:sldMasterId id="2147486792" r:id="rId5"/>
    <p:sldMasterId id="2147487622" r:id="rId6"/>
  </p:sldMasterIdLst>
  <p:notesMasterIdLst>
    <p:notesMasterId r:id="rId25"/>
  </p:notesMasterIdLst>
  <p:sldIdLst>
    <p:sldId id="2147471165" r:id="rId7"/>
    <p:sldId id="2147471126" r:id="rId8"/>
    <p:sldId id="2147483617" r:id="rId9"/>
    <p:sldId id="2147483306" r:id="rId10"/>
    <p:sldId id="2147483307" r:id="rId11"/>
    <p:sldId id="2147483317" r:id="rId12"/>
    <p:sldId id="2147471172" r:id="rId13"/>
    <p:sldId id="2147483309" r:id="rId14"/>
    <p:sldId id="2147483318" r:id="rId15"/>
    <p:sldId id="2147483319" r:id="rId16"/>
    <p:sldId id="2147483320" r:id="rId17"/>
    <p:sldId id="2147483321" r:id="rId18"/>
    <p:sldId id="2147483322" r:id="rId19"/>
    <p:sldId id="2147483323" r:id="rId20"/>
    <p:sldId id="2147471167" r:id="rId21"/>
    <p:sldId id="2147471168" r:id="rId22"/>
    <p:sldId id="2147471173" r:id="rId23"/>
    <p:sldId id="21474711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E1546-00D1-4EF2-A9EA-A9D4604FB2D1}">
          <p14:sldIdLst>
            <p14:sldId id="2147471165"/>
            <p14:sldId id="2147471126"/>
            <p14:sldId id="2147483617"/>
            <p14:sldId id="2147483306"/>
            <p14:sldId id="2147483307"/>
            <p14:sldId id="2147483317"/>
            <p14:sldId id="2147471172"/>
            <p14:sldId id="2147483309"/>
            <p14:sldId id="2147483318"/>
            <p14:sldId id="2147483319"/>
            <p14:sldId id="2147483320"/>
            <p14:sldId id="2147483321"/>
            <p14:sldId id="2147483322"/>
            <p14:sldId id="2147483323"/>
            <p14:sldId id="2147471167"/>
            <p14:sldId id="2147471168"/>
            <p14:sldId id="2147471173"/>
            <p14:sldId id="214747117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63007-A8FA-5AE1-C26D-5A44E943102F}" name="Ken Holladay" initials="KH" userId="S::ken.holladay@nagarro.com::b0eca387-6e61-482b-a035-3454b90889b0" providerId="AD"/>
  <p188:author id="{D1E2A712-AC8D-6213-67A7-4E9F9365ED6E}" name="Gaurav Arya" initials="GA" userId="S::gaurav.arya@nagarro.com::230cc852-df1e-4fdc-87b3-cc32ec3bce98" providerId="AD"/>
  <p188:author id="{35AA081C-CF88-7716-B5A9-033B63D57377}" name="Travis Williams" initials="TW" userId="S::travis.williams@nagarro.com::b06c4253-610d-42c3-99aa-98883532a89c" providerId="AD"/>
  <p188:author id="{8102A135-FC2F-54CE-672C-059A4FE9236B}" name="Ankit Saxena" initials="AS" userId="S::ankit.saxena@nagarro.com::c1861960-f055-4f34-89c4-ffa74c97b0ea" providerId="AD"/>
  <p188:author id="{13ACDB3E-E638-D500-0973-DA21B7D86742}" name="Adarsh Pandey" initials="AP" userId="S::adarsh.pandey@nagarro.com::99b9677a-531c-4acf-bd86-f9cb8301c8c9" providerId="AD"/>
  <p188:author id="{27940152-FFDF-49D0-B055-2E3E1FDF673A}" name="Ritika Bansal" initials="RB" userId="S::ritika.bansal@nagarro.com::556863a5-23ad-4549-b041-d9b113de5c7e" providerId="AD"/>
  <p188:author id="{E76DA581-5CE7-D380-8F34-B7E7459E219C}" name="Ankit Goyal" initials="AG" userId="S::ankit.goyal03@nagarro.com::f6c74e65-1ad9-476c-bab1-40d4ddf967a4" providerId="AD"/>
  <p188:author id="{82A012C0-4055-B455-49FE-A6EF007FA056}" name="Mudassar Hasan" initials="MH" userId="S::mudassar.hasan@nagarro.com::747cb858-e369-4b08-a87e-56fb61f4a532" providerId="AD"/>
  <p188:author id="{4CE836C9-AB7E-CA41-B9A8-5EEA0E85CF72}" name="Harendra Rajora" initials="HR" userId="S::harendra.rajora@nagarro.com::324579c9-53f3-41f8-b719-7fdd7518d0ec" providerId="AD"/>
  <p188:author id="{7A73A8DC-4355-48BE-BE44-3F3FD6A0D33D}" name="Manisha Verma" initials="MV" userId="S::manisha.verma01@nagarro.com::1a95203c-89e6-4362-beb5-97051bfe4656" providerId="AD"/>
  <p188:author id="{24C377DD-41BD-168E-A630-A417EE132FF1}" name="Ankur Agarwal" initials="AA" userId="S::ankur.agarwal05@nagarro.com::26966918-5c45-4b95-93aa-9a40ef53822b" providerId="AD"/>
  <p188:author id="{392F0BE9-97EC-5B67-D8B0-EA7A0A267181}" name="Subhadeep Chakraborty" initials="SC" userId="S::subhadeep.chakraborty01@nagarro.com::1219721b-0efc-4746-b0db-6f226c3ddd34" providerId="AD"/>
  <p188:author id="{0BB5D4FA-43DC-64BB-2349-B136F4D9DAB2}" name="Harsh Mehta" initials="HM" userId="S::harsh.mehta@nagarro.com::30b4fa2e-ee9a-42eb-b9af-8467695772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929"/>
    <a:srgbClr val="09294D"/>
    <a:srgbClr val="75E1C1"/>
    <a:srgbClr val="FCFCFC"/>
    <a:srgbClr val="2E008B"/>
    <a:srgbClr val="D1F6EA"/>
    <a:srgbClr val="FACD50"/>
    <a:srgbClr val="C5FF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D1F3CE-01E1-1A08-8BDA-73291BD9B381}" v="12" dt="2024-01-18T10:48:29.750"/>
    <p1510:client id="{D19B9AEB-604E-433E-8540-F436AC87445E}" v="29" dt="2024-01-17T10:20:01.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pra Awasthi" userId="edb2d5f5-4059-4715-b39f-38aa537010dc" providerId="ADAL" clId="{D19B9AEB-604E-433E-8540-F436AC87445E}"/>
    <pc:docChg chg="undo custSel addSld delSld modSld sldOrd modSection">
      <pc:chgData name="Shipra Awasthi" userId="edb2d5f5-4059-4715-b39f-38aa537010dc" providerId="ADAL" clId="{D19B9AEB-604E-433E-8540-F436AC87445E}" dt="2024-01-17T10:20:11.587" v="480" actId="47"/>
      <pc:docMkLst>
        <pc:docMk/>
      </pc:docMkLst>
      <pc:sldChg chg="addSp delSp modSp add del mod ord">
        <pc:chgData name="Shipra Awasthi" userId="edb2d5f5-4059-4715-b39f-38aa537010dc" providerId="ADAL" clId="{D19B9AEB-604E-433E-8540-F436AC87445E}" dt="2024-01-17T10:20:11.587" v="480" actId="47"/>
        <pc:sldMkLst>
          <pc:docMk/>
          <pc:sldMk cId="386468148" sldId="2147483616"/>
        </pc:sldMkLst>
        <pc:spChg chg="del">
          <ac:chgData name="Shipra Awasthi" userId="edb2d5f5-4059-4715-b39f-38aa537010dc" providerId="ADAL" clId="{D19B9AEB-604E-433E-8540-F436AC87445E}" dt="2024-01-14T20:05:16.313" v="277" actId="478"/>
          <ac:spMkLst>
            <pc:docMk/>
            <pc:sldMk cId="386468148" sldId="2147483616"/>
            <ac:spMk id="5" creationId="{E197E23F-FF39-FDF6-E1A3-0F1B171E70FA}"/>
          </ac:spMkLst>
        </pc:spChg>
        <pc:spChg chg="mod">
          <ac:chgData name="Shipra Awasthi" userId="edb2d5f5-4059-4715-b39f-38aa537010dc" providerId="ADAL" clId="{D19B9AEB-604E-433E-8540-F436AC87445E}" dt="2024-01-14T20:14:13.357" v="478" actId="20577"/>
          <ac:spMkLst>
            <pc:docMk/>
            <pc:sldMk cId="386468148" sldId="2147483616"/>
            <ac:spMk id="121" creationId="{25E7BA15-90E3-AFBD-997B-B56807078FA5}"/>
          </ac:spMkLst>
        </pc:spChg>
        <pc:spChg chg="mod">
          <ac:chgData name="Shipra Awasthi" userId="edb2d5f5-4059-4715-b39f-38aa537010dc" providerId="ADAL" clId="{D19B9AEB-604E-433E-8540-F436AC87445E}" dt="2024-01-14T20:14:10.251" v="477" actId="20577"/>
          <ac:spMkLst>
            <pc:docMk/>
            <pc:sldMk cId="386468148" sldId="2147483616"/>
            <ac:spMk id="128" creationId="{8D251865-5E21-30DC-47A1-951327DAB24C}"/>
          </ac:spMkLst>
        </pc:spChg>
        <pc:spChg chg="del">
          <ac:chgData name="Shipra Awasthi" userId="edb2d5f5-4059-4715-b39f-38aa537010dc" providerId="ADAL" clId="{D19B9AEB-604E-433E-8540-F436AC87445E}" dt="2024-01-14T20:05:09.973" v="276" actId="478"/>
          <ac:spMkLst>
            <pc:docMk/>
            <pc:sldMk cId="386468148" sldId="2147483616"/>
            <ac:spMk id="137" creationId="{F949C42B-984A-0D19-8636-ECC728932FDF}"/>
          </ac:spMkLst>
        </pc:spChg>
        <pc:graphicFrameChg chg="mod modGraphic">
          <ac:chgData name="Shipra Awasthi" userId="edb2d5f5-4059-4715-b39f-38aa537010dc" providerId="ADAL" clId="{D19B9AEB-604E-433E-8540-F436AC87445E}" dt="2024-01-14T20:04:47.246" v="275" actId="1035"/>
          <ac:graphicFrameMkLst>
            <pc:docMk/>
            <pc:sldMk cId="386468148" sldId="2147483616"/>
            <ac:graphicFrameMk id="2" creationId="{8C4AD066-F133-3DF3-AC7E-2ADAC64D810A}"/>
          </ac:graphicFrameMkLst>
        </pc:graphicFrameChg>
        <pc:graphicFrameChg chg="add mod modGraphic">
          <ac:chgData name="Shipra Awasthi" userId="edb2d5f5-4059-4715-b39f-38aa537010dc" providerId="ADAL" clId="{D19B9AEB-604E-433E-8540-F436AC87445E}" dt="2024-01-14T20:07:38.202" v="288"/>
          <ac:graphicFrameMkLst>
            <pc:docMk/>
            <pc:sldMk cId="386468148" sldId="2147483616"/>
            <ac:graphicFrameMk id="3" creationId="{156D8C4F-B45D-6E5D-5B9E-EB44B402F4EC}"/>
          </ac:graphicFrameMkLst>
        </pc:graphicFrameChg>
        <pc:graphicFrameChg chg="mod modGraphic">
          <ac:chgData name="Shipra Awasthi" userId="edb2d5f5-4059-4715-b39f-38aa537010dc" providerId="ADAL" clId="{D19B9AEB-604E-433E-8540-F436AC87445E}" dt="2024-01-14T20:02:51.640" v="171" actId="1036"/>
          <ac:graphicFrameMkLst>
            <pc:docMk/>
            <pc:sldMk cId="386468148" sldId="2147483616"/>
            <ac:graphicFrameMk id="4" creationId="{8BB626A8-760B-F4A4-A6F3-44859609D7A9}"/>
          </ac:graphicFrameMkLst>
        </pc:graphicFrameChg>
        <pc:graphicFrameChg chg="add mod modGraphic">
          <ac:chgData name="Shipra Awasthi" userId="edb2d5f5-4059-4715-b39f-38aa537010dc" providerId="ADAL" clId="{D19B9AEB-604E-433E-8540-F436AC87445E}" dt="2024-01-14T20:10:53.268" v="338" actId="12"/>
          <ac:graphicFrameMkLst>
            <pc:docMk/>
            <pc:sldMk cId="386468148" sldId="2147483616"/>
            <ac:graphicFrameMk id="6" creationId="{8345C346-ABD0-66F7-2AA3-EBCDFE4FE347}"/>
          </ac:graphicFrameMkLst>
        </pc:graphicFrameChg>
        <pc:graphicFrameChg chg="add mod modGraphic">
          <ac:chgData name="Shipra Awasthi" userId="edb2d5f5-4059-4715-b39f-38aa537010dc" providerId="ADAL" clId="{D19B9AEB-604E-433E-8540-F436AC87445E}" dt="2024-01-14T20:13:42.928" v="476" actId="1035"/>
          <ac:graphicFrameMkLst>
            <pc:docMk/>
            <pc:sldMk cId="386468148" sldId="2147483616"/>
            <ac:graphicFrameMk id="9" creationId="{54CBAFEF-B4BA-2164-2CFF-AB8023566267}"/>
          </ac:graphicFrameMkLst>
        </pc:graphicFrameChg>
        <pc:graphicFrameChg chg="add mod modGraphic">
          <ac:chgData name="Shipra Awasthi" userId="edb2d5f5-4059-4715-b39f-38aa537010dc" providerId="ADAL" clId="{D19B9AEB-604E-433E-8540-F436AC87445E}" dt="2024-01-14T20:13:33.763" v="467" actId="1076"/>
          <ac:graphicFrameMkLst>
            <pc:docMk/>
            <pc:sldMk cId="386468148" sldId="2147483616"/>
            <ac:graphicFrameMk id="10" creationId="{00EC0E41-E689-ED54-A1BC-46A76560A9B0}"/>
          </ac:graphicFrameMkLst>
        </pc:graphicFrameChg>
        <pc:graphicFrameChg chg="mod modGraphic">
          <ac:chgData name="Shipra Awasthi" userId="edb2d5f5-4059-4715-b39f-38aa537010dc" providerId="ADAL" clId="{D19B9AEB-604E-433E-8540-F436AC87445E}" dt="2024-01-14T20:02:24.373" v="134" actId="14734"/>
          <ac:graphicFrameMkLst>
            <pc:docMk/>
            <pc:sldMk cId="386468148" sldId="2147483616"/>
            <ac:graphicFrameMk id="138" creationId="{374E52D4-2A98-5692-5078-4595FF5F1E32}"/>
          </ac:graphicFrameMkLst>
        </pc:graphicFrameChg>
        <pc:graphicFrameChg chg="mod modGraphic">
          <ac:chgData name="Shipra Awasthi" userId="edb2d5f5-4059-4715-b39f-38aa537010dc" providerId="ADAL" clId="{D19B9AEB-604E-433E-8540-F436AC87445E}" dt="2024-01-14T20:02:37.281" v="147" actId="1035"/>
          <ac:graphicFrameMkLst>
            <pc:docMk/>
            <pc:sldMk cId="386468148" sldId="2147483616"/>
            <ac:graphicFrameMk id="139" creationId="{BBCB2893-963D-B9D5-F444-8059B5F60928}"/>
          </ac:graphicFrameMkLst>
        </pc:graphicFrameChg>
        <pc:graphicFrameChg chg="del">
          <ac:chgData name="Shipra Awasthi" userId="edb2d5f5-4059-4715-b39f-38aa537010dc" providerId="ADAL" clId="{D19B9AEB-604E-433E-8540-F436AC87445E}" dt="2024-01-14T19:44:06.591" v="19" actId="478"/>
          <ac:graphicFrameMkLst>
            <pc:docMk/>
            <pc:sldMk cId="386468148" sldId="2147483616"/>
            <ac:graphicFrameMk id="140" creationId="{FA51992C-8D0C-5B2D-157C-F1FF72B8052E}"/>
          </ac:graphicFrameMkLst>
        </pc:graphicFrameChg>
        <pc:graphicFrameChg chg="del">
          <ac:chgData name="Shipra Awasthi" userId="edb2d5f5-4059-4715-b39f-38aa537010dc" providerId="ADAL" clId="{D19B9AEB-604E-433E-8540-F436AC87445E}" dt="2024-01-14T19:52:14.014" v="26" actId="478"/>
          <ac:graphicFrameMkLst>
            <pc:docMk/>
            <pc:sldMk cId="386468148" sldId="2147483616"/>
            <ac:graphicFrameMk id="141" creationId="{4FFB305F-6BCE-0E27-587E-DB286BAF1D39}"/>
          </ac:graphicFrameMkLst>
        </pc:graphicFrameChg>
        <pc:graphicFrameChg chg="mod modGraphic">
          <ac:chgData name="Shipra Awasthi" userId="edb2d5f5-4059-4715-b39f-38aa537010dc" providerId="ADAL" clId="{D19B9AEB-604E-433E-8540-F436AC87445E}" dt="2024-01-14T20:04:20.627" v="259" actId="1036"/>
          <ac:graphicFrameMkLst>
            <pc:docMk/>
            <pc:sldMk cId="386468148" sldId="2147483616"/>
            <ac:graphicFrameMk id="143" creationId="{C3CC3F49-7464-8A44-1F58-68A8F995FD9B}"/>
          </ac:graphicFrameMkLst>
        </pc:graphicFrameChg>
        <pc:graphicFrameChg chg="del">
          <ac:chgData name="Shipra Awasthi" userId="edb2d5f5-4059-4715-b39f-38aa537010dc" providerId="ADAL" clId="{D19B9AEB-604E-433E-8540-F436AC87445E}" dt="2024-01-14T19:53:13.173" v="34" actId="478"/>
          <ac:graphicFrameMkLst>
            <pc:docMk/>
            <pc:sldMk cId="386468148" sldId="2147483616"/>
            <ac:graphicFrameMk id="144" creationId="{B1A2C0F1-787A-D63A-1D8F-B0A5A7447220}"/>
          </ac:graphicFrameMkLst>
        </pc:graphicFrameChg>
        <pc:graphicFrameChg chg="del">
          <ac:chgData name="Shipra Awasthi" userId="edb2d5f5-4059-4715-b39f-38aa537010dc" providerId="ADAL" clId="{D19B9AEB-604E-433E-8540-F436AC87445E}" dt="2024-01-14T19:53:09.353" v="33" actId="478"/>
          <ac:graphicFrameMkLst>
            <pc:docMk/>
            <pc:sldMk cId="386468148" sldId="2147483616"/>
            <ac:graphicFrameMk id="145" creationId="{17980E69-314D-0065-0B8D-5DB3E6CECD6C}"/>
          </ac:graphicFrameMkLst>
        </pc:graphicFrameChg>
        <pc:graphicFrameChg chg="mod modGraphic">
          <ac:chgData name="Shipra Awasthi" userId="edb2d5f5-4059-4715-b39f-38aa537010dc" providerId="ADAL" clId="{D19B9AEB-604E-433E-8540-F436AC87445E}" dt="2024-01-14T20:04:04.456" v="216" actId="14734"/>
          <ac:graphicFrameMkLst>
            <pc:docMk/>
            <pc:sldMk cId="386468148" sldId="2147483616"/>
            <ac:graphicFrameMk id="146" creationId="{AEE411AC-AD5C-9726-740B-2B075F706498}"/>
          </ac:graphicFrameMkLst>
        </pc:graphicFrameChg>
      </pc:sldChg>
      <pc:sldChg chg="add">
        <pc:chgData name="Shipra Awasthi" userId="edb2d5f5-4059-4715-b39f-38aa537010dc" providerId="ADAL" clId="{D19B9AEB-604E-433E-8540-F436AC87445E}" dt="2024-01-17T10:20:01.012" v="479"/>
        <pc:sldMkLst>
          <pc:docMk/>
          <pc:sldMk cId="1508665566" sldId="2147483617"/>
        </pc:sldMkLst>
      </pc:sldChg>
    </pc:docChg>
  </pc:docChgLst>
  <pc:docChgLst>
    <pc:chgData name="Ankit Vijaywargiya" userId="60694bf9-7811-4b2c-91f9-27b927f05d7b" providerId="ADAL" clId="{B60ED924-E09B-4264-B86A-CE453B90B942}"/>
    <pc:docChg chg="undo redo custSel addSld delSld modSld sldOrd modSection">
      <pc:chgData name="Ankit Vijaywargiya" userId="60694bf9-7811-4b2c-91f9-27b927f05d7b" providerId="ADAL" clId="{B60ED924-E09B-4264-B86A-CE453B90B942}" dt="2023-11-06T06:13:11.947" v="1304" actId="400"/>
      <pc:docMkLst>
        <pc:docMk/>
      </pc:docMkLst>
      <pc:sldChg chg="addSp modSp mod">
        <pc:chgData name="Ankit Vijaywargiya" userId="60694bf9-7811-4b2c-91f9-27b927f05d7b" providerId="ADAL" clId="{B60ED924-E09B-4264-B86A-CE453B90B942}" dt="2023-10-20T12:53:37.091" v="988" actId="1076"/>
        <pc:sldMkLst>
          <pc:docMk/>
          <pc:sldMk cId="1241165276" sldId="2147471126"/>
        </pc:sldMkLst>
        <pc:spChg chg="add mod">
          <ac:chgData name="Ankit Vijaywargiya" userId="60694bf9-7811-4b2c-91f9-27b927f05d7b" providerId="ADAL" clId="{B60ED924-E09B-4264-B86A-CE453B90B942}" dt="2023-10-20T12:53:37.091" v="988" actId="1076"/>
          <ac:spMkLst>
            <pc:docMk/>
            <pc:sldMk cId="1241165276" sldId="2147471126"/>
            <ac:spMk id="3" creationId="{16C0418A-2516-FD4C-30AF-1D68CE10AA1F}"/>
          </ac:spMkLst>
        </pc:spChg>
        <pc:spChg chg="mod">
          <ac:chgData name="Ankit Vijaywargiya" userId="60694bf9-7811-4b2c-91f9-27b927f05d7b" providerId="ADAL" clId="{B60ED924-E09B-4264-B86A-CE453B90B942}" dt="2023-10-20T09:46:44.410" v="2" actId="1076"/>
          <ac:spMkLst>
            <pc:docMk/>
            <pc:sldMk cId="1241165276" sldId="2147471126"/>
            <ac:spMk id="6" creationId="{E73FAA10-DE7A-B35E-0908-B26D1E4152E2}"/>
          </ac:spMkLst>
        </pc:spChg>
        <pc:spChg chg="mod">
          <ac:chgData name="Ankit Vijaywargiya" userId="60694bf9-7811-4b2c-91f9-27b927f05d7b" providerId="ADAL" clId="{B60ED924-E09B-4264-B86A-CE453B90B942}" dt="2023-10-20T09:47:12.493" v="4" actId="207"/>
          <ac:spMkLst>
            <pc:docMk/>
            <pc:sldMk cId="1241165276" sldId="2147471126"/>
            <ac:spMk id="7" creationId="{B9783164-9438-3F0A-7CB2-43CD221D250F}"/>
          </ac:spMkLst>
        </pc:spChg>
        <pc:spChg chg="mod">
          <ac:chgData name="Ankit Vijaywargiya" userId="60694bf9-7811-4b2c-91f9-27b927f05d7b" providerId="ADAL" clId="{B60ED924-E09B-4264-B86A-CE453B90B942}" dt="2023-10-20T09:50:14.852" v="33" actId="27636"/>
          <ac:spMkLst>
            <pc:docMk/>
            <pc:sldMk cId="1241165276" sldId="2147471126"/>
            <ac:spMk id="9" creationId="{C1162B2D-1F1D-2FFD-4296-D69980FDD94C}"/>
          </ac:spMkLst>
        </pc:spChg>
      </pc:sldChg>
      <pc:sldChg chg="ord">
        <pc:chgData name="Ankit Vijaywargiya" userId="60694bf9-7811-4b2c-91f9-27b927f05d7b" providerId="ADAL" clId="{B60ED924-E09B-4264-B86A-CE453B90B942}" dt="2023-10-23T04:27:07.528" v="990"/>
        <pc:sldMkLst>
          <pc:docMk/>
          <pc:sldMk cId="3584656743" sldId="2147471168"/>
        </pc:sldMkLst>
      </pc:sldChg>
      <pc:sldChg chg="ord">
        <pc:chgData name="Ankit Vijaywargiya" userId="60694bf9-7811-4b2c-91f9-27b927f05d7b" providerId="ADAL" clId="{B60ED924-E09B-4264-B86A-CE453B90B942}" dt="2023-10-20T09:56:33.848" v="499"/>
        <pc:sldMkLst>
          <pc:docMk/>
          <pc:sldMk cId="2896685421" sldId="2147471172"/>
        </pc:sldMkLst>
      </pc:sldChg>
      <pc:sldChg chg="ord">
        <pc:chgData name="Ankit Vijaywargiya" userId="60694bf9-7811-4b2c-91f9-27b927f05d7b" providerId="ADAL" clId="{B60ED924-E09B-4264-B86A-CE453B90B942}" dt="2023-10-23T04:27:07.528" v="990"/>
        <pc:sldMkLst>
          <pc:docMk/>
          <pc:sldMk cId="1291449810" sldId="2147471173"/>
        </pc:sldMkLst>
      </pc:sldChg>
      <pc:sldChg chg="ord">
        <pc:chgData name="Ankit Vijaywargiya" userId="60694bf9-7811-4b2c-91f9-27b927f05d7b" providerId="ADAL" clId="{B60ED924-E09B-4264-B86A-CE453B90B942}" dt="2023-10-23T08:14:18.504" v="1116"/>
        <pc:sldMkLst>
          <pc:docMk/>
          <pc:sldMk cId="3357397707" sldId="2147471174"/>
        </pc:sldMkLst>
      </pc:sldChg>
      <pc:sldChg chg="modSp add del mod">
        <pc:chgData name="Ankit Vijaywargiya" userId="60694bf9-7811-4b2c-91f9-27b927f05d7b" providerId="ADAL" clId="{B60ED924-E09B-4264-B86A-CE453B90B942}" dt="2023-10-20T09:50:14.521" v="31"/>
        <pc:sldMkLst>
          <pc:docMk/>
          <pc:sldMk cId="4166548910" sldId="2147471175"/>
        </pc:sldMkLst>
        <pc:spChg chg="mod">
          <ac:chgData name="Ankit Vijaywargiya" userId="60694bf9-7811-4b2c-91f9-27b927f05d7b" providerId="ADAL" clId="{B60ED924-E09B-4264-B86A-CE453B90B942}" dt="2023-10-20T09:50:13.845" v="30"/>
          <ac:spMkLst>
            <pc:docMk/>
            <pc:sldMk cId="4166548910" sldId="2147471175"/>
            <ac:spMk id="3" creationId="{BE006DD0-AAEB-9C4C-6B4D-4EA4A418842F}"/>
          </ac:spMkLst>
        </pc:spChg>
      </pc:sldChg>
      <pc:sldChg chg="delSp modSp add mod">
        <pc:chgData name="Ankit Vijaywargiya" userId="60694bf9-7811-4b2c-91f9-27b927f05d7b" providerId="ADAL" clId="{B60ED924-E09B-4264-B86A-CE453B90B942}" dt="2023-10-23T08:15:03.328" v="1132" actId="478"/>
        <pc:sldMkLst>
          <pc:docMk/>
          <pc:sldMk cId="2482141594" sldId="2147483306"/>
        </pc:sldMkLst>
        <pc:spChg chg="mod">
          <ac:chgData name="Ankit Vijaywargiya" userId="60694bf9-7811-4b2c-91f9-27b927f05d7b" providerId="ADAL" clId="{B60ED924-E09B-4264-B86A-CE453B90B942}" dt="2023-10-23T08:13:46.104" v="1114" actId="20577"/>
          <ac:spMkLst>
            <pc:docMk/>
            <pc:sldMk cId="2482141594" sldId="2147483306"/>
            <ac:spMk id="10" creationId="{25317AF2-ADB0-2B8E-0BE1-0EDB196E0E8F}"/>
          </ac:spMkLst>
        </pc:spChg>
        <pc:spChg chg="mod">
          <ac:chgData name="Ankit Vijaywargiya" userId="60694bf9-7811-4b2c-91f9-27b927f05d7b" providerId="ADAL" clId="{B60ED924-E09B-4264-B86A-CE453B90B942}" dt="2023-10-20T12:52:38.994" v="969" actId="20577"/>
          <ac:spMkLst>
            <pc:docMk/>
            <pc:sldMk cId="2482141594" sldId="2147483306"/>
            <ac:spMk id="13" creationId="{C47C5ACC-1F97-2236-5DA8-5675F920B490}"/>
          </ac:spMkLst>
        </pc:spChg>
        <pc:spChg chg="mod">
          <ac:chgData name="Ankit Vijaywargiya" userId="60694bf9-7811-4b2c-91f9-27b927f05d7b" providerId="ADAL" clId="{B60ED924-E09B-4264-B86A-CE453B90B942}" dt="2023-10-20T10:29:35.498" v="552" actId="12"/>
          <ac:spMkLst>
            <pc:docMk/>
            <pc:sldMk cId="2482141594" sldId="2147483306"/>
            <ac:spMk id="15" creationId="{7C428AA0-767F-F62E-A17D-9E667AD0EAB6}"/>
          </ac:spMkLst>
        </pc:spChg>
        <pc:spChg chg="mod">
          <ac:chgData name="Ankit Vijaywargiya" userId="60694bf9-7811-4b2c-91f9-27b927f05d7b" providerId="ADAL" clId="{B60ED924-E09B-4264-B86A-CE453B90B942}" dt="2023-10-20T10:29:56.787" v="558"/>
          <ac:spMkLst>
            <pc:docMk/>
            <pc:sldMk cId="2482141594" sldId="2147483306"/>
            <ac:spMk id="16" creationId="{F78903E1-D712-6460-7D62-CCCC1E988241}"/>
          </ac:spMkLst>
        </pc:spChg>
        <pc:spChg chg="del">
          <ac:chgData name="Ankit Vijaywargiya" userId="60694bf9-7811-4b2c-91f9-27b927f05d7b" providerId="ADAL" clId="{B60ED924-E09B-4264-B86A-CE453B90B942}" dt="2023-10-23T08:15:02.093" v="1131" actId="478"/>
          <ac:spMkLst>
            <pc:docMk/>
            <pc:sldMk cId="2482141594" sldId="2147483306"/>
            <ac:spMk id="19" creationId="{84F40DEE-16A7-C5D0-3639-8F029B419830}"/>
          </ac:spMkLst>
        </pc:spChg>
        <pc:spChg chg="mod">
          <ac:chgData name="Ankit Vijaywargiya" userId="60694bf9-7811-4b2c-91f9-27b927f05d7b" providerId="ADAL" clId="{B60ED924-E09B-4264-B86A-CE453B90B942}" dt="2023-10-23T08:14:28.781" v="1118" actId="20577"/>
          <ac:spMkLst>
            <pc:docMk/>
            <pc:sldMk cId="2482141594" sldId="2147483306"/>
            <ac:spMk id="20" creationId="{D7CA243A-EC43-1543-8F3E-D96299933B3D}"/>
          </ac:spMkLst>
        </pc:spChg>
        <pc:spChg chg="del">
          <ac:chgData name="Ankit Vijaywargiya" userId="60694bf9-7811-4b2c-91f9-27b927f05d7b" providerId="ADAL" clId="{B60ED924-E09B-4264-B86A-CE453B90B942}" dt="2023-10-23T08:15:03.328" v="1132" actId="478"/>
          <ac:spMkLst>
            <pc:docMk/>
            <pc:sldMk cId="2482141594" sldId="2147483306"/>
            <ac:spMk id="22" creationId="{E5311EAA-DA82-33DB-1622-8712D1A5A06A}"/>
          </ac:spMkLst>
        </pc:spChg>
        <pc:spChg chg="del mod">
          <ac:chgData name="Ankit Vijaywargiya" userId="60694bf9-7811-4b2c-91f9-27b927f05d7b" providerId="ADAL" clId="{B60ED924-E09B-4264-B86A-CE453B90B942}" dt="2023-10-23T08:14:57.760" v="1128" actId="478"/>
          <ac:spMkLst>
            <pc:docMk/>
            <pc:sldMk cId="2482141594" sldId="2147483306"/>
            <ac:spMk id="23" creationId="{02105062-57F4-4737-810C-8F3728FD148F}"/>
          </ac:spMkLst>
        </pc:spChg>
        <pc:spChg chg="del mod">
          <ac:chgData name="Ankit Vijaywargiya" userId="60694bf9-7811-4b2c-91f9-27b927f05d7b" providerId="ADAL" clId="{B60ED924-E09B-4264-B86A-CE453B90B942}" dt="2023-10-23T08:15:00.978" v="1130" actId="478"/>
          <ac:spMkLst>
            <pc:docMk/>
            <pc:sldMk cId="2482141594" sldId="2147483306"/>
            <ac:spMk id="24" creationId="{C97DDB53-4FC5-209B-CCE1-8FE81B9C0647}"/>
          </ac:spMkLst>
        </pc:spChg>
      </pc:sldChg>
      <pc:sldChg chg="addSp delSp modSp add mod">
        <pc:chgData name="Ankit Vijaywargiya" userId="60694bf9-7811-4b2c-91f9-27b927f05d7b" providerId="ADAL" clId="{B60ED924-E09B-4264-B86A-CE453B90B942}" dt="2023-11-06T06:13:11.947" v="1304" actId="400"/>
        <pc:sldMkLst>
          <pc:docMk/>
          <pc:sldMk cId="2101095634" sldId="2147483307"/>
        </pc:sldMkLst>
        <pc:spChg chg="del">
          <ac:chgData name="Ankit Vijaywargiya" userId="60694bf9-7811-4b2c-91f9-27b927f05d7b" providerId="ADAL" clId="{B60ED924-E09B-4264-B86A-CE453B90B942}" dt="2023-10-23T08:15:06.862" v="1133" actId="478"/>
          <ac:spMkLst>
            <pc:docMk/>
            <pc:sldMk cId="2101095634" sldId="2147483307"/>
            <ac:spMk id="2" creationId="{B2EAF9E1-BE9B-1692-B19C-794D58342B61}"/>
          </ac:spMkLst>
        </pc:spChg>
        <pc:spChg chg="del">
          <ac:chgData name="Ankit Vijaywargiya" userId="60694bf9-7811-4b2c-91f9-27b927f05d7b" providerId="ADAL" clId="{B60ED924-E09B-4264-B86A-CE453B90B942}" dt="2023-10-23T08:15:08.371" v="1134" actId="478"/>
          <ac:spMkLst>
            <pc:docMk/>
            <pc:sldMk cId="2101095634" sldId="2147483307"/>
            <ac:spMk id="8" creationId="{3E8A2ECE-FC0C-1C53-91CD-4675251C8BAD}"/>
          </ac:spMkLst>
        </pc:spChg>
        <pc:spChg chg="mod">
          <ac:chgData name="Ankit Vijaywargiya" userId="60694bf9-7811-4b2c-91f9-27b927f05d7b" providerId="ADAL" clId="{B60ED924-E09B-4264-B86A-CE453B90B942}" dt="2023-10-20T10:31:11.416" v="578" actId="20577"/>
          <ac:spMkLst>
            <pc:docMk/>
            <pc:sldMk cId="2101095634" sldId="2147483307"/>
            <ac:spMk id="11" creationId="{F0CD7E1F-1413-FFFC-0DBC-0653DB61757B}"/>
          </ac:spMkLst>
        </pc:spChg>
        <pc:spChg chg="add mod">
          <ac:chgData name="Ankit Vijaywargiya" userId="60694bf9-7811-4b2c-91f9-27b927f05d7b" providerId="ADAL" clId="{B60ED924-E09B-4264-B86A-CE453B90B942}" dt="2023-11-06T06:13:11.947" v="1304" actId="400"/>
          <ac:spMkLst>
            <pc:docMk/>
            <pc:sldMk cId="2101095634" sldId="2147483307"/>
            <ac:spMk id="12" creationId="{B851C63B-F430-F4F4-7DEF-9BC1880285FD}"/>
          </ac:spMkLst>
        </pc:spChg>
        <pc:spChg chg="mod">
          <ac:chgData name="Ankit Vijaywargiya" userId="60694bf9-7811-4b2c-91f9-27b927f05d7b" providerId="ADAL" clId="{B60ED924-E09B-4264-B86A-CE453B90B942}" dt="2023-10-20T10:30:39.445" v="567"/>
          <ac:spMkLst>
            <pc:docMk/>
            <pc:sldMk cId="2101095634" sldId="2147483307"/>
            <ac:spMk id="15" creationId="{7C428AA0-767F-F62E-A17D-9E667AD0EAB6}"/>
          </ac:spMkLst>
        </pc:spChg>
        <pc:spChg chg="mod">
          <ac:chgData name="Ankit Vijaywargiya" userId="60694bf9-7811-4b2c-91f9-27b927f05d7b" providerId="ADAL" clId="{B60ED924-E09B-4264-B86A-CE453B90B942}" dt="2023-10-20T10:30:16.551" v="561"/>
          <ac:spMkLst>
            <pc:docMk/>
            <pc:sldMk cId="2101095634" sldId="2147483307"/>
            <ac:spMk id="16" creationId="{F78903E1-D712-6460-7D62-CCCC1E988241}"/>
          </ac:spMkLst>
        </pc:spChg>
        <pc:spChg chg="mod">
          <ac:chgData name="Ankit Vijaywargiya" userId="60694bf9-7811-4b2c-91f9-27b927f05d7b" providerId="ADAL" clId="{B60ED924-E09B-4264-B86A-CE453B90B942}" dt="2023-10-23T06:57:33.949" v="991" actId="207"/>
          <ac:spMkLst>
            <pc:docMk/>
            <pc:sldMk cId="2101095634" sldId="2147483307"/>
            <ac:spMk id="17" creationId="{3EFB1C44-564A-026E-75E1-9BAEF80551C3}"/>
          </ac:spMkLst>
        </pc:spChg>
        <pc:spChg chg="mod">
          <ac:chgData name="Ankit Vijaywargiya" userId="60694bf9-7811-4b2c-91f9-27b927f05d7b" providerId="ADAL" clId="{B60ED924-E09B-4264-B86A-CE453B90B942}" dt="2023-10-20T10:30:27.537" v="564"/>
          <ac:spMkLst>
            <pc:docMk/>
            <pc:sldMk cId="2101095634" sldId="2147483307"/>
            <ac:spMk id="18" creationId="{FCAD76B4-AB6A-C068-D1B2-67C671B5A272}"/>
          </ac:spMkLst>
        </pc:spChg>
        <pc:spChg chg="add mod">
          <ac:chgData name="Ankit Vijaywargiya" userId="60694bf9-7811-4b2c-91f9-27b927f05d7b" providerId="ADAL" clId="{B60ED924-E09B-4264-B86A-CE453B90B942}" dt="2023-11-06T06:13:11.947" v="1304" actId="400"/>
          <ac:spMkLst>
            <pc:docMk/>
            <pc:sldMk cId="2101095634" sldId="2147483307"/>
            <ac:spMk id="19" creationId="{9943BA4A-CA10-BD3B-03E1-D42D769197FB}"/>
          </ac:spMkLst>
        </pc:spChg>
        <pc:spChg chg="mod">
          <ac:chgData name="Ankit Vijaywargiya" userId="60694bf9-7811-4b2c-91f9-27b927f05d7b" providerId="ADAL" clId="{B60ED924-E09B-4264-B86A-CE453B90B942}" dt="2023-10-23T08:14:34.890" v="1120" actId="20577"/>
          <ac:spMkLst>
            <pc:docMk/>
            <pc:sldMk cId="2101095634" sldId="2147483307"/>
            <ac:spMk id="20" creationId="{D7CA243A-EC43-1543-8F3E-D96299933B3D}"/>
          </ac:spMkLst>
        </pc:spChg>
      </pc:sldChg>
      <pc:sldChg chg="add">
        <pc:chgData name="Ankit Vijaywargiya" userId="60694bf9-7811-4b2c-91f9-27b927f05d7b" providerId="ADAL" clId="{B60ED924-E09B-4264-B86A-CE453B90B942}" dt="2023-10-20T10:37:08.187" v="605"/>
        <pc:sldMkLst>
          <pc:docMk/>
          <pc:sldMk cId="2109475346" sldId="2147483309"/>
        </pc:sldMkLst>
      </pc:sldChg>
      <pc:sldChg chg="delSp del mod">
        <pc:chgData name="Ankit Vijaywargiya" userId="60694bf9-7811-4b2c-91f9-27b927f05d7b" providerId="ADAL" clId="{B60ED924-E09B-4264-B86A-CE453B90B942}" dt="2023-10-23T09:11:48.547" v="1151" actId="47"/>
        <pc:sldMkLst>
          <pc:docMk/>
          <pc:sldMk cId="541305493" sldId="2147483311"/>
        </pc:sldMkLst>
        <pc:picChg chg="del">
          <ac:chgData name="Ankit Vijaywargiya" userId="60694bf9-7811-4b2c-91f9-27b927f05d7b" providerId="ADAL" clId="{B60ED924-E09B-4264-B86A-CE453B90B942}" dt="2023-10-23T09:10:49.411" v="1146" actId="21"/>
          <ac:picMkLst>
            <pc:docMk/>
            <pc:sldMk cId="541305493" sldId="2147483311"/>
            <ac:picMk id="4" creationId="{8F55D138-4F70-9009-5524-86453BEF4E9E}"/>
          </ac:picMkLst>
        </pc:picChg>
      </pc:sldChg>
      <pc:sldChg chg="delSp del mod">
        <pc:chgData name="Ankit Vijaywargiya" userId="60694bf9-7811-4b2c-91f9-27b927f05d7b" providerId="ADAL" clId="{B60ED924-E09B-4264-B86A-CE453B90B942}" dt="2023-10-23T09:19:05.972" v="1302" actId="47"/>
        <pc:sldMkLst>
          <pc:docMk/>
          <pc:sldMk cId="3272682163" sldId="2147483312"/>
        </pc:sldMkLst>
        <pc:picChg chg="del">
          <ac:chgData name="Ankit Vijaywargiya" userId="60694bf9-7811-4b2c-91f9-27b927f05d7b" providerId="ADAL" clId="{B60ED924-E09B-4264-B86A-CE453B90B942}" dt="2023-10-23T09:15:19.973" v="1250" actId="21"/>
          <ac:picMkLst>
            <pc:docMk/>
            <pc:sldMk cId="3272682163" sldId="2147483312"/>
            <ac:picMk id="2" creationId="{F4BA4187-B3E6-CF42-11E5-5B10170157AB}"/>
          </ac:picMkLst>
        </pc:picChg>
      </pc:sldChg>
      <pc:sldChg chg="delSp del mod">
        <pc:chgData name="Ankit Vijaywargiya" userId="60694bf9-7811-4b2c-91f9-27b927f05d7b" providerId="ADAL" clId="{B60ED924-E09B-4264-B86A-CE453B90B942}" dt="2023-10-23T09:19:08.842" v="1303" actId="47"/>
        <pc:sldMkLst>
          <pc:docMk/>
          <pc:sldMk cId="1812908486" sldId="2147483313"/>
        </pc:sldMkLst>
        <pc:picChg chg="del">
          <ac:chgData name="Ankit Vijaywargiya" userId="60694bf9-7811-4b2c-91f9-27b927f05d7b" providerId="ADAL" clId="{B60ED924-E09B-4264-B86A-CE453B90B942}" dt="2023-10-23T09:14:46.630" v="1238" actId="21"/>
          <ac:picMkLst>
            <pc:docMk/>
            <pc:sldMk cId="1812908486" sldId="2147483313"/>
            <ac:picMk id="2" creationId="{C2B07991-9ADD-E535-09D0-1B144F6EEB36}"/>
          </ac:picMkLst>
        </pc:picChg>
      </pc:sldChg>
      <pc:sldChg chg="delSp del mod">
        <pc:chgData name="Ankit Vijaywargiya" userId="60694bf9-7811-4b2c-91f9-27b927f05d7b" providerId="ADAL" clId="{B60ED924-E09B-4264-B86A-CE453B90B942}" dt="2023-10-23T09:19:02.897" v="1301" actId="47"/>
        <pc:sldMkLst>
          <pc:docMk/>
          <pc:sldMk cId="1989753539" sldId="2147483314"/>
        </pc:sldMkLst>
        <pc:picChg chg="del">
          <ac:chgData name="Ankit Vijaywargiya" userId="60694bf9-7811-4b2c-91f9-27b927f05d7b" providerId="ADAL" clId="{B60ED924-E09B-4264-B86A-CE453B90B942}" dt="2023-10-23T09:18:31.602" v="1288" actId="21"/>
          <ac:picMkLst>
            <pc:docMk/>
            <pc:sldMk cId="1989753539" sldId="2147483314"/>
            <ac:picMk id="4" creationId="{D9CA2003-9B0B-3EE9-4021-945842B0BA9C}"/>
          </ac:picMkLst>
        </pc:picChg>
      </pc:sldChg>
      <pc:sldChg chg="delSp del mod">
        <pc:chgData name="Ankit Vijaywargiya" userId="60694bf9-7811-4b2c-91f9-27b927f05d7b" providerId="ADAL" clId="{B60ED924-E09B-4264-B86A-CE453B90B942}" dt="2023-10-23T09:12:27.779" v="1166" actId="47"/>
        <pc:sldMkLst>
          <pc:docMk/>
          <pc:sldMk cId="2966405570" sldId="2147483315"/>
        </pc:sldMkLst>
        <pc:picChg chg="del">
          <ac:chgData name="Ankit Vijaywargiya" userId="60694bf9-7811-4b2c-91f9-27b927f05d7b" providerId="ADAL" clId="{B60ED924-E09B-4264-B86A-CE453B90B942}" dt="2023-10-23T09:11:53.771" v="1152" actId="21"/>
          <ac:picMkLst>
            <pc:docMk/>
            <pc:sldMk cId="2966405570" sldId="2147483315"/>
            <ac:picMk id="4" creationId="{2DC141DC-AA61-A248-0109-D49A0DD41D83}"/>
          </ac:picMkLst>
        </pc:picChg>
      </pc:sldChg>
      <pc:sldChg chg="delSp del mod">
        <pc:chgData name="Ankit Vijaywargiya" userId="60694bf9-7811-4b2c-91f9-27b927f05d7b" providerId="ADAL" clId="{B60ED924-E09B-4264-B86A-CE453B90B942}" dt="2023-10-23T09:12:52.830" v="1183" actId="47"/>
        <pc:sldMkLst>
          <pc:docMk/>
          <pc:sldMk cId="3525230559" sldId="2147483316"/>
        </pc:sldMkLst>
        <pc:picChg chg="del">
          <ac:chgData name="Ankit Vijaywargiya" userId="60694bf9-7811-4b2c-91f9-27b927f05d7b" providerId="ADAL" clId="{B60ED924-E09B-4264-B86A-CE453B90B942}" dt="2023-10-23T09:12:35.553" v="1167" actId="21"/>
          <ac:picMkLst>
            <pc:docMk/>
            <pc:sldMk cId="3525230559" sldId="2147483316"/>
            <ac:picMk id="2" creationId="{846EBCC4-850E-B2B4-2F7B-57C720ECDD95}"/>
          </ac:picMkLst>
        </pc:picChg>
      </pc:sldChg>
      <pc:sldChg chg="delSp modSp mod">
        <pc:chgData name="Ankit Vijaywargiya" userId="60694bf9-7811-4b2c-91f9-27b927f05d7b" providerId="ADAL" clId="{B60ED924-E09B-4264-B86A-CE453B90B942}" dt="2023-10-23T08:14:51.979" v="1126" actId="478"/>
        <pc:sldMkLst>
          <pc:docMk/>
          <pc:sldMk cId="3414152087" sldId="2147483317"/>
        </pc:sldMkLst>
        <pc:spChg chg="del">
          <ac:chgData name="Ankit Vijaywargiya" userId="60694bf9-7811-4b2c-91f9-27b927f05d7b" providerId="ADAL" clId="{B60ED924-E09B-4264-B86A-CE453B90B942}" dt="2023-10-23T08:14:49.591" v="1125" actId="478"/>
          <ac:spMkLst>
            <pc:docMk/>
            <pc:sldMk cId="3414152087" sldId="2147483317"/>
            <ac:spMk id="2" creationId="{B2EAF9E1-BE9B-1692-B19C-794D58342B61}"/>
          </ac:spMkLst>
        </pc:spChg>
        <pc:spChg chg="del">
          <ac:chgData name="Ankit Vijaywargiya" userId="60694bf9-7811-4b2c-91f9-27b927f05d7b" providerId="ADAL" clId="{B60ED924-E09B-4264-B86A-CE453B90B942}" dt="2023-10-23T08:14:51.979" v="1126" actId="478"/>
          <ac:spMkLst>
            <pc:docMk/>
            <pc:sldMk cId="3414152087" sldId="2147483317"/>
            <ac:spMk id="8" creationId="{3E8A2ECE-FC0C-1C53-91CD-4675251C8BAD}"/>
          </ac:spMkLst>
        </pc:spChg>
        <pc:spChg chg="mod">
          <ac:chgData name="Ankit Vijaywargiya" userId="60694bf9-7811-4b2c-91f9-27b927f05d7b" providerId="ADAL" clId="{B60ED924-E09B-4264-B86A-CE453B90B942}" dt="2023-10-23T08:13:31.511" v="1109" actId="21"/>
          <ac:spMkLst>
            <pc:docMk/>
            <pc:sldMk cId="3414152087" sldId="2147483317"/>
            <ac:spMk id="17" creationId="{3EFB1C44-564A-026E-75E1-9BAEF80551C3}"/>
          </ac:spMkLst>
        </pc:spChg>
        <pc:spChg chg="mod">
          <ac:chgData name="Ankit Vijaywargiya" userId="60694bf9-7811-4b2c-91f9-27b927f05d7b" providerId="ADAL" clId="{B60ED924-E09B-4264-B86A-CE453B90B942}" dt="2023-10-23T08:10:42.129" v="1030" actId="14100"/>
          <ac:spMkLst>
            <pc:docMk/>
            <pc:sldMk cId="3414152087" sldId="2147483317"/>
            <ac:spMk id="18" creationId="{FCAD76B4-AB6A-C068-D1B2-67C671B5A272}"/>
          </ac:spMkLst>
        </pc:spChg>
        <pc:spChg chg="mod">
          <ac:chgData name="Ankit Vijaywargiya" userId="60694bf9-7811-4b2c-91f9-27b927f05d7b" providerId="ADAL" clId="{B60ED924-E09B-4264-B86A-CE453B90B942}" dt="2023-10-23T08:14:43.576" v="1124" actId="20577"/>
          <ac:spMkLst>
            <pc:docMk/>
            <pc:sldMk cId="3414152087" sldId="2147483317"/>
            <ac:spMk id="20" creationId="{D7CA243A-EC43-1543-8F3E-D96299933B3D}"/>
          </ac:spMkLst>
        </pc:spChg>
      </pc:sldChg>
      <pc:sldChg chg="addSp delSp modSp add mod">
        <pc:chgData name="Ankit Vijaywargiya" userId="60694bf9-7811-4b2c-91f9-27b927f05d7b" providerId="ADAL" clId="{B60ED924-E09B-4264-B86A-CE453B90B942}" dt="2023-10-23T09:10:56.101" v="1148" actId="1076"/>
        <pc:sldMkLst>
          <pc:docMk/>
          <pc:sldMk cId="1647469090" sldId="2147483318"/>
        </pc:sldMkLst>
        <pc:spChg chg="mod">
          <ac:chgData name="Ankit Vijaywargiya" userId="60694bf9-7811-4b2c-91f9-27b927f05d7b" providerId="ADAL" clId="{B60ED924-E09B-4264-B86A-CE453B90B942}" dt="2023-10-23T09:10:45.320" v="1145" actId="20577"/>
          <ac:spMkLst>
            <pc:docMk/>
            <pc:sldMk cId="1647469090" sldId="2147483318"/>
            <ac:spMk id="4" creationId="{85C4E4C9-3A22-FDEF-957F-21E65B3982B9}"/>
          </ac:spMkLst>
        </pc:spChg>
        <pc:picChg chg="del">
          <ac:chgData name="Ankit Vijaywargiya" userId="60694bf9-7811-4b2c-91f9-27b927f05d7b" providerId="ADAL" clId="{B60ED924-E09B-4264-B86A-CE453B90B942}" dt="2023-10-23T09:10:35.580" v="1136" actId="478"/>
          <ac:picMkLst>
            <pc:docMk/>
            <pc:sldMk cId="1647469090" sldId="2147483318"/>
            <ac:picMk id="2" creationId="{CC6996D8-B783-20B9-0CDC-E334E2F6B016}"/>
          </ac:picMkLst>
        </pc:picChg>
        <pc:picChg chg="add mod">
          <ac:chgData name="Ankit Vijaywargiya" userId="60694bf9-7811-4b2c-91f9-27b927f05d7b" providerId="ADAL" clId="{B60ED924-E09B-4264-B86A-CE453B90B942}" dt="2023-10-23T09:10:56.101" v="1148" actId="1076"/>
          <ac:picMkLst>
            <pc:docMk/>
            <pc:sldMk cId="1647469090" sldId="2147483318"/>
            <ac:picMk id="3" creationId="{45912EC2-0494-4248-E28D-2BE80BB096E5}"/>
          </ac:picMkLst>
        </pc:picChg>
      </pc:sldChg>
      <pc:sldChg chg="addSp delSp modSp add mod">
        <pc:chgData name="Ankit Vijaywargiya" userId="60694bf9-7811-4b2c-91f9-27b927f05d7b" providerId="ADAL" clId="{B60ED924-E09B-4264-B86A-CE453B90B942}" dt="2023-10-23T09:14:22.400" v="1234" actId="20577"/>
        <pc:sldMkLst>
          <pc:docMk/>
          <pc:sldMk cId="1127051469" sldId="2147483319"/>
        </pc:sldMkLst>
        <pc:spChg chg="mod">
          <ac:chgData name="Ankit Vijaywargiya" userId="60694bf9-7811-4b2c-91f9-27b927f05d7b" providerId="ADAL" clId="{B60ED924-E09B-4264-B86A-CE453B90B942}" dt="2023-10-23T09:14:22.400" v="1234" actId="20577"/>
          <ac:spMkLst>
            <pc:docMk/>
            <pc:sldMk cId="1127051469" sldId="2147483319"/>
            <ac:spMk id="4" creationId="{85C4E4C9-3A22-FDEF-957F-21E65B3982B9}"/>
          </ac:spMkLst>
        </pc:spChg>
        <pc:picChg chg="add mod">
          <ac:chgData name="Ankit Vijaywargiya" userId="60694bf9-7811-4b2c-91f9-27b927f05d7b" providerId="ADAL" clId="{B60ED924-E09B-4264-B86A-CE453B90B942}" dt="2023-10-23T09:12:02.861" v="1155" actId="1076"/>
          <ac:picMkLst>
            <pc:docMk/>
            <pc:sldMk cId="1127051469" sldId="2147483319"/>
            <ac:picMk id="2" creationId="{D5DE75D4-34CA-83DC-4A11-F0884A0517C8}"/>
          </ac:picMkLst>
        </pc:picChg>
        <pc:picChg chg="del">
          <ac:chgData name="Ankit Vijaywargiya" userId="60694bf9-7811-4b2c-91f9-27b927f05d7b" providerId="ADAL" clId="{B60ED924-E09B-4264-B86A-CE453B90B942}" dt="2023-10-23T09:11:57.672" v="1153" actId="478"/>
          <ac:picMkLst>
            <pc:docMk/>
            <pc:sldMk cId="1127051469" sldId="2147483319"/>
            <ac:picMk id="3" creationId="{45912EC2-0494-4248-E28D-2BE80BB096E5}"/>
          </ac:picMkLst>
        </pc:picChg>
      </pc:sldChg>
      <pc:sldChg chg="addSp delSp modSp add mod">
        <pc:chgData name="Ankit Vijaywargiya" userId="60694bf9-7811-4b2c-91f9-27b927f05d7b" providerId="ADAL" clId="{B60ED924-E09B-4264-B86A-CE453B90B942}" dt="2023-10-23T09:13:09.927" v="1217" actId="20577"/>
        <pc:sldMkLst>
          <pc:docMk/>
          <pc:sldMk cId="2420970399" sldId="2147483320"/>
        </pc:sldMkLst>
        <pc:spChg chg="mod">
          <ac:chgData name="Ankit Vijaywargiya" userId="60694bf9-7811-4b2c-91f9-27b927f05d7b" providerId="ADAL" clId="{B60ED924-E09B-4264-B86A-CE453B90B942}" dt="2023-10-23T09:13:09.927" v="1217" actId="20577"/>
          <ac:spMkLst>
            <pc:docMk/>
            <pc:sldMk cId="2420970399" sldId="2147483320"/>
            <ac:spMk id="4" creationId="{85C4E4C9-3A22-FDEF-957F-21E65B3982B9}"/>
          </ac:spMkLst>
        </pc:spChg>
        <pc:picChg chg="add mod">
          <ac:chgData name="Ankit Vijaywargiya" userId="60694bf9-7811-4b2c-91f9-27b927f05d7b" providerId="ADAL" clId="{B60ED924-E09B-4264-B86A-CE453B90B942}" dt="2023-10-23T09:12:41.868" v="1169"/>
          <ac:picMkLst>
            <pc:docMk/>
            <pc:sldMk cId="2420970399" sldId="2147483320"/>
            <ac:picMk id="2" creationId="{6A437433-D03A-56BF-3F48-7FCEBBAAE6EC}"/>
          </ac:picMkLst>
        </pc:picChg>
        <pc:picChg chg="del">
          <ac:chgData name="Ankit Vijaywargiya" userId="60694bf9-7811-4b2c-91f9-27b927f05d7b" providerId="ADAL" clId="{B60ED924-E09B-4264-B86A-CE453B90B942}" dt="2023-10-23T09:12:40.938" v="1168" actId="478"/>
          <ac:picMkLst>
            <pc:docMk/>
            <pc:sldMk cId="2420970399" sldId="2147483320"/>
            <ac:picMk id="3" creationId="{45912EC2-0494-4248-E28D-2BE80BB096E5}"/>
          </ac:picMkLst>
        </pc:picChg>
      </pc:sldChg>
      <pc:sldChg chg="addSp delSp modSp add mod">
        <pc:chgData name="Ankit Vijaywargiya" userId="60694bf9-7811-4b2c-91f9-27b927f05d7b" providerId="ADAL" clId="{B60ED924-E09B-4264-B86A-CE453B90B942}" dt="2023-10-23T09:15:08.551" v="1249" actId="20577"/>
        <pc:sldMkLst>
          <pc:docMk/>
          <pc:sldMk cId="2271063604" sldId="2147483321"/>
        </pc:sldMkLst>
        <pc:spChg chg="mod">
          <ac:chgData name="Ankit Vijaywargiya" userId="60694bf9-7811-4b2c-91f9-27b927f05d7b" providerId="ADAL" clId="{B60ED924-E09B-4264-B86A-CE453B90B942}" dt="2023-10-23T09:15:08.551" v="1249" actId="20577"/>
          <ac:spMkLst>
            <pc:docMk/>
            <pc:sldMk cId="2271063604" sldId="2147483321"/>
            <ac:spMk id="4" creationId="{85C4E4C9-3A22-FDEF-957F-21E65B3982B9}"/>
          </ac:spMkLst>
        </pc:spChg>
        <pc:picChg chg="del">
          <ac:chgData name="Ankit Vijaywargiya" userId="60694bf9-7811-4b2c-91f9-27b927f05d7b" providerId="ADAL" clId="{B60ED924-E09B-4264-B86A-CE453B90B942}" dt="2023-10-23T09:14:54.245" v="1239" actId="478"/>
          <ac:picMkLst>
            <pc:docMk/>
            <pc:sldMk cId="2271063604" sldId="2147483321"/>
            <ac:picMk id="2" creationId="{D5DE75D4-34CA-83DC-4A11-F0884A0517C8}"/>
          </ac:picMkLst>
        </pc:picChg>
        <pc:picChg chg="add mod">
          <ac:chgData name="Ankit Vijaywargiya" userId="60694bf9-7811-4b2c-91f9-27b927f05d7b" providerId="ADAL" clId="{B60ED924-E09B-4264-B86A-CE453B90B942}" dt="2023-10-23T09:14:57.313" v="1241" actId="1076"/>
          <ac:picMkLst>
            <pc:docMk/>
            <pc:sldMk cId="2271063604" sldId="2147483321"/>
            <ac:picMk id="3" creationId="{EF5061E1-7B2E-EF6E-7DD5-8C129EEAE63A}"/>
          </ac:picMkLst>
        </pc:picChg>
      </pc:sldChg>
      <pc:sldChg chg="addSp delSp modSp add mod">
        <pc:chgData name="Ankit Vijaywargiya" userId="60694bf9-7811-4b2c-91f9-27b927f05d7b" providerId="ADAL" clId="{B60ED924-E09B-4264-B86A-CE453B90B942}" dt="2023-10-23T09:15:37.756" v="1287" actId="20577"/>
        <pc:sldMkLst>
          <pc:docMk/>
          <pc:sldMk cId="413515763" sldId="2147483322"/>
        </pc:sldMkLst>
        <pc:spChg chg="mod">
          <ac:chgData name="Ankit Vijaywargiya" userId="60694bf9-7811-4b2c-91f9-27b927f05d7b" providerId="ADAL" clId="{B60ED924-E09B-4264-B86A-CE453B90B942}" dt="2023-10-23T09:15:37.756" v="1287" actId="20577"/>
          <ac:spMkLst>
            <pc:docMk/>
            <pc:sldMk cId="413515763" sldId="2147483322"/>
            <ac:spMk id="4" creationId="{85C4E4C9-3A22-FDEF-957F-21E65B3982B9}"/>
          </ac:spMkLst>
        </pc:spChg>
        <pc:picChg chg="del">
          <ac:chgData name="Ankit Vijaywargiya" userId="60694bf9-7811-4b2c-91f9-27b927f05d7b" providerId="ADAL" clId="{B60ED924-E09B-4264-B86A-CE453B90B942}" dt="2023-10-23T09:15:25.335" v="1251" actId="478"/>
          <ac:picMkLst>
            <pc:docMk/>
            <pc:sldMk cId="413515763" sldId="2147483322"/>
            <ac:picMk id="2" creationId="{D5DE75D4-34CA-83DC-4A11-F0884A0517C8}"/>
          </ac:picMkLst>
        </pc:picChg>
        <pc:picChg chg="add mod">
          <ac:chgData name="Ankit Vijaywargiya" userId="60694bf9-7811-4b2c-91f9-27b927f05d7b" providerId="ADAL" clId="{B60ED924-E09B-4264-B86A-CE453B90B942}" dt="2023-10-23T09:15:28.076" v="1253" actId="1076"/>
          <ac:picMkLst>
            <pc:docMk/>
            <pc:sldMk cId="413515763" sldId="2147483322"/>
            <ac:picMk id="3" creationId="{6C9951EB-20FB-556A-67DD-4B27A41D75A4}"/>
          </ac:picMkLst>
        </pc:picChg>
      </pc:sldChg>
      <pc:sldChg chg="addSp delSp modSp add mod">
        <pc:chgData name="Ankit Vijaywargiya" userId="60694bf9-7811-4b2c-91f9-27b927f05d7b" providerId="ADAL" clId="{B60ED924-E09B-4264-B86A-CE453B90B942}" dt="2023-10-23T09:18:57.781" v="1300" actId="20577"/>
        <pc:sldMkLst>
          <pc:docMk/>
          <pc:sldMk cId="218363655" sldId="2147483323"/>
        </pc:sldMkLst>
        <pc:spChg chg="mod">
          <ac:chgData name="Ankit Vijaywargiya" userId="60694bf9-7811-4b2c-91f9-27b927f05d7b" providerId="ADAL" clId="{B60ED924-E09B-4264-B86A-CE453B90B942}" dt="2023-10-23T09:18:57.781" v="1300" actId="20577"/>
          <ac:spMkLst>
            <pc:docMk/>
            <pc:sldMk cId="218363655" sldId="2147483323"/>
            <ac:spMk id="4" creationId="{85C4E4C9-3A22-FDEF-957F-21E65B3982B9}"/>
          </ac:spMkLst>
        </pc:spChg>
        <pc:picChg chg="del">
          <ac:chgData name="Ankit Vijaywargiya" userId="60694bf9-7811-4b2c-91f9-27b927f05d7b" providerId="ADAL" clId="{B60ED924-E09B-4264-B86A-CE453B90B942}" dt="2023-10-23T09:18:37.600" v="1289" actId="478"/>
          <ac:picMkLst>
            <pc:docMk/>
            <pc:sldMk cId="218363655" sldId="2147483323"/>
            <ac:picMk id="2" creationId="{D5DE75D4-34CA-83DC-4A11-F0884A0517C8}"/>
          </ac:picMkLst>
        </pc:picChg>
        <pc:picChg chg="add mod">
          <ac:chgData name="Ankit Vijaywargiya" userId="60694bf9-7811-4b2c-91f9-27b927f05d7b" providerId="ADAL" clId="{B60ED924-E09B-4264-B86A-CE453B90B942}" dt="2023-10-23T09:18:40.499" v="1291" actId="1076"/>
          <ac:picMkLst>
            <pc:docMk/>
            <pc:sldMk cId="218363655" sldId="2147483323"/>
            <ac:picMk id="3" creationId="{1FCACF2B-1ACE-9A3D-E0C9-BFDA4FF1FFE6}"/>
          </ac:picMkLst>
        </pc:picChg>
      </pc:sldChg>
    </pc:docChg>
  </pc:docChgLst>
  <pc:docChgLst>
    <pc:chgData name="Sakshi Gaur" userId="S::sakshi.gaur@nagarro.com::edc340e3-e9f3-41ad-b8c4-967c1f08bf84" providerId="AD" clId="Web-{551AE476-6BDB-9B4A-310C-780F2FE5C6D3}"/>
    <pc:docChg chg="modSld">
      <pc:chgData name="Sakshi Gaur" userId="S::sakshi.gaur@nagarro.com::edc340e3-e9f3-41ad-b8c4-967c1f08bf84" providerId="AD" clId="Web-{551AE476-6BDB-9B4A-310C-780F2FE5C6D3}" dt="2023-09-04T07:09:56.878" v="13" actId="20577"/>
      <pc:docMkLst>
        <pc:docMk/>
      </pc:docMkLst>
      <pc:sldChg chg="modSp">
        <pc:chgData name="Sakshi Gaur" userId="S::sakshi.gaur@nagarro.com::edc340e3-e9f3-41ad-b8c4-967c1f08bf84" providerId="AD" clId="Web-{551AE476-6BDB-9B4A-310C-780F2FE5C6D3}" dt="2023-09-04T07:09:56.878" v="13" actId="20577"/>
        <pc:sldMkLst>
          <pc:docMk/>
          <pc:sldMk cId="1291449810" sldId="2147471173"/>
        </pc:sldMkLst>
        <pc:spChg chg="mod">
          <ac:chgData name="Sakshi Gaur" userId="S::sakshi.gaur@nagarro.com::edc340e3-e9f3-41ad-b8c4-967c1f08bf84" providerId="AD" clId="Web-{551AE476-6BDB-9B4A-310C-780F2FE5C6D3}" dt="2023-09-04T07:09:56.878" v="13" actId="20577"/>
          <ac:spMkLst>
            <pc:docMk/>
            <pc:sldMk cId="1291449810" sldId="2147471173"/>
            <ac:spMk id="9" creationId="{187167E8-2B09-221D-9FC1-529B01235A65}"/>
          </ac:spMkLst>
        </pc:spChg>
      </pc:sldChg>
    </pc:docChg>
  </pc:docChgLst>
  <pc:docChgLst>
    <pc:chgData name="Dhanushant" userId="S::dhanushant@nagarro.com::8346670b-e81d-47d1-af12-2ae0147ce26a" providerId="AD" clId="Web-{E1D17EB0-09F2-61A8-ACBE-E05222029395}"/>
    <pc:docChg chg="modSld">
      <pc:chgData name="Dhanushant" userId="S::dhanushant@nagarro.com::8346670b-e81d-47d1-af12-2ae0147ce26a" providerId="AD" clId="Web-{E1D17EB0-09F2-61A8-ACBE-E05222029395}" dt="2023-11-17T12:47:38.871" v="2"/>
      <pc:docMkLst>
        <pc:docMk/>
      </pc:docMkLst>
      <pc:sldChg chg="mod modShow">
        <pc:chgData name="Dhanushant" userId="S::dhanushant@nagarro.com::8346670b-e81d-47d1-af12-2ae0147ce26a" providerId="AD" clId="Web-{E1D17EB0-09F2-61A8-ACBE-E05222029395}" dt="2023-11-17T12:47:38.871" v="2"/>
        <pc:sldMkLst>
          <pc:docMk/>
          <pc:sldMk cId="3584656743" sldId="2147471168"/>
        </pc:sldMkLst>
      </pc:sldChg>
      <pc:sldChg chg="mod modShow">
        <pc:chgData name="Dhanushant" userId="S::dhanushant@nagarro.com::8346670b-e81d-47d1-af12-2ae0147ce26a" providerId="AD" clId="Web-{E1D17EB0-09F2-61A8-ACBE-E05222029395}" dt="2023-11-17T12:47:38.324" v="0"/>
        <pc:sldMkLst>
          <pc:docMk/>
          <pc:sldMk cId="1291449810" sldId="2147471173"/>
        </pc:sldMkLst>
      </pc:sldChg>
      <pc:sldChg chg="mod modShow">
        <pc:chgData name="Dhanushant" userId="S::dhanushant@nagarro.com::8346670b-e81d-47d1-af12-2ae0147ce26a" providerId="AD" clId="Web-{E1D17EB0-09F2-61A8-ACBE-E05222029395}" dt="2023-11-17T12:47:38.590" v="1"/>
        <pc:sldMkLst>
          <pc:docMk/>
          <pc:sldMk cId="3357397707" sldId="2147471174"/>
        </pc:sldMkLst>
      </pc:sldChg>
    </pc:docChg>
  </pc:docChgLst>
  <pc:docChgLst>
    <pc:chgData name="Shraddha Naik" userId="S::shraddha.naik@nagarro.com::537fd342-af1e-4c79-ac1b-f199eb1e8bd9" providerId="AD" clId="Web-{CED1F3CE-01E1-1A08-8BDA-73291BD9B381}"/>
    <pc:docChg chg="modSld">
      <pc:chgData name="Shraddha Naik" userId="S::shraddha.naik@nagarro.com::537fd342-af1e-4c79-ac1b-f199eb1e8bd9" providerId="AD" clId="Web-{CED1F3CE-01E1-1A08-8BDA-73291BD9B381}" dt="2024-01-18T10:48:29.359" v="10" actId="20577"/>
      <pc:docMkLst>
        <pc:docMk/>
      </pc:docMkLst>
      <pc:sldChg chg="delSp modSp">
        <pc:chgData name="Shraddha Naik" userId="S::shraddha.naik@nagarro.com::537fd342-af1e-4c79-ac1b-f199eb1e8bd9" providerId="AD" clId="Web-{CED1F3CE-01E1-1A08-8BDA-73291BD9B381}" dt="2024-01-18T10:48:29.359" v="10" actId="20577"/>
        <pc:sldMkLst>
          <pc:docMk/>
          <pc:sldMk cId="2896685421" sldId="2147471172"/>
        </pc:sldMkLst>
        <pc:spChg chg="mod">
          <ac:chgData name="Shraddha Naik" userId="S::shraddha.naik@nagarro.com::537fd342-af1e-4c79-ac1b-f199eb1e8bd9" providerId="AD" clId="Web-{CED1F3CE-01E1-1A08-8BDA-73291BD9B381}" dt="2024-01-18T10:48:29.359" v="10" actId="20577"/>
          <ac:spMkLst>
            <pc:docMk/>
            <pc:sldMk cId="2896685421" sldId="2147471172"/>
            <ac:spMk id="63" creationId="{49F527A1-83D1-83B9-C537-D8B0C172CFE2}"/>
          </ac:spMkLst>
        </pc:spChg>
        <pc:spChg chg="del">
          <ac:chgData name="Shraddha Naik" userId="S::shraddha.naik@nagarro.com::537fd342-af1e-4c79-ac1b-f199eb1e8bd9" providerId="AD" clId="Web-{CED1F3CE-01E1-1A08-8BDA-73291BD9B381}" dt="2024-01-18T10:48:05.124" v="0"/>
          <ac:spMkLst>
            <pc:docMk/>
            <pc:sldMk cId="2896685421" sldId="2147471172"/>
            <ac:spMk id="91" creationId="{E128A9B9-21E9-B9E9-4E0E-C7FE6C56FD93}"/>
          </ac:spMkLst>
        </pc:spChg>
        <pc:cxnChg chg="del">
          <ac:chgData name="Shraddha Naik" userId="S::shraddha.naik@nagarro.com::537fd342-af1e-4c79-ac1b-f199eb1e8bd9" providerId="AD" clId="Web-{CED1F3CE-01E1-1A08-8BDA-73291BD9B381}" dt="2024-01-18T10:48:11.890" v="1"/>
          <ac:cxnSpMkLst>
            <pc:docMk/>
            <pc:sldMk cId="2896685421" sldId="2147471172"/>
            <ac:cxnSpMk id="92" creationId="{38746824-8769-89B0-08CF-ADDA2B023122}"/>
          </ac:cxnSpMkLst>
        </pc:cxnChg>
      </pc:sldChg>
    </pc:docChg>
  </pc:docChgLst>
  <pc:docChgLst>
    <pc:chgData name="Dhanushant" userId="S::dhanushant@nagarro.com::8346670b-e81d-47d1-af12-2ae0147ce26a" providerId="AD" clId="Web-{F9A03F80-36B9-890A-778F-F23A72387B8C}"/>
    <pc:docChg chg="modSld">
      <pc:chgData name="Dhanushant" userId="S::dhanushant@nagarro.com::8346670b-e81d-47d1-af12-2ae0147ce26a" providerId="AD" clId="Web-{F9A03F80-36B9-890A-778F-F23A72387B8C}" dt="2023-10-18T07:46:38.686" v="7" actId="20577"/>
      <pc:docMkLst>
        <pc:docMk/>
      </pc:docMkLst>
      <pc:sldChg chg="modSp">
        <pc:chgData name="Dhanushant" userId="S::dhanushant@nagarro.com::8346670b-e81d-47d1-af12-2ae0147ce26a" providerId="AD" clId="Web-{F9A03F80-36B9-890A-778F-F23A72387B8C}" dt="2023-10-18T07:46:38.686" v="7" actId="20577"/>
        <pc:sldMkLst>
          <pc:docMk/>
          <pc:sldMk cId="3357397707" sldId="2147471174"/>
        </pc:sldMkLst>
        <pc:spChg chg="mod">
          <ac:chgData name="Dhanushant" userId="S::dhanushant@nagarro.com::8346670b-e81d-47d1-af12-2ae0147ce26a" providerId="AD" clId="Web-{F9A03F80-36B9-890A-778F-F23A72387B8C}" dt="2023-10-18T07:46:38.686" v="7" actId="20577"/>
          <ac:spMkLst>
            <pc:docMk/>
            <pc:sldMk cId="3357397707" sldId="2147471174"/>
            <ac:spMk id="9" creationId="{187167E8-2B09-221D-9FC1-529B01235A65}"/>
          </ac:spMkLst>
        </pc:spChg>
      </pc:sldChg>
    </pc:docChg>
  </pc:docChgLst>
  <pc:docChgLst>
    <pc:chgData name="Sakshi Gaur" userId="edc340e3-e9f3-41ad-b8c4-967c1f08bf84" providerId="ADAL" clId="{C7A456B8-C429-4748-A1B5-5B2C1AD44E64}"/>
    <pc:docChg chg="undo custSel addSld modSld modSection">
      <pc:chgData name="Sakshi Gaur" userId="edc340e3-e9f3-41ad-b8c4-967c1f08bf84" providerId="ADAL" clId="{C7A456B8-C429-4748-A1B5-5B2C1AD44E64}" dt="2023-08-28T09:41:44.236" v="2580" actId="14100"/>
      <pc:docMkLst>
        <pc:docMk/>
      </pc:docMkLst>
      <pc:sldChg chg="modSp mod modAnim">
        <pc:chgData name="Sakshi Gaur" userId="edc340e3-e9f3-41ad-b8c4-967c1f08bf84" providerId="ADAL" clId="{C7A456B8-C429-4748-A1B5-5B2C1AD44E64}" dt="2023-08-28T09:32:35.789" v="2558" actId="14100"/>
        <pc:sldMkLst>
          <pc:docMk/>
          <pc:sldMk cId="1241165276" sldId="2147471126"/>
        </pc:sldMkLst>
        <pc:spChg chg="mod">
          <ac:chgData name="Sakshi Gaur" userId="edc340e3-e9f3-41ad-b8c4-967c1f08bf84" providerId="ADAL" clId="{C7A456B8-C429-4748-A1B5-5B2C1AD44E64}" dt="2023-08-28T07:36:04.853" v="76" actId="207"/>
          <ac:spMkLst>
            <pc:docMk/>
            <pc:sldMk cId="1241165276" sldId="2147471126"/>
            <ac:spMk id="7" creationId="{B9783164-9438-3F0A-7CB2-43CD221D250F}"/>
          </ac:spMkLst>
        </pc:spChg>
        <pc:spChg chg="mod">
          <ac:chgData name="Sakshi Gaur" userId="edc340e3-e9f3-41ad-b8c4-967c1f08bf84" providerId="ADAL" clId="{C7A456B8-C429-4748-A1B5-5B2C1AD44E64}" dt="2023-08-28T09:32:35.789" v="2558" actId="14100"/>
          <ac:spMkLst>
            <pc:docMk/>
            <pc:sldMk cId="1241165276" sldId="2147471126"/>
            <ac:spMk id="9" creationId="{C1162B2D-1F1D-2FFD-4296-D69980FDD94C}"/>
          </ac:spMkLst>
        </pc:spChg>
      </pc:sldChg>
      <pc:sldChg chg="modSp mod">
        <pc:chgData name="Sakshi Gaur" userId="edc340e3-e9f3-41ad-b8c4-967c1f08bf84" providerId="ADAL" clId="{C7A456B8-C429-4748-A1B5-5B2C1AD44E64}" dt="2023-08-28T07:35:45.047" v="75" actId="14100"/>
        <pc:sldMkLst>
          <pc:docMk/>
          <pc:sldMk cId="332010309" sldId="2147471165"/>
        </pc:sldMkLst>
        <pc:spChg chg="mod">
          <ac:chgData name="Sakshi Gaur" userId="edc340e3-e9f3-41ad-b8c4-967c1f08bf84" providerId="ADAL" clId="{C7A456B8-C429-4748-A1B5-5B2C1AD44E64}" dt="2023-08-28T07:35:45.047" v="75" actId="14100"/>
          <ac:spMkLst>
            <pc:docMk/>
            <pc:sldMk cId="332010309" sldId="2147471165"/>
            <ac:spMk id="3" creationId="{110A9D5F-293F-3FBD-57A3-3EA61D51130E}"/>
          </ac:spMkLst>
        </pc:spChg>
      </pc:sldChg>
      <pc:sldChg chg="modSp mod">
        <pc:chgData name="Sakshi Gaur" userId="edc340e3-e9f3-41ad-b8c4-967c1f08bf84" providerId="ADAL" clId="{C7A456B8-C429-4748-A1B5-5B2C1AD44E64}" dt="2023-08-28T09:25:47.224" v="2223" actId="255"/>
        <pc:sldMkLst>
          <pc:docMk/>
          <pc:sldMk cId="1007537969" sldId="2147471167"/>
        </pc:sldMkLst>
        <pc:spChg chg="mod">
          <ac:chgData name="Sakshi Gaur" userId="edc340e3-e9f3-41ad-b8c4-967c1f08bf84" providerId="ADAL" clId="{C7A456B8-C429-4748-A1B5-5B2C1AD44E64}" dt="2023-08-28T09:25:47.224" v="2223" actId="255"/>
          <ac:spMkLst>
            <pc:docMk/>
            <pc:sldMk cId="1007537969" sldId="2147471167"/>
            <ac:spMk id="3" creationId="{110A9D5F-293F-3FBD-57A3-3EA61D51130E}"/>
          </ac:spMkLst>
        </pc:spChg>
      </pc:sldChg>
      <pc:sldChg chg="modSp mod">
        <pc:chgData name="Sakshi Gaur" userId="edc340e3-e9f3-41ad-b8c4-967c1f08bf84" providerId="ADAL" clId="{C7A456B8-C429-4748-A1B5-5B2C1AD44E64}" dt="2023-08-28T09:41:44.236" v="2580" actId="14100"/>
        <pc:sldMkLst>
          <pc:docMk/>
          <pc:sldMk cId="3584656743" sldId="2147471168"/>
        </pc:sldMkLst>
        <pc:spChg chg="mod">
          <ac:chgData name="Sakshi Gaur" userId="edc340e3-e9f3-41ad-b8c4-967c1f08bf84" providerId="ADAL" clId="{C7A456B8-C429-4748-A1B5-5B2C1AD44E64}" dt="2023-08-28T07:36:33.057" v="80" actId="122"/>
          <ac:spMkLst>
            <pc:docMk/>
            <pc:sldMk cId="3584656743" sldId="2147471168"/>
            <ac:spMk id="7" creationId="{B9783164-9438-3F0A-7CB2-43CD221D250F}"/>
          </ac:spMkLst>
        </pc:spChg>
        <pc:spChg chg="mod">
          <ac:chgData name="Sakshi Gaur" userId="edc340e3-e9f3-41ad-b8c4-967c1f08bf84" providerId="ADAL" clId="{C7A456B8-C429-4748-A1B5-5B2C1AD44E64}" dt="2023-08-28T09:41:44.236" v="2580" actId="14100"/>
          <ac:spMkLst>
            <pc:docMk/>
            <pc:sldMk cId="3584656743" sldId="2147471168"/>
            <ac:spMk id="9" creationId="{187167E8-2B09-221D-9FC1-529B01235A65}"/>
          </ac:spMkLst>
        </pc:spChg>
      </pc:sldChg>
      <pc:sldChg chg="addSp delSp modSp mod">
        <pc:chgData name="Sakshi Gaur" userId="edc340e3-e9f3-41ad-b8c4-967c1f08bf84" providerId="ADAL" clId="{C7A456B8-C429-4748-A1B5-5B2C1AD44E64}" dt="2023-08-28T07:57:03.266" v="265" actId="1076"/>
        <pc:sldMkLst>
          <pc:docMk/>
          <pc:sldMk cId="2896685421" sldId="2147471172"/>
        </pc:sldMkLst>
        <pc:spChg chg="mod">
          <ac:chgData name="Sakshi Gaur" userId="edc340e3-e9f3-41ad-b8c4-967c1f08bf84" providerId="ADAL" clId="{C7A456B8-C429-4748-A1B5-5B2C1AD44E64}" dt="2023-08-28T07:57:03.266" v="265" actId="1076"/>
          <ac:spMkLst>
            <pc:docMk/>
            <pc:sldMk cId="2896685421" sldId="2147471172"/>
            <ac:spMk id="4" creationId="{F524AC06-DED7-7CBA-7E66-0AD98799D9AF}"/>
          </ac:spMkLst>
        </pc:spChg>
        <pc:spChg chg="mod">
          <ac:chgData name="Sakshi Gaur" userId="edc340e3-e9f3-41ad-b8c4-967c1f08bf84" providerId="ADAL" clId="{C7A456B8-C429-4748-A1B5-5B2C1AD44E64}" dt="2023-08-28T07:55:24.313" v="246" actId="6549"/>
          <ac:spMkLst>
            <pc:docMk/>
            <pc:sldMk cId="2896685421" sldId="2147471172"/>
            <ac:spMk id="21" creationId="{76CB5082-75BA-EF99-9B22-F0D9F2F81FDD}"/>
          </ac:spMkLst>
        </pc:spChg>
        <pc:spChg chg="add mod">
          <ac:chgData name="Sakshi Gaur" userId="edc340e3-e9f3-41ad-b8c4-967c1f08bf84" providerId="ADAL" clId="{C7A456B8-C429-4748-A1B5-5B2C1AD44E64}" dt="2023-08-28T07:57:01.794" v="264" actId="14100"/>
          <ac:spMkLst>
            <pc:docMk/>
            <pc:sldMk cId="2896685421" sldId="2147471172"/>
            <ac:spMk id="57" creationId="{91B5B5DC-AF20-106C-C696-B0895B470D4A}"/>
          </ac:spMkLst>
        </pc:spChg>
        <pc:spChg chg="add mod">
          <ac:chgData name="Sakshi Gaur" userId="edc340e3-e9f3-41ad-b8c4-967c1f08bf84" providerId="ADAL" clId="{C7A456B8-C429-4748-A1B5-5B2C1AD44E64}" dt="2023-08-28T07:57:01.794" v="264" actId="14100"/>
          <ac:spMkLst>
            <pc:docMk/>
            <pc:sldMk cId="2896685421" sldId="2147471172"/>
            <ac:spMk id="58" creationId="{CF3782A0-C905-641B-FC6B-5F77F572859E}"/>
          </ac:spMkLst>
        </pc:spChg>
        <pc:spChg chg="add mod">
          <ac:chgData name="Sakshi Gaur" userId="edc340e3-e9f3-41ad-b8c4-967c1f08bf84" providerId="ADAL" clId="{C7A456B8-C429-4748-A1B5-5B2C1AD44E64}" dt="2023-08-28T07:57:01.794" v="264" actId="14100"/>
          <ac:spMkLst>
            <pc:docMk/>
            <pc:sldMk cId="2896685421" sldId="2147471172"/>
            <ac:spMk id="61" creationId="{3EDAB77A-DA32-ED7C-BC77-88AF5C87684A}"/>
          </ac:spMkLst>
        </pc:spChg>
        <pc:spChg chg="add mod">
          <ac:chgData name="Sakshi Gaur" userId="edc340e3-e9f3-41ad-b8c4-967c1f08bf84" providerId="ADAL" clId="{C7A456B8-C429-4748-A1B5-5B2C1AD44E64}" dt="2023-08-28T07:57:01.794" v="264" actId="14100"/>
          <ac:spMkLst>
            <pc:docMk/>
            <pc:sldMk cId="2896685421" sldId="2147471172"/>
            <ac:spMk id="62" creationId="{EC3522C5-E29E-F586-DB4C-1058EA586B0E}"/>
          </ac:spMkLst>
        </pc:spChg>
        <pc:spChg chg="add mod">
          <ac:chgData name="Sakshi Gaur" userId="edc340e3-e9f3-41ad-b8c4-967c1f08bf84" providerId="ADAL" clId="{C7A456B8-C429-4748-A1B5-5B2C1AD44E64}" dt="2023-08-28T07:57:01.794" v="264" actId="14100"/>
          <ac:spMkLst>
            <pc:docMk/>
            <pc:sldMk cId="2896685421" sldId="2147471172"/>
            <ac:spMk id="63" creationId="{49F527A1-83D1-83B9-C537-D8B0C172CFE2}"/>
          </ac:spMkLst>
        </pc:spChg>
        <pc:spChg chg="add mod">
          <ac:chgData name="Sakshi Gaur" userId="edc340e3-e9f3-41ad-b8c4-967c1f08bf84" providerId="ADAL" clId="{C7A456B8-C429-4748-A1B5-5B2C1AD44E64}" dt="2023-08-28T07:57:01.794" v="264" actId="14100"/>
          <ac:spMkLst>
            <pc:docMk/>
            <pc:sldMk cId="2896685421" sldId="2147471172"/>
            <ac:spMk id="64" creationId="{E56BEEC0-57E4-CFCD-9C31-90A00FDB9593}"/>
          </ac:spMkLst>
        </pc:spChg>
        <pc:spChg chg="add mod">
          <ac:chgData name="Sakshi Gaur" userId="edc340e3-e9f3-41ad-b8c4-967c1f08bf84" providerId="ADAL" clId="{C7A456B8-C429-4748-A1B5-5B2C1AD44E64}" dt="2023-08-28T07:57:01.794" v="264" actId="14100"/>
          <ac:spMkLst>
            <pc:docMk/>
            <pc:sldMk cId="2896685421" sldId="2147471172"/>
            <ac:spMk id="65" creationId="{D0238476-48CD-ECF9-506B-82C66813AB19}"/>
          </ac:spMkLst>
        </pc:spChg>
        <pc:spChg chg="add mod">
          <ac:chgData name="Sakshi Gaur" userId="edc340e3-e9f3-41ad-b8c4-967c1f08bf84" providerId="ADAL" clId="{C7A456B8-C429-4748-A1B5-5B2C1AD44E64}" dt="2023-08-28T07:57:01.794" v="264" actId="14100"/>
          <ac:spMkLst>
            <pc:docMk/>
            <pc:sldMk cId="2896685421" sldId="2147471172"/>
            <ac:spMk id="66" creationId="{82FF10BC-6618-E903-1834-EF568A81C988}"/>
          </ac:spMkLst>
        </pc:spChg>
        <pc:spChg chg="add mod">
          <ac:chgData name="Sakshi Gaur" userId="edc340e3-e9f3-41ad-b8c4-967c1f08bf84" providerId="ADAL" clId="{C7A456B8-C429-4748-A1B5-5B2C1AD44E64}" dt="2023-08-28T07:57:01.794" v="264" actId="14100"/>
          <ac:spMkLst>
            <pc:docMk/>
            <pc:sldMk cId="2896685421" sldId="2147471172"/>
            <ac:spMk id="67" creationId="{B1D60CC6-EA30-1747-75EB-E69E51E8CA59}"/>
          </ac:spMkLst>
        </pc:spChg>
        <pc:spChg chg="add mod">
          <ac:chgData name="Sakshi Gaur" userId="edc340e3-e9f3-41ad-b8c4-967c1f08bf84" providerId="ADAL" clId="{C7A456B8-C429-4748-A1B5-5B2C1AD44E64}" dt="2023-08-28T07:57:01.794" v="264" actId="14100"/>
          <ac:spMkLst>
            <pc:docMk/>
            <pc:sldMk cId="2896685421" sldId="2147471172"/>
            <ac:spMk id="68" creationId="{AA4F83A3-2764-1173-AF9A-A12F6E27014A}"/>
          </ac:spMkLst>
        </pc:spChg>
        <pc:spChg chg="add mod">
          <ac:chgData name="Sakshi Gaur" userId="edc340e3-e9f3-41ad-b8c4-967c1f08bf84" providerId="ADAL" clId="{C7A456B8-C429-4748-A1B5-5B2C1AD44E64}" dt="2023-08-28T07:57:01.794" v="264" actId="14100"/>
          <ac:spMkLst>
            <pc:docMk/>
            <pc:sldMk cId="2896685421" sldId="2147471172"/>
            <ac:spMk id="69" creationId="{403C7CA1-87FE-AF35-6A26-87A83C6FD008}"/>
          </ac:spMkLst>
        </pc:spChg>
        <pc:spChg chg="add mod">
          <ac:chgData name="Sakshi Gaur" userId="edc340e3-e9f3-41ad-b8c4-967c1f08bf84" providerId="ADAL" clId="{C7A456B8-C429-4748-A1B5-5B2C1AD44E64}" dt="2023-08-28T07:57:01.794" v="264" actId="14100"/>
          <ac:spMkLst>
            <pc:docMk/>
            <pc:sldMk cId="2896685421" sldId="2147471172"/>
            <ac:spMk id="72" creationId="{FB188654-A0F0-9C4D-E936-B8B60A0A9147}"/>
          </ac:spMkLst>
        </pc:spChg>
        <pc:spChg chg="add mod">
          <ac:chgData name="Sakshi Gaur" userId="edc340e3-e9f3-41ad-b8c4-967c1f08bf84" providerId="ADAL" clId="{C7A456B8-C429-4748-A1B5-5B2C1AD44E64}" dt="2023-08-28T07:57:01.794" v="264" actId="14100"/>
          <ac:spMkLst>
            <pc:docMk/>
            <pc:sldMk cId="2896685421" sldId="2147471172"/>
            <ac:spMk id="73" creationId="{C905AF47-D46C-4EF1-E55E-4622B2B98A72}"/>
          </ac:spMkLst>
        </pc:spChg>
        <pc:spChg chg="add mod">
          <ac:chgData name="Sakshi Gaur" userId="edc340e3-e9f3-41ad-b8c4-967c1f08bf84" providerId="ADAL" clId="{C7A456B8-C429-4748-A1B5-5B2C1AD44E64}" dt="2023-08-28T07:57:01.794" v="264" actId="14100"/>
          <ac:spMkLst>
            <pc:docMk/>
            <pc:sldMk cId="2896685421" sldId="2147471172"/>
            <ac:spMk id="74" creationId="{ED87F593-8B27-C39F-3FF9-21F9490209B4}"/>
          </ac:spMkLst>
        </pc:spChg>
        <pc:spChg chg="add mod">
          <ac:chgData name="Sakshi Gaur" userId="edc340e3-e9f3-41ad-b8c4-967c1f08bf84" providerId="ADAL" clId="{C7A456B8-C429-4748-A1B5-5B2C1AD44E64}" dt="2023-08-28T07:57:01.794" v="264" actId="14100"/>
          <ac:spMkLst>
            <pc:docMk/>
            <pc:sldMk cId="2896685421" sldId="2147471172"/>
            <ac:spMk id="75" creationId="{DA8A06AD-9CAD-E232-42CC-4C16A1FA2C34}"/>
          </ac:spMkLst>
        </pc:spChg>
        <pc:spChg chg="add mod">
          <ac:chgData name="Sakshi Gaur" userId="edc340e3-e9f3-41ad-b8c4-967c1f08bf84" providerId="ADAL" clId="{C7A456B8-C429-4748-A1B5-5B2C1AD44E64}" dt="2023-08-28T07:57:01.794" v="264" actId="14100"/>
          <ac:spMkLst>
            <pc:docMk/>
            <pc:sldMk cId="2896685421" sldId="2147471172"/>
            <ac:spMk id="76" creationId="{D49F5C23-9DDB-0B39-0E93-9A7AF483AD68}"/>
          </ac:spMkLst>
        </pc:spChg>
        <pc:spChg chg="add mod">
          <ac:chgData name="Sakshi Gaur" userId="edc340e3-e9f3-41ad-b8c4-967c1f08bf84" providerId="ADAL" clId="{C7A456B8-C429-4748-A1B5-5B2C1AD44E64}" dt="2023-08-28T07:57:01.794" v="264" actId="14100"/>
          <ac:spMkLst>
            <pc:docMk/>
            <pc:sldMk cId="2896685421" sldId="2147471172"/>
            <ac:spMk id="77" creationId="{F02EFF0D-F554-3FD0-C8CC-C5354D174513}"/>
          </ac:spMkLst>
        </pc:spChg>
        <pc:spChg chg="add mod">
          <ac:chgData name="Sakshi Gaur" userId="edc340e3-e9f3-41ad-b8c4-967c1f08bf84" providerId="ADAL" clId="{C7A456B8-C429-4748-A1B5-5B2C1AD44E64}" dt="2023-08-28T07:57:01.794" v="264" actId="14100"/>
          <ac:spMkLst>
            <pc:docMk/>
            <pc:sldMk cId="2896685421" sldId="2147471172"/>
            <ac:spMk id="83" creationId="{499C7ED8-C38F-9006-B451-95B9FEAD42D6}"/>
          </ac:spMkLst>
        </pc:spChg>
        <pc:spChg chg="add mod">
          <ac:chgData name="Sakshi Gaur" userId="edc340e3-e9f3-41ad-b8c4-967c1f08bf84" providerId="ADAL" clId="{C7A456B8-C429-4748-A1B5-5B2C1AD44E64}" dt="2023-08-28T07:57:01.794" v="264" actId="14100"/>
          <ac:spMkLst>
            <pc:docMk/>
            <pc:sldMk cId="2896685421" sldId="2147471172"/>
            <ac:spMk id="84" creationId="{8CCFC6B5-A2DC-BFF5-8678-25C8CA799F1A}"/>
          </ac:spMkLst>
        </pc:spChg>
        <pc:spChg chg="add mod">
          <ac:chgData name="Sakshi Gaur" userId="edc340e3-e9f3-41ad-b8c4-967c1f08bf84" providerId="ADAL" clId="{C7A456B8-C429-4748-A1B5-5B2C1AD44E64}" dt="2023-08-28T07:57:01.794" v="264" actId="14100"/>
          <ac:spMkLst>
            <pc:docMk/>
            <pc:sldMk cId="2896685421" sldId="2147471172"/>
            <ac:spMk id="85" creationId="{B48E4364-FD47-4A8D-4F9E-8E995D803BE5}"/>
          </ac:spMkLst>
        </pc:spChg>
        <pc:spChg chg="add mod">
          <ac:chgData name="Sakshi Gaur" userId="edc340e3-e9f3-41ad-b8c4-967c1f08bf84" providerId="ADAL" clId="{C7A456B8-C429-4748-A1B5-5B2C1AD44E64}" dt="2023-08-28T07:57:01.794" v="264" actId="14100"/>
          <ac:spMkLst>
            <pc:docMk/>
            <pc:sldMk cId="2896685421" sldId="2147471172"/>
            <ac:spMk id="86" creationId="{7FFFF8FB-AAA5-8D97-1864-E88A187E0185}"/>
          </ac:spMkLst>
        </pc:spChg>
        <pc:spChg chg="add mod">
          <ac:chgData name="Sakshi Gaur" userId="edc340e3-e9f3-41ad-b8c4-967c1f08bf84" providerId="ADAL" clId="{C7A456B8-C429-4748-A1B5-5B2C1AD44E64}" dt="2023-08-28T07:57:01.794" v="264" actId="14100"/>
          <ac:spMkLst>
            <pc:docMk/>
            <pc:sldMk cId="2896685421" sldId="2147471172"/>
            <ac:spMk id="87" creationId="{69ED01BF-F0D1-3C2F-1D9F-ED90AAD0A825}"/>
          </ac:spMkLst>
        </pc:spChg>
        <pc:spChg chg="add mod">
          <ac:chgData name="Sakshi Gaur" userId="edc340e3-e9f3-41ad-b8c4-967c1f08bf84" providerId="ADAL" clId="{C7A456B8-C429-4748-A1B5-5B2C1AD44E64}" dt="2023-08-28T07:57:01.794" v="264" actId="14100"/>
          <ac:spMkLst>
            <pc:docMk/>
            <pc:sldMk cId="2896685421" sldId="2147471172"/>
            <ac:spMk id="88" creationId="{F98FB385-680E-BA00-AE41-D732EE27BDA6}"/>
          </ac:spMkLst>
        </pc:spChg>
        <pc:spChg chg="add mod">
          <ac:chgData name="Sakshi Gaur" userId="edc340e3-e9f3-41ad-b8c4-967c1f08bf84" providerId="ADAL" clId="{C7A456B8-C429-4748-A1B5-5B2C1AD44E64}" dt="2023-08-28T07:57:01.794" v="264" actId="14100"/>
          <ac:spMkLst>
            <pc:docMk/>
            <pc:sldMk cId="2896685421" sldId="2147471172"/>
            <ac:spMk id="89" creationId="{3A541AA6-4B16-49A2-2E6E-D909373C5258}"/>
          </ac:spMkLst>
        </pc:spChg>
        <pc:spChg chg="add mod">
          <ac:chgData name="Sakshi Gaur" userId="edc340e3-e9f3-41ad-b8c4-967c1f08bf84" providerId="ADAL" clId="{C7A456B8-C429-4748-A1B5-5B2C1AD44E64}" dt="2023-08-28T07:57:01.794" v="264" actId="14100"/>
          <ac:spMkLst>
            <pc:docMk/>
            <pc:sldMk cId="2896685421" sldId="2147471172"/>
            <ac:spMk id="91" creationId="{E128A9B9-21E9-B9E9-4E0E-C7FE6C56FD93}"/>
          </ac:spMkLst>
        </pc:spChg>
        <pc:spChg chg="add mod">
          <ac:chgData name="Sakshi Gaur" userId="edc340e3-e9f3-41ad-b8c4-967c1f08bf84" providerId="ADAL" clId="{C7A456B8-C429-4748-A1B5-5B2C1AD44E64}" dt="2023-08-28T07:57:01.794" v="264" actId="14100"/>
          <ac:spMkLst>
            <pc:docMk/>
            <pc:sldMk cId="2896685421" sldId="2147471172"/>
            <ac:spMk id="94" creationId="{0CFF6BC1-B05F-A7BF-F141-0DF0D3058201}"/>
          </ac:spMkLst>
        </pc:spChg>
        <pc:spChg chg="add mod">
          <ac:chgData name="Sakshi Gaur" userId="edc340e3-e9f3-41ad-b8c4-967c1f08bf84" providerId="ADAL" clId="{C7A456B8-C429-4748-A1B5-5B2C1AD44E64}" dt="2023-08-28T07:57:01.794" v="264" actId="14100"/>
          <ac:spMkLst>
            <pc:docMk/>
            <pc:sldMk cId="2896685421" sldId="2147471172"/>
            <ac:spMk id="95" creationId="{6228B5BF-D4F9-2CA3-C3F9-DB39F029EDC3}"/>
          </ac:spMkLst>
        </pc:spChg>
        <pc:spChg chg="add mod">
          <ac:chgData name="Sakshi Gaur" userId="edc340e3-e9f3-41ad-b8c4-967c1f08bf84" providerId="ADAL" clId="{C7A456B8-C429-4748-A1B5-5B2C1AD44E64}" dt="2023-08-28T07:57:01.794" v="264" actId="14100"/>
          <ac:spMkLst>
            <pc:docMk/>
            <pc:sldMk cId="2896685421" sldId="2147471172"/>
            <ac:spMk id="96" creationId="{04724828-A20D-263C-2B8E-117E5FB2F078}"/>
          </ac:spMkLst>
        </pc:spChg>
        <pc:spChg chg="add mod">
          <ac:chgData name="Sakshi Gaur" userId="edc340e3-e9f3-41ad-b8c4-967c1f08bf84" providerId="ADAL" clId="{C7A456B8-C429-4748-A1B5-5B2C1AD44E64}" dt="2023-08-28T07:57:01.794" v="264" actId="14100"/>
          <ac:spMkLst>
            <pc:docMk/>
            <pc:sldMk cId="2896685421" sldId="2147471172"/>
            <ac:spMk id="100" creationId="{69CC2F01-3B26-8018-32BC-F7206D9B61B6}"/>
          </ac:spMkLst>
        </pc:spChg>
        <pc:spChg chg="add mod">
          <ac:chgData name="Sakshi Gaur" userId="edc340e3-e9f3-41ad-b8c4-967c1f08bf84" providerId="ADAL" clId="{C7A456B8-C429-4748-A1B5-5B2C1AD44E64}" dt="2023-08-28T07:57:01.794" v="264" actId="14100"/>
          <ac:spMkLst>
            <pc:docMk/>
            <pc:sldMk cId="2896685421" sldId="2147471172"/>
            <ac:spMk id="101" creationId="{42716C34-B147-ACC5-47C5-59E240886252}"/>
          </ac:spMkLst>
        </pc:spChg>
        <pc:spChg chg="add mod">
          <ac:chgData name="Sakshi Gaur" userId="edc340e3-e9f3-41ad-b8c4-967c1f08bf84" providerId="ADAL" clId="{C7A456B8-C429-4748-A1B5-5B2C1AD44E64}" dt="2023-08-28T07:57:01.794" v="264" actId="14100"/>
          <ac:spMkLst>
            <pc:docMk/>
            <pc:sldMk cId="2896685421" sldId="2147471172"/>
            <ac:spMk id="102" creationId="{92CF213A-7D25-633E-2EBD-401525997A70}"/>
          </ac:spMkLst>
        </pc:spChg>
        <pc:spChg chg="add mod">
          <ac:chgData name="Sakshi Gaur" userId="edc340e3-e9f3-41ad-b8c4-967c1f08bf84" providerId="ADAL" clId="{C7A456B8-C429-4748-A1B5-5B2C1AD44E64}" dt="2023-08-28T07:57:01.794" v="264" actId="14100"/>
          <ac:spMkLst>
            <pc:docMk/>
            <pc:sldMk cId="2896685421" sldId="2147471172"/>
            <ac:spMk id="104" creationId="{ACFF67A2-5CCA-A0F9-C285-F75BD99A6419}"/>
          </ac:spMkLst>
        </pc:spChg>
        <pc:spChg chg="add mod">
          <ac:chgData name="Sakshi Gaur" userId="edc340e3-e9f3-41ad-b8c4-967c1f08bf84" providerId="ADAL" clId="{C7A456B8-C429-4748-A1B5-5B2C1AD44E64}" dt="2023-08-28T07:57:01.794" v="264" actId="14100"/>
          <ac:spMkLst>
            <pc:docMk/>
            <pc:sldMk cId="2896685421" sldId="2147471172"/>
            <ac:spMk id="106" creationId="{839E5CD1-C3E7-C983-7369-B8C0AEE4F402}"/>
          </ac:spMkLst>
        </pc:spChg>
        <pc:spChg chg="add mod">
          <ac:chgData name="Sakshi Gaur" userId="edc340e3-e9f3-41ad-b8c4-967c1f08bf84" providerId="ADAL" clId="{C7A456B8-C429-4748-A1B5-5B2C1AD44E64}" dt="2023-08-28T07:57:01.794" v="264" actId="14100"/>
          <ac:spMkLst>
            <pc:docMk/>
            <pc:sldMk cId="2896685421" sldId="2147471172"/>
            <ac:spMk id="109" creationId="{7EA6146D-EC1A-A24D-E375-D2F1EE5C30ED}"/>
          </ac:spMkLst>
        </pc:spChg>
        <pc:spChg chg="add mod">
          <ac:chgData name="Sakshi Gaur" userId="edc340e3-e9f3-41ad-b8c4-967c1f08bf84" providerId="ADAL" clId="{C7A456B8-C429-4748-A1B5-5B2C1AD44E64}" dt="2023-08-28T07:57:01.794" v="264" actId="14100"/>
          <ac:spMkLst>
            <pc:docMk/>
            <pc:sldMk cId="2896685421" sldId="2147471172"/>
            <ac:spMk id="110" creationId="{4E76A0F1-B8CB-DEBC-60DC-DA0445826D64}"/>
          </ac:spMkLst>
        </pc:spChg>
        <pc:grpChg chg="del">
          <ac:chgData name="Sakshi Gaur" userId="edc340e3-e9f3-41ad-b8c4-967c1f08bf84" providerId="ADAL" clId="{C7A456B8-C429-4748-A1B5-5B2C1AD44E64}" dt="2023-08-28T07:55:44.950" v="247" actId="478"/>
          <ac:grpSpMkLst>
            <pc:docMk/>
            <pc:sldMk cId="2896685421" sldId="2147471172"/>
            <ac:grpSpMk id="5" creationId="{A3374D3F-9D05-8B65-D3B0-BE346958893E}"/>
          </ac:grpSpMkLst>
        </pc:grpChg>
        <pc:grpChg chg="add mod">
          <ac:chgData name="Sakshi Gaur" userId="edc340e3-e9f3-41ad-b8c4-967c1f08bf84" providerId="ADAL" clId="{C7A456B8-C429-4748-A1B5-5B2C1AD44E64}" dt="2023-08-28T07:57:01.794" v="264" actId="14100"/>
          <ac:grpSpMkLst>
            <pc:docMk/>
            <pc:sldMk cId="2896685421" sldId="2147471172"/>
            <ac:grpSpMk id="56" creationId="{E21D008E-3976-F232-5679-4E9DEA029971}"/>
          </ac:grpSpMkLst>
        </pc:grpChg>
        <pc:grpChg chg="add mod">
          <ac:chgData name="Sakshi Gaur" userId="edc340e3-e9f3-41ad-b8c4-967c1f08bf84" providerId="ADAL" clId="{C7A456B8-C429-4748-A1B5-5B2C1AD44E64}" dt="2023-08-28T07:57:01.794" v="264" actId="14100"/>
          <ac:grpSpMkLst>
            <pc:docMk/>
            <pc:sldMk cId="2896685421" sldId="2147471172"/>
            <ac:grpSpMk id="60" creationId="{425D9489-E88A-5C61-DCAF-8865AA9782A9}"/>
          </ac:grpSpMkLst>
        </pc:grpChg>
        <pc:grpChg chg="add mod">
          <ac:chgData name="Sakshi Gaur" userId="edc340e3-e9f3-41ad-b8c4-967c1f08bf84" providerId="ADAL" clId="{C7A456B8-C429-4748-A1B5-5B2C1AD44E64}" dt="2023-08-28T07:57:01.794" v="264" actId="14100"/>
          <ac:grpSpMkLst>
            <pc:docMk/>
            <pc:sldMk cId="2896685421" sldId="2147471172"/>
            <ac:grpSpMk id="70" creationId="{A534AD17-048F-1B25-D38D-1E6E53449576}"/>
          </ac:grpSpMkLst>
        </pc:grpChg>
        <pc:grpChg chg="add mod">
          <ac:chgData name="Sakshi Gaur" userId="edc340e3-e9f3-41ad-b8c4-967c1f08bf84" providerId="ADAL" clId="{C7A456B8-C429-4748-A1B5-5B2C1AD44E64}" dt="2023-08-28T07:57:01.794" v="264" actId="14100"/>
          <ac:grpSpMkLst>
            <pc:docMk/>
            <pc:sldMk cId="2896685421" sldId="2147471172"/>
            <ac:grpSpMk id="71" creationId="{CDCCEF9B-1BE2-FE4E-FEA1-26EF94F6ECE2}"/>
          </ac:grpSpMkLst>
        </pc:grpChg>
        <pc:grpChg chg="add mod">
          <ac:chgData name="Sakshi Gaur" userId="edc340e3-e9f3-41ad-b8c4-967c1f08bf84" providerId="ADAL" clId="{C7A456B8-C429-4748-A1B5-5B2C1AD44E64}" dt="2023-08-28T07:57:01.794" v="264" actId="14100"/>
          <ac:grpSpMkLst>
            <pc:docMk/>
            <pc:sldMk cId="2896685421" sldId="2147471172"/>
            <ac:grpSpMk id="93" creationId="{43971CCC-0682-E74B-0DF5-726217FF9BCB}"/>
          </ac:grpSpMkLst>
        </pc:grpChg>
        <pc:picChg chg="add mod">
          <ac:chgData name="Sakshi Gaur" userId="edc340e3-e9f3-41ad-b8c4-967c1f08bf84" providerId="ADAL" clId="{C7A456B8-C429-4748-A1B5-5B2C1AD44E64}" dt="2023-08-28T07:57:01.794" v="264" actId="14100"/>
          <ac:picMkLst>
            <pc:docMk/>
            <pc:sldMk cId="2896685421" sldId="2147471172"/>
            <ac:picMk id="103" creationId="{9D00B848-792C-6A1A-D891-B39085D10891}"/>
          </ac:picMkLst>
        </pc:picChg>
        <pc:picChg chg="add mod">
          <ac:chgData name="Sakshi Gaur" userId="edc340e3-e9f3-41ad-b8c4-967c1f08bf84" providerId="ADAL" clId="{C7A456B8-C429-4748-A1B5-5B2C1AD44E64}" dt="2023-08-28T07:57:01.794" v="264" actId="14100"/>
          <ac:picMkLst>
            <pc:docMk/>
            <pc:sldMk cId="2896685421" sldId="2147471172"/>
            <ac:picMk id="105" creationId="{1A0DA397-FC79-A8A3-A739-F4A0A1381152}"/>
          </ac:picMkLst>
        </pc:picChg>
        <pc:picChg chg="add mod">
          <ac:chgData name="Sakshi Gaur" userId="edc340e3-e9f3-41ad-b8c4-967c1f08bf84" providerId="ADAL" clId="{C7A456B8-C429-4748-A1B5-5B2C1AD44E64}" dt="2023-08-28T07:57:01.794" v="264" actId="14100"/>
          <ac:picMkLst>
            <pc:docMk/>
            <pc:sldMk cId="2896685421" sldId="2147471172"/>
            <ac:picMk id="107" creationId="{5A2FEFB7-BB59-B13A-5E56-C6FF18BB1133}"/>
          </ac:picMkLst>
        </pc:picChg>
        <pc:picChg chg="add mod">
          <ac:chgData name="Sakshi Gaur" userId="edc340e3-e9f3-41ad-b8c4-967c1f08bf84" providerId="ADAL" clId="{C7A456B8-C429-4748-A1B5-5B2C1AD44E64}" dt="2023-08-28T07:57:01.794" v="264" actId="14100"/>
          <ac:picMkLst>
            <pc:docMk/>
            <pc:sldMk cId="2896685421" sldId="2147471172"/>
            <ac:picMk id="108" creationId="{D805D1D1-058F-E6D9-BA47-DBE5E67F559B}"/>
          </ac:picMkLst>
        </pc:picChg>
        <pc:cxnChg chg="add mod">
          <ac:chgData name="Sakshi Gaur" userId="edc340e3-e9f3-41ad-b8c4-967c1f08bf84" providerId="ADAL" clId="{C7A456B8-C429-4748-A1B5-5B2C1AD44E64}" dt="2023-08-28T07:57:01.794" v="264" actId="14100"/>
          <ac:cxnSpMkLst>
            <pc:docMk/>
            <pc:sldMk cId="2896685421" sldId="2147471172"/>
            <ac:cxnSpMk id="59" creationId="{049EE0E1-AF95-16AF-A47B-00FCD4238EBD}"/>
          </ac:cxnSpMkLst>
        </pc:cxnChg>
        <pc:cxnChg chg="add mod">
          <ac:chgData name="Sakshi Gaur" userId="edc340e3-e9f3-41ad-b8c4-967c1f08bf84" providerId="ADAL" clId="{C7A456B8-C429-4748-A1B5-5B2C1AD44E64}" dt="2023-08-28T07:57:01.794" v="264" actId="14100"/>
          <ac:cxnSpMkLst>
            <pc:docMk/>
            <pc:sldMk cId="2896685421" sldId="2147471172"/>
            <ac:cxnSpMk id="78" creationId="{5F889D45-1AE0-B566-FC41-63893C5C4A9F}"/>
          </ac:cxnSpMkLst>
        </pc:cxnChg>
        <pc:cxnChg chg="add mod">
          <ac:chgData name="Sakshi Gaur" userId="edc340e3-e9f3-41ad-b8c4-967c1f08bf84" providerId="ADAL" clId="{C7A456B8-C429-4748-A1B5-5B2C1AD44E64}" dt="2023-08-28T07:57:01.794" v="264" actId="14100"/>
          <ac:cxnSpMkLst>
            <pc:docMk/>
            <pc:sldMk cId="2896685421" sldId="2147471172"/>
            <ac:cxnSpMk id="79" creationId="{A67E3A27-9368-EFCF-22D9-B28DD3F8C1BC}"/>
          </ac:cxnSpMkLst>
        </pc:cxnChg>
        <pc:cxnChg chg="add mod">
          <ac:chgData name="Sakshi Gaur" userId="edc340e3-e9f3-41ad-b8c4-967c1f08bf84" providerId="ADAL" clId="{C7A456B8-C429-4748-A1B5-5B2C1AD44E64}" dt="2023-08-28T07:57:01.794" v="264" actId="14100"/>
          <ac:cxnSpMkLst>
            <pc:docMk/>
            <pc:sldMk cId="2896685421" sldId="2147471172"/>
            <ac:cxnSpMk id="80" creationId="{E4E971E8-6FBF-FF0B-EEA9-4EBA0209DD35}"/>
          </ac:cxnSpMkLst>
        </pc:cxnChg>
        <pc:cxnChg chg="add mod">
          <ac:chgData name="Sakshi Gaur" userId="edc340e3-e9f3-41ad-b8c4-967c1f08bf84" providerId="ADAL" clId="{C7A456B8-C429-4748-A1B5-5B2C1AD44E64}" dt="2023-08-28T07:57:01.794" v="264" actId="14100"/>
          <ac:cxnSpMkLst>
            <pc:docMk/>
            <pc:sldMk cId="2896685421" sldId="2147471172"/>
            <ac:cxnSpMk id="81" creationId="{22455BB6-09E2-99B2-2EF1-0A2854F35E0A}"/>
          </ac:cxnSpMkLst>
        </pc:cxnChg>
        <pc:cxnChg chg="add mod">
          <ac:chgData name="Sakshi Gaur" userId="edc340e3-e9f3-41ad-b8c4-967c1f08bf84" providerId="ADAL" clId="{C7A456B8-C429-4748-A1B5-5B2C1AD44E64}" dt="2023-08-28T07:57:01.794" v="264" actId="14100"/>
          <ac:cxnSpMkLst>
            <pc:docMk/>
            <pc:sldMk cId="2896685421" sldId="2147471172"/>
            <ac:cxnSpMk id="82" creationId="{2269EDB7-DBC0-D4B5-36DC-1EAA047CBF73}"/>
          </ac:cxnSpMkLst>
        </pc:cxnChg>
        <pc:cxnChg chg="add mod">
          <ac:chgData name="Sakshi Gaur" userId="edc340e3-e9f3-41ad-b8c4-967c1f08bf84" providerId="ADAL" clId="{C7A456B8-C429-4748-A1B5-5B2C1AD44E64}" dt="2023-08-28T07:57:01.794" v="264" actId="14100"/>
          <ac:cxnSpMkLst>
            <pc:docMk/>
            <pc:sldMk cId="2896685421" sldId="2147471172"/>
            <ac:cxnSpMk id="90" creationId="{5137C885-5F39-A7CF-6600-9576E33FD63C}"/>
          </ac:cxnSpMkLst>
        </pc:cxnChg>
        <pc:cxnChg chg="add mod">
          <ac:chgData name="Sakshi Gaur" userId="edc340e3-e9f3-41ad-b8c4-967c1f08bf84" providerId="ADAL" clId="{C7A456B8-C429-4748-A1B5-5B2C1AD44E64}" dt="2023-08-28T07:57:01.794" v="264" actId="14100"/>
          <ac:cxnSpMkLst>
            <pc:docMk/>
            <pc:sldMk cId="2896685421" sldId="2147471172"/>
            <ac:cxnSpMk id="92" creationId="{38746824-8769-89B0-08CF-ADDA2B023122}"/>
          </ac:cxnSpMkLst>
        </pc:cxnChg>
        <pc:cxnChg chg="add mod">
          <ac:chgData name="Sakshi Gaur" userId="edc340e3-e9f3-41ad-b8c4-967c1f08bf84" providerId="ADAL" clId="{C7A456B8-C429-4748-A1B5-5B2C1AD44E64}" dt="2023-08-28T07:57:01.794" v="264" actId="14100"/>
          <ac:cxnSpMkLst>
            <pc:docMk/>
            <pc:sldMk cId="2896685421" sldId="2147471172"/>
            <ac:cxnSpMk id="97" creationId="{5B8CDF13-61E3-77B6-5430-23B6F141E930}"/>
          </ac:cxnSpMkLst>
        </pc:cxnChg>
        <pc:cxnChg chg="add mod">
          <ac:chgData name="Sakshi Gaur" userId="edc340e3-e9f3-41ad-b8c4-967c1f08bf84" providerId="ADAL" clId="{C7A456B8-C429-4748-A1B5-5B2C1AD44E64}" dt="2023-08-28T07:57:01.794" v="264" actId="14100"/>
          <ac:cxnSpMkLst>
            <pc:docMk/>
            <pc:sldMk cId="2896685421" sldId="2147471172"/>
            <ac:cxnSpMk id="98" creationId="{B12C1E2F-270E-EA67-400F-188525356295}"/>
          </ac:cxnSpMkLst>
        </pc:cxnChg>
        <pc:cxnChg chg="add mod">
          <ac:chgData name="Sakshi Gaur" userId="edc340e3-e9f3-41ad-b8c4-967c1f08bf84" providerId="ADAL" clId="{C7A456B8-C429-4748-A1B5-5B2C1AD44E64}" dt="2023-08-28T07:57:01.794" v="264" actId="14100"/>
          <ac:cxnSpMkLst>
            <pc:docMk/>
            <pc:sldMk cId="2896685421" sldId="2147471172"/>
            <ac:cxnSpMk id="99" creationId="{D1779CAD-617C-6C81-89EF-D0955B0C428C}"/>
          </ac:cxnSpMkLst>
        </pc:cxnChg>
      </pc:sldChg>
      <pc:sldChg chg="modSp add mod">
        <pc:chgData name="Sakshi Gaur" userId="edc340e3-e9f3-41ad-b8c4-967c1f08bf84" providerId="ADAL" clId="{C7A456B8-C429-4748-A1B5-5B2C1AD44E64}" dt="2023-08-28T09:24:16.313" v="2222" actId="20577"/>
        <pc:sldMkLst>
          <pc:docMk/>
          <pc:sldMk cId="1291449810" sldId="2147471173"/>
        </pc:sldMkLst>
        <pc:spChg chg="mod">
          <ac:chgData name="Sakshi Gaur" userId="edc340e3-e9f3-41ad-b8c4-967c1f08bf84" providerId="ADAL" clId="{C7A456B8-C429-4748-A1B5-5B2C1AD44E64}" dt="2023-08-28T09:24:16.313" v="2222" actId="20577"/>
          <ac:spMkLst>
            <pc:docMk/>
            <pc:sldMk cId="1291449810" sldId="2147471173"/>
            <ac:spMk id="9" creationId="{187167E8-2B09-221D-9FC1-529B01235A65}"/>
          </ac:spMkLst>
        </pc:spChg>
      </pc:sldChg>
    </pc:docChg>
  </pc:docChgLst>
  <pc:docChgLst>
    <pc:chgData name="Dhanushant" userId="S::dhanushant@nagarro.com::8346670b-e81d-47d1-af12-2ae0147ce26a" providerId="AD" clId="Web-{4322E4AE-0794-BC0B-36D0-6B8A1BEDF5A7}"/>
    <pc:docChg chg="modSld">
      <pc:chgData name="Dhanushant" userId="S::dhanushant@nagarro.com::8346670b-e81d-47d1-af12-2ae0147ce26a" providerId="AD" clId="Web-{4322E4AE-0794-BC0B-36D0-6B8A1BEDF5A7}" dt="2023-10-18T07:00:27.922" v="302" actId="20577"/>
      <pc:docMkLst>
        <pc:docMk/>
      </pc:docMkLst>
      <pc:sldChg chg="modSp">
        <pc:chgData name="Dhanushant" userId="S::dhanushant@nagarro.com::8346670b-e81d-47d1-af12-2ae0147ce26a" providerId="AD" clId="Web-{4322E4AE-0794-BC0B-36D0-6B8A1BEDF5A7}" dt="2023-10-18T06:32:44.663" v="77" actId="20577"/>
        <pc:sldMkLst>
          <pc:docMk/>
          <pc:sldMk cId="1291449810" sldId="2147471173"/>
        </pc:sldMkLst>
        <pc:spChg chg="mod">
          <ac:chgData name="Dhanushant" userId="S::dhanushant@nagarro.com::8346670b-e81d-47d1-af12-2ae0147ce26a" providerId="AD" clId="Web-{4322E4AE-0794-BC0B-36D0-6B8A1BEDF5A7}" dt="2023-10-18T06:32:44.663" v="77" actId="20577"/>
          <ac:spMkLst>
            <pc:docMk/>
            <pc:sldMk cId="1291449810" sldId="2147471173"/>
            <ac:spMk id="9" creationId="{187167E8-2B09-221D-9FC1-529B01235A65}"/>
          </ac:spMkLst>
        </pc:spChg>
      </pc:sldChg>
      <pc:sldChg chg="modSp">
        <pc:chgData name="Dhanushant" userId="S::dhanushant@nagarro.com::8346670b-e81d-47d1-af12-2ae0147ce26a" providerId="AD" clId="Web-{4322E4AE-0794-BC0B-36D0-6B8A1BEDF5A7}" dt="2023-10-18T07:00:27.922" v="302" actId="20577"/>
        <pc:sldMkLst>
          <pc:docMk/>
          <pc:sldMk cId="3357397707" sldId="2147471174"/>
        </pc:sldMkLst>
        <pc:spChg chg="mod">
          <ac:chgData name="Dhanushant" userId="S::dhanushant@nagarro.com::8346670b-e81d-47d1-af12-2ae0147ce26a" providerId="AD" clId="Web-{4322E4AE-0794-BC0B-36D0-6B8A1BEDF5A7}" dt="2023-10-18T07:00:27.922" v="302" actId="20577"/>
          <ac:spMkLst>
            <pc:docMk/>
            <pc:sldMk cId="3357397707" sldId="2147471174"/>
            <ac:spMk id="9" creationId="{187167E8-2B09-221D-9FC1-529B01235A65}"/>
          </ac:spMkLst>
        </pc:spChg>
      </pc:sldChg>
    </pc:docChg>
  </pc:docChgLst>
  <pc:docChgLst>
    <pc:chgData name="Shraddha Gupta" userId="S::shraddha.gupta@nagarro.com::182abab5-b1db-407c-a1c0-0139f9332d44" providerId="AD" clId="Web-{8B2729F4-6371-6B65-8A10-55C8070B285A}"/>
    <pc:docChg chg="addSld delSld modSld sldOrd modSection">
      <pc:chgData name="Shraddha Gupta" userId="S::shraddha.gupta@nagarro.com::182abab5-b1db-407c-a1c0-0139f9332d44" providerId="AD" clId="Web-{8B2729F4-6371-6B65-8A10-55C8070B285A}" dt="2023-10-20T13:51:51.437" v="1937" actId="1076"/>
      <pc:docMkLst>
        <pc:docMk/>
      </pc:docMkLst>
      <pc:sldChg chg="addSp modSp">
        <pc:chgData name="Shraddha Gupta" userId="S::shraddha.gupta@nagarro.com::182abab5-b1db-407c-a1c0-0139f9332d44" providerId="AD" clId="Web-{8B2729F4-6371-6B65-8A10-55C8070B285A}" dt="2023-10-20T12:47:27.603" v="1554" actId="20577"/>
        <pc:sldMkLst>
          <pc:docMk/>
          <pc:sldMk cId="2482141594" sldId="2147483306"/>
        </pc:sldMkLst>
        <pc:spChg chg="add mod">
          <ac:chgData name="Shraddha Gupta" userId="S::shraddha.gupta@nagarro.com::182abab5-b1db-407c-a1c0-0139f9332d44" providerId="AD" clId="Web-{8B2729F4-6371-6B65-8A10-55C8070B285A}" dt="2023-10-20T12:28:11.293" v="728" actId="14100"/>
          <ac:spMkLst>
            <pc:docMk/>
            <pc:sldMk cId="2482141594" sldId="2147483306"/>
            <ac:spMk id="2" creationId="{A231BB13-A238-179E-6948-A817C3A7A7A7}"/>
          </ac:spMkLst>
        </pc:spChg>
        <pc:spChg chg="mod">
          <ac:chgData name="Shraddha Gupta" userId="S::shraddha.gupta@nagarro.com::182abab5-b1db-407c-a1c0-0139f9332d44" providerId="AD" clId="Web-{8B2729F4-6371-6B65-8A10-55C8070B285A}" dt="2023-10-20T12:27:19.011" v="717" actId="1076"/>
          <ac:spMkLst>
            <pc:docMk/>
            <pc:sldMk cId="2482141594" sldId="2147483306"/>
            <ac:spMk id="7" creationId="{552B4BB7-FC3E-062D-5470-5E7B3B8F4CD0}"/>
          </ac:spMkLst>
        </pc:spChg>
        <pc:spChg chg="add mod">
          <ac:chgData name="Shraddha Gupta" userId="S::shraddha.gupta@nagarro.com::182abab5-b1db-407c-a1c0-0139f9332d44" providerId="AD" clId="Web-{8B2729F4-6371-6B65-8A10-55C8070B285A}" dt="2023-10-20T12:28:08.168" v="727" actId="1076"/>
          <ac:spMkLst>
            <pc:docMk/>
            <pc:sldMk cId="2482141594" sldId="2147483306"/>
            <ac:spMk id="8" creationId="{E48C5F3A-86DA-389A-0524-1B2FB8D261E0}"/>
          </ac:spMkLst>
        </pc:spChg>
        <pc:spChg chg="mod">
          <ac:chgData name="Shraddha Gupta" userId="S::shraddha.gupta@nagarro.com::182abab5-b1db-407c-a1c0-0139f9332d44" providerId="AD" clId="Web-{8B2729F4-6371-6B65-8A10-55C8070B285A}" dt="2023-10-20T12:31:08.688" v="734" actId="14100"/>
          <ac:spMkLst>
            <pc:docMk/>
            <pc:sldMk cId="2482141594" sldId="2147483306"/>
            <ac:spMk id="10" creationId="{25317AF2-ADB0-2B8E-0BE1-0EDB196E0E8F}"/>
          </ac:spMkLst>
        </pc:spChg>
        <pc:spChg chg="mod">
          <ac:chgData name="Shraddha Gupta" userId="S::shraddha.gupta@nagarro.com::182abab5-b1db-407c-a1c0-0139f9332d44" providerId="AD" clId="Web-{8B2729F4-6371-6B65-8A10-55C8070B285A}" dt="2023-10-20T12:47:19.868" v="1544" actId="20577"/>
          <ac:spMkLst>
            <pc:docMk/>
            <pc:sldMk cId="2482141594" sldId="2147483306"/>
            <ac:spMk id="13" creationId="{C47C5ACC-1F97-2236-5DA8-5675F920B490}"/>
          </ac:spMkLst>
        </pc:spChg>
        <pc:spChg chg="mod">
          <ac:chgData name="Shraddha Gupta" userId="S::shraddha.gupta@nagarro.com::182abab5-b1db-407c-a1c0-0139f9332d44" providerId="AD" clId="Web-{8B2729F4-6371-6B65-8A10-55C8070B285A}" dt="2023-10-20T12:42:07.673" v="1251" actId="20577"/>
          <ac:spMkLst>
            <pc:docMk/>
            <pc:sldMk cId="2482141594" sldId="2147483306"/>
            <ac:spMk id="14" creationId="{269E6D5B-3568-4406-2D65-272D82958B95}"/>
          </ac:spMkLst>
        </pc:spChg>
        <pc:spChg chg="mod">
          <ac:chgData name="Shraddha Gupta" userId="S::shraddha.gupta@nagarro.com::182abab5-b1db-407c-a1c0-0139f9332d44" providerId="AD" clId="Web-{8B2729F4-6371-6B65-8A10-55C8070B285A}" dt="2023-10-20T12:26:47.463" v="665" actId="14100"/>
          <ac:spMkLst>
            <pc:docMk/>
            <pc:sldMk cId="2482141594" sldId="2147483306"/>
            <ac:spMk id="15" creationId="{7C428AA0-767F-F62E-A17D-9E667AD0EAB6}"/>
          </ac:spMkLst>
        </pc:spChg>
        <pc:spChg chg="mod">
          <ac:chgData name="Shraddha Gupta" userId="S::shraddha.gupta@nagarro.com::182abab5-b1db-407c-a1c0-0139f9332d44" providerId="AD" clId="Web-{8B2729F4-6371-6B65-8A10-55C8070B285A}" dt="2023-10-20T12:47:27.603" v="1554" actId="20577"/>
          <ac:spMkLst>
            <pc:docMk/>
            <pc:sldMk cId="2482141594" sldId="2147483306"/>
            <ac:spMk id="16" creationId="{F78903E1-D712-6460-7D62-CCCC1E988241}"/>
          </ac:spMkLst>
        </pc:spChg>
      </pc:sldChg>
      <pc:sldChg chg="addSp delSp modSp">
        <pc:chgData name="Shraddha Gupta" userId="S::shraddha.gupta@nagarro.com::182abab5-b1db-407c-a1c0-0139f9332d44" providerId="AD" clId="Web-{8B2729F4-6371-6B65-8A10-55C8070B285A}" dt="2023-10-20T13:38:54.051" v="1777" actId="20577"/>
        <pc:sldMkLst>
          <pc:docMk/>
          <pc:sldMk cId="2101095634" sldId="2147483307"/>
        </pc:sldMkLst>
        <pc:spChg chg="del mod">
          <ac:chgData name="Shraddha Gupta" userId="S::shraddha.gupta@nagarro.com::182abab5-b1db-407c-a1c0-0139f9332d44" providerId="AD" clId="Web-{8B2729F4-6371-6B65-8A10-55C8070B285A}" dt="2023-10-20T12:27:58.043" v="725"/>
          <ac:spMkLst>
            <pc:docMk/>
            <pc:sldMk cId="2101095634" sldId="2147483307"/>
            <ac:spMk id="7" creationId="{552B4BB7-FC3E-062D-5470-5E7B3B8F4CD0}"/>
          </ac:spMkLst>
        </pc:spChg>
        <pc:spChg chg="mod">
          <ac:chgData name="Shraddha Gupta" userId="S::shraddha.gupta@nagarro.com::182abab5-b1db-407c-a1c0-0139f9332d44" providerId="AD" clId="Web-{8B2729F4-6371-6B65-8A10-55C8070B285A}" dt="2023-10-20T13:38:54.051" v="1777" actId="20577"/>
          <ac:spMkLst>
            <pc:docMk/>
            <pc:sldMk cId="2101095634" sldId="2147483307"/>
            <ac:spMk id="9" creationId="{F0A0A49F-D222-F22D-BDB3-7D8C790E2520}"/>
          </ac:spMkLst>
        </pc:spChg>
        <pc:spChg chg="del">
          <ac:chgData name="Shraddha Gupta" userId="S::shraddha.gupta@nagarro.com::182abab5-b1db-407c-a1c0-0139f9332d44" providerId="AD" clId="Web-{8B2729F4-6371-6B65-8A10-55C8070B285A}" dt="2023-10-20T12:27:38.011" v="722"/>
          <ac:spMkLst>
            <pc:docMk/>
            <pc:sldMk cId="2101095634" sldId="2147483307"/>
            <ac:spMk id="10" creationId="{25317AF2-ADB0-2B8E-0BE1-0EDB196E0E8F}"/>
          </ac:spMkLst>
        </pc:spChg>
        <pc:spChg chg="mod">
          <ac:chgData name="Shraddha Gupta" userId="S::shraddha.gupta@nagarro.com::182abab5-b1db-407c-a1c0-0139f9332d44" providerId="AD" clId="Web-{8B2729F4-6371-6B65-8A10-55C8070B285A}" dt="2023-10-20T12:53:20.392" v="1609" actId="20577"/>
          <ac:spMkLst>
            <pc:docMk/>
            <pc:sldMk cId="2101095634" sldId="2147483307"/>
            <ac:spMk id="11" creationId="{F0CD7E1F-1413-FFFC-0DBC-0653DB61757B}"/>
          </ac:spMkLst>
        </pc:spChg>
        <pc:spChg chg="mod">
          <ac:chgData name="Shraddha Gupta" userId="S::shraddha.gupta@nagarro.com::182abab5-b1db-407c-a1c0-0139f9332d44" providerId="AD" clId="Web-{8B2729F4-6371-6B65-8A10-55C8070B285A}" dt="2023-10-20T12:52:47.501" v="1604"/>
          <ac:spMkLst>
            <pc:docMk/>
            <pc:sldMk cId="2101095634" sldId="2147483307"/>
            <ac:spMk id="12" creationId="{B851C63B-F430-F4F4-7DEF-9BC1880285FD}"/>
          </ac:spMkLst>
        </pc:spChg>
        <pc:spChg chg="mod">
          <ac:chgData name="Shraddha Gupta" userId="S::shraddha.gupta@nagarro.com::182abab5-b1db-407c-a1c0-0139f9332d44" providerId="AD" clId="Web-{8B2729F4-6371-6B65-8A10-55C8070B285A}" dt="2023-10-20T12:33:49.739" v="838" actId="14100"/>
          <ac:spMkLst>
            <pc:docMk/>
            <pc:sldMk cId="2101095634" sldId="2147483307"/>
            <ac:spMk id="13" creationId="{C47C5ACC-1F97-2236-5DA8-5675F920B490}"/>
          </ac:spMkLst>
        </pc:spChg>
        <pc:spChg chg="mod">
          <ac:chgData name="Shraddha Gupta" userId="S::shraddha.gupta@nagarro.com::182abab5-b1db-407c-a1c0-0139f9332d44" providerId="AD" clId="Web-{8B2729F4-6371-6B65-8A10-55C8070B285A}" dt="2023-10-20T12:52:37.641" v="1603"/>
          <ac:spMkLst>
            <pc:docMk/>
            <pc:sldMk cId="2101095634" sldId="2147483307"/>
            <ac:spMk id="14" creationId="{269E6D5B-3568-4406-2D65-272D82958B95}"/>
          </ac:spMkLst>
        </pc:spChg>
        <pc:spChg chg="mod">
          <ac:chgData name="Shraddha Gupta" userId="S::shraddha.gupta@nagarro.com::182abab5-b1db-407c-a1c0-0139f9332d44" providerId="AD" clId="Web-{8B2729F4-6371-6B65-8A10-55C8070B285A}" dt="2023-10-20T12:52:28.907" v="1602"/>
          <ac:spMkLst>
            <pc:docMk/>
            <pc:sldMk cId="2101095634" sldId="2147483307"/>
            <ac:spMk id="15" creationId="{7C428AA0-767F-F62E-A17D-9E667AD0EAB6}"/>
          </ac:spMkLst>
        </pc:spChg>
        <pc:spChg chg="mod">
          <ac:chgData name="Shraddha Gupta" userId="S::shraddha.gupta@nagarro.com::182abab5-b1db-407c-a1c0-0139f9332d44" providerId="AD" clId="Web-{8B2729F4-6371-6B65-8A10-55C8070B285A}" dt="2023-10-20T12:34:09.036" v="867" actId="14100"/>
          <ac:spMkLst>
            <pc:docMk/>
            <pc:sldMk cId="2101095634" sldId="2147483307"/>
            <ac:spMk id="16" creationId="{F78903E1-D712-6460-7D62-CCCC1E988241}"/>
          </ac:spMkLst>
        </pc:spChg>
        <pc:spChg chg="mod">
          <ac:chgData name="Shraddha Gupta" userId="S::shraddha.gupta@nagarro.com::182abab5-b1db-407c-a1c0-0139f9332d44" providerId="AD" clId="Web-{8B2729F4-6371-6B65-8A10-55C8070B285A}" dt="2023-10-20T12:37:26.307" v="1130" actId="1076"/>
          <ac:spMkLst>
            <pc:docMk/>
            <pc:sldMk cId="2101095634" sldId="2147483307"/>
            <ac:spMk id="17" creationId="{3EFB1C44-564A-026E-75E1-9BAEF80551C3}"/>
          </ac:spMkLst>
        </pc:spChg>
        <pc:spChg chg="mod">
          <ac:chgData name="Shraddha Gupta" userId="S::shraddha.gupta@nagarro.com::182abab5-b1db-407c-a1c0-0139f9332d44" providerId="AD" clId="Web-{8B2729F4-6371-6B65-8A10-55C8070B285A}" dt="2023-10-20T12:51:45.124" v="1595" actId="20577"/>
          <ac:spMkLst>
            <pc:docMk/>
            <pc:sldMk cId="2101095634" sldId="2147483307"/>
            <ac:spMk id="18" creationId="{FCAD76B4-AB6A-C068-D1B2-67C671B5A272}"/>
          </ac:spMkLst>
        </pc:spChg>
        <pc:spChg chg="add mod">
          <ac:chgData name="Shraddha Gupta" userId="S::shraddha.gupta@nagarro.com::182abab5-b1db-407c-a1c0-0139f9332d44" providerId="AD" clId="Web-{8B2729F4-6371-6B65-8A10-55C8070B285A}" dt="2023-10-20T12:52:21.703" v="1600"/>
          <ac:spMkLst>
            <pc:docMk/>
            <pc:sldMk cId="2101095634" sldId="2147483307"/>
            <ac:spMk id="21" creationId="{0D16A520-2CEF-CAC1-4B3C-1785AF108949}"/>
          </ac:spMkLst>
        </pc:spChg>
        <pc:spChg chg="add mod">
          <ac:chgData name="Shraddha Gupta" userId="S::shraddha.gupta@nagarro.com::182abab5-b1db-407c-a1c0-0139f9332d44" providerId="AD" clId="Web-{8B2729F4-6371-6B65-8A10-55C8070B285A}" dt="2023-10-20T13:32:49.695" v="1659" actId="20577"/>
          <ac:spMkLst>
            <pc:docMk/>
            <pc:sldMk cId="2101095634" sldId="2147483307"/>
            <ac:spMk id="22" creationId="{17188515-D267-7E09-6985-4145DFDF6F94}"/>
          </ac:spMkLst>
        </pc:spChg>
        <pc:spChg chg="add mod">
          <ac:chgData name="Shraddha Gupta" userId="S::shraddha.gupta@nagarro.com::182abab5-b1db-407c-a1c0-0139f9332d44" providerId="AD" clId="Web-{8B2729F4-6371-6B65-8A10-55C8070B285A}" dt="2023-10-20T12:52:13.750" v="1598"/>
          <ac:spMkLst>
            <pc:docMk/>
            <pc:sldMk cId="2101095634" sldId="2147483307"/>
            <ac:spMk id="23" creationId="{22CE4094-851C-8F2A-A92F-6E99512E3439}"/>
          </ac:spMkLst>
        </pc:spChg>
        <pc:spChg chg="add mod">
          <ac:chgData name="Shraddha Gupta" userId="S::shraddha.gupta@nagarro.com::182abab5-b1db-407c-a1c0-0139f9332d44" providerId="AD" clId="Web-{8B2729F4-6371-6B65-8A10-55C8070B285A}" dt="2023-10-20T12:52:19" v="1599"/>
          <ac:spMkLst>
            <pc:docMk/>
            <pc:sldMk cId="2101095634" sldId="2147483307"/>
            <ac:spMk id="24" creationId="{82A655F0-6E18-E927-1B6E-F6A2A86BC117}"/>
          </ac:spMkLst>
        </pc:spChg>
      </pc:sldChg>
      <pc:sldChg chg="addSp delSp modSp new del mod modClrScheme chgLayout">
        <pc:chgData name="Shraddha Gupta" userId="S::shraddha.gupta@nagarro.com::182abab5-b1db-407c-a1c0-0139f9332d44" providerId="AD" clId="Web-{8B2729F4-6371-6B65-8A10-55C8070B285A}" dt="2023-10-20T13:43:16.451" v="1831"/>
        <pc:sldMkLst>
          <pc:docMk/>
          <pc:sldMk cId="871549143" sldId="2147483310"/>
        </pc:sldMkLst>
        <pc:spChg chg="del">
          <ac:chgData name="Shraddha Gupta" userId="S::shraddha.gupta@nagarro.com::182abab5-b1db-407c-a1c0-0139f9332d44" providerId="AD" clId="Web-{8B2729F4-6371-6B65-8A10-55C8070B285A}" dt="2023-10-20T13:39:31.037" v="1779"/>
          <ac:spMkLst>
            <pc:docMk/>
            <pc:sldMk cId="871549143" sldId="2147483310"/>
            <ac:spMk id="2" creationId="{22F4D503-717E-0B91-0CA7-1D0F0FE5A7EC}"/>
          </ac:spMkLst>
        </pc:spChg>
        <pc:spChg chg="del">
          <ac:chgData name="Shraddha Gupta" userId="S::shraddha.gupta@nagarro.com::182abab5-b1db-407c-a1c0-0139f9332d44" providerId="AD" clId="Web-{8B2729F4-6371-6B65-8A10-55C8070B285A}" dt="2023-10-20T13:39:31.037" v="1779"/>
          <ac:spMkLst>
            <pc:docMk/>
            <pc:sldMk cId="871549143" sldId="2147483310"/>
            <ac:spMk id="3" creationId="{E78DBED5-260A-4FC9-E4D8-B5825E45B972}"/>
          </ac:spMkLst>
        </pc:spChg>
        <pc:spChg chg="del">
          <ac:chgData name="Shraddha Gupta" userId="S::shraddha.gupta@nagarro.com::182abab5-b1db-407c-a1c0-0139f9332d44" providerId="AD" clId="Web-{8B2729F4-6371-6B65-8A10-55C8070B285A}" dt="2023-10-20T13:39:31.037" v="1779"/>
          <ac:spMkLst>
            <pc:docMk/>
            <pc:sldMk cId="871549143" sldId="2147483310"/>
            <ac:spMk id="4" creationId="{9CDB6772-F144-C166-037C-3E90BD8EAC01}"/>
          </ac:spMkLst>
        </pc:spChg>
        <pc:spChg chg="add mod">
          <ac:chgData name="Shraddha Gupta" userId="S::shraddha.gupta@nagarro.com::182abab5-b1db-407c-a1c0-0139f9332d44" providerId="AD" clId="Web-{8B2729F4-6371-6B65-8A10-55C8070B285A}" dt="2023-10-20T13:41:02.821" v="1813" actId="1076"/>
          <ac:spMkLst>
            <pc:docMk/>
            <pc:sldMk cId="871549143" sldId="2147483310"/>
            <ac:spMk id="6" creationId="{FC60F77E-3CC8-8C88-3A8A-FB8E40930979}"/>
          </ac:spMkLst>
        </pc:spChg>
        <pc:picChg chg="add mod">
          <ac:chgData name="Shraddha Gupta" userId="S::shraddha.gupta@nagarro.com::182abab5-b1db-407c-a1c0-0139f9332d44" providerId="AD" clId="Web-{8B2729F4-6371-6B65-8A10-55C8070B285A}" dt="2023-10-20T13:39:59.225" v="1786" actId="1076"/>
          <ac:picMkLst>
            <pc:docMk/>
            <pc:sldMk cId="871549143" sldId="2147483310"/>
            <ac:picMk id="5" creationId="{E3D7F6AD-39F5-A972-0889-0FFE5639CDE0}"/>
          </ac:picMkLst>
        </pc:picChg>
      </pc:sldChg>
      <pc:sldChg chg="addSp modSp add replId">
        <pc:chgData name="Shraddha Gupta" userId="S::shraddha.gupta@nagarro.com::182abab5-b1db-407c-a1c0-0139f9332d44" providerId="AD" clId="Web-{8B2729F4-6371-6B65-8A10-55C8070B285A}" dt="2023-10-20T13:43:08.138" v="1830" actId="14100"/>
        <pc:sldMkLst>
          <pc:docMk/>
          <pc:sldMk cId="541305493" sldId="2147483311"/>
        </pc:sldMkLst>
        <pc:spChg chg="mod">
          <ac:chgData name="Shraddha Gupta" userId="S::shraddha.gupta@nagarro.com::182abab5-b1db-407c-a1c0-0139f9332d44" providerId="AD" clId="Web-{8B2729F4-6371-6B65-8A10-55C8070B285A}" dt="2023-10-20T13:43:08.138" v="1830" actId="14100"/>
          <ac:spMkLst>
            <pc:docMk/>
            <pc:sldMk cId="541305493" sldId="2147483311"/>
            <ac:spMk id="3" creationId="{110A9D5F-293F-3FBD-57A3-3EA61D51130E}"/>
          </ac:spMkLst>
        </pc:spChg>
        <pc:picChg chg="add mod">
          <ac:chgData name="Shraddha Gupta" userId="S::shraddha.gupta@nagarro.com::182abab5-b1db-407c-a1c0-0139f9332d44" providerId="AD" clId="Web-{8B2729F4-6371-6B65-8A10-55C8070B285A}" dt="2023-10-20T13:42:45.590" v="1828" actId="14100"/>
          <ac:picMkLst>
            <pc:docMk/>
            <pc:sldMk cId="541305493" sldId="2147483311"/>
            <ac:picMk id="4" creationId="{8F55D138-4F70-9009-5524-86453BEF4E9E}"/>
          </ac:picMkLst>
        </pc:picChg>
      </pc:sldChg>
      <pc:sldChg chg="addSp delSp modSp add replId">
        <pc:chgData name="Shraddha Gupta" userId="S::shraddha.gupta@nagarro.com::182abab5-b1db-407c-a1c0-0139f9332d44" providerId="AD" clId="Web-{8B2729F4-6371-6B65-8A10-55C8070B285A}" dt="2023-10-20T13:44:37.063" v="1858" actId="1076"/>
        <pc:sldMkLst>
          <pc:docMk/>
          <pc:sldMk cId="3272682163" sldId="2147483312"/>
        </pc:sldMkLst>
        <pc:spChg chg="mod">
          <ac:chgData name="Shraddha Gupta" userId="S::shraddha.gupta@nagarro.com::182abab5-b1db-407c-a1c0-0139f9332d44" providerId="AD" clId="Web-{8B2729F4-6371-6B65-8A10-55C8070B285A}" dt="2023-10-20T13:44:26.890" v="1855" actId="20577"/>
          <ac:spMkLst>
            <pc:docMk/>
            <pc:sldMk cId="3272682163" sldId="2147483312"/>
            <ac:spMk id="3" creationId="{110A9D5F-293F-3FBD-57A3-3EA61D51130E}"/>
          </ac:spMkLst>
        </pc:spChg>
        <pc:picChg chg="add mod">
          <ac:chgData name="Shraddha Gupta" userId="S::shraddha.gupta@nagarro.com::182abab5-b1db-407c-a1c0-0139f9332d44" providerId="AD" clId="Web-{8B2729F4-6371-6B65-8A10-55C8070B285A}" dt="2023-10-20T13:44:37.063" v="1858" actId="1076"/>
          <ac:picMkLst>
            <pc:docMk/>
            <pc:sldMk cId="3272682163" sldId="2147483312"/>
            <ac:picMk id="2" creationId="{F4BA4187-B3E6-CF42-11E5-5B10170157AB}"/>
          </ac:picMkLst>
        </pc:picChg>
        <pc:picChg chg="del">
          <ac:chgData name="Shraddha Gupta" userId="S::shraddha.gupta@nagarro.com::182abab5-b1db-407c-a1c0-0139f9332d44" providerId="AD" clId="Web-{8B2729F4-6371-6B65-8A10-55C8070B285A}" dt="2023-10-20T13:44:18.093" v="1834"/>
          <ac:picMkLst>
            <pc:docMk/>
            <pc:sldMk cId="3272682163" sldId="2147483312"/>
            <ac:picMk id="4" creationId="{8F55D138-4F70-9009-5524-86453BEF4E9E}"/>
          </ac:picMkLst>
        </pc:picChg>
      </pc:sldChg>
      <pc:sldChg chg="addSp delSp modSp add ord replId">
        <pc:chgData name="Shraddha Gupta" userId="S::shraddha.gupta@nagarro.com::182abab5-b1db-407c-a1c0-0139f9332d44" providerId="AD" clId="Web-{8B2729F4-6371-6B65-8A10-55C8070B285A}" dt="2023-10-20T13:51:15.717" v="1933"/>
        <pc:sldMkLst>
          <pc:docMk/>
          <pc:sldMk cId="1812908486" sldId="2147483313"/>
        </pc:sldMkLst>
        <pc:spChg chg="mod">
          <ac:chgData name="Shraddha Gupta" userId="S::shraddha.gupta@nagarro.com::182abab5-b1db-407c-a1c0-0139f9332d44" providerId="AD" clId="Web-{8B2729F4-6371-6B65-8A10-55C8070B285A}" dt="2023-10-20T13:45:37.783" v="1866" actId="20577"/>
          <ac:spMkLst>
            <pc:docMk/>
            <pc:sldMk cId="1812908486" sldId="2147483313"/>
            <ac:spMk id="3" creationId="{110A9D5F-293F-3FBD-57A3-3EA61D51130E}"/>
          </ac:spMkLst>
        </pc:spChg>
        <pc:picChg chg="add mod">
          <ac:chgData name="Shraddha Gupta" userId="S::shraddha.gupta@nagarro.com::182abab5-b1db-407c-a1c0-0139f9332d44" providerId="AD" clId="Web-{8B2729F4-6371-6B65-8A10-55C8070B285A}" dt="2023-10-20T13:45:29.033" v="1863" actId="1076"/>
          <ac:picMkLst>
            <pc:docMk/>
            <pc:sldMk cId="1812908486" sldId="2147483313"/>
            <ac:picMk id="2" creationId="{C2B07991-9ADD-E535-09D0-1B144F6EEB36}"/>
          </ac:picMkLst>
        </pc:picChg>
        <pc:picChg chg="del">
          <ac:chgData name="Shraddha Gupta" userId="S::shraddha.gupta@nagarro.com::182abab5-b1db-407c-a1c0-0139f9332d44" providerId="AD" clId="Web-{8B2729F4-6371-6B65-8A10-55C8070B285A}" dt="2023-10-20T13:45:20.642" v="1859"/>
          <ac:picMkLst>
            <pc:docMk/>
            <pc:sldMk cId="1812908486" sldId="2147483313"/>
            <ac:picMk id="4" creationId="{8F55D138-4F70-9009-5524-86453BEF4E9E}"/>
          </ac:picMkLst>
        </pc:picChg>
      </pc:sldChg>
      <pc:sldChg chg="addSp delSp modSp add replId">
        <pc:chgData name="Shraddha Gupta" userId="S::shraddha.gupta@nagarro.com::182abab5-b1db-407c-a1c0-0139f9332d44" providerId="AD" clId="Web-{8B2729F4-6371-6B65-8A10-55C8070B285A}" dt="2023-10-20T13:47:16.474" v="1882" actId="1076"/>
        <pc:sldMkLst>
          <pc:docMk/>
          <pc:sldMk cId="1989753539" sldId="2147483314"/>
        </pc:sldMkLst>
        <pc:spChg chg="mod">
          <ac:chgData name="Shraddha Gupta" userId="S::shraddha.gupta@nagarro.com::182abab5-b1db-407c-a1c0-0139f9332d44" providerId="AD" clId="Web-{8B2729F4-6371-6B65-8A10-55C8070B285A}" dt="2023-10-20T13:46:55.052" v="1874" actId="20577"/>
          <ac:spMkLst>
            <pc:docMk/>
            <pc:sldMk cId="1989753539" sldId="2147483314"/>
            <ac:spMk id="3" creationId="{110A9D5F-293F-3FBD-57A3-3EA61D51130E}"/>
          </ac:spMkLst>
        </pc:spChg>
        <pc:picChg chg="del">
          <ac:chgData name="Shraddha Gupta" userId="S::shraddha.gupta@nagarro.com::182abab5-b1db-407c-a1c0-0139f9332d44" providerId="AD" clId="Web-{8B2729F4-6371-6B65-8A10-55C8070B285A}" dt="2023-10-20T13:46:56.927" v="1875"/>
          <ac:picMkLst>
            <pc:docMk/>
            <pc:sldMk cId="1989753539" sldId="2147483314"/>
            <ac:picMk id="2" creationId="{C2B07991-9ADD-E535-09D0-1B144F6EEB36}"/>
          </ac:picMkLst>
        </pc:picChg>
        <pc:picChg chg="add mod">
          <ac:chgData name="Shraddha Gupta" userId="S::shraddha.gupta@nagarro.com::182abab5-b1db-407c-a1c0-0139f9332d44" providerId="AD" clId="Web-{8B2729F4-6371-6B65-8A10-55C8070B285A}" dt="2023-10-20T13:47:16.474" v="1882" actId="1076"/>
          <ac:picMkLst>
            <pc:docMk/>
            <pc:sldMk cId="1989753539" sldId="2147483314"/>
            <ac:picMk id="4" creationId="{D9CA2003-9B0B-3EE9-4021-945842B0BA9C}"/>
          </ac:picMkLst>
        </pc:picChg>
      </pc:sldChg>
      <pc:sldChg chg="addSp delSp modSp add ord replId">
        <pc:chgData name="Shraddha Gupta" userId="S::shraddha.gupta@nagarro.com::182abab5-b1db-407c-a1c0-0139f9332d44" providerId="AD" clId="Web-{8B2729F4-6371-6B65-8A10-55C8070B285A}" dt="2023-10-20T13:51:51.437" v="1937" actId="1076"/>
        <pc:sldMkLst>
          <pc:docMk/>
          <pc:sldMk cId="2966405570" sldId="2147483315"/>
        </pc:sldMkLst>
        <pc:spChg chg="mod">
          <ac:chgData name="Shraddha Gupta" userId="S::shraddha.gupta@nagarro.com::182abab5-b1db-407c-a1c0-0139f9332d44" providerId="AD" clId="Web-{8B2729F4-6371-6B65-8A10-55C8070B285A}" dt="2023-10-20T13:48:55.728" v="1899" actId="20577"/>
          <ac:spMkLst>
            <pc:docMk/>
            <pc:sldMk cId="2966405570" sldId="2147483315"/>
            <ac:spMk id="3" creationId="{110A9D5F-293F-3FBD-57A3-3EA61D51130E}"/>
          </ac:spMkLst>
        </pc:spChg>
        <pc:picChg chg="del">
          <ac:chgData name="Shraddha Gupta" userId="S::shraddha.gupta@nagarro.com::182abab5-b1db-407c-a1c0-0139f9332d44" providerId="AD" clId="Web-{8B2729F4-6371-6B65-8A10-55C8070B285A}" dt="2023-10-20T13:48:57.353" v="1900"/>
          <ac:picMkLst>
            <pc:docMk/>
            <pc:sldMk cId="2966405570" sldId="2147483315"/>
            <ac:picMk id="2" creationId="{C2B07991-9ADD-E535-09D0-1B144F6EEB36}"/>
          </ac:picMkLst>
        </pc:picChg>
        <pc:picChg chg="add mod">
          <ac:chgData name="Shraddha Gupta" userId="S::shraddha.gupta@nagarro.com::182abab5-b1db-407c-a1c0-0139f9332d44" providerId="AD" clId="Web-{8B2729F4-6371-6B65-8A10-55C8070B285A}" dt="2023-10-20T13:51:51.437" v="1937" actId="1076"/>
          <ac:picMkLst>
            <pc:docMk/>
            <pc:sldMk cId="2966405570" sldId="2147483315"/>
            <ac:picMk id="4" creationId="{2DC141DC-AA61-A248-0109-D49A0DD41D83}"/>
          </ac:picMkLst>
        </pc:picChg>
      </pc:sldChg>
      <pc:sldChg chg="addSp delSp modSp add ord replId">
        <pc:chgData name="Shraddha Gupta" userId="S::shraddha.gupta@nagarro.com::182abab5-b1db-407c-a1c0-0139f9332d44" providerId="AD" clId="Web-{8B2729F4-6371-6B65-8A10-55C8070B285A}" dt="2023-10-20T13:51:18.764" v="1934"/>
        <pc:sldMkLst>
          <pc:docMk/>
          <pc:sldMk cId="3525230559" sldId="2147483316"/>
        </pc:sldMkLst>
        <pc:spChg chg="mod">
          <ac:chgData name="Shraddha Gupta" userId="S::shraddha.gupta@nagarro.com::182abab5-b1db-407c-a1c0-0139f9332d44" providerId="AD" clId="Web-{8B2729F4-6371-6B65-8A10-55C8070B285A}" dt="2023-10-20T13:50:33.012" v="1925" actId="20577"/>
          <ac:spMkLst>
            <pc:docMk/>
            <pc:sldMk cId="3525230559" sldId="2147483316"/>
            <ac:spMk id="3" creationId="{110A9D5F-293F-3FBD-57A3-3EA61D51130E}"/>
          </ac:spMkLst>
        </pc:spChg>
        <pc:picChg chg="add mod">
          <ac:chgData name="Shraddha Gupta" userId="S::shraddha.gupta@nagarro.com::182abab5-b1db-407c-a1c0-0139f9332d44" providerId="AD" clId="Web-{8B2729F4-6371-6B65-8A10-55C8070B285A}" dt="2023-10-20T13:50:44.497" v="1931" actId="1076"/>
          <ac:picMkLst>
            <pc:docMk/>
            <pc:sldMk cId="3525230559" sldId="2147483316"/>
            <ac:picMk id="2" creationId="{846EBCC4-850E-B2B4-2F7B-57C720ECDD95}"/>
          </ac:picMkLst>
        </pc:picChg>
        <pc:picChg chg="del">
          <ac:chgData name="Shraddha Gupta" userId="S::shraddha.gupta@nagarro.com::182abab5-b1db-407c-a1c0-0139f9332d44" providerId="AD" clId="Web-{8B2729F4-6371-6B65-8A10-55C8070B285A}" dt="2023-10-20T13:50:34.450" v="1926"/>
          <ac:picMkLst>
            <pc:docMk/>
            <pc:sldMk cId="3525230559" sldId="2147483316"/>
            <ac:picMk id="4" creationId="{2DC141DC-AA61-A248-0109-D49A0DD41D83}"/>
          </ac:picMkLst>
        </pc:picChg>
      </pc:sldChg>
    </pc:docChg>
  </pc:docChgLst>
  <pc:docChgLst>
    <pc:chgData name="Radhika Tapdiya" userId="S::radhika.tapdiya@nagarro.com::7bd1b786-201f-46a4-b6f9-823c633154bc" providerId="AD" clId="Web-{18F4D335-6332-4620-A33A-D0B9DC5F150D}"/>
    <pc:docChg chg="addSld modSld modSection">
      <pc:chgData name="Radhika Tapdiya" userId="S::radhika.tapdiya@nagarro.com::7bd1b786-201f-46a4-b6f9-823c633154bc" providerId="AD" clId="Web-{18F4D335-6332-4620-A33A-D0B9DC5F150D}" dt="2023-10-23T08:05:21.889" v="1210" actId="20577"/>
      <pc:docMkLst>
        <pc:docMk/>
      </pc:docMkLst>
      <pc:sldChg chg="addSp delSp modSp">
        <pc:chgData name="Radhika Tapdiya" userId="S::radhika.tapdiya@nagarro.com::7bd1b786-201f-46a4-b6f9-823c633154bc" providerId="AD" clId="Web-{18F4D335-6332-4620-A33A-D0B9DC5F150D}" dt="2023-10-23T08:04:00.632" v="1196" actId="14100"/>
        <pc:sldMkLst>
          <pc:docMk/>
          <pc:sldMk cId="2482141594" sldId="2147483306"/>
        </pc:sldMkLst>
        <pc:spChg chg="mod">
          <ac:chgData name="Radhika Tapdiya" userId="S::radhika.tapdiya@nagarro.com::7bd1b786-201f-46a4-b6f9-823c633154bc" providerId="AD" clId="Web-{18F4D335-6332-4620-A33A-D0B9DC5F150D}" dt="2023-10-23T08:02:46.627" v="1137" actId="14100"/>
          <ac:spMkLst>
            <pc:docMk/>
            <pc:sldMk cId="2482141594" sldId="2147483306"/>
            <ac:spMk id="2" creationId="{A231BB13-A238-179E-6948-A817C3A7A7A7}"/>
          </ac:spMkLst>
        </pc:spChg>
        <pc:spChg chg="mod">
          <ac:chgData name="Radhika Tapdiya" userId="S::radhika.tapdiya@nagarro.com::7bd1b786-201f-46a4-b6f9-823c633154bc" providerId="AD" clId="Web-{18F4D335-6332-4620-A33A-D0B9DC5F150D}" dt="2023-10-23T08:04:00.632" v="1196" actId="14100"/>
          <ac:spMkLst>
            <pc:docMk/>
            <pc:sldMk cId="2482141594" sldId="2147483306"/>
            <ac:spMk id="8" creationId="{E48C5F3A-86DA-389A-0524-1B2FB8D261E0}"/>
          </ac:spMkLst>
        </pc:spChg>
        <pc:spChg chg="add del mod">
          <ac:chgData name="Radhika Tapdiya" userId="S::radhika.tapdiya@nagarro.com::7bd1b786-201f-46a4-b6f9-823c633154bc" providerId="AD" clId="Web-{18F4D335-6332-4620-A33A-D0B9DC5F150D}" dt="2023-10-23T07:17:46.473" v="46"/>
          <ac:spMkLst>
            <pc:docMk/>
            <pc:sldMk cId="2482141594" sldId="2147483306"/>
            <ac:spMk id="9" creationId="{AB454941-D472-E434-97DC-4440FC68E111}"/>
          </ac:spMkLst>
        </pc:spChg>
        <pc:spChg chg="mod">
          <ac:chgData name="Radhika Tapdiya" userId="S::radhika.tapdiya@nagarro.com::7bd1b786-201f-46a4-b6f9-823c633154bc" providerId="AD" clId="Web-{18F4D335-6332-4620-A33A-D0B9DC5F150D}" dt="2023-10-23T08:02:35.751" v="1134" actId="1076"/>
          <ac:spMkLst>
            <pc:docMk/>
            <pc:sldMk cId="2482141594" sldId="2147483306"/>
            <ac:spMk id="13" creationId="{C47C5ACC-1F97-2236-5DA8-5675F920B490}"/>
          </ac:spMkLst>
        </pc:spChg>
        <pc:spChg chg="mod">
          <ac:chgData name="Radhika Tapdiya" userId="S::radhika.tapdiya@nagarro.com::7bd1b786-201f-46a4-b6f9-823c633154bc" providerId="AD" clId="Web-{18F4D335-6332-4620-A33A-D0B9DC5F150D}" dt="2023-10-23T07:31:21.908" v="419" actId="20577"/>
          <ac:spMkLst>
            <pc:docMk/>
            <pc:sldMk cId="2482141594" sldId="2147483306"/>
            <ac:spMk id="14" creationId="{269E6D5B-3568-4406-2D65-272D82958B95}"/>
          </ac:spMkLst>
        </pc:spChg>
        <pc:spChg chg="mod">
          <ac:chgData name="Radhika Tapdiya" userId="S::radhika.tapdiya@nagarro.com::7bd1b786-201f-46a4-b6f9-823c633154bc" providerId="AD" clId="Web-{18F4D335-6332-4620-A33A-D0B9DC5F150D}" dt="2023-10-23T08:02:29.798" v="1133" actId="1076"/>
          <ac:spMkLst>
            <pc:docMk/>
            <pc:sldMk cId="2482141594" sldId="2147483306"/>
            <ac:spMk id="16" creationId="{F78903E1-D712-6460-7D62-CCCC1E988241}"/>
          </ac:spMkLst>
        </pc:spChg>
      </pc:sldChg>
      <pc:sldChg chg="addSp delSp modSp">
        <pc:chgData name="Radhika Tapdiya" userId="S::radhika.tapdiya@nagarro.com::7bd1b786-201f-46a4-b6f9-823c633154bc" providerId="AD" clId="Web-{18F4D335-6332-4620-A33A-D0B9DC5F150D}" dt="2023-10-23T07:47:31.809" v="690" actId="14100"/>
        <pc:sldMkLst>
          <pc:docMk/>
          <pc:sldMk cId="2101095634" sldId="2147483307"/>
        </pc:sldMkLst>
        <pc:spChg chg="add del mod">
          <ac:chgData name="Radhika Tapdiya" userId="S::radhika.tapdiya@nagarro.com::7bd1b786-201f-46a4-b6f9-823c633154bc" providerId="AD" clId="Web-{18F4D335-6332-4620-A33A-D0B9DC5F150D}" dt="2023-10-23T07:46:38.836" v="677"/>
          <ac:spMkLst>
            <pc:docMk/>
            <pc:sldMk cId="2101095634" sldId="2147483307"/>
            <ac:spMk id="7" creationId="{EE0F1D07-F42F-9AC2-571E-F4AC8684533E}"/>
          </ac:spMkLst>
        </pc:spChg>
        <pc:spChg chg="del mod">
          <ac:chgData name="Radhika Tapdiya" userId="S::radhika.tapdiya@nagarro.com::7bd1b786-201f-46a4-b6f9-823c633154bc" providerId="AD" clId="Web-{18F4D335-6332-4620-A33A-D0B9DC5F150D}" dt="2023-10-23T07:46:20.116" v="672"/>
          <ac:spMkLst>
            <pc:docMk/>
            <pc:sldMk cId="2101095634" sldId="2147483307"/>
            <ac:spMk id="9" creationId="{F0A0A49F-D222-F22D-BDB3-7D8C790E2520}"/>
          </ac:spMkLst>
        </pc:spChg>
        <pc:spChg chg="del">
          <ac:chgData name="Radhika Tapdiya" userId="S::radhika.tapdiya@nagarro.com::7bd1b786-201f-46a4-b6f9-823c633154bc" providerId="AD" clId="Web-{18F4D335-6332-4620-A33A-D0B9DC5F150D}" dt="2023-10-23T07:46:09.974" v="670"/>
          <ac:spMkLst>
            <pc:docMk/>
            <pc:sldMk cId="2101095634" sldId="2147483307"/>
            <ac:spMk id="11" creationId="{F0CD7E1F-1413-FFFC-0DBC-0653DB61757B}"/>
          </ac:spMkLst>
        </pc:spChg>
        <pc:spChg chg="mod">
          <ac:chgData name="Radhika Tapdiya" userId="S::radhika.tapdiya@nagarro.com::7bd1b786-201f-46a4-b6f9-823c633154bc" providerId="AD" clId="Web-{18F4D335-6332-4620-A33A-D0B9DC5F150D}" dt="2023-10-23T07:46:52.978" v="680" actId="1076"/>
          <ac:spMkLst>
            <pc:docMk/>
            <pc:sldMk cId="2101095634" sldId="2147483307"/>
            <ac:spMk id="12" creationId="{B851C63B-F430-F4F4-7DEF-9BC1880285FD}"/>
          </ac:spMkLst>
        </pc:spChg>
        <pc:spChg chg="mod">
          <ac:chgData name="Radhika Tapdiya" userId="S::radhika.tapdiya@nagarro.com::7bd1b786-201f-46a4-b6f9-823c633154bc" providerId="AD" clId="Web-{18F4D335-6332-4620-A33A-D0B9DC5F150D}" dt="2023-10-23T07:47:31.809" v="690" actId="14100"/>
          <ac:spMkLst>
            <pc:docMk/>
            <pc:sldMk cId="2101095634" sldId="2147483307"/>
            <ac:spMk id="13" creationId="{C47C5ACC-1F97-2236-5DA8-5675F920B490}"/>
          </ac:spMkLst>
        </pc:spChg>
        <pc:spChg chg="mod">
          <ac:chgData name="Radhika Tapdiya" userId="S::radhika.tapdiya@nagarro.com::7bd1b786-201f-46a4-b6f9-823c633154bc" providerId="AD" clId="Web-{18F4D335-6332-4620-A33A-D0B9DC5F150D}" dt="2023-10-23T07:47:09.604" v="684" actId="14100"/>
          <ac:spMkLst>
            <pc:docMk/>
            <pc:sldMk cId="2101095634" sldId="2147483307"/>
            <ac:spMk id="14" creationId="{269E6D5B-3568-4406-2D65-272D82958B95}"/>
          </ac:spMkLst>
        </pc:spChg>
        <pc:spChg chg="mod">
          <ac:chgData name="Radhika Tapdiya" userId="S::radhika.tapdiya@nagarro.com::7bd1b786-201f-46a4-b6f9-823c633154bc" providerId="AD" clId="Web-{18F4D335-6332-4620-A33A-D0B9DC5F150D}" dt="2023-10-23T07:46:58.197" v="681" actId="1076"/>
          <ac:spMkLst>
            <pc:docMk/>
            <pc:sldMk cId="2101095634" sldId="2147483307"/>
            <ac:spMk id="15" creationId="{7C428AA0-767F-F62E-A17D-9E667AD0EAB6}"/>
          </ac:spMkLst>
        </pc:spChg>
        <pc:spChg chg="mod">
          <ac:chgData name="Radhika Tapdiya" userId="S::radhika.tapdiya@nagarro.com::7bd1b786-201f-46a4-b6f9-823c633154bc" providerId="AD" clId="Web-{18F4D335-6332-4620-A33A-D0B9DC5F150D}" dt="2023-10-23T07:47:28.887" v="689" actId="14100"/>
          <ac:spMkLst>
            <pc:docMk/>
            <pc:sldMk cId="2101095634" sldId="2147483307"/>
            <ac:spMk id="16" creationId="{F78903E1-D712-6460-7D62-CCCC1E988241}"/>
          </ac:spMkLst>
        </pc:spChg>
        <pc:spChg chg="mod">
          <ac:chgData name="Radhika Tapdiya" userId="S::radhika.tapdiya@nagarro.com::7bd1b786-201f-46a4-b6f9-823c633154bc" providerId="AD" clId="Web-{18F4D335-6332-4620-A33A-D0B9DC5F150D}" dt="2023-10-23T07:47:22.027" v="687" actId="1076"/>
          <ac:spMkLst>
            <pc:docMk/>
            <pc:sldMk cId="2101095634" sldId="2147483307"/>
            <ac:spMk id="17" creationId="{3EFB1C44-564A-026E-75E1-9BAEF80551C3}"/>
          </ac:spMkLst>
        </pc:spChg>
        <pc:spChg chg="mod">
          <ac:chgData name="Radhika Tapdiya" userId="S::radhika.tapdiya@nagarro.com::7bd1b786-201f-46a4-b6f9-823c633154bc" providerId="AD" clId="Web-{18F4D335-6332-4620-A33A-D0B9DC5F150D}" dt="2023-10-23T07:47:25.386" v="688" actId="14100"/>
          <ac:spMkLst>
            <pc:docMk/>
            <pc:sldMk cId="2101095634" sldId="2147483307"/>
            <ac:spMk id="18" creationId="{FCAD76B4-AB6A-C068-D1B2-67C671B5A272}"/>
          </ac:spMkLst>
        </pc:spChg>
        <pc:spChg chg="mod">
          <ac:chgData name="Radhika Tapdiya" userId="S::radhika.tapdiya@nagarro.com::7bd1b786-201f-46a4-b6f9-823c633154bc" providerId="AD" clId="Web-{18F4D335-6332-4620-A33A-D0B9DC5F150D}" dt="2023-10-23T07:46:49.384" v="679" actId="1076"/>
          <ac:spMkLst>
            <pc:docMk/>
            <pc:sldMk cId="2101095634" sldId="2147483307"/>
            <ac:spMk id="19" creationId="{9943BA4A-CA10-BD3B-03E1-D42D769197FB}"/>
          </ac:spMkLst>
        </pc:spChg>
        <pc:spChg chg="del">
          <ac:chgData name="Radhika Tapdiya" userId="S::radhika.tapdiya@nagarro.com::7bd1b786-201f-46a4-b6f9-823c633154bc" providerId="AD" clId="Web-{18F4D335-6332-4620-A33A-D0B9DC5F150D}" dt="2023-10-23T07:45:33.269" v="665"/>
          <ac:spMkLst>
            <pc:docMk/>
            <pc:sldMk cId="2101095634" sldId="2147483307"/>
            <ac:spMk id="21" creationId="{0D16A520-2CEF-CAC1-4B3C-1785AF108949}"/>
          </ac:spMkLst>
        </pc:spChg>
        <pc:spChg chg="del">
          <ac:chgData name="Radhika Tapdiya" userId="S::radhika.tapdiya@nagarro.com::7bd1b786-201f-46a4-b6f9-823c633154bc" providerId="AD" clId="Web-{18F4D335-6332-4620-A33A-D0B9DC5F150D}" dt="2023-10-23T07:45:36.238" v="666"/>
          <ac:spMkLst>
            <pc:docMk/>
            <pc:sldMk cId="2101095634" sldId="2147483307"/>
            <ac:spMk id="22" creationId="{17188515-D267-7E09-6985-4145DFDF6F94}"/>
          </ac:spMkLst>
        </pc:spChg>
        <pc:spChg chg="mod">
          <ac:chgData name="Radhika Tapdiya" userId="S::radhika.tapdiya@nagarro.com::7bd1b786-201f-46a4-b6f9-823c633154bc" providerId="AD" clId="Web-{18F4D335-6332-4620-A33A-D0B9DC5F150D}" dt="2023-10-23T07:47:01.322" v="682" actId="1076"/>
          <ac:spMkLst>
            <pc:docMk/>
            <pc:sldMk cId="2101095634" sldId="2147483307"/>
            <ac:spMk id="23" creationId="{22CE4094-851C-8F2A-A92F-6E99512E3439}"/>
          </ac:spMkLst>
        </pc:spChg>
        <pc:spChg chg="mod">
          <ac:chgData name="Radhika Tapdiya" userId="S::radhika.tapdiya@nagarro.com::7bd1b786-201f-46a4-b6f9-823c633154bc" providerId="AD" clId="Web-{18F4D335-6332-4620-A33A-D0B9DC5F150D}" dt="2023-10-23T07:47:13.667" v="685" actId="1076"/>
          <ac:spMkLst>
            <pc:docMk/>
            <pc:sldMk cId="2101095634" sldId="2147483307"/>
            <ac:spMk id="24" creationId="{82A655F0-6E18-E927-1B6E-F6A2A86BC117}"/>
          </ac:spMkLst>
        </pc:spChg>
      </pc:sldChg>
      <pc:sldChg chg="delSp modSp add replId">
        <pc:chgData name="Radhika Tapdiya" userId="S::radhika.tapdiya@nagarro.com::7bd1b786-201f-46a4-b6f9-823c633154bc" providerId="AD" clId="Web-{18F4D335-6332-4620-A33A-D0B9DC5F150D}" dt="2023-10-23T08:05:21.889" v="1210" actId="20577"/>
        <pc:sldMkLst>
          <pc:docMk/>
          <pc:sldMk cId="3414152087" sldId="2147483317"/>
        </pc:sldMkLst>
        <pc:spChg chg="del mod">
          <ac:chgData name="Radhika Tapdiya" userId="S::radhika.tapdiya@nagarro.com::7bd1b786-201f-46a4-b6f9-823c633154bc" providerId="AD" clId="Web-{18F4D335-6332-4620-A33A-D0B9DC5F150D}" dt="2023-10-23T07:48:04.374" v="704"/>
          <ac:spMkLst>
            <pc:docMk/>
            <pc:sldMk cId="3414152087" sldId="2147483317"/>
            <ac:spMk id="12" creationId="{B851C63B-F430-F4F4-7DEF-9BC1880285FD}"/>
          </ac:spMkLst>
        </pc:spChg>
        <pc:spChg chg="mod">
          <ac:chgData name="Radhika Tapdiya" userId="S::radhika.tapdiya@nagarro.com::7bd1b786-201f-46a4-b6f9-823c633154bc" providerId="AD" clId="Web-{18F4D335-6332-4620-A33A-D0B9DC5F150D}" dt="2023-10-23T08:05:21.889" v="1210" actId="20577"/>
          <ac:spMkLst>
            <pc:docMk/>
            <pc:sldMk cId="3414152087" sldId="2147483317"/>
            <ac:spMk id="13" creationId="{C47C5ACC-1F97-2236-5DA8-5675F920B490}"/>
          </ac:spMkLst>
        </pc:spChg>
        <pc:spChg chg="del">
          <ac:chgData name="Radhika Tapdiya" userId="S::radhika.tapdiya@nagarro.com::7bd1b786-201f-46a4-b6f9-823c633154bc" providerId="AD" clId="Web-{18F4D335-6332-4620-A33A-D0B9DC5F150D}" dt="2023-10-23T07:47:58.561" v="701"/>
          <ac:spMkLst>
            <pc:docMk/>
            <pc:sldMk cId="3414152087" sldId="2147483317"/>
            <ac:spMk id="14" creationId="{269E6D5B-3568-4406-2D65-272D82958B95}"/>
          </ac:spMkLst>
        </pc:spChg>
        <pc:spChg chg="del">
          <ac:chgData name="Radhika Tapdiya" userId="S::radhika.tapdiya@nagarro.com::7bd1b786-201f-46a4-b6f9-823c633154bc" providerId="AD" clId="Web-{18F4D335-6332-4620-A33A-D0B9DC5F150D}" dt="2023-10-23T07:47:51.123" v="698"/>
          <ac:spMkLst>
            <pc:docMk/>
            <pc:sldMk cId="3414152087" sldId="2147483317"/>
            <ac:spMk id="15" creationId="{7C428AA0-767F-F62E-A17D-9E667AD0EAB6}"/>
          </ac:spMkLst>
        </pc:spChg>
        <pc:spChg chg="mod">
          <ac:chgData name="Radhika Tapdiya" userId="S::radhika.tapdiya@nagarro.com::7bd1b786-201f-46a4-b6f9-823c633154bc" providerId="AD" clId="Web-{18F4D335-6332-4620-A33A-D0B9DC5F150D}" dt="2023-10-23T07:51:05.309" v="773" actId="14100"/>
          <ac:spMkLst>
            <pc:docMk/>
            <pc:sldMk cId="3414152087" sldId="2147483317"/>
            <ac:spMk id="16" creationId="{F78903E1-D712-6460-7D62-CCCC1E988241}"/>
          </ac:spMkLst>
        </pc:spChg>
        <pc:spChg chg="mod">
          <ac:chgData name="Radhika Tapdiya" userId="S::radhika.tapdiya@nagarro.com::7bd1b786-201f-46a4-b6f9-823c633154bc" providerId="AD" clId="Web-{18F4D335-6332-4620-A33A-D0B9DC5F150D}" dt="2023-10-23T07:58:34.327" v="1038" actId="20577"/>
          <ac:spMkLst>
            <pc:docMk/>
            <pc:sldMk cId="3414152087" sldId="2147483317"/>
            <ac:spMk id="17" creationId="{3EFB1C44-564A-026E-75E1-9BAEF80551C3}"/>
          </ac:spMkLst>
        </pc:spChg>
        <pc:spChg chg="mod">
          <ac:chgData name="Radhika Tapdiya" userId="S::radhika.tapdiya@nagarro.com::7bd1b786-201f-46a4-b6f9-823c633154bc" providerId="AD" clId="Web-{18F4D335-6332-4620-A33A-D0B9DC5F150D}" dt="2023-10-23T07:51:31.342" v="785" actId="20577"/>
          <ac:spMkLst>
            <pc:docMk/>
            <pc:sldMk cId="3414152087" sldId="2147483317"/>
            <ac:spMk id="18" creationId="{FCAD76B4-AB6A-C068-D1B2-67C671B5A272}"/>
          </ac:spMkLst>
        </pc:spChg>
        <pc:spChg chg="del">
          <ac:chgData name="Radhika Tapdiya" userId="S::radhika.tapdiya@nagarro.com::7bd1b786-201f-46a4-b6f9-823c633154bc" providerId="AD" clId="Web-{18F4D335-6332-4620-A33A-D0B9DC5F150D}" dt="2023-10-23T07:47:53.092" v="699"/>
          <ac:spMkLst>
            <pc:docMk/>
            <pc:sldMk cId="3414152087" sldId="2147483317"/>
            <ac:spMk id="19" creationId="{9943BA4A-CA10-BD3B-03E1-D42D769197FB}"/>
          </ac:spMkLst>
        </pc:spChg>
        <pc:spChg chg="del">
          <ac:chgData name="Radhika Tapdiya" userId="S::radhika.tapdiya@nagarro.com::7bd1b786-201f-46a4-b6f9-823c633154bc" providerId="AD" clId="Web-{18F4D335-6332-4620-A33A-D0B9DC5F150D}" dt="2023-10-23T07:47:47.654" v="697"/>
          <ac:spMkLst>
            <pc:docMk/>
            <pc:sldMk cId="3414152087" sldId="2147483317"/>
            <ac:spMk id="23" creationId="{22CE4094-851C-8F2A-A92F-6E99512E3439}"/>
          </ac:spMkLst>
        </pc:spChg>
        <pc:spChg chg="del">
          <ac:chgData name="Radhika Tapdiya" userId="S::radhika.tapdiya@nagarro.com::7bd1b786-201f-46a4-b6f9-823c633154bc" providerId="AD" clId="Web-{18F4D335-6332-4620-A33A-D0B9DC5F150D}" dt="2023-10-23T07:47:56.107" v="700"/>
          <ac:spMkLst>
            <pc:docMk/>
            <pc:sldMk cId="3414152087" sldId="2147483317"/>
            <ac:spMk id="24" creationId="{82A655F0-6E18-E927-1B6E-F6A2A86BC117}"/>
          </ac:spMkLst>
        </pc:spChg>
      </pc:sldChg>
    </pc:docChg>
  </pc:docChgLst>
  <pc:docChgLst>
    <pc:chgData name="Megha Aggarwal" userId="S::megha.aggarwal@nagarro.com::7bf7807b-0d8b-4be9-85c8-db8c6164c4cc" providerId="AD" clId="Web-{D228C0F9-B971-540B-DB82-61A362630001}"/>
    <pc:docChg chg="modSld">
      <pc:chgData name="Megha Aggarwal" userId="S::megha.aggarwal@nagarro.com::7bf7807b-0d8b-4be9-85c8-db8c6164c4cc" providerId="AD" clId="Web-{D228C0F9-B971-540B-DB82-61A362630001}" dt="2023-09-02T05:44:39.669" v="14"/>
      <pc:docMkLst>
        <pc:docMk/>
      </pc:docMkLst>
      <pc:sldChg chg="modSp">
        <pc:chgData name="Megha Aggarwal" userId="S::megha.aggarwal@nagarro.com::7bf7807b-0d8b-4be9-85c8-db8c6164c4cc" providerId="AD" clId="Web-{D228C0F9-B971-540B-DB82-61A362630001}" dt="2023-09-02T05:42:58.604" v="4" actId="20577"/>
        <pc:sldMkLst>
          <pc:docMk/>
          <pc:sldMk cId="1241165276" sldId="2147471126"/>
        </pc:sldMkLst>
        <pc:spChg chg="mod">
          <ac:chgData name="Megha Aggarwal" userId="S::megha.aggarwal@nagarro.com::7bf7807b-0d8b-4be9-85c8-db8c6164c4cc" providerId="AD" clId="Web-{D228C0F9-B971-540B-DB82-61A362630001}" dt="2023-09-02T05:42:58.604" v="4" actId="20577"/>
          <ac:spMkLst>
            <pc:docMk/>
            <pc:sldMk cId="1241165276" sldId="2147471126"/>
            <ac:spMk id="9" creationId="{C1162B2D-1F1D-2FFD-4296-D69980FDD94C}"/>
          </ac:spMkLst>
        </pc:spChg>
      </pc:sldChg>
      <pc:sldChg chg="addSp delSp modSp">
        <pc:chgData name="Megha Aggarwal" userId="S::megha.aggarwal@nagarro.com::7bf7807b-0d8b-4be9-85c8-db8c6164c4cc" providerId="AD" clId="Web-{D228C0F9-B971-540B-DB82-61A362630001}" dt="2023-09-02T05:44:39.669" v="14"/>
        <pc:sldMkLst>
          <pc:docMk/>
          <pc:sldMk cId="332010309" sldId="2147471165"/>
        </pc:sldMkLst>
        <pc:spChg chg="del mod">
          <ac:chgData name="Megha Aggarwal" userId="S::megha.aggarwal@nagarro.com::7bf7807b-0d8b-4be9-85c8-db8c6164c4cc" providerId="AD" clId="Web-{D228C0F9-B971-540B-DB82-61A362630001}" dt="2023-09-02T05:44:29.247" v="7"/>
          <ac:spMkLst>
            <pc:docMk/>
            <pc:sldMk cId="332010309" sldId="2147471165"/>
            <ac:spMk id="3" creationId="{110A9D5F-293F-3FBD-57A3-3EA61D51130E}"/>
          </ac:spMkLst>
        </pc:spChg>
        <pc:spChg chg="add del mod">
          <ac:chgData name="Megha Aggarwal" userId="S::megha.aggarwal@nagarro.com::7bf7807b-0d8b-4be9-85c8-db8c6164c4cc" providerId="AD" clId="Web-{D228C0F9-B971-540B-DB82-61A362630001}" dt="2023-09-02T05:44:32.607" v="9"/>
          <ac:spMkLst>
            <pc:docMk/>
            <pc:sldMk cId="332010309" sldId="2147471165"/>
            <ac:spMk id="4" creationId="{25928214-F295-4077-70FD-F98C4B4A9E3C}"/>
          </ac:spMkLst>
        </pc:spChg>
        <pc:spChg chg="add mod">
          <ac:chgData name="Megha Aggarwal" userId="S::megha.aggarwal@nagarro.com::7bf7807b-0d8b-4be9-85c8-db8c6164c4cc" providerId="AD" clId="Web-{D228C0F9-B971-540B-DB82-61A362630001}" dt="2023-09-02T05:44:37.747" v="13" actId="20577"/>
          <ac:spMkLst>
            <pc:docMk/>
            <pc:sldMk cId="332010309" sldId="2147471165"/>
            <ac:spMk id="5" creationId="{629F67BF-8B5A-F268-E5A9-47724F3116F7}"/>
          </ac:spMkLst>
        </pc:spChg>
        <pc:cxnChg chg="del">
          <ac:chgData name="Megha Aggarwal" userId="S::megha.aggarwal@nagarro.com::7bf7807b-0d8b-4be9-85c8-db8c6164c4cc" providerId="AD" clId="Web-{D228C0F9-B971-540B-DB82-61A362630001}" dt="2023-09-02T05:44:39.669" v="14"/>
          <ac:cxnSpMkLst>
            <pc:docMk/>
            <pc:sldMk cId="332010309" sldId="2147471165"/>
            <ac:cxnSpMk id="6" creationId="{451C861E-834E-FE4A-14C0-EDC0FF49C7CB}"/>
          </ac:cxnSpMkLst>
        </pc:cxnChg>
      </pc:sldChg>
    </pc:docChg>
  </pc:docChgLst>
  <pc:docChgLst>
    <pc:chgData name="Dhanushant" userId="S::dhanushant@nagarro.com::8346670b-e81d-47d1-af12-2ae0147ce26a" providerId="AD" clId="Web-{92D110C8-D2C3-52EE-B18F-185721A51627}"/>
    <pc:docChg chg="addSld modSld modSection">
      <pc:chgData name="Dhanushant" userId="S::dhanushant@nagarro.com::8346670b-e81d-47d1-af12-2ae0147ce26a" providerId="AD" clId="Web-{92D110C8-D2C3-52EE-B18F-185721A51627}" dt="2023-10-17T06:48:14.369" v="42" actId="20577"/>
      <pc:docMkLst>
        <pc:docMk/>
      </pc:docMkLst>
      <pc:sldChg chg="addSp delSp modSp">
        <pc:chgData name="Dhanushant" userId="S::dhanushant@nagarro.com::8346670b-e81d-47d1-af12-2ae0147ce26a" providerId="AD" clId="Web-{92D110C8-D2C3-52EE-B18F-185721A51627}" dt="2023-10-17T06:44:16.427" v="14" actId="1076"/>
        <pc:sldMkLst>
          <pc:docMk/>
          <pc:sldMk cId="2896685421" sldId="2147471172"/>
        </pc:sldMkLst>
        <pc:spChg chg="del">
          <ac:chgData name="Dhanushant" userId="S::dhanushant@nagarro.com::8346670b-e81d-47d1-af12-2ae0147ce26a" providerId="AD" clId="Web-{92D110C8-D2C3-52EE-B18F-185721A51627}" dt="2023-10-17T06:43:16.332" v="2"/>
          <ac:spMkLst>
            <pc:docMk/>
            <pc:sldMk cId="2896685421" sldId="2147471172"/>
            <ac:spMk id="101" creationId="{42716C34-B147-ACC5-47C5-59E240886252}"/>
          </ac:spMkLst>
        </pc:spChg>
        <pc:spChg chg="mod">
          <ac:chgData name="Dhanushant" userId="S::dhanushant@nagarro.com::8346670b-e81d-47d1-af12-2ae0147ce26a" providerId="AD" clId="Web-{92D110C8-D2C3-52EE-B18F-185721A51627}" dt="2023-10-17T06:43:46.473" v="10" actId="1076"/>
          <ac:spMkLst>
            <pc:docMk/>
            <pc:sldMk cId="2896685421" sldId="2147471172"/>
            <ac:spMk id="109" creationId="{7EA6146D-EC1A-A24D-E375-D2F1EE5C30ED}"/>
          </ac:spMkLst>
        </pc:spChg>
        <pc:spChg chg="mod">
          <ac:chgData name="Dhanushant" userId="S::dhanushant@nagarro.com::8346670b-e81d-47d1-af12-2ae0147ce26a" providerId="AD" clId="Web-{92D110C8-D2C3-52EE-B18F-185721A51627}" dt="2023-10-17T06:43:46.692" v="11" actId="1076"/>
          <ac:spMkLst>
            <pc:docMk/>
            <pc:sldMk cId="2896685421" sldId="2147471172"/>
            <ac:spMk id="110" creationId="{4E76A0F1-B8CB-DEBC-60DC-DA0445826D64}"/>
          </ac:spMkLst>
        </pc:spChg>
        <pc:grpChg chg="add del mod">
          <ac:chgData name="Dhanushant" userId="S::dhanushant@nagarro.com::8346670b-e81d-47d1-af12-2ae0147ce26a" providerId="AD" clId="Web-{92D110C8-D2C3-52EE-B18F-185721A51627}" dt="2023-10-17T06:43:53.957" v="12" actId="1076"/>
          <ac:grpSpMkLst>
            <pc:docMk/>
            <pc:sldMk cId="2896685421" sldId="2147471172"/>
            <ac:grpSpMk id="56" creationId="{E21D008E-3976-F232-5679-4E9DEA029971}"/>
          </ac:grpSpMkLst>
        </pc:grpChg>
        <pc:grpChg chg="del">
          <ac:chgData name="Dhanushant" userId="S::dhanushant@nagarro.com::8346670b-e81d-47d1-af12-2ae0147ce26a" providerId="AD" clId="Web-{92D110C8-D2C3-52EE-B18F-185721A51627}" dt="2023-10-17T06:43:16.332" v="2"/>
          <ac:grpSpMkLst>
            <pc:docMk/>
            <pc:sldMk cId="2896685421" sldId="2147471172"/>
            <ac:grpSpMk id="93" creationId="{43971CCC-0682-E74B-0DF5-726217FF9BCB}"/>
          </ac:grpSpMkLst>
        </pc:grpChg>
        <pc:picChg chg="mod">
          <ac:chgData name="Dhanushant" userId="S::dhanushant@nagarro.com::8346670b-e81d-47d1-af12-2ae0147ce26a" providerId="AD" clId="Web-{92D110C8-D2C3-52EE-B18F-185721A51627}" dt="2023-10-17T06:44:11.598" v="13" actId="1076"/>
          <ac:picMkLst>
            <pc:docMk/>
            <pc:sldMk cId="2896685421" sldId="2147471172"/>
            <ac:picMk id="107" creationId="{5A2FEFB7-BB59-B13A-5E56-C6FF18BB1133}"/>
          </ac:picMkLst>
        </pc:picChg>
        <pc:picChg chg="mod">
          <ac:chgData name="Dhanushant" userId="S::dhanushant@nagarro.com::8346670b-e81d-47d1-af12-2ae0147ce26a" providerId="AD" clId="Web-{92D110C8-D2C3-52EE-B18F-185721A51627}" dt="2023-10-17T06:44:16.427" v="14" actId="1076"/>
          <ac:picMkLst>
            <pc:docMk/>
            <pc:sldMk cId="2896685421" sldId="2147471172"/>
            <ac:picMk id="108" creationId="{D805D1D1-058F-E6D9-BA47-DBE5E67F559B}"/>
          </ac:picMkLst>
        </pc:picChg>
      </pc:sldChg>
      <pc:sldChg chg="modSp add replId">
        <pc:chgData name="Dhanushant" userId="S::dhanushant@nagarro.com::8346670b-e81d-47d1-af12-2ae0147ce26a" providerId="AD" clId="Web-{92D110C8-D2C3-52EE-B18F-185721A51627}" dt="2023-10-17T06:48:14.369" v="42" actId="20577"/>
        <pc:sldMkLst>
          <pc:docMk/>
          <pc:sldMk cId="3357397707" sldId="2147471174"/>
        </pc:sldMkLst>
        <pc:spChg chg="mod">
          <ac:chgData name="Dhanushant" userId="S::dhanushant@nagarro.com::8346670b-e81d-47d1-af12-2ae0147ce26a" providerId="AD" clId="Web-{92D110C8-D2C3-52EE-B18F-185721A51627}" dt="2023-10-17T06:47:55.228" v="24" actId="20577"/>
          <ac:spMkLst>
            <pc:docMk/>
            <pc:sldMk cId="3357397707" sldId="2147471174"/>
            <ac:spMk id="7" creationId="{B9783164-9438-3F0A-7CB2-43CD221D250F}"/>
          </ac:spMkLst>
        </pc:spChg>
        <pc:spChg chg="mod">
          <ac:chgData name="Dhanushant" userId="S::dhanushant@nagarro.com::8346670b-e81d-47d1-af12-2ae0147ce26a" providerId="AD" clId="Web-{92D110C8-D2C3-52EE-B18F-185721A51627}" dt="2023-10-17T06:48:14.369" v="42" actId="20577"/>
          <ac:spMkLst>
            <pc:docMk/>
            <pc:sldMk cId="3357397707" sldId="2147471174"/>
            <ac:spMk id="9" creationId="{187167E8-2B09-221D-9FC1-529B01235A65}"/>
          </ac:spMkLst>
        </pc:spChg>
      </pc:sldChg>
    </pc:docChg>
  </pc:docChgLst>
  <pc:docChgLst>
    <pc:chgData name="Sakshi Gaur" userId="S::sakshi.gaur@nagarro.com::edc340e3-e9f3-41ad-b8c4-967c1f08bf84" providerId="AD" clId="Web-{222A9315-2222-41D7-BE54-EFF3A7361E46}"/>
    <pc:docChg chg="modSld">
      <pc:chgData name="Sakshi Gaur" userId="S::sakshi.gaur@nagarro.com::edc340e3-e9f3-41ad-b8c4-967c1f08bf84" providerId="AD" clId="Web-{222A9315-2222-41D7-BE54-EFF3A7361E46}" dt="2023-09-01T03:42:27.331" v="47" actId="20577"/>
      <pc:docMkLst>
        <pc:docMk/>
      </pc:docMkLst>
      <pc:sldChg chg="modSp">
        <pc:chgData name="Sakshi Gaur" userId="S::sakshi.gaur@nagarro.com::edc340e3-e9f3-41ad-b8c4-967c1f08bf84" providerId="AD" clId="Web-{222A9315-2222-41D7-BE54-EFF3A7361E46}" dt="2023-09-01T03:42:27.331" v="47" actId="20577"/>
        <pc:sldMkLst>
          <pc:docMk/>
          <pc:sldMk cId="1291449810" sldId="2147471173"/>
        </pc:sldMkLst>
        <pc:spChg chg="mod">
          <ac:chgData name="Sakshi Gaur" userId="S::sakshi.gaur@nagarro.com::edc340e3-e9f3-41ad-b8c4-967c1f08bf84" providerId="AD" clId="Web-{222A9315-2222-41D7-BE54-EFF3A7361E46}" dt="2023-09-01T03:42:27.331" v="47" actId="20577"/>
          <ac:spMkLst>
            <pc:docMk/>
            <pc:sldMk cId="1291449810" sldId="2147471173"/>
            <ac:spMk id="9" creationId="{187167E8-2B09-221D-9FC1-529B01235A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BDC1-3C42-4BCE-BC95-14D2F40DE00D}"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6ACD1-E103-4FAE-A9E0-4F6E38728CE0}" type="slidenum">
              <a:rPr lang="en-IN" smtClean="0"/>
              <a:t>‹#›</a:t>
            </a:fld>
            <a:endParaRPr lang="en-IN"/>
          </a:p>
        </p:txBody>
      </p:sp>
    </p:spTree>
    <p:extLst>
      <p:ext uri="{BB962C8B-B14F-4D97-AF65-F5344CB8AC3E}">
        <p14:creationId xmlns:p14="http://schemas.microsoft.com/office/powerpoint/2010/main" val="64892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11936-8B26-4846-9C2E-CA4179C51CE7}" type="slidenum">
              <a:rPr lang="en-US" smtClean="0"/>
              <a:t>3</a:t>
            </a:fld>
            <a:endParaRPr lang="en-US"/>
          </a:p>
        </p:txBody>
      </p:sp>
    </p:spTree>
    <p:extLst>
      <p:ext uri="{BB962C8B-B14F-4D97-AF65-F5344CB8AC3E}">
        <p14:creationId xmlns:p14="http://schemas.microsoft.com/office/powerpoint/2010/main" val="300969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4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03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02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67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41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21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Master" Target="../slideMasters/slideMaster3.xml"/><Relationship Id="rId4"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2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13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2843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1/18/2024</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a:t>Breadcrumb 1 &gt; Breadcrumb 2</a:t>
            </a:r>
            <a:endParaRPr lang="es-UY"/>
          </a:p>
        </p:txBody>
      </p:sp>
    </p:spTree>
    <p:extLst>
      <p:ext uri="{BB962C8B-B14F-4D97-AF65-F5344CB8AC3E}">
        <p14:creationId xmlns:p14="http://schemas.microsoft.com/office/powerpoint/2010/main" val="248060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93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1/18/2024</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1772598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a:t>Click to edit Master title style</a:t>
            </a:r>
          </a:p>
        </p:txBody>
      </p:sp>
      <p:grpSp>
        <p:nvGrpSpPr>
          <p:cNvPr id="7" name="Group 6">
            <a:extLst>
              <a:ext uri="{FF2B5EF4-FFF2-40B4-BE49-F238E27FC236}">
                <a16:creationId xmlns:a16="http://schemas.microsoft.com/office/drawing/2014/main" id="{9FBC2BD7-7C99-476A-824B-34AEACBE09E4}"/>
              </a:ext>
            </a:extLst>
          </p:cNvPr>
          <p:cNvGrpSpPr/>
          <p:nvPr userDrawn="1"/>
        </p:nvGrpSpPr>
        <p:grpSpPr>
          <a:xfrm>
            <a:off x="12578642" y="2"/>
            <a:ext cx="2192063" cy="1816099"/>
            <a:chOff x="9433981" y="1"/>
            <a:chExt cx="1644047"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Microsoft 365 subscribers)</a:t>
              </a:r>
            </a:p>
          </p:txBody>
        </p:sp>
        <p:pic>
          <p:nvPicPr>
            <p:cNvPr id="6" name="Picture 5">
              <a:extLst>
                <a:ext uri="{FF2B5EF4-FFF2-40B4-BE49-F238E27FC236}">
                  <a16:creationId xmlns:a16="http://schemas.microsoft.com/office/drawing/2014/main" id="{97388A6D-F2E7-41F0-830B-6957780585C2}"/>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37529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 1" descr="preencoded.png">
            <a:extLst>
              <a:ext uri="{FF2B5EF4-FFF2-40B4-BE49-F238E27FC236}">
                <a16:creationId xmlns:a16="http://schemas.microsoft.com/office/drawing/2014/main" id="{1AD57A76-63EB-0A0A-4BDA-94946B010F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1" name="Image 0" descr="preencoded.png">
            <a:extLst>
              <a:ext uri="{FF2B5EF4-FFF2-40B4-BE49-F238E27FC236}">
                <a16:creationId xmlns:a16="http://schemas.microsoft.com/office/drawing/2014/main" id="{5E872DEB-AAD9-8B08-FF37-27B2E8377F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bg1"/>
                </a:solidFill>
                <a:latin typeface="Equip Extended" panose="02000503030000020004" pitchFamily="2" charset="77"/>
              </a:defRPr>
            </a:lvl1pPr>
          </a:lstStyle>
          <a:p>
            <a:r>
              <a:rPr lang="en-GB"/>
              <a:t>Edit title</a:t>
            </a:r>
            <a:endParaRPr lang="en-PT"/>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2" descr="preencoded.png">
            <a:extLst>
              <a:ext uri="{FF2B5EF4-FFF2-40B4-BE49-F238E27FC236}">
                <a16:creationId xmlns:a16="http://schemas.microsoft.com/office/drawing/2014/main" id="{D7834912-7B1B-E06C-3715-1A66D6A0F99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192557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9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5041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67534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Big Title Blue">
    <p:bg>
      <p:bgPr>
        <a:solidFill>
          <a:srgbClr val="09294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428262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9D4FA1-09A9-FECB-FBEE-01C19AC10CD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69988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E5CEE3D8-EB71-21DE-AF8C-3AEDCB8A8EA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408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BFA1C5F9-9217-9AAA-D2A1-80A3AEB54D5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905001"/>
            <a:ext cx="12192000" cy="4622515"/>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4238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F0E8CE6-8CB1-E463-1487-9DA59C7921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134308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277214F-CA3B-9C92-B257-7CBA3E3C224F}"/>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20892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4131685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0" descr="preencoded.png">
            <a:extLst>
              <a:ext uri="{FF2B5EF4-FFF2-40B4-BE49-F238E27FC236}">
                <a16:creationId xmlns:a16="http://schemas.microsoft.com/office/drawing/2014/main" id="{ECB0BCEB-50F0-EBB3-0A78-4CBA3CAF139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5878E503-5FC3-FC5C-36A7-5C0C297DAC57}"/>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30507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5" name="Image 0" descr="preencoded.png">
            <a:extLst>
              <a:ext uri="{FF2B5EF4-FFF2-40B4-BE49-F238E27FC236}">
                <a16:creationId xmlns:a16="http://schemas.microsoft.com/office/drawing/2014/main" id="{EA54E979-0668-D18C-9934-ED8D705DEE8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9EC45348-3292-ED89-5368-9434CBA616A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922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17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1_Section Small Title White">
    <p:bg>
      <p:bgPr>
        <a:solidFill>
          <a:srgbClr val="05041D"/>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C51D49B-8581-B257-B0C2-00B25A54FD6B}"/>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7532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CC84B4EE-E4C3-D1C6-716D-5B20830D09A1}"/>
              </a:ext>
            </a:extLst>
          </p:cNvPr>
          <p:cNvSpPr>
            <a:spLocks noGrp="1"/>
          </p:cNvSpPr>
          <p:nvPr>
            <p:ph type="body" sz="quarter" idx="10" hasCustomPrompt="1"/>
          </p:nvPr>
        </p:nvSpPr>
        <p:spPr>
          <a:xfrm>
            <a:off x="626398" y="512401"/>
            <a:ext cx="9841578" cy="828000"/>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14500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Rectangle 3">
            <a:extLst>
              <a:ext uri="{FF2B5EF4-FFF2-40B4-BE49-F238E27FC236}">
                <a16:creationId xmlns:a16="http://schemas.microsoft.com/office/drawing/2014/main" id="{656812DA-9604-738E-E786-31614CFC041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
        <p:nvSpPr>
          <p:cNvPr id="9" name="Title 1">
            <a:extLst>
              <a:ext uri="{FF2B5EF4-FFF2-40B4-BE49-F238E27FC236}">
                <a16:creationId xmlns:a16="http://schemas.microsoft.com/office/drawing/2014/main" id="{6A157F2F-571A-96DE-AEA5-809502B2339F}"/>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tx1"/>
                </a:solidFill>
                <a:latin typeface="Equip Extended" panose="02000503030000020004" pitchFamily="2" charset="77"/>
              </a:defRPr>
            </a:lvl1pPr>
          </a:lstStyle>
          <a:p>
            <a:r>
              <a:rPr lang="en-GB"/>
              <a:t>Edit title</a:t>
            </a:r>
            <a:endParaRPr lang="en-PT"/>
          </a:p>
        </p:txBody>
      </p:sp>
      <p:sp>
        <p:nvSpPr>
          <p:cNvPr id="10" name="Text 2">
            <a:extLst>
              <a:ext uri="{FF2B5EF4-FFF2-40B4-BE49-F238E27FC236}">
                <a16:creationId xmlns:a16="http://schemas.microsoft.com/office/drawing/2014/main" id="{03987E0A-15B2-F26D-F902-F271FCB4AB49}"/>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52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5" name="Text Placeholder 7">
            <a:extLst>
              <a:ext uri="{FF2B5EF4-FFF2-40B4-BE49-F238E27FC236}">
                <a16:creationId xmlns:a16="http://schemas.microsoft.com/office/drawing/2014/main" id="{6FB9F2D9-0CBA-AC04-78A6-11DCCE306B1F}"/>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6" name="Title 1">
            <a:extLst>
              <a:ext uri="{FF2B5EF4-FFF2-40B4-BE49-F238E27FC236}">
                <a16:creationId xmlns:a16="http://schemas.microsoft.com/office/drawing/2014/main" id="{ADB688A3-B9B1-61BB-D09E-100EE1A1716A}"/>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BC4558C7-43B2-68C1-CE5A-3E96423B5D67}"/>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2089619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685EC-2989-0046-2569-BF4CB011482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656B39C2-0C59-8094-3136-4FCED66A1535}"/>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1710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83E20-B236-4D35-EB27-14035CA8A7B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209013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C96FF550-F677-D963-9EC7-0AC5771FA02B}"/>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C3DAF4A5-95F4-97EE-2276-284727776A3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956270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78DA58C7-0DC0-7C85-2554-0646AEF9B4D3}"/>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237082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585FD-EF27-C103-9048-C387051977B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113516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8AF34D94-F793-FF1D-7972-3B77647E2B6C}"/>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ACEC53D4-908F-7B85-5FDC-96D4E3C253C1}"/>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0571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348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48D0904-9D58-F8CF-3CB8-60EBA38A1CC1}"/>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AAE49A2D-F6C6-F1D6-6C1C-A65BFAAAB62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2849818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3" name="Rectangle 2">
            <a:extLst>
              <a:ext uri="{FF2B5EF4-FFF2-40B4-BE49-F238E27FC236}">
                <a16:creationId xmlns:a16="http://schemas.microsoft.com/office/drawing/2014/main" id="{176E4D54-BA80-4CD9-30CE-624B69FB6D7D}"/>
              </a:ext>
            </a:extLst>
          </p:cNvPr>
          <p:cNvSpPr/>
          <p:nvPr userDrawn="1"/>
        </p:nvSpPr>
        <p:spPr>
          <a:xfrm>
            <a:off x="0" y="1"/>
            <a:ext cx="12192000" cy="6857999"/>
          </a:xfrm>
          <a:prstGeom prst="rect">
            <a:avLst/>
          </a:prstGeom>
          <a:solidFill>
            <a:schemeClr val="bg1">
              <a:alpha val="650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5773C7E6-97DC-6740-AFBD-EC4D0B3ECEF2}"/>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E6EACFFD-91FE-9C1C-9348-9F308EF1CEDE}"/>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502459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2" name="Text Placeholder 8">
            <a:extLst>
              <a:ext uri="{FF2B5EF4-FFF2-40B4-BE49-F238E27FC236}">
                <a16:creationId xmlns:a16="http://schemas.microsoft.com/office/drawing/2014/main" id="{9B015CFA-7E9F-2D87-7ECC-0053B6D1D8E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305928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9" name="Text Placeholder 8">
            <a:extLst>
              <a:ext uri="{FF2B5EF4-FFF2-40B4-BE49-F238E27FC236}">
                <a16:creationId xmlns:a16="http://schemas.microsoft.com/office/drawing/2014/main" id="{FAD584CB-0E5A-4297-9083-959626EB116A}"/>
              </a:ext>
            </a:extLst>
          </p:cNvPr>
          <p:cNvSpPr>
            <a:spLocks noGrp="1"/>
          </p:cNvSpPr>
          <p:nvPr>
            <p:ph type="body" sz="quarter" idx="11"/>
          </p:nvPr>
        </p:nvSpPr>
        <p:spPr>
          <a:xfrm>
            <a:off x="627063" y="2430463"/>
            <a:ext cx="6323012" cy="2970212"/>
          </a:xfrm>
        </p:spPr>
        <p:txBody>
          <a:bodyPr anchor="ctr">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Click to edit </a:t>
            </a:r>
          </a:p>
          <a:p>
            <a:pPr lvl="0"/>
            <a:r>
              <a:rPr lang="en-GB"/>
              <a:t>Master text styles</a:t>
            </a:r>
            <a:endParaRPr lang="en-US"/>
          </a:p>
        </p:txBody>
      </p:sp>
    </p:spTree>
    <p:extLst>
      <p:ext uri="{BB962C8B-B14F-4D97-AF65-F5344CB8AC3E}">
        <p14:creationId xmlns:p14="http://schemas.microsoft.com/office/powerpoint/2010/main" val="1798330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1325152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B9E3F643-7ACF-9FF7-C079-E183BBB2A9B7}"/>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solidFill>
                  <a:schemeClr val="bg1"/>
                </a:solidFill>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937620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1_1_Section Small Title White">
    <p:bg>
      <p:bgPr>
        <a:solidFill>
          <a:schemeClr val="accent4"/>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2" name="Text Placeholder 4">
            <a:extLst>
              <a:ext uri="{FF2B5EF4-FFF2-40B4-BE49-F238E27FC236}">
                <a16:creationId xmlns:a16="http://schemas.microsoft.com/office/drawing/2014/main" id="{4CE4A81D-335D-4ED4-8F91-3149A07C593C}"/>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642286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1_Section Small Title White">
    <p:bg>
      <p:bgPr>
        <a:solidFill>
          <a:schemeClr val="accent4"/>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ED8DCD9B-B1DB-BCDF-8B70-281743BE5D2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144500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1_Section Small Title White">
    <p:bg>
      <p:bgPr>
        <a:solidFill>
          <a:schemeClr val="accent4"/>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4677F083-569C-7386-0AF0-EF6F9D0744B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3175312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A91FABBB-F331-60AF-102A-BABBA05E1BDE}"/>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24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353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6" name="Text Placeholder 4">
            <a:extLst>
              <a:ext uri="{FF2B5EF4-FFF2-40B4-BE49-F238E27FC236}">
                <a16:creationId xmlns:a16="http://schemas.microsoft.com/office/drawing/2014/main" id="{FB3E7CB7-2958-91EA-27C9-DB576AA9C696}"/>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311696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18060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rgbClr val="C4C9D2"/>
                </a:solidFill>
                <a:latin typeface="Equip Regular" pitchFamily="34" charset="0"/>
                <a:ea typeface="Equip Regular" pitchFamily="34" charset="-122"/>
                <a:cs typeface="Equip Regular" pitchFamily="34" charset="-120"/>
              </a:rPr>
              <a:t>© Nagarro</a:t>
            </a:r>
            <a:endParaRPr lang="en-US" sz="1200">
              <a:solidFill>
                <a:prstClr val="black"/>
              </a:solidFill>
              <a:latin typeface="Calibri" panose="020F0502020204030204"/>
            </a:endParaRPr>
          </a:p>
        </p:txBody>
      </p:sp>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rgbClr val="FFFFFF"/>
                </a:solidFill>
                <a:latin typeface="Equip Extended Medium" pitchFamily="34" charset="0"/>
                <a:ea typeface="Equip Extended Medium" pitchFamily="34" charset="-122"/>
                <a:cs typeface="Equip Extended Medium" pitchFamily="34" charset="-120"/>
              </a:rPr>
              <a:t>Thank you.</a:t>
            </a:r>
            <a:endParaRPr lang="en-US" sz="2667">
              <a:solidFill>
                <a:prstClr val="black"/>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Tree>
    <p:extLst>
      <p:ext uri="{BB962C8B-B14F-4D97-AF65-F5344CB8AC3E}">
        <p14:creationId xmlns:p14="http://schemas.microsoft.com/office/powerpoint/2010/main" val="1231459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chemeClr val="tx1"/>
                </a:solidFill>
                <a:latin typeface="Equip Regular" pitchFamily="34" charset="0"/>
                <a:ea typeface="Equip Regular" pitchFamily="34" charset="-122"/>
                <a:cs typeface="Equip Regular" pitchFamily="34" charset="-120"/>
              </a:rPr>
              <a:t>© Nagarro</a:t>
            </a:r>
            <a:endParaRPr lang="en-US" sz="1200">
              <a:solidFill>
                <a:schemeClr val="tx1"/>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chemeClr val="tx1"/>
                </a:solidFill>
                <a:latin typeface="Equip Extended Medium" pitchFamily="34" charset="0"/>
                <a:ea typeface="Equip Extended Medium" pitchFamily="34" charset="-122"/>
                <a:cs typeface="Equip Extended Medium" pitchFamily="34" charset="-120"/>
              </a:rPr>
              <a:t>Thank you.</a:t>
            </a:r>
            <a:endParaRPr lang="en-US" sz="2667">
              <a:solidFill>
                <a:schemeClr val="tx1"/>
              </a:solidFill>
              <a:latin typeface="Calibri" panose="020F0502020204030204"/>
            </a:endParaRPr>
          </a:p>
        </p:txBody>
      </p:sp>
    </p:spTree>
    <p:extLst>
      <p:ext uri="{BB962C8B-B14F-4D97-AF65-F5344CB8AC3E}">
        <p14:creationId xmlns:p14="http://schemas.microsoft.com/office/powerpoint/2010/main" val="114361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419550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3190015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lIns="0"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lIns="0"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lIns="0"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pic>
        <p:nvPicPr>
          <p:cNvPr id="2" name="Graphic 1">
            <a:extLst>
              <a:ext uri="{FF2B5EF4-FFF2-40B4-BE49-F238E27FC236}">
                <a16:creationId xmlns:a16="http://schemas.microsoft.com/office/drawing/2014/main" id="{73B08B67-5929-D649-DDD8-82B6E142D6B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36386" y="379903"/>
            <a:ext cx="813599" cy="715078"/>
          </a:xfrm>
          <a:prstGeom prst="rect">
            <a:avLst/>
          </a:prstGeom>
        </p:spPr>
      </p:pic>
    </p:spTree>
    <p:extLst>
      <p:ext uri="{BB962C8B-B14F-4D97-AF65-F5344CB8AC3E}">
        <p14:creationId xmlns:p14="http://schemas.microsoft.com/office/powerpoint/2010/main" val="305401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367AA7-DCD6-286C-D493-7560B462D532}"/>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229A6891-2A9E-504B-7735-B2A8C0177CD3}"/>
              </a:ext>
            </a:extLst>
          </p:cNvPr>
          <p:cNvSpPr>
            <a:spLocks noGrp="1"/>
          </p:cNvSpPr>
          <p:nvPr>
            <p:ph type="title"/>
          </p:nvPr>
        </p:nvSpPr>
        <p:spPr>
          <a:xfrm>
            <a:off x="263237" y="683486"/>
            <a:ext cx="11665527" cy="33764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a:solidFill>
                  <a:srgbClr val="00A79D"/>
                </a:solidFill>
                <a:latin typeface="Equip Extended Light" panose="02000503000000020004" pitchFamily="2" charset="77"/>
                <a:ea typeface="+mn-ea"/>
                <a:cs typeface="+mn-cs"/>
              </a:defRPr>
            </a:lvl1pPr>
          </a:lstStyle>
          <a:p>
            <a:r>
              <a:rPr lang="en-GB"/>
              <a:t>Click to edit Master title style</a:t>
            </a:r>
            <a:endParaRPr lang="en-US"/>
          </a:p>
        </p:txBody>
      </p:sp>
      <p:sp>
        <p:nvSpPr>
          <p:cNvPr id="3" name="Slide Number Placeholder 5">
            <a:extLst>
              <a:ext uri="{FF2B5EF4-FFF2-40B4-BE49-F238E27FC236}">
                <a16:creationId xmlns:a16="http://schemas.microsoft.com/office/drawing/2014/main" id="{0D8763BD-E11B-B8F1-3F39-4787CC4C3225}"/>
              </a:ext>
            </a:extLst>
          </p:cNvPr>
          <p:cNvSpPr>
            <a:spLocks noGrp="1"/>
          </p:cNvSpPr>
          <p:nvPr>
            <p:ph type="sldNum" sz="quarter" idx="4"/>
          </p:nvPr>
        </p:nvSpPr>
        <p:spPr>
          <a:xfrm>
            <a:off x="263237" y="6356350"/>
            <a:ext cx="480291" cy="365125"/>
          </a:xfrm>
          <a:prstGeom prst="rect">
            <a:avLst/>
          </a:prstGeom>
        </p:spPr>
        <p:txBody>
          <a:bodyPr vert="horz" lIns="91440" tIns="45720" rIns="91440" bIns="45720" rtlCol="0" anchor="ctr"/>
          <a:lstStyle>
            <a:lvl1pPr algn="ctr">
              <a:defRPr lang="en-US" sz="1200" b="1" kern="1200" smtClean="0">
                <a:solidFill>
                  <a:srgbClr val="002060"/>
                </a:solidFill>
                <a:latin typeface="Equip ExtraBold" panose="02000503000000020004" pitchFamily="2" charset="0"/>
                <a:ea typeface="+mn-ea"/>
                <a:cs typeface="+mn-cs"/>
              </a:defRPr>
            </a:lvl1pPr>
          </a:lstStyle>
          <a:p>
            <a:fld id="{191D4817-5ADC-7042-99E9-9E2B71D8527D}" type="slidenum">
              <a:rPr lang="en-IN" smtClean="0"/>
              <a:pPr/>
              <a:t>‹#›</a:t>
            </a:fld>
            <a:endParaRPr lang="en-IN"/>
          </a:p>
        </p:txBody>
      </p:sp>
      <p:grpSp>
        <p:nvGrpSpPr>
          <p:cNvPr id="5" name="Group 4">
            <a:extLst>
              <a:ext uri="{FF2B5EF4-FFF2-40B4-BE49-F238E27FC236}">
                <a16:creationId xmlns:a16="http://schemas.microsoft.com/office/drawing/2014/main" id="{D105D719-1A9C-EFAE-390D-EBCA331861AA}"/>
              </a:ext>
            </a:extLst>
          </p:cNvPr>
          <p:cNvGrpSpPr/>
          <p:nvPr userDrawn="1"/>
        </p:nvGrpSpPr>
        <p:grpSpPr>
          <a:xfrm>
            <a:off x="803334" y="6251410"/>
            <a:ext cx="1543411" cy="566303"/>
            <a:chOff x="803334" y="6251410"/>
            <a:chExt cx="1543411" cy="566303"/>
          </a:xfrm>
        </p:grpSpPr>
        <p:pic>
          <p:nvPicPr>
            <p:cNvPr id="6" name="Picture 5" descr="A blue and black logo&#10;&#10;Description automatically generated">
              <a:extLst>
                <a:ext uri="{FF2B5EF4-FFF2-40B4-BE49-F238E27FC236}">
                  <a16:creationId xmlns:a16="http://schemas.microsoft.com/office/drawing/2014/main" id="{2F4334DA-1831-32F4-CF08-20CBB54B3C0A}"/>
                </a:ext>
              </a:extLst>
            </p:cNvPr>
            <p:cNvPicPr>
              <a:picLocks noChangeAspect="1"/>
            </p:cNvPicPr>
            <p:nvPr/>
          </p:nvPicPr>
          <p:blipFill>
            <a:blip r:embed="rId3"/>
            <a:stretch>
              <a:fillRect/>
            </a:stretch>
          </p:blipFill>
          <p:spPr>
            <a:xfrm>
              <a:off x="1755199" y="6478167"/>
              <a:ext cx="591546" cy="112788"/>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DD438D81-B53E-AC38-902C-875F8F7C5CB4}"/>
                </a:ext>
              </a:extLst>
            </p:cNvPr>
            <p:cNvPicPr>
              <a:picLocks noChangeAspect="1"/>
            </p:cNvPicPr>
            <p:nvPr/>
          </p:nvPicPr>
          <p:blipFill>
            <a:blip r:embed="rId4"/>
            <a:stretch>
              <a:fillRect/>
            </a:stretch>
          </p:blipFill>
          <p:spPr>
            <a:xfrm>
              <a:off x="803334" y="6251410"/>
              <a:ext cx="755071" cy="566303"/>
            </a:xfrm>
            <a:prstGeom prst="rect">
              <a:avLst/>
            </a:prstGeom>
          </p:spPr>
        </p:pic>
        <p:cxnSp>
          <p:nvCxnSpPr>
            <p:cNvPr id="9" name="Straight Connector 8">
              <a:extLst>
                <a:ext uri="{FF2B5EF4-FFF2-40B4-BE49-F238E27FC236}">
                  <a16:creationId xmlns:a16="http://schemas.microsoft.com/office/drawing/2014/main" id="{03C06D66-1378-959E-7D22-46E25B289A94}"/>
                </a:ext>
              </a:extLst>
            </p:cNvPr>
            <p:cNvCxnSpPr>
              <a:cxnSpLocks/>
            </p:cNvCxnSpPr>
            <p:nvPr/>
          </p:nvCxnSpPr>
          <p:spPr>
            <a:xfrm>
              <a:off x="1627284" y="6437535"/>
              <a:ext cx="0" cy="19405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1">
            <a:extLst>
              <a:ext uri="{FF2B5EF4-FFF2-40B4-BE49-F238E27FC236}">
                <a16:creationId xmlns:a16="http://schemas.microsoft.com/office/drawing/2014/main" id="{E73AE2B5-9BB8-AA70-C624-2E17EB17A983}"/>
              </a:ext>
            </a:extLst>
          </p:cNvPr>
          <p:cNvSpPr>
            <a:spLocks noGrp="1"/>
          </p:cNvSpPr>
          <p:nvPr>
            <p:ph type="body" sz="quarter" idx="10"/>
          </p:nvPr>
        </p:nvSpPr>
        <p:spPr>
          <a:xfrm>
            <a:off x="263525" y="184291"/>
            <a:ext cx="11664950" cy="566738"/>
          </a:xfrm>
        </p:spPr>
        <p:txBody>
          <a:bodyPr tIns="0" bIns="0" anchor="ctr">
            <a:normAutofit/>
          </a:bodyPr>
          <a:lstStyle>
            <a:lvl1pPr marL="0" indent="0">
              <a:buNone/>
              <a:defRPr kumimoji="0" lang="en-US" sz="3200" b="1" u="none" strike="noStrike" kern="1200" cap="none" spc="0" normalizeH="0" baseline="0" dirty="0" smtClean="0">
                <a:ln>
                  <a:noFill/>
                </a:ln>
                <a:solidFill>
                  <a:srgbClr val="06041F"/>
                </a:solidFill>
                <a:effectLst/>
                <a:uLnTx/>
                <a:uFillTx/>
                <a:latin typeface="Equip Extended ExtraBold" panose="02000603000000020004" pitchFamily="2" charset="77"/>
                <a:ea typeface="+mn-ea"/>
                <a:cs typeface="+mn-cs"/>
              </a:defRPr>
            </a:lvl1pPr>
          </a:lstStyle>
          <a:p>
            <a:pPr marL="228600" marR="0" lvl="0" indent="-228600" algn="l" defTabSz="914400" rtl="0" eaLnBrk="1" fontAlgn="auto" latinLnBrk="0" hangingPunct="1">
              <a:lnSpc>
                <a:spcPts val="4200"/>
              </a:lnSpc>
              <a:spcBef>
                <a:spcPts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63170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219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189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1/18/2024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6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theme" Target="../theme/theme3.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1/18/2024</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456661928"/>
      </p:ext>
    </p:extLst>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 id="2147486729" r:id="rId12"/>
    <p:sldLayoutId id="2147486730" r:id="rId13"/>
    <p:sldLayoutId id="2147486731" r:id="rId14"/>
    <p:sldLayoutId id="2147486732" r:id="rId15"/>
    <p:sldLayoutId id="2147486733" r:id="rId16"/>
    <p:sldLayoutId id="2147486734"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74355"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56108"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661032" cy="261610"/>
          </a:xfrm>
          <a:prstGeom prst="rect">
            <a:avLst/>
          </a:prstGeom>
        </p:spPr>
        <p:txBody>
          <a:bodyPr wrap="none">
            <a:spAutoFit/>
          </a:bodyPr>
          <a:lstStyle/>
          <a:p>
            <a:r>
              <a:rPr lang="en-US" sz="1100" b="0" i="0">
                <a:solidFill>
                  <a:srgbClr val="555555"/>
                </a:solidFill>
                <a:effectLst/>
                <a:latin typeface="Open Sans" panose="020B0606030504020204" pitchFamily="34" charset="0"/>
              </a:rPr>
              <a:t>© </a:t>
            </a:r>
            <a:r>
              <a:rPr lang="en-US" sz="1100" b="0" i="0" u="none" strike="noStrike">
                <a:solidFill>
                  <a:srgbClr val="A5CD28"/>
                </a:solidFill>
                <a:effectLst/>
                <a:latin typeface="Open Sans" panose="020B0606030504020204" pitchFamily="34" charset="0"/>
                <a:hlinkClick r:id="rId4" tooltip="PresentationGo!"/>
              </a:rPr>
              <a:t>presentationgo.com</a:t>
            </a:r>
            <a:endParaRPr lang="en-US" sz="1100"/>
          </a:p>
        </p:txBody>
      </p:sp>
    </p:spTree>
    <p:extLst>
      <p:ext uri="{BB962C8B-B14F-4D97-AF65-F5344CB8AC3E}">
        <p14:creationId xmlns:p14="http://schemas.microsoft.com/office/powerpoint/2010/main" val="3583889864"/>
      </p:ext>
    </p:extLst>
  </p:cSld>
  <p:clrMap bg1="lt1" tx1="dk1" bg2="lt2" tx2="dk2" accent1="accent1" accent2="accent2" accent3="accent3" accent4="accent4" accent5="accent5" accent6="accent6" hlink="hlink" folHlink="folHlink"/>
  <p:sldLayoutIdLst>
    <p:sldLayoutId id="214748679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01/18/2024</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838234187"/>
      </p:ext>
    </p:extLst>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 id="2147487634" r:id="rId12"/>
    <p:sldLayoutId id="2147487635" r:id="rId13"/>
    <p:sldLayoutId id="2147487636" r:id="rId14"/>
    <p:sldLayoutId id="2147487637" r:id="rId15"/>
    <p:sldLayoutId id="2147487638" r:id="rId16"/>
    <p:sldLayoutId id="2147487639" r:id="rId17"/>
    <p:sldLayoutId id="2147487640" r:id="rId18"/>
    <p:sldLayoutId id="2147487641" r:id="rId19"/>
    <p:sldLayoutId id="2147487642" r:id="rId20"/>
    <p:sldLayoutId id="2147487643" r:id="rId21"/>
    <p:sldLayoutId id="2147487644" r:id="rId22"/>
    <p:sldLayoutId id="2147487645" r:id="rId23"/>
    <p:sldLayoutId id="2147487646" r:id="rId24"/>
    <p:sldLayoutId id="2147487647" r:id="rId25"/>
    <p:sldLayoutId id="2147487648" r:id="rId26"/>
    <p:sldLayoutId id="2147487649" r:id="rId27"/>
    <p:sldLayoutId id="2147487650" r:id="rId28"/>
    <p:sldLayoutId id="2147487651" r:id="rId29"/>
    <p:sldLayoutId id="2147487652" r:id="rId30"/>
    <p:sldLayoutId id="2147487653" r:id="rId31"/>
    <p:sldLayoutId id="2147487654" r:id="rId32"/>
    <p:sldLayoutId id="2147487655" r:id="rId33"/>
    <p:sldLayoutId id="2147487656" r:id="rId34"/>
    <p:sldLayoutId id="2147487657" r:id="rId35"/>
    <p:sldLayoutId id="2147487658" r:id="rId36"/>
    <p:sldLayoutId id="2147487659" r:id="rId37"/>
    <p:sldLayoutId id="2147487660" r:id="rId38"/>
    <p:sldLayoutId id="2147487661" r:id="rId39"/>
  </p:sldLayoutIdLst>
  <p:txStyles>
    <p:title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5.xml"/><Relationship Id="rId5" Type="http://schemas.openxmlformats.org/officeDocument/2006/relationships/image" Target="../media/image41.jpe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29F67BF-8B5A-F268-E5A9-47724F3116F7}"/>
              </a:ext>
            </a:extLst>
          </p:cNvPr>
          <p:cNvSpPr>
            <a:spLocks noGrp="1"/>
          </p:cNvSpPr>
          <p:nvPr/>
        </p:nvSpPr>
        <p:spPr>
          <a:xfrm>
            <a:off x="560321" y="2945954"/>
            <a:ext cx="7801360" cy="769441"/>
          </a:xfrm>
          <a:prstGeom prst="rect">
            <a:avLst/>
          </a:prstGeom>
        </p:spPr>
        <p:txBody>
          <a:bodyPr vert="horz" lIns="91440" tIns="45720" rIns="91440" bIns="45720" rtlCol="0" anchor="b">
            <a:spAutoFit/>
          </a:bodyPr>
          <a:lstStyle>
            <a:lvl1pPr algn="l" defTabSz="914446" rtl="0" eaLnBrk="1" latinLnBrk="0" hangingPunct="1">
              <a:lnSpc>
                <a:spcPct val="80000"/>
              </a:lnSpc>
              <a:spcBef>
                <a:spcPct val="0"/>
              </a:spcBef>
              <a:buNone/>
              <a:defRPr sz="7200" b="1" i="0" kern="1200">
                <a:solidFill>
                  <a:schemeClr val="bg1"/>
                </a:solidFill>
                <a:latin typeface="Equip Extended" panose="02000503030000020004" pitchFamily="2" charset="77"/>
                <a:ea typeface="+mj-ea"/>
                <a:cs typeface="+mj-cs"/>
              </a:defRPr>
            </a:lvl1pPr>
          </a:lstStyle>
          <a:p>
            <a:pPr>
              <a:lnSpc>
                <a:spcPct val="100000"/>
              </a:lnSpc>
            </a:pPr>
            <a:r>
              <a:rPr lang="en-US" sz="4400" b="0" dirty="0">
                <a:solidFill>
                  <a:srgbClr val="75E1C1"/>
                </a:solidFill>
                <a:latin typeface="Equip Extended"/>
              </a:rPr>
              <a:t>HRMS</a:t>
            </a:r>
            <a:endParaRPr lang="en-US" sz="4400" b="0" dirty="0">
              <a:solidFill>
                <a:srgbClr val="75E1C1"/>
              </a:solidFill>
            </a:endParaRPr>
          </a:p>
        </p:txBody>
      </p:sp>
    </p:spTree>
    <p:extLst>
      <p:ext uri="{BB962C8B-B14F-4D97-AF65-F5344CB8AC3E}">
        <p14:creationId xmlns:p14="http://schemas.microsoft.com/office/powerpoint/2010/main" val="33201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rPr>
              <a:t>Onboarding</a:t>
            </a:r>
          </a:p>
        </p:txBody>
      </p:sp>
      <p:pic>
        <p:nvPicPr>
          <p:cNvPr id="2" name="Picture 1" descr="A screenshot of a computer&#10;&#10;Description automatically generated">
            <a:extLst>
              <a:ext uri="{FF2B5EF4-FFF2-40B4-BE49-F238E27FC236}">
                <a16:creationId xmlns:a16="http://schemas.microsoft.com/office/drawing/2014/main" id="{D5DE75D4-34CA-83DC-4A11-F0884A0517C8}"/>
              </a:ext>
            </a:extLst>
          </p:cNvPr>
          <p:cNvPicPr>
            <a:picLocks noChangeAspect="1"/>
          </p:cNvPicPr>
          <p:nvPr/>
        </p:nvPicPr>
        <p:blipFill>
          <a:blip r:embed="rId2"/>
          <a:stretch>
            <a:fillRect/>
          </a:stretch>
        </p:blipFill>
        <p:spPr>
          <a:xfrm>
            <a:off x="630265" y="1288007"/>
            <a:ext cx="10931470" cy="4758816"/>
          </a:xfrm>
          <a:prstGeom prst="rect">
            <a:avLst/>
          </a:prstGeom>
        </p:spPr>
      </p:pic>
    </p:spTree>
    <p:extLst>
      <p:ext uri="{BB962C8B-B14F-4D97-AF65-F5344CB8AC3E}">
        <p14:creationId xmlns:p14="http://schemas.microsoft.com/office/powerpoint/2010/main" val="11270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latin typeface="Equip Extended"/>
              </a:rPr>
              <a:t>Employee information – List view</a:t>
            </a:r>
            <a:endParaRPr lang="en-US" sz="2000" dirty="0">
              <a:solidFill>
                <a:schemeClr val="tx1"/>
              </a:solidFill>
            </a:endParaRPr>
          </a:p>
        </p:txBody>
      </p:sp>
      <p:pic>
        <p:nvPicPr>
          <p:cNvPr id="2" name="Picture 1" descr="A screenshot of a computer&#10;&#10;Description automatically generated">
            <a:extLst>
              <a:ext uri="{FF2B5EF4-FFF2-40B4-BE49-F238E27FC236}">
                <a16:creationId xmlns:a16="http://schemas.microsoft.com/office/drawing/2014/main" id="{6A437433-D03A-56BF-3F48-7FCEBBAAE6EC}"/>
              </a:ext>
            </a:extLst>
          </p:cNvPr>
          <p:cNvPicPr>
            <a:picLocks noChangeAspect="1"/>
          </p:cNvPicPr>
          <p:nvPr/>
        </p:nvPicPr>
        <p:blipFill>
          <a:blip r:embed="rId2"/>
          <a:stretch>
            <a:fillRect/>
          </a:stretch>
        </p:blipFill>
        <p:spPr>
          <a:xfrm>
            <a:off x="591519" y="1780591"/>
            <a:ext cx="10970216" cy="4704583"/>
          </a:xfrm>
          <a:prstGeom prst="rect">
            <a:avLst/>
          </a:prstGeom>
        </p:spPr>
      </p:pic>
    </p:spTree>
    <p:extLst>
      <p:ext uri="{BB962C8B-B14F-4D97-AF65-F5344CB8AC3E}">
        <p14:creationId xmlns:p14="http://schemas.microsoft.com/office/powerpoint/2010/main" val="242097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rPr>
              <a:t>Projects</a:t>
            </a:r>
          </a:p>
        </p:txBody>
      </p:sp>
      <p:pic>
        <p:nvPicPr>
          <p:cNvPr id="3" name="Picture 2" descr="A screenshot of a computer&#10;&#10;Description automatically generated">
            <a:extLst>
              <a:ext uri="{FF2B5EF4-FFF2-40B4-BE49-F238E27FC236}">
                <a16:creationId xmlns:a16="http://schemas.microsoft.com/office/drawing/2014/main" id="{EF5061E1-7B2E-EF6E-7DD5-8C129EEAE63A}"/>
              </a:ext>
            </a:extLst>
          </p:cNvPr>
          <p:cNvPicPr>
            <a:picLocks noChangeAspect="1"/>
          </p:cNvPicPr>
          <p:nvPr/>
        </p:nvPicPr>
        <p:blipFill>
          <a:blip r:embed="rId2"/>
          <a:stretch>
            <a:fillRect/>
          </a:stretch>
        </p:blipFill>
        <p:spPr>
          <a:xfrm>
            <a:off x="662553" y="1381683"/>
            <a:ext cx="10866894" cy="4770530"/>
          </a:xfrm>
          <a:prstGeom prst="rect">
            <a:avLst/>
          </a:prstGeom>
        </p:spPr>
      </p:pic>
    </p:spTree>
    <p:extLst>
      <p:ext uri="{BB962C8B-B14F-4D97-AF65-F5344CB8AC3E}">
        <p14:creationId xmlns:p14="http://schemas.microsoft.com/office/powerpoint/2010/main" val="227106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rPr>
              <a:t>Service request – List view</a:t>
            </a:r>
          </a:p>
        </p:txBody>
      </p:sp>
      <p:pic>
        <p:nvPicPr>
          <p:cNvPr id="3" name="Picture 2" descr="A screenshot of a computer&#10;&#10;Description automatically generated">
            <a:extLst>
              <a:ext uri="{FF2B5EF4-FFF2-40B4-BE49-F238E27FC236}">
                <a16:creationId xmlns:a16="http://schemas.microsoft.com/office/drawing/2014/main" id="{6C9951EB-20FB-556A-67DD-4B27A41D75A4}"/>
              </a:ext>
            </a:extLst>
          </p:cNvPr>
          <p:cNvPicPr>
            <a:picLocks noChangeAspect="1"/>
          </p:cNvPicPr>
          <p:nvPr/>
        </p:nvPicPr>
        <p:blipFill>
          <a:blip r:embed="rId2"/>
          <a:stretch>
            <a:fillRect/>
          </a:stretch>
        </p:blipFill>
        <p:spPr>
          <a:xfrm>
            <a:off x="713486" y="1449399"/>
            <a:ext cx="10440691" cy="4380756"/>
          </a:xfrm>
          <a:prstGeom prst="rect">
            <a:avLst/>
          </a:prstGeom>
        </p:spPr>
      </p:pic>
    </p:spTree>
    <p:extLst>
      <p:ext uri="{BB962C8B-B14F-4D97-AF65-F5344CB8AC3E}">
        <p14:creationId xmlns:p14="http://schemas.microsoft.com/office/powerpoint/2010/main" val="41351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rPr>
              <a:t>Chatbot</a:t>
            </a:r>
          </a:p>
        </p:txBody>
      </p:sp>
      <p:pic>
        <p:nvPicPr>
          <p:cNvPr id="3" name="Picture 2" descr="A screenshot of a chat&#10;&#10;Description automatically generated">
            <a:extLst>
              <a:ext uri="{FF2B5EF4-FFF2-40B4-BE49-F238E27FC236}">
                <a16:creationId xmlns:a16="http://schemas.microsoft.com/office/drawing/2014/main" id="{1FCACF2B-1ACE-9A3D-E0C9-BFDA4FF1FFE6}"/>
              </a:ext>
            </a:extLst>
          </p:cNvPr>
          <p:cNvPicPr>
            <a:picLocks noChangeAspect="1"/>
          </p:cNvPicPr>
          <p:nvPr/>
        </p:nvPicPr>
        <p:blipFill>
          <a:blip r:embed="rId2"/>
          <a:stretch>
            <a:fillRect/>
          </a:stretch>
        </p:blipFill>
        <p:spPr>
          <a:xfrm>
            <a:off x="561039" y="1446916"/>
            <a:ext cx="10737741" cy="4929959"/>
          </a:xfrm>
          <a:prstGeom prst="rect">
            <a:avLst/>
          </a:prstGeom>
        </p:spPr>
      </p:pic>
    </p:spTree>
    <p:extLst>
      <p:ext uri="{BB962C8B-B14F-4D97-AF65-F5344CB8AC3E}">
        <p14:creationId xmlns:p14="http://schemas.microsoft.com/office/powerpoint/2010/main" val="21836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611120" y="2985881"/>
            <a:ext cx="10798991" cy="773738"/>
          </a:xfrm>
        </p:spPr>
        <p:txBody>
          <a:bodyPr/>
          <a:lstStyle/>
          <a:p>
            <a:r>
              <a:rPr lang="en-US" sz="5400" dirty="0"/>
              <a:t>Thank</a:t>
            </a:r>
            <a:r>
              <a:rPr lang="en-US" sz="5400" dirty="0">
                <a:solidFill>
                  <a:srgbClr val="75E1C1"/>
                </a:solidFill>
              </a:rPr>
              <a:t> </a:t>
            </a:r>
            <a:r>
              <a:rPr lang="en-US" sz="5400" dirty="0"/>
              <a:t>You</a:t>
            </a:r>
            <a:endParaRPr lang="en-US" sz="5400" b="0" dirty="0"/>
          </a:p>
        </p:txBody>
      </p:sp>
      <p:cxnSp>
        <p:nvCxnSpPr>
          <p:cNvPr id="6" name="Straight Connector 5">
            <a:extLst>
              <a:ext uri="{FF2B5EF4-FFF2-40B4-BE49-F238E27FC236}">
                <a16:creationId xmlns:a16="http://schemas.microsoft.com/office/drawing/2014/main" id="{451C861E-834E-FE4A-14C0-EDC0FF49C7CB}"/>
              </a:ext>
            </a:extLst>
          </p:cNvPr>
          <p:cNvCxnSpPr/>
          <p:nvPr/>
        </p:nvCxnSpPr>
        <p:spPr>
          <a:xfrm>
            <a:off x="2593006" y="363998"/>
            <a:ext cx="0" cy="364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3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73297" cy="65037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1"/>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dirty="0"/>
          </a:p>
        </p:txBody>
      </p:sp>
      <p:sp>
        <p:nvSpPr>
          <p:cNvPr id="9" name="TextBox 8">
            <a:extLst>
              <a:ext uri="{FF2B5EF4-FFF2-40B4-BE49-F238E27FC236}">
                <a16:creationId xmlns:a16="http://schemas.microsoft.com/office/drawing/2014/main" id="{187167E8-2B09-221D-9FC1-529B01235A65}"/>
              </a:ext>
            </a:extLst>
          </p:cNvPr>
          <p:cNvSpPr txBox="1"/>
          <p:nvPr/>
        </p:nvSpPr>
        <p:spPr>
          <a:xfrm>
            <a:off x="5344443" y="484679"/>
            <a:ext cx="6269434" cy="5355312"/>
          </a:xfrm>
          <a:prstGeom prst="rect">
            <a:avLst/>
          </a:prstGeom>
          <a:noFill/>
        </p:spPr>
        <p:txBody>
          <a:bodyPr wrap="square" lIns="91440" tIns="45720" rIns="91440" bIns="45720" anchor="t">
            <a:spAutoFit/>
          </a:bodyPr>
          <a:lstStyle/>
          <a:p>
            <a:pPr marL="342900" lvl="0" indent="-342900">
              <a:buFont typeface="Arial" panose="020B0604020202020204" pitchFamily="34" charset="0"/>
              <a:buChar char="•"/>
              <a:tabLst>
                <a:tab pos="457200" algn="l"/>
              </a:tabLst>
            </a:pPr>
            <a:r>
              <a:rPr lang="en-IN" sz="1800" dirty="0">
                <a:effectLst/>
                <a:latin typeface="Calibri"/>
                <a:ea typeface="Times New Roman" panose="02020603050405020304" pitchFamily="18" charset="0"/>
                <a:cs typeface="Calibri"/>
              </a:rPr>
              <a:t>Create </a:t>
            </a:r>
            <a:r>
              <a:rPr lang="en-IN" dirty="0">
                <a:latin typeface="Calibri"/>
                <a:ea typeface="Times New Roman" panose="02020603050405020304" pitchFamily="18" charset="0"/>
                <a:cs typeface="Calibri"/>
              </a:rPr>
              <a:t>and store employee information.</a:t>
            </a:r>
          </a:p>
          <a:p>
            <a:pPr marL="342900" lvl="0" indent="-342900">
              <a:buFont typeface="Arial" panose="020B0604020202020204" pitchFamily="34" charset="0"/>
              <a:buChar char="•"/>
              <a:tabLst>
                <a:tab pos="457200" algn="l"/>
              </a:tabLst>
            </a:pPr>
            <a:r>
              <a:rPr lang="en-IN" b="1" dirty="0">
                <a:latin typeface="Calibri"/>
                <a:ea typeface="Calibri" panose="020F0502020204030204" pitchFamily="34" charset="0"/>
                <a:cs typeface="Calibri"/>
              </a:rPr>
              <a:t>Automated UserId and password generation </a:t>
            </a:r>
            <a:r>
              <a:rPr lang="en-IN" dirty="0">
                <a:latin typeface="Calibri"/>
                <a:ea typeface="Calibri" panose="020F0502020204030204" pitchFamily="34" charset="0"/>
                <a:cs typeface="Calibri"/>
              </a:rPr>
              <a:t>for the new employee which is further sent to the employee through email post HR confirmation.</a:t>
            </a:r>
            <a:endParaRPr lang="en-IN" sz="1800" dirty="0">
              <a:effectLst/>
              <a:latin typeface="Times New Roman"/>
              <a:ea typeface="Calibri" panose="020F0502020204030204" pitchFamily="34" charset="0"/>
              <a:cs typeface="Calibri"/>
            </a:endParaRPr>
          </a:p>
          <a:p>
            <a:pPr marL="342900" lvl="0" indent="-342900">
              <a:buFont typeface="Arial" panose="020B0604020202020204" pitchFamily="34" charset="0"/>
              <a:buChar char="•"/>
              <a:tabLst>
                <a:tab pos="457200" algn="l"/>
              </a:tabLst>
            </a:pPr>
            <a:r>
              <a:rPr lang="en-IN" sz="1800" dirty="0">
                <a:effectLst/>
                <a:latin typeface="Calibri"/>
                <a:ea typeface="Calibri" panose="020F0502020204030204" pitchFamily="34" charset="0"/>
                <a:cs typeface="Calibri"/>
              </a:rPr>
              <a:t>Employees can lo</a:t>
            </a:r>
            <a:r>
              <a:rPr lang="en-IN" dirty="0">
                <a:latin typeface="Calibri"/>
                <a:ea typeface="Calibri" panose="020F0502020204030204" pitchFamily="34" charset="0"/>
                <a:cs typeface="Calibri"/>
              </a:rPr>
              <a:t>g into the system and view their </a:t>
            </a:r>
            <a:r>
              <a:rPr lang="en-IN" b="1" dirty="0">
                <a:latin typeface="Calibri"/>
                <a:ea typeface="Calibri" panose="020F0502020204030204" pitchFamily="34" charset="0"/>
                <a:cs typeface="Calibri"/>
              </a:rPr>
              <a:t>employee information.</a:t>
            </a:r>
          </a:p>
          <a:p>
            <a:pPr marL="342900" indent="-342900">
              <a:buFont typeface="Arial" panose="020B0604020202020204" pitchFamily="34" charset="0"/>
              <a:buChar char="•"/>
              <a:tabLst>
                <a:tab pos="457200" algn="l"/>
              </a:tabLst>
            </a:pPr>
            <a:r>
              <a:rPr lang="en-IN" dirty="0">
                <a:latin typeface="Calibri"/>
                <a:ea typeface="Calibri" panose="020F0502020204030204" pitchFamily="34" charset="0"/>
                <a:cs typeface="Calibri"/>
              </a:rPr>
              <a:t>Employees can </a:t>
            </a:r>
            <a:r>
              <a:rPr lang="en-IN" b="1" dirty="0">
                <a:latin typeface="Calibri"/>
                <a:ea typeface="Calibri" panose="020F0502020204030204" pitchFamily="34" charset="0"/>
                <a:cs typeface="Calibri"/>
              </a:rPr>
              <a:t>raise request </a:t>
            </a:r>
            <a:r>
              <a:rPr lang="en-IN" dirty="0">
                <a:latin typeface="Calibri"/>
                <a:ea typeface="Calibri" panose="020F0502020204030204" pitchFamily="34" charset="0"/>
                <a:cs typeface="Calibri"/>
              </a:rPr>
              <a:t>to get their personal information updated.</a:t>
            </a:r>
            <a:endParaRPr lang="en-IN" sz="1800" dirty="0">
              <a:effectLst/>
              <a:latin typeface="Times New Roman"/>
              <a:ea typeface="Calibri" panose="020F0502020204030204" pitchFamily="34" charset="0"/>
              <a:cs typeface="Calibri"/>
            </a:endParaRPr>
          </a:p>
          <a:p>
            <a:pPr marL="342900" lvl="0" indent="-342900">
              <a:buFont typeface="Arial" panose="020B0604020202020204" pitchFamily="34" charset="0"/>
              <a:buChar char="•"/>
              <a:tabLst>
                <a:tab pos="457200" algn="l"/>
              </a:tabLst>
            </a:pPr>
            <a:r>
              <a:rPr lang="en-IN" dirty="0">
                <a:latin typeface="Calibri"/>
                <a:ea typeface="Calibri" panose="020F0502020204030204" pitchFamily="34" charset="0"/>
                <a:cs typeface="Calibri"/>
              </a:rPr>
              <a:t>Employee can create their own </a:t>
            </a:r>
            <a:r>
              <a:rPr lang="en-IN" b="1" dirty="0">
                <a:latin typeface="Calibri"/>
                <a:ea typeface="Calibri" panose="020F0502020204030204" pitchFamily="34" charset="0"/>
                <a:cs typeface="Calibri"/>
              </a:rPr>
              <a:t>skill reports </a:t>
            </a:r>
            <a:r>
              <a:rPr lang="en-IN" dirty="0">
                <a:latin typeface="Calibri"/>
                <a:ea typeface="Calibri" panose="020F0502020204030204" pitchFamily="34" charset="0"/>
                <a:cs typeface="Calibri"/>
              </a:rPr>
              <a:t>like technical skills , logical skills , soft skills etc.</a:t>
            </a:r>
          </a:p>
          <a:p>
            <a:pPr marL="342900" lvl="0" indent="-342900">
              <a:buFont typeface="Arial" panose="020B0604020202020204" pitchFamily="34" charset="0"/>
              <a:buChar char="•"/>
              <a:tabLst>
                <a:tab pos="457200" algn="l"/>
              </a:tabLst>
            </a:pPr>
            <a:r>
              <a:rPr lang="en-IN" sz="1800" b="1" dirty="0">
                <a:effectLst/>
                <a:latin typeface="Calibri"/>
                <a:ea typeface="Calibri" panose="020F0502020204030204" pitchFamily="34" charset="0"/>
                <a:cs typeface="Calibri"/>
              </a:rPr>
              <a:t>Schedule</a:t>
            </a:r>
            <a:r>
              <a:rPr lang="en-IN" sz="1800" dirty="0">
                <a:effectLst/>
                <a:latin typeface="Calibri"/>
                <a:ea typeface="Calibri" panose="020F0502020204030204" pitchFamily="34" charset="0"/>
                <a:cs typeface="Calibri"/>
              </a:rPr>
              <a:t> the </a:t>
            </a:r>
            <a:r>
              <a:rPr lang="en-IN" b="1" dirty="0">
                <a:latin typeface="Calibri"/>
                <a:ea typeface="Calibri" panose="020F0502020204030204" pitchFamily="34" charset="0"/>
                <a:cs typeface="Calibri"/>
              </a:rPr>
              <a:t>trainings</a:t>
            </a:r>
            <a:r>
              <a:rPr lang="en-IN" dirty="0">
                <a:latin typeface="Calibri"/>
                <a:ea typeface="Calibri" panose="020F0502020204030204" pitchFamily="34" charset="0"/>
                <a:cs typeface="Calibri"/>
              </a:rPr>
              <a:t> for the employees.</a:t>
            </a:r>
          </a:p>
          <a:p>
            <a:pPr marL="342900" lvl="0" indent="-342900">
              <a:buFont typeface="Arial" panose="020B0604020202020204" pitchFamily="34" charset="0"/>
              <a:buChar char="•"/>
              <a:tabLst>
                <a:tab pos="457200" algn="l"/>
              </a:tabLst>
            </a:pPr>
            <a:r>
              <a:rPr lang="en-IN" sz="1800" b="1" dirty="0">
                <a:effectLst/>
                <a:latin typeface="Calibri"/>
                <a:ea typeface="Calibri" panose="020F0502020204030204" pitchFamily="34" charset="0"/>
                <a:cs typeface="Calibri"/>
              </a:rPr>
              <a:t>Absence Management</a:t>
            </a:r>
            <a:r>
              <a:rPr lang="en-IN" sz="1800" dirty="0">
                <a:effectLst/>
                <a:latin typeface="Calibri"/>
                <a:ea typeface="Calibri" panose="020F0502020204030204" pitchFamily="34" charset="0"/>
                <a:cs typeface="Calibri"/>
              </a:rPr>
              <a:t>-Employee can apply for</a:t>
            </a:r>
            <a:r>
              <a:rPr lang="en-IN" dirty="0">
                <a:latin typeface="Calibri"/>
                <a:ea typeface="Calibri" panose="020F0502020204030204" pitchFamily="34" charset="0"/>
                <a:cs typeface="Calibri"/>
              </a:rPr>
              <a:t> their leaves on the system which then goes through a streamlined approval process. </a:t>
            </a:r>
          </a:p>
          <a:p>
            <a:pPr marL="342900" lvl="0" indent="-342900">
              <a:buFont typeface="Arial" panose="020B0604020202020204" pitchFamily="34" charset="0"/>
              <a:buChar char="•"/>
              <a:tabLst>
                <a:tab pos="457200" algn="l"/>
              </a:tabLst>
            </a:pPr>
            <a:r>
              <a:rPr lang="en-IN" sz="1800" dirty="0">
                <a:effectLst/>
                <a:latin typeface="Calibri"/>
                <a:ea typeface="Calibri" panose="020F0502020204030204" pitchFamily="34" charset="0"/>
                <a:cs typeface="Calibri"/>
              </a:rPr>
              <a:t>Employees can kee</a:t>
            </a:r>
            <a:r>
              <a:rPr lang="en-IN" dirty="0">
                <a:latin typeface="Calibri"/>
                <a:ea typeface="Calibri" panose="020F0502020204030204" pitchFamily="34" charset="0"/>
                <a:cs typeface="Calibri"/>
              </a:rPr>
              <a:t>p a track of their casual, planned and flexible leave balance along with </a:t>
            </a:r>
            <a:r>
              <a:rPr lang="en-IN" b="1" dirty="0">
                <a:latin typeface="Calibri"/>
                <a:ea typeface="Calibri" panose="020F0502020204030204" pitchFamily="34" charset="0"/>
                <a:cs typeface="Calibri"/>
              </a:rPr>
              <a:t>customizable public holiday calendar.</a:t>
            </a:r>
          </a:p>
          <a:p>
            <a:pPr marL="342900" lvl="0" indent="-342900">
              <a:buFont typeface="Arial" panose="020B0604020202020204" pitchFamily="34" charset="0"/>
              <a:buChar char="•"/>
              <a:tabLst>
                <a:tab pos="457200" algn="l"/>
              </a:tabLst>
            </a:pPr>
            <a:r>
              <a:rPr lang="en-IN" dirty="0">
                <a:latin typeface="Calibri"/>
                <a:ea typeface="Calibri" panose="020F0502020204030204" pitchFamily="34" charset="0"/>
                <a:cs typeface="Calibri"/>
              </a:rPr>
              <a:t>Hr’s</a:t>
            </a:r>
            <a:r>
              <a:rPr lang="en-IN" b="1" dirty="0">
                <a:latin typeface="Calibri"/>
                <a:ea typeface="Calibri" panose="020F0502020204030204" pitchFamily="34" charset="0"/>
                <a:cs typeface="Calibri"/>
              </a:rPr>
              <a:t> </a:t>
            </a:r>
            <a:r>
              <a:rPr lang="en-IN" dirty="0">
                <a:latin typeface="Calibri"/>
                <a:ea typeface="Calibri" panose="020F0502020204030204" pitchFamily="34" charset="0"/>
                <a:cs typeface="Calibri"/>
              </a:rPr>
              <a:t>can </a:t>
            </a:r>
            <a:r>
              <a:rPr lang="en-IN" b="1" dirty="0">
                <a:latin typeface="Calibri"/>
                <a:ea typeface="Calibri" panose="020F0502020204030204" pitchFamily="34" charset="0"/>
                <a:cs typeface="Calibri"/>
              </a:rPr>
              <a:t>view and manage </a:t>
            </a:r>
            <a:r>
              <a:rPr lang="en-IN" dirty="0">
                <a:latin typeface="Calibri"/>
                <a:ea typeface="Calibri" panose="020F0502020204030204" pitchFamily="34" charset="0"/>
                <a:cs typeface="Calibri"/>
              </a:rPr>
              <a:t>the curated list of </a:t>
            </a:r>
            <a:r>
              <a:rPr lang="en-IN" b="1" dirty="0">
                <a:latin typeface="Calibri"/>
                <a:ea typeface="Calibri" panose="020F0502020204030204" pitchFamily="34" charset="0"/>
                <a:cs typeface="Calibri"/>
              </a:rPr>
              <a:t>Job Application </a:t>
            </a:r>
            <a:r>
              <a:rPr lang="en-IN" dirty="0">
                <a:latin typeface="Calibri"/>
                <a:ea typeface="Calibri" panose="020F0502020204030204" pitchFamily="34" charset="0"/>
                <a:cs typeface="Calibri"/>
              </a:rPr>
              <a:t>that they received they're by streamlining the Hiring process.</a:t>
            </a:r>
            <a:endParaRPr lang="en-IN" sz="1800" b="1" dirty="0">
              <a:effectLst/>
              <a:latin typeface="Times New Roman"/>
              <a:ea typeface="Calibri" panose="020F0502020204030204" pitchFamily="34" charset="0"/>
              <a:cs typeface="Calibri"/>
            </a:endParaRPr>
          </a:p>
        </p:txBody>
      </p:sp>
    </p:spTree>
    <p:extLst>
      <p:ext uri="{BB962C8B-B14F-4D97-AF65-F5344CB8AC3E}">
        <p14:creationId xmlns:p14="http://schemas.microsoft.com/office/powerpoint/2010/main" val="35846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73297" cy="65037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1"/>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dirty="0"/>
          </a:p>
        </p:txBody>
      </p:sp>
      <p:sp>
        <p:nvSpPr>
          <p:cNvPr id="9" name="TextBox 8">
            <a:extLst>
              <a:ext uri="{FF2B5EF4-FFF2-40B4-BE49-F238E27FC236}">
                <a16:creationId xmlns:a16="http://schemas.microsoft.com/office/drawing/2014/main" id="{187167E8-2B09-221D-9FC1-529B01235A65}"/>
              </a:ext>
            </a:extLst>
          </p:cNvPr>
          <p:cNvSpPr txBox="1"/>
          <p:nvPr/>
        </p:nvSpPr>
        <p:spPr>
          <a:xfrm>
            <a:off x="4951941" y="1401374"/>
            <a:ext cx="6116320" cy="1754326"/>
          </a:xfrm>
          <a:prstGeom prst="rect">
            <a:avLst/>
          </a:prstGeom>
          <a:noFill/>
        </p:spPr>
        <p:txBody>
          <a:bodyPr wrap="square" lIns="91440" tIns="45720" rIns="91440" bIns="45720" anchor="t">
            <a:spAutoFit/>
          </a:bodyPr>
          <a:lstStyle/>
          <a:p>
            <a:pPr marL="342900" indent="-342900">
              <a:buFont typeface="Arial" panose="020B0604020202020204" pitchFamily="34" charset="0"/>
              <a:buChar char="•"/>
              <a:tabLst>
                <a:tab pos="457200" algn="l"/>
              </a:tabLst>
            </a:pPr>
            <a:r>
              <a:rPr lang="en-IN" b="1" dirty="0">
                <a:latin typeface="Calibri"/>
                <a:ea typeface="Calibri"/>
                <a:cs typeface="Calibri"/>
              </a:rPr>
              <a:t>Timesheet - </a:t>
            </a:r>
            <a:r>
              <a:rPr lang="en-IN" dirty="0">
                <a:latin typeface="Calibri"/>
                <a:ea typeface="Calibri"/>
                <a:cs typeface="Calibri"/>
              </a:rPr>
              <a:t>All the employees can log their timesheet using the application.</a:t>
            </a:r>
            <a:r>
              <a:rPr lang="en-IN" b="1" dirty="0">
                <a:latin typeface="Calibri"/>
                <a:ea typeface="Calibri"/>
                <a:cs typeface="Calibri"/>
              </a:rPr>
              <a:t> </a:t>
            </a:r>
          </a:p>
          <a:p>
            <a:pPr marL="342900" indent="-342900">
              <a:buFont typeface="Arial" panose="020B0604020202020204" pitchFamily="34" charset="0"/>
              <a:buChar char="•"/>
              <a:tabLst>
                <a:tab pos="457200" algn="l"/>
              </a:tabLst>
            </a:pPr>
            <a:r>
              <a:rPr lang="en-IN" dirty="0">
                <a:latin typeface="Calibri"/>
                <a:ea typeface="Calibri"/>
                <a:cs typeface="Calibri"/>
              </a:rPr>
              <a:t>Email Notification. </a:t>
            </a:r>
            <a:endParaRPr lang="en-IN" dirty="0">
              <a:latin typeface="Calibri" panose="020F0502020204030204" pitchFamily="34" charset="0"/>
              <a:ea typeface="Calibri" panose="020F0502020204030204" pitchFamily="34" charset="0"/>
              <a:cs typeface="Calibri"/>
            </a:endParaRPr>
          </a:p>
          <a:p>
            <a:pPr marL="342900" lvl="0" indent="-342900">
              <a:buFont typeface="Arial" panose="020B0604020202020204" pitchFamily="34" charset="0"/>
              <a:buChar char="•"/>
              <a:tabLst>
                <a:tab pos="457200" algn="l"/>
              </a:tabLst>
            </a:pPr>
            <a:r>
              <a:rPr lang="en-IN" sz="1800" dirty="0">
                <a:effectLst/>
                <a:latin typeface="Calibri"/>
                <a:ea typeface="Calibri"/>
                <a:cs typeface="Calibri"/>
              </a:rPr>
              <a:t>Audit trail.</a:t>
            </a:r>
            <a:endParaRPr lang="en-IN" dirty="0">
              <a:latin typeface="Calibri"/>
              <a:ea typeface="Calibri"/>
              <a:cs typeface="Calibri"/>
            </a:endParaRPr>
          </a:p>
          <a:p>
            <a:pPr marL="342900" indent="-342900">
              <a:buFont typeface="Arial" panose="020B0604020202020204" pitchFamily="34" charset="0"/>
              <a:buChar char="•"/>
              <a:tabLst>
                <a:tab pos="457200" algn="l"/>
              </a:tabLst>
            </a:pPr>
            <a:r>
              <a:rPr lang="en-IN" dirty="0">
                <a:latin typeface="Calibri"/>
                <a:ea typeface="Calibri"/>
                <a:cs typeface="Calibri"/>
              </a:rPr>
              <a:t>Multi-language support.</a:t>
            </a:r>
            <a:endParaRPr lang="en-IN" dirty="0">
              <a:latin typeface="Calibri" panose="020F0502020204030204" pitchFamily="34" charset="0"/>
              <a:ea typeface="Calibri" panose="020F0502020204030204" pitchFamily="34" charset="0"/>
              <a:cs typeface="Calibri"/>
            </a:endParaRPr>
          </a:p>
          <a:p>
            <a:pPr marL="342900" indent="-342900">
              <a:buFont typeface="Arial" panose="020B0604020202020204" pitchFamily="34" charset="0"/>
              <a:buChar char="•"/>
              <a:tabLst>
                <a:tab pos="457200" algn="l"/>
              </a:tabLst>
            </a:pPr>
            <a:r>
              <a:rPr lang="en-IN" dirty="0">
                <a:latin typeface="Calibri"/>
                <a:ea typeface="Calibri"/>
                <a:cs typeface="Calibri"/>
              </a:rPr>
              <a:t>Configurable Branding. </a:t>
            </a:r>
            <a:endParaRPr lang="en-IN" dirty="0">
              <a:latin typeface="Calibri"/>
              <a:ea typeface="Calibri" panose="020F0502020204030204" pitchFamily="34" charset="0"/>
              <a:cs typeface="Calibri"/>
            </a:endParaRPr>
          </a:p>
        </p:txBody>
      </p:sp>
    </p:spTree>
    <p:extLst>
      <p:ext uri="{BB962C8B-B14F-4D97-AF65-F5344CB8AC3E}">
        <p14:creationId xmlns:p14="http://schemas.microsoft.com/office/powerpoint/2010/main" val="129144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73297" cy="65037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bg1"/>
                </a:solidFill>
                <a:latin typeface="Equip Extended"/>
              </a:rPr>
              <a:t>Chatbot 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dirty="0"/>
          </a:p>
        </p:txBody>
      </p:sp>
      <p:sp>
        <p:nvSpPr>
          <p:cNvPr id="9" name="TextBox 8">
            <a:extLst>
              <a:ext uri="{FF2B5EF4-FFF2-40B4-BE49-F238E27FC236}">
                <a16:creationId xmlns:a16="http://schemas.microsoft.com/office/drawing/2014/main" id="{187167E8-2B09-221D-9FC1-529B01235A65}"/>
              </a:ext>
            </a:extLst>
          </p:cNvPr>
          <p:cNvSpPr txBox="1"/>
          <p:nvPr/>
        </p:nvSpPr>
        <p:spPr>
          <a:xfrm>
            <a:off x="4951941" y="670448"/>
            <a:ext cx="6116320" cy="5909310"/>
          </a:xfrm>
          <a:prstGeom prst="rect">
            <a:avLst/>
          </a:prstGeom>
          <a:noFill/>
        </p:spPr>
        <p:txBody>
          <a:bodyPr wrap="square" lIns="91440" tIns="45720" rIns="91440" bIns="45720" anchor="t">
            <a:spAutoFit/>
          </a:bodyPr>
          <a:lstStyle/>
          <a:p>
            <a:pPr marL="800100" lvl="1" indent="-342900">
              <a:buFont typeface="Arial,Sans-Serif" panose="020B0604020202020204" pitchFamily="34" charset="0"/>
              <a:buChar char="•"/>
              <a:tabLst>
                <a:tab pos="457200" algn="l"/>
              </a:tabLst>
            </a:pPr>
            <a:r>
              <a:rPr lang="en-IN" dirty="0">
                <a:latin typeface="Calibri"/>
                <a:ea typeface="Calibri"/>
                <a:cs typeface="Calibri"/>
              </a:rPr>
              <a:t>Get Employee Information</a:t>
            </a:r>
            <a:endParaRPr lang="en-US" dirty="0">
              <a:latin typeface="Calibri"/>
              <a:ea typeface="Calibri"/>
              <a:cs typeface="Calibri"/>
            </a:endParaRPr>
          </a:p>
          <a:p>
            <a:pPr marL="1257300" lvl="2" indent="-342900">
              <a:buFont typeface="Arial,Sans-Serif" panose="020B0604020202020204" pitchFamily="34" charset="0"/>
              <a:buChar char="•"/>
              <a:tabLst>
                <a:tab pos="457200" algn="l"/>
              </a:tabLst>
            </a:pPr>
            <a:r>
              <a:rPr lang="en-US" dirty="0">
                <a:latin typeface="Calibri"/>
                <a:ea typeface="Calibri"/>
                <a:cs typeface="Calibri"/>
              </a:rPr>
              <a:t>My Team info</a:t>
            </a:r>
          </a:p>
          <a:p>
            <a:pPr marL="1257300" lvl="2" indent="-342900">
              <a:buFont typeface="Arial,Sans-Serif" panose="020B0604020202020204" pitchFamily="34" charset="0"/>
              <a:buChar char="•"/>
              <a:tabLst>
                <a:tab pos="457200" algn="l"/>
              </a:tabLst>
            </a:pPr>
            <a:r>
              <a:rPr lang="en-US" dirty="0">
                <a:latin typeface="Calibri"/>
                <a:ea typeface="Calibri"/>
                <a:cs typeface="Calibri"/>
              </a:rPr>
              <a:t>Manager info</a:t>
            </a:r>
          </a:p>
          <a:p>
            <a:pPr marL="1257300" lvl="2" indent="-342900">
              <a:buFont typeface="Arial,Sans-Serif" panose="020B0604020202020204" pitchFamily="34" charset="0"/>
              <a:buChar char="•"/>
              <a:tabLst>
                <a:tab pos="457200" algn="l"/>
              </a:tabLst>
            </a:pPr>
            <a:r>
              <a:rPr lang="en-US" dirty="0">
                <a:latin typeface="Calibri"/>
                <a:ea typeface="Calibri"/>
                <a:cs typeface="Calibri"/>
              </a:rPr>
              <a:t>Department info </a:t>
            </a:r>
          </a:p>
          <a:p>
            <a:pPr marL="1257300" lvl="2" indent="-342900">
              <a:buFont typeface="Arial,Sans-Serif" panose="020B0604020202020204" pitchFamily="34" charset="0"/>
              <a:buChar char="•"/>
              <a:tabLst>
                <a:tab pos="457200" algn="l"/>
              </a:tabLst>
            </a:pPr>
            <a:r>
              <a:rPr lang="en-US">
                <a:latin typeface="Calibri"/>
                <a:ea typeface="Calibri"/>
                <a:cs typeface="Calibri"/>
              </a:rPr>
              <a:t>Designation info</a:t>
            </a:r>
            <a:endParaRPr lang="en-US" dirty="0">
              <a:latin typeface="Calibri"/>
              <a:ea typeface="Calibri"/>
              <a:cs typeface="Calibri"/>
            </a:endParaRPr>
          </a:p>
          <a:p>
            <a:pPr marL="1257300" lvl="2" indent="-342900">
              <a:buFont typeface="Arial,Sans-Serif" panose="020B0604020202020204" pitchFamily="34" charset="0"/>
              <a:buChar char="•"/>
              <a:tabLst>
                <a:tab pos="457200" algn="l"/>
              </a:tabLst>
            </a:pPr>
            <a:r>
              <a:rPr lang="en-US">
                <a:latin typeface="Calibri"/>
                <a:ea typeface="Calibri"/>
                <a:cs typeface="Calibri"/>
              </a:rPr>
              <a:t>HR info</a:t>
            </a:r>
          </a:p>
          <a:p>
            <a:pPr marL="800100" lvl="1" indent="-342900">
              <a:buFont typeface="Arial,Sans-Serif" panose="020B0604020202020204" pitchFamily="34" charset="0"/>
              <a:buChar char="•"/>
              <a:tabLst>
                <a:tab pos="457200" algn="l"/>
              </a:tabLst>
            </a:pPr>
            <a:r>
              <a:rPr lang="en-IN" dirty="0">
                <a:latin typeface="Calibri"/>
                <a:ea typeface="Calibri"/>
                <a:cs typeface="Calibri"/>
              </a:rPr>
              <a:t>Check Leave balance including CL, PL , Flexi etc</a:t>
            </a:r>
          </a:p>
          <a:p>
            <a:pPr marL="800100" lvl="1" indent="-342900">
              <a:buFont typeface="Arial,Sans-Serif" panose="020B0604020202020204" pitchFamily="34" charset="0"/>
              <a:buChar char="•"/>
              <a:tabLst>
                <a:tab pos="457200" algn="l"/>
              </a:tabLst>
            </a:pPr>
            <a:r>
              <a:rPr lang="en-IN" dirty="0">
                <a:latin typeface="Calibri"/>
                <a:ea typeface="Calibri"/>
                <a:cs typeface="Calibri"/>
              </a:rPr>
              <a:t>Apply for leave</a:t>
            </a:r>
            <a:endParaRPr lang="en-US" dirty="0">
              <a:latin typeface="Calibri"/>
              <a:ea typeface="Calibri"/>
              <a:cs typeface="Calibri"/>
            </a:endParaRPr>
          </a:p>
          <a:p>
            <a:pPr marL="800100" lvl="1" indent="-342900">
              <a:buFont typeface="Arial,Sans-Serif" panose="020B0604020202020204" pitchFamily="34" charset="0"/>
              <a:buChar char="•"/>
              <a:tabLst>
                <a:tab pos="457200" algn="l"/>
              </a:tabLst>
            </a:pPr>
            <a:r>
              <a:rPr lang="en-US" dirty="0">
                <a:latin typeface="Calibri"/>
                <a:ea typeface="Calibri"/>
                <a:cs typeface="Calibri"/>
              </a:rPr>
              <a:t>Applied leaves</a:t>
            </a:r>
            <a:endParaRPr lang="en-IN" dirty="0">
              <a:latin typeface="Calibri"/>
              <a:ea typeface="Calibri"/>
              <a:cs typeface="Calibri"/>
            </a:endParaRPr>
          </a:p>
          <a:p>
            <a:pPr marL="800100" lvl="1" indent="-342900">
              <a:buFont typeface="Arial,Sans-Serif" panose="020B0604020202020204" pitchFamily="34" charset="0"/>
              <a:buChar char="•"/>
              <a:tabLst>
                <a:tab pos="457200" algn="l"/>
              </a:tabLst>
            </a:pPr>
            <a:r>
              <a:rPr lang="en-US" dirty="0">
                <a:latin typeface="Calibri"/>
                <a:ea typeface="Calibri"/>
                <a:cs typeface="Calibri"/>
              </a:rPr>
              <a:t>Greetings </a:t>
            </a:r>
            <a:endParaRPr lang="en-IN" dirty="0">
              <a:latin typeface="Calibri"/>
              <a:ea typeface="Calibri"/>
              <a:cs typeface="Calibri"/>
            </a:endParaRPr>
          </a:p>
          <a:p>
            <a:pPr marL="800100" lvl="1" indent="-342900">
              <a:buFont typeface="Arial,Sans-Serif" panose="020B0604020202020204" pitchFamily="34" charset="0"/>
              <a:buChar char="•"/>
              <a:tabLst>
                <a:tab pos="457200" algn="l"/>
              </a:tabLst>
            </a:pPr>
            <a:r>
              <a:rPr lang="en-IN" dirty="0">
                <a:latin typeface="Calibri"/>
                <a:ea typeface="Calibri"/>
                <a:cs typeface="Calibri"/>
              </a:rPr>
              <a:t>Service desk </a:t>
            </a:r>
          </a:p>
          <a:p>
            <a:pPr marL="1257300" lvl="2" indent="-342900">
              <a:buFont typeface="Arial,Sans-Serif" panose="020B0604020202020204" pitchFamily="34" charset="0"/>
              <a:buChar char="•"/>
              <a:tabLst>
                <a:tab pos="457200" algn="l"/>
              </a:tabLst>
            </a:pPr>
            <a:r>
              <a:rPr lang="en-IN" dirty="0">
                <a:latin typeface="Calibri"/>
                <a:ea typeface="Calibri"/>
                <a:cs typeface="Calibri"/>
              </a:rPr>
              <a:t>View and mange issues</a:t>
            </a:r>
            <a:endParaRPr lang="en-US" dirty="0">
              <a:latin typeface="Calibri"/>
              <a:ea typeface="Calibri"/>
              <a:cs typeface="Calibri"/>
            </a:endParaRPr>
          </a:p>
          <a:p>
            <a:pPr marL="1257300" lvl="2" indent="-342900">
              <a:buFont typeface="Arial,Sans-Serif" panose="020B0604020202020204" pitchFamily="34" charset="0"/>
              <a:buChar char="•"/>
              <a:tabLst>
                <a:tab pos="457200" algn="l"/>
              </a:tabLst>
            </a:pPr>
            <a:r>
              <a:rPr lang="en-IN">
                <a:latin typeface="Calibri"/>
                <a:ea typeface="Calibri"/>
                <a:cs typeface="Calibri"/>
              </a:rPr>
              <a:t>Raise Ticket </a:t>
            </a:r>
            <a:endParaRPr lang="en-US">
              <a:latin typeface="Calibri"/>
              <a:ea typeface="Calibri"/>
              <a:cs typeface="Calibri"/>
            </a:endParaRPr>
          </a:p>
          <a:p>
            <a:pPr marL="800100" lvl="1" indent="-342900">
              <a:buFont typeface="Arial,Sans-Serif" panose="020B0604020202020204" pitchFamily="34" charset="0"/>
              <a:buChar char="•"/>
              <a:tabLst>
                <a:tab pos="457200" algn="l"/>
              </a:tabLst>
            </a:pPr>
            <a:r>
              <a:rPr lang="en-IN" dirty="0">
                <a:latin typeface="Calibri"/>
                <a:ea typeface="Calibri"/>
                <a:cs typeface="Calibri"/>
              </a:rPr>
              <a:t>Check holiday calendar.</a:t>
            </a:r>
            <a:endParaRPr lang="en-US">
              <a:latin typeface="Calibri"/>
              <a:ea typeface="Calibri"/>
              <a:cs typeface="Calibri"/>
            </a:endParaRPr>
          </a:p>
          <a:p>
            <a:pPr marL="800100" lvl="1" indent="-342900">
              <a:buFont typeface="Arial,Sans-Serif" panose="020B0604020202020204" pitchFamily="34" charset="0"/>
              <a:buChar char="•"/>
              <a:tabLst>
                <a:tab pos="457200" algn="l"/>
              </a:tabLst>
            </a:pPr>
            <a:r>
              <a:rPr lang="en-US" dirty="0">
                <a:latin typeface="Calibri"/>
                <a:ea typeface="Calibri"/>
                <a:cs typeface="Calibri"/>
              </a:rPr>
              <a:t>Command configuration</a:t>
            </a:r>
            <a:endParaRPr lang="en-IN" dirty="0">
              <a:latin typeface="Calibri"/>
              <a:ea typeface="Calibri"/>
              <a:cs typeface="Calibri"/>
            </a:endParaRPr>
          </a:p>
          <a:p>
            <a:pPr marL="800100" lvl="1" indent="-342900">
              <a:buFont typeface="Arial,Sans-Serif" panose="020B0604020202020204" pitchFamily="34" charset="0"/>
              <a:buChar char="•"/>
              <a:tabLst>
                <a:tab pos="457200" algn="l"/>
              </a:tabLst>
            </a:pPr>
            <a:r>
              <a:rPr lang="en-US" dirty="0">
                <a:latin typeface="Calibri"/>
                <a:ea typeface="Calibri"/>
                <a:cs typeface="Calibri"/>
              </a:rPr>
              <a:t>Phrases configuration</a:t>
            </a:r>
          </a:p>
          <a:p>
            <a:pPr marL="800100" lvl="1" indent="-342900">
              <a:buFont typeface="Arial,Sans-Serif" panose="020B0604020202020204" pitchFamily="34" charset="0"/>
              <a:buChar char="•"/>
              <a:tabLst>
                <a:tab pos="457200" algn="l"/>
              </a:tabLst>
            </a:pPr>
            <a:endParaRPr lang="en-US" dirty="0">
              <a:latin typeface="Calibri"/>
              <a:ea typeface="Calibri"/>
              <a:cs typeface="Calibri"/>
            </a:endParaRPr>
          </a:p>
          <a:p>
            <a:pPr lvl="1">
              <a:tabLst>
                <a:tab pos="457200" algn="l"/>
              </a:tabLst>
            </a:pPr>
            <a:r>
              <a:rPr lang="en-US" b="1" dirty="0">
                <a:latin typeface="Calibri"/>
                <a:ea typeface="Calibri"/>
                <a:cs typeface="Calibri"/>
              </a:rPr>
              <a:t>Upcoming </a:t>
            </a:r>
          </a:p>
          <a:p>
            <a:pPr marL="742950" lvl="1" indent="-285750">
              <a:buFont typeface="Arial"/>
              <a:buChar char="•"/>
              <a:tabLst>
                <a:tab pos="457200" algn="l"/>
              </a:tabLst>
            </a:pPr>
            <a:r>
              <a:rPr lang="en-US" dirty="0">
                <a:latin typeface="Calibri"/>
                <a:ea typeface="Calibri"/>
                <a:cs typeface="Calibri"/>
              </a:rPr>
              <a:t>Send broadcast messages to employees by admin.</a:t>
            </a:r>
          </a:p>
          <a:p>
            <a:pPr marL="800100" lvl="1" indent="-342900">
              <a:buFont typeface="Arial,Sans-Serif" panose="020B0604020202020204" pitchFamily="34" charset="0"/>
              <a:buChar char="•"/>
              <a:tabLst>
                <a:tab pos="457200" algn="l"/>
              </a:tabLst>
            </a:pPr>
            <a:endParaRPr lang="en-US" dirty="0">
              <a:latin typeface="Calibri"/>
              <a:ea typeface="Calibri"/>
              <a:cs typeface="Calibri"/>
            </a:endParaRPr>
          </a:p>
          <a:p>
            <a:pPr marL="342900" indent="-342900">
              <a:buFont typeface="Arial" panose="020B0604020202020204" pitchFamily="34" charset="0"/>
              <a:buChar char="•"/>
              <a:tabLst>
                <a:tab pos="457200" algn="l"/>
              </a:tabLst>
            </a:pPr>
            <a:endParaRPr lang="en-IN" dirty="0">
              <a:latin typeface="Calibri"/>
              <a:ea typeface="Calibri"/>
              <a:cs typeface="Calibri"/>
            </a:endParaRPr>
          </a:p>
        </p:txBody>
      </p:sp>
    </p:spTree>
    <p:extLst>
      <p:ext uri="{BB962C8B-B14F-4D97-AF65-F5344CB8AC3E}">
        <p14:creationId xmlns:p14="http://schemas.microsoft.com/office/powerpoint/2010/main" val="335739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132081" y="2785318"/>
            <a:ext cx="3785852"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solidFill>
                <a:latin typeface="Equip Extended"/>
              </a:rPr>
              <a:t>Introduction</a:t>
            </a:r>
            <a:endParaRPr lang="en-US" sz="4400" dirty="0">
              <a:solidFill>
                <a:schemeClr val="accent1"/>
              </a:solidFill>
            </a:endParaRPr>
          </a:p>
        </p:txBody>
      </p:sp>
      <p:sp>
        <p:nvSpPr>
          <p:cNvPr id="9" name="Content Placeholder 2">
            <a:extLst>
              <a:ext uri="{FF2B5EF4-FFF2-40B4-BE49-F238E27FC236}">
                <a16:creationId xmlns:a16="http://schemas.microsoft.com/office/drawing/2014/main" id="{C1162B2D-1F1D-2FFD-4296-D69980FDD94C}"/>
              </a:ext>
            </a:extLst>
          </p:cNvPr>
          <p:cNvSpPr txBox="1">
            <a:spLocks/>
          </p:cNvSpPr>
          <p:nvPr/>
        </p:nvSpPr>
        <p:spPr>
          <a:xfrm>
            <a:off x="4622800" y="2100161"/>
            <a:ext cx="7437119" cy="2370240"/>
          </a:xfrm>
          <a:prstGeom prst="rect">
            <a:avLst/>
          </a:prstGeom>
        </p:spPr>
        <p:txBody>
          <a:bodyPr vert="horz" lIns="91440" tIns="45720" rIns="91440" bIns="45720" rtlCol="0" anchor="t">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just"/>
            <a:endParaRPr lang="en-US" dirty="0"/>
          </a:p>
        </p:txBody>
      </p:sp>
      <p:sp>
        <p:nvSpPr>
          <p:cNvPr id="3" name="TextBox 2">
            <a:extLst>
              <a:ext uri="{FF2B5EF4-FFF2-40B4-BE49-F238E27FC236}">
                <a16:creationId xmlns:a16="http://schemas.microsoft.com/office/drawing/2014/main" id="{16C0418A-2516-FD4C-30AF-1D68CE10AA1F}"/>
              </a:ext>
            </a:extLst>
          </p:cNvPr>
          <p:cNvSpPr txBox="1"/>
          <p:nvPr/>
        </p:nvSpPr>
        <p:spPr>
          <a:xfrm>
            <a:off x="4540370" y="884624"/>
            <a:ext cx="6599207" cy="4801314"/>
          </a:xfrm>
          <a:prstGeom prst="rect">
            <a:avLst/>
          </a:prstGeom>
          <a:noFill/>
        </p:spPr>
        <p:txBody>
          <a:bodyPr wrap="square" rtlCol="0">
            <a:spAutoFit/>
          </a:bodyPr>
          <a:lstStyle>
            <a:defPPr>
              <a:defRPr lang="en-US"/>
            </a:defPPr>
            <a:lvl1pPr indent="0">
              <a:buNone/>
              <a:defRPr/>
            </a:lvl1pPr>
          </a:lstStyle>
          <a:p>
            <a:r>
              <a:rPr lang="en-US" dirty="0"/>
              <a:t>A Human Resource Management System (HRMS) is a comprehensive application designed to streamline and optimize various HR related tasks and processes within an organization. This system centralizes employee data, streamlines HR process, improve data accuracy  and enhance employee engagement. It is a valuable tool for managing a company’s most important asset- its workforce – effectively and efficiently. Following are the key features/module of this application</a:t>
            </a:r>
          </a:p>
          <a:p>
            <a:pPr marL="285750" indent="-285750">
              <a:buFont typeface="Arial" panose="020B0604020202020204" pitchFamily="34" charset="0"/>
              <a:buChar char="•"/>
            </a:pPr>
            <a:r>
              <a:rPr lang="en-US" dirty="0"/>
              <a:t>Employee information management</a:t>
            </a:r>
          </a:p>
          <a:p>
            <a:pPr marL="285750" indent="-285750">
              <a:buFont typeface="Arial" panose="020B0604020202020204" pitchFamily="34" charset="0"/>
              <a:buChar char="•"/>
            </a:pPr>
            <a:r>
              <a:rPr lang="en-US" dirty="0"/>
              <a:t>Onboarding and offboarding</a:t>
            </a:r>
          </a:p>
          <a:p>
            <a:pPr marL="285750" indent="-285750">
              <a:buFont typeface="Arial" panose="020B0604020202020204" pitchFamily="34" charset="0"/>
              <a:buChar char="•"/>
            </a:pPr>
            <a:r>
              <a:rPr lang="en-US" dirty="0"/>
              <a:t>Timesheet and attendance management</a:t>
            </a:r>
          </a:p>
          <a:p>
            <a:pPr marL="285750" indent="-285750">
              <a:buFont typeface="Arial" panose="020B0604020202020204" pitchFamily="34" charset="0"/>
              <a:buChar char="•"/>
            </a:pPr>
            <a:r>
              <a:rPr lang="en-US" dirty="0"/>
              <a:t>Training and development</a:t>
            </a:r>
          </a:p>
          <a:p>
            <a:pPr marL="285750" indent="-285750">
              <a:buFont typeface="Arial" panose="020B0604020202020204" pitchFamily="34" charset="0"/>
              <a:buChar char="•"/>
            </a:pPr>
            <a:r>
              <a:rPr lang="en-US" dirty="0"/>
              <a:t>Leave management</a:t>
            </a:r>
          </a:p>
          <a:p>
            <a:pPr marL="285750" indent="-285750">
              <a:buFont typeface="Arial" panose="020B0604020202020204" pitchFamily="34" charset="0"/>
              <a:buChar char="•"/>
            </a:pPr>
            <a:r>
              <a:rPr lang="en-US" dirty="0"/>
              <a:t>Employee self service</a:t>
            </a:r>
          </a:p>
          <a:p>
            <a:br>
              <a:rPr lang="en-US" dirty="0"/>
            </a:br>
            <a:r>
              <a:rPr lang="en-US" dirty="0"/>
              <a:t>Additionally, this application includes a chatbot support which is capable of handling almost all the operations that are directly done through the application</a:t>
            </a:r>
          </a:p>
        </p:txBody>
      </p:sp>
    </p:spTree>
    <p:extLst>
      <p:ext uri="{BB962C8B-B14F-4D97-AF65-F5344CB8AC3E}">
        <p14:creationId xmlns:p14="http://schemas.microsoft.com/office/powerpoint/2010/main" val="124116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4E08FF-FC31-796B-95E4-2394A52F8F3D}"/>
              </a:ext>
            </a:extLst>
          </p:cNvPr>
          <p:cNvSpPr>
            <a:spLocks noGrp="1"/>
          </p:cNvSpPr>
          <p:nvPr>
            <p:ph type="title"/>
          </p:nvPr>
        </p:nvSpPr>
        <p:spPr>
          <a:xfrm>
            <a:off x="263237" y="683486"/>
            <a:ext cx="11665527" cy="337647"/>
          </a:xfrm>
        </p:spPr>
        <p:txBody>
          <a:bodyPr>
            <a:normAutofit/>
          </a:bodyPr>
          <a:lstStyle/>
          <a:p>
            <a:r>
              <a:rPr lang="en-US"/>
              <a:t>Our understanding of detailed functional requirements, integration systems, and key user personas</a:t>
            </a:r>
            <a:endParaRPr lang="en-IN"/>
          </a:p>
        </p:txBody>
      </p:sp>
      <p:sp>
        <p:nvSpPr>
          <p:cNvPr id="14" name="Slide Number Placeholder 13">
            <a:extLst>
              <a:ext uri="{FF2B5EF4-FFF2-40B4-BE49-F238E27FC236}">
                <a16:creationId xmlns:a16="http://schemas.microsoft.com/office/drawing/2014/main" id="{960040F8-4D0A-AE92-4EC5-318C75BACB71}"/>
              </a:ext>
            </a:extLst>
          </p:cNvPr>
          <p:cNvSpPr>
            <a:spLocks noGrp="1"/>
          </p:cNvSpPr>
          <p:nvPr>
            <p:ph type="sldNum" sz="quarter" idx="4"/>
          </p:nvPr>
        </p:nvSpPr>
        <p:spPr>
          <a:xfrm>
            <a:off x="263237" y="6356350"/>
            <a:ext cx="480291" cy="365125"/>
          </a:xfrm>
        </p:spPr>
        <p:txBody>
          <a:bodyPr/>
          <a:lstStyle/>
          <a:p>
            <a:fld id="{191D4817-5ADC-7042-99E9-9E2B71D8527D}" type="slidenum">
              <a:rPr lang="en-US" smtClean="0"/>
              <a:pPr/>
              <a:t>3</a:t>
            </a:fld>
            <a:endParaRPr lang="en-US"/>
          </a:p>
        </p:txBody>
      </p:sp>
      <p:sp>
        <p:nvSpPr>
          <p:cNvPr id="8" name="Text Placeholder 7">
            <a:extLst>
              <a:ext uri="{FF2B5EF4-FFF2-40B4-BE49-F238E27FC236}">
                <a16:creationId xmlns:a16="http://schemas.microsoft.com/office/drawing/2014/main" id="{1C5F39A8-D00E-AB88-26C5-717F9FD59C84}"/>
              </a:ext>
            </a:extLst>
          </p:cNvPr>
          <p:cNvSpPr>
            <a:spLocks noGrp="1"/>
          </p:cNvSpPr>
          <p:nvPr>
            <p:ph type="body" sz="quarter" idx="10"/>
          </p:nvPr>
        </p:nvSpPr>
        <p:spPr>
          <a:xfrm>
            <a:off x="263525" y="184291"/>
            <a:ext cx="11664950" cy="566738"/>
          </a:xfrm>
        </p:spPr>
        <p:txBody>
          <a:bodyPr/>
          <a:lstStyle/>
          <a:p>
            <a:r>
              <a:rPr lang="en-IN" dirty="0"/>
              <a:t>HRMS - Requirement summary</a:t>
            </a:r>
          </a:p>
        </p:txBody>
      </p:sp>
      <p:sp>
        <p:nvSpPr>
          <p:cNvPr id="117" name="Rectangle 116">
            <a:extLst>
              <a:ext uri="{FF2B5EF4-FFF2-40B4-BE49-F238E27FC236}">
                <a16:creationId xmlns:a16="http://schemas.microsoft.com/office/drawing/2014/main" id="{35037907-83F8-65A5-E4D5-FF99618CE0DB}"/>
              </a:ext>
            </a:extLst>
          </p:cNvPr>
          <p:cNvSpPr/>
          <p:nvPr/>
        </p:nvSpPr>
        <p:spPr>
          <a:xfrm>
            <a:off x="1011176" y="1980032"/>
            <a:ext cx="6930307" cy="3274356"/>
          </a:xfrm>
          <a:prstGeom prst="rect">
            <a:avLst/>
          </a:prstGeom>
          <a:solidFill>
            <a:srgbClr val="FFFFFF">
              <a:lumMod val="95000"/>
              <a:alpha val="5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18" name="Rectangle 117">
            <a:extLst>
              <a:ext uri="{FF2B5EF4-FFF2-40B4-BE49-F238E27FC236}">
                <a16:creationId xmlns:a16="http://schemas.microsoft.com/office/drawing/2014/main" id="{256A337C-8C1C-9B0E-C30B-DB2768BBC07C}"/>
              </a:ext>
            </a:extLst>
          </p:cNvPr>
          <p:cNvSpPr/>
          <p:nvPr/>
        </p:nvSpPr>
        <p:spPr>
          <a:xfrm>
            <a:off x="546218" y="1073116"/>
            <a:ext cx="10854626"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60320"/>
                </a:solidFill>
                <a:effectLst/>
                <a:uLnTx/>
                <a:uFillTx/>
                <a:latin typeface="Equip Extended" panose="02000503030000020004" pitchFamily="2" charset="77"/>
                <a:ea typeface="+mn-ea"/>
                <a:cs typeface="+mn-cs"/>
              </a:rPr>
              <a:t>Key User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60320"/>
                </a:solidFill>
                <a:effectLst/>
                <a:uLnTx/>
                <a:uFillTx/>
                <a:latin typeface="Equip Extended" panose="02000503030000020004" pitchFamily="2" charset="77"/>
                <a:ea typeface="+mn-ea"/>
                <a:cs typeface="+mn-cs"/>
              </a:rPr>
              <a:t>Roles </a:t>
            </a:r>
          </a:p>
        </p:txBody>
      </p:sp>
      <p:sp>
        <p:nvSpPr>
          <p:cNvPr id="119" name="Rectangle 118">
            <a:extLst>
              <a:ext uri="{FF2B5EF4-FFF2-40B4-BE49-F238E27FC236}">
                <a16:creationId xmlns:a16="http://schemas.microsoft.com/office/drawing/2014/main" id="{D86934E2-23C9-F190-8F98-B2698A6E7FEC}"/>
              </a:ext>
            </a:extLst>
          </p:cNvPr>
          <p:cNvSpPr/>
          <p:nvPr/>
        </p:nvSpPr>
        <p:spPr>
          <a:xfrm>
            <a:off x="2247045" y="1198126"/>
            <a:ext cx="1572471"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Admin</a:t>
            </a:r>
          </a:p>
        </p:txBody>
      </p:sp>
      <p:sp>
        <p:nvSpPr>
          <p:cNvPr id="120" name="Rectangle 119">
            <a:extLst>
              <a:ext uri="{FF2B5EF4-FFF2-40B4-BE49-F238E27FC236}">
                <a16:creationId xmlns:a16="http://schemas.microsoft.com/office/drawing/2014/main" id="{5D3D57E4-0C69-F0BA-2D0B-0B52BBC120D4}"/>
              </a:ext>
            </a:extLst>
          </p:cNvPr>
          <p:cNvSpPr/>
          <p:nvPr/>
        </p:nvSpPr>
        <p:spPr>
          <a:xfrm>
            <a:off x="4537626" y="1198126"/>
            <a:ext cx="2152969"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lang="en-US" sz="1100" kern="0" dirty="0">
                <a:solidFill>
                  <a:srgbClr val="060320"/>
                </a:solidFill>
                <a:latin typeface="Equip Light"/>
              </a:rPr>
              <a:t>Employee</a:t>
            </a: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21" name="Rectangle 120">
            <a:extLst>
              <a:ext uri="{FF2B5EF4-FFF2-40B4-BE49-F238E27FC236}">
                <a16:creationId xmlns:a16="http://schemas.microsoft.com/office/drawing/2014/main" id="{25E7BA15-90E3-AFBD-997B-B56807078FA5}"/>
              </a:ext>
            </a:extLst>
          </p:cNvPr>
          <p:cNvSpPr/>
          <p:nvPr/>
        </p:nvSpPr>
        <p:spPr>
          <a:xfrm>
            <a:off x="9677402" y="1198126"/>
            <a:ext cx="1460426"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dirty="0">
                <a:ln>
                  <a:noFill/>
                </a:ln>
                <a:solidFill>
                  <a:srgbClr val="060320"/>
                </a:solidFill>
                <a:effectLst/>
                <a:uLnTx/>
                <a:uFillTx/>
                <a:latin typeface="Equip Light"/>
                <a:ea typeface="+mn-ea"/>
                <a:cs typeface="+mn-cs"/>
              </a:rPr>
              <a:t>Manager</a:t>
            </a:r>
          </a:p>
        </p:txBody>
      </p:sp>
      <p:sp>
        <p:nvSpPr>
          <p:cNvPr id="122" name="Rectangle 121">
            <a:extLst>
              <a:ext uri="{FF2B5EF4-FFF2-40B4-BE49-F238E27FC236}">
                <a16:creationId xmlns:a16="http://schemas.microsoft.com/office/drawing/2014/main" id="{0E19ACFB-FA1F-7764-66A6-17B3B3741E17}"/>
              </a:ext>
            </a:extLst>
          </p:cNvPr>
          <p:cNvSpPr/>
          <p:nvPr/>
        </p:nvSpPr>
        <p:spPr>
          <a:xfrm>
            <a:off x="546218" y="5441493"/>
            <a:ext cx="10854625"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90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Integrations</a:t>
            </a:r>
          </a:p>
        </p:txBody>
      </p:sp>
      <p:sp>
        <p:nvSpPr>
          <p:cNvPr id="123" name="Rectangle 122">
            <a:extLst>
              <a:ext uri="{FF2B5EF4-FFF2-40B4-BE49-F238E27FC236}">
                <a16:creationId xmlns:a16="http://schemas.microsoft.com/office/drawing/2014/main" id="{26559D0E-FE8B-D93B-04AE-211F52CC3454}"/>
              </a:ext>
            </a:extLst>
          </p:cNvPr>
          <p:cNvSpPr/>
          <p:nvPr/>
        </p:nvSpPr>
        <p:spPr>
          <a:xfrm>
            <a:off x="2247045" y="5527908"/>
            <a:ext cx="1824212"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27" name="Rectangle 126">
            <a:extLst>
              <a:ext uri="{FF2B5EF4-FFF2-40B4-BE49-F238E27FC236}">
                <a16:creationId xmlns:a16="http://schemas.microsoft.com/office/drawing/2014/main" id="{C14B46EB-0FA9-6AE4-21BA-2B09410E493B}"/>
              </a:ext>
            </a:extLst>
          </p:cNvPr>
          <p:cNvSpPr/>
          <p:nvPr/>
        </p:nvSpPr>
        <p:spPr>
          <a:xfrm>
            <a:off x="551189" y="1824102"/>
            <a:ext cx="10849654" cy="3575044"/>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vert="vert270" lIns="144000" tIns="36000" rIns="36000" bIns="36000" rtlCol="0" anchor="t"/>
          <a:lstStyle/>
          <a:p>
            <a:pPr marL="0" marR="0" lvl="0" indent="0" algn="ctr" defTabSz="914400" eaLnBrk="1" fontAlgn="auto" latinLnBrk="0" hangingPunct="1">
              <a:lnSpc>
                <a:spcPct val="100000"/>
              </a:lnSpc>
              <a:spcBef>
                <a:spcPts val="0"/>
              </a:spcBef>
              <a:spcAft>
                <a:spcPts val="900"/>
              </a:spcAft>
              <a:buClrTx/>
              <a:buSzTx/>
              <a:buFontTx/>
              <a:buNone/>
              <a:tabLst/>
              <a:defRPr/>
            </a:pPr>
            <a:endPar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endParaRPr>
          </a:p>
        </p:txBody>
      </p:sp>
      <p:sp>
        <p:nvSpPr>
          <p:cNvPr id="128" name="Rectangle 127">
            <a:extLst>
              <a:ext uri="{FF2B5EF4-FFF2-40B4-BE49-F238E27FC236}">
                <a16:creationId xmlns:a16="http://schemas.microsoft.com/office/drawing/2014/main" id="{8D251865-5E21-30DC-47A1-951327DAB24C}"/>
              </a:ext>
            </a:extLst>
          </p:cNvPr>
          <p:cNvSpPr/>
          <p:nvPr/>
        </p:nvSpPr>
        <p:spPr>
          <a:xfrm>
            <a:off x="7381597" y="1198126"/>
            <a:ext cx="1556428"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1"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dirty="0">
                <a:ln>
                  <a:noFill/>
                </a:ln>
                <a:solidFill>
                  <a:srgbClr val="060320"/>
                </a:solidFill>
                <a:effectLst/>
                <a:uLnTx/>
                <a:uFillTx/>
                <a:latin typeface="Equip Light"/>
                <a:ea typeface="+mn-ea"/>
                <a:cs typeface="+mn-cs"/>
              </a:rPr>
              <a:t>HR</a:t>
            </a:r>
          </a:p>
        </p:txBody>
      </p:sp>
      <p:sp>
        <p:nvSpPr>
          <p:cNvPr id="130" name="Rectangle 129">
            <a:extLst>
              <a:ext uri="{FF2B5EF4-FFF2-40B4-BE49-F238E27FC236}">
                <a16:creationId xmlns:a16="http://schemas.microsoft.com/office/drawing/2014/main" id="{6DA85E2E-82B9-16B0-EECA-B90A11BB9721}"/>
              </a:ext>
            </a:extLst>
          </p:cNvPr>
          <p:cNvSpPr/>
          <p:nvPr/>
        </p:nvSpPr>
        <p:spPr>
          <a:xfrm>
            <a:off x="2192973" y="1130771"/>
            <a:ext cx="9093598" cy="579556"/>
          </a:xfrm>
          <a:prstGeom prst="rect">
            <a:avLst/>
          </a:prstGeom>
          <a:noFill/>
          <a:ln w="19050" cap="flat" cmpd="sng" algn="ctr">
            <a:solidFill>
              <a:srgbClr val="09294D">
                <a:lumMod val="50000"/>
                <a:lumOff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33" name="Rectangle 132">
            <a:extLst>
              <a:ext uri="{FF2B5EF4-FFF2-40B4-BE49-F238E27FC236}">
                <a16:creationId xmlns:a16="http://schemas.microsoft.com/office/drawing/2014/main" id="{C082E9D6-6564-ADA8-5616-6AD0152FA2ED}"/>
              </a:ext>
            </a:extLst>
          </p:cNvPr>
          <p:cNvSpPr/>
          <p:nvPr/>
        </p:nvSpPr>
        <p:spPr>
          <a:xfrm>
            <a:off x="4657228" y="5527908"/>
            <a:ext cx="1069199"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34" name="Rectangle 133">
            <a:extLst>
              <a:ext uri="{FF2B5EF4-FFF2-40B4-BE49-F238E27FC236}">
                <a16:creationId xmlns:a16="http://schemas.microsoft.com/office/drawing/2014/main" id="{91CA074D-E086-ACE5-B48A-F1F9B7D50CA7}"/>
              </a:ext>
            </a:extLst>
          </p:cNvPr>
          <p:cNvSpPr/>
          <p:nvPr/>
        </p:nvSpPr>
        <p:spPr>
          <a:xfrm>
            <a:off x="546218" y="1827741"/>
            <a:ext cx="8247204"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sp>
        <p:nvSpPr>
          <p:cNvPr id="135" name="TextBox 134">
            <a:extLst>
              <a:ext uri="{FF2B5EF4-FFF2-40B4-BE49-F238E27FC236}">
                <a16:creationId xmlns:a16="http://schemas.microsoft.com/office/drawing/2014/main" id="{2A97540A-CBF0-AAF1-A448-2251B19E6506}"/>
              </a:ext>
            </a:extLst>
          </p:cNvPr>
          <p:cNvSpPr txBox="1"/>
          <p:nvPr/>
        </p:nvSpPr>
        <p:spPr>
          <a:xfrm rot="16200000">
            <a:off x="-433826" y="3441261"/>
            <a:ext cx="2356567" cy="307777"/>
          </a:xfrm>
          <a:prstGeom prst="rect">
            <a:avLst/>
          </a:prstGeom>
          <a:noFill/>
        </p:spPr>
        <p:txBody>
          <a:bodyPr wrap="square">
            <a:spAutoFit/>
          </a:bodyPr>
          <a:lstStyle/>
          <a:p>
            <a:pPr algn="ctr">
              <a:spcAft>
                <a:spcPts val="900"/>
              </a:spcAft>
            </a:pPr>
            <a:r>
              <a:rPr lang="en-US" sz="1400" b="1">
                <a:solidFill>
                  <a:srgbClr val="060320"/>
                </a:solidFill>
                <a:latin typeface="Equip Light"/>
              </a:rPr>
              <a:t>KEY FUNCTIONALITIES</a:t>
            </a:r>
          </a:p>
        </p:txBody>
      </p:sp>
      <p:sp>
        <p:nvSpPr>
          <p:cNvPr id="136" name="Rectangle 135">
            <a:extLst>
              <a:ext uri="{FF2B5EF4-FFF2-40B4-BE49-F238E27FC236}">
                <a16:creationId xmlns:a16="http://schemas.microsoft.com/office/drawing/2014/main" id="{B8A9A4F5-801B-F23C-DFF2-6103094CB3B9}"/>
              </a:ext>
            </a:extLst>
          </p:cNvPr>
          <p:cNvSpPr/>
          <p:nvPr/>
        </p:nvSpPr>
        <p:spPr>
          <a:xfrm>
            <a:off x="8867878" y="1825794"/>
            <a:ext cx="2492827"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graphicFrame>
        <p:nvGraphicFramePr>
          <p:cNvPr id="138" name="Table 137">
            <a:extLst>
              <a:ext uri="{FF2B5EF4-FFF2-40B4-BE49-F238E27FC236}">
                <a16:creationId xmlns:a16="http://schemas.microsoft.com/office/drawing/2014/main" id="{374E52D4-2A98-5692-5078-4595FF5F1E32}"/>
              </a:ext>
            </a:extLst>
          </p:cNvPr>
          <p:cNvGraphicFramePr>
            <a:graphicFrameLocks noGrp="1"/>
          </p:cNvGraphicFramePr>
          <p:nvPr/>
        </p:nvGraphicFramePr>
        <p:xfrm>
          <a:off x="939986" y="1872555"/>
          <a:ext cx="2515201" cy="966470"/>
        </p:xfrm>
        <a:graphic>
          <a:graphicData uri="http://schemas.openxmlformats.org/drawingml/2006/table">
            <a:tbl>
              <a:tblPr/>
              <a:tblGrid>
                <a:gridCol w="777054">
                  <a:extLst>
                    <a:ext uri="{9D8B030D-6E8A-4147-A177-3AD203B41FA5}">
                      <a16:colId xmlns:a16="http://schemas.microsoft.com/office/drawing/2014/main" val="531526685"/>
                    </a:ext>
                  </a:extLst>
                </a:gridCol>
                <a:gridCol w="1738147">
                  <a:extLst>
                    <a:ext uri="{9D8B030D-6E8A-4147-A177-3AD203B41FA5}">
                      <a16:colId xmlns:a16="http://schemas.microsoft.com/office/drawing/2014/main" val="4238408441"/>
                    </a:ext>
                  </a:extLst>
                </a:gridCol>
              </a:tblGrid>
              <a:tr h="857534">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r>
                        <a:rPr lang="en-US" sz="900" b="1" dirty="0"/>
                        <a:t>Employee information management</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Onboard candidates &amp; update his/her information</a:t>
                      </a:r>
                    </a:p>
                    <a:p>
                      <a:pPr marL="171450" indent="-171450" algn="l" fontAlgn="b">
                        <a:buFont typeface="Arial" panose="020B0604020202020204" pitchFamily="34" charset="0"/>
                        <a:buChar char="•"/>
                      </a:pPr>
                      <a:r>
                        <a:rPr lang="en-US" sz="900" u="none" strike="noStrike" dirty="0">
                          <a:solidFill>
                            <a:schemeClr val="tx1"/>
                          </a:solidFill>
                          <a:effectLst/>
                        </a:rPr>
                        <a:t>Employee information field update through schedular</a:t>
                      </a:r>
                    </a:p>
                    <a:p>
                      <a:pPr marL="171450" indent="-171450" algn="l" fontAlgn="b">
                        <a:buFont typeface="Arial" panose="020B0604020202020204" pitchFamily="34" charset="0"/>
                        <a:buChar char="•"/>
                      </a:pPr>
                      <a:r>
                        <a:rPr lang="en-US" sz="900" u="none" strike="noStrike" dirty="0">
                          <a:solidFill>
                            <a:schemeClr val="tx1"/>
                          </a:solidFill>
                          <a:effectLst/>
                        </a:rPr>
                        <a:t>Extension or shortening of probation period</a:t>
                      </a:r>
                    </a:p>
                    <a:p>
                      <a:pPr marL="171450" indent="-171450" algn="l" fontAlgn="b">
                        <a:buFont typeface="Arial" panose="020B0604020202020204" pitchFamily="34" charset="0"/>
                        <a:buChar char="•"/>
                      </a:pPr>
                      <a:r>
                        <a:rPr lang="en-US" sz="900" u="none" strike="noStrike" dirty="0">
                          <a:solidFill>
                            <a:schemeClr val="tx1"/>
                          </a:solidFill>
                          <a:effectLst/>
                        </a:rPr>
                        <a:t>Offboard candidates</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39" name="Table 138">
            <a:extLst>
              <a:ext uri="{FF2B5EF4-FFF2-40B4-BE49-F238E27FC236}">
                <a16:creationId xmlns:a16="http://schemas.microsoft.com/office/drawing/2014/main" id="{BBCB2893-963D-B9D5-F444-8059B5F60928}"/>
              </a:ext>
            </a:extLst>
          </p:cNvPr>
          <p:cNvGraphicFramePr>
            <a:graphicFrameLocks noGrp="1"/>
          </p:cNvGraphicFramePr>
          <p:nvPr/>
        </p:nvGraphicFramePr>
        <p:xfrm>
          <a:off x="939986" y="2881372"/>
          <a:ext cx="2515201" cy="1103630"/>
        </p:xfrm>
        <a:graphic>
          <a:graphicData uri="http://schemas.openxmlformats.org/drawingml/2006/table">
            <a:tbl>
              <a:tblPr/>
              <a:tblGrid>
                <a:gridCol w="787214">
                  <a:extLst>
                    <a:ext uri="{9D8B030D-6E8A-4147-A177-3AD203B41FA5}">
                      <a16:colId xmlns:a16="http://schemas.microsoft.com/office/drawing/2014/main" val="531526685"/>
                    </a:ext>
                  </a:extLst>
                </a:gridCol>
                <a:gridCol w="1727987">
                  <a:extLst>
                    <a:ext uri="{9D8B030D-6E8A-4147-A177-3AD203B41FA5}">
                      <a16:colId xmlns:a16="http://schemas.microsoft.com/office/drawing/2014/main" val="4238408441"/>
                    </a:ext>
                  </a:extLst>
                </a:gridCol>
              </a:tblGrid>
              <a:tr h="786784">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Employee self services</a:t>
                      </a:r>
                      <a:endParaRPr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Raise a service request for different categories</a:t>
                      </a:r>
                    </a:p>
                    <a:p>
                      <a:pPr marL="171450" indent="-171450" algn="l" fontAlgn="b">
                        <a:buFont typeface="Arial" panose="020B0604020202020204" pitchFamily="34" charset="0"/>
                        <a:buChar char="•"/>
                      </a:pPr>
                      <a:r>
                        <a:rPr lang="en-US" sz="900" u="none" strike="noStrike" dirty="0">
                          <a:solidFill>
                            <a:schemeClr val="tx1"/>
                          </a:solidFill>
                          <a:effectLst/>
                        </a:rPr>
                        <a:t>Assign a service request for further processing</a:t>
                      </a:r>
                    </a:p>
                    <a:p>
                      <a:pPr marL="171450" indent="-171450" algn="l" fontAlgn="b">
                        <a:buFont typeface="Arial" panose="020B0604020202020204" pitchFamily="34" charset="0"/>
                        <a:buChar char="•"/>
                      </a:pPr>
                      <a:r>
                        <a:rPr lang="en-US" sz="900" u="none" strike="noStrike" dirty="0">
                          <a:solidFill>
                            <a:schemeClr val="tx1"/>
                          </a:solidFill>
                          <a:effectLst/>
                        </a:rPr>
                        <a:t>Service request status and priority update</a:t>
                      </a:r>
                    </a:p>
                    <a:p>
                      <a:pPr marL="171450" indent="-171450" algn="l" fontAlgn="b">
                        <a:buFont typeface="Arial" panose="020B0604020202020204" pitchFamily="34" charset="0"/>
                        <a:buChar char="•"/>
                      </a:pPr>
                      <a:r>
                        <a:rPr lang="en-US" sz="900" u="none" strike="noStrike" dirty="0">
                          <a:solidFill>
                            <a:schemeClr val="tx1"/>
                          </a:solidFill>
                          <a:effectLst/>
                        </a:rPr>
                        <a:t>Add comments on the existing service request</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43" name="Table 142">
            <a:extLst>
              <a:ext uri="{FF2B5EF4-FFF2-40B4-BE49-F238E27FC236}">
                <a16:creationId xmlns:a16="http://schemas.microsoft.com/office/drawing/2014/main" id="{C3CC3F49-7464-8A44-1F58-68A8F995FD9B}"/>
              </a:ext>
            </a:extLst>
          </p:cNvPr>
          <p:cNvGraphicFramePr>
            <a:graphicFrameLocks noGrp="1"/>
          </p:cNvGraphicFramePr>
          <p:nvPr/>
        </p:nvGraphicFramePr>
        <p:xfrm>
          <a:off x="3569853" y="3566160"/>
          <a:ext cx="5166962" cy="904482"/>
        </p:xfrm>
        <a:graphic>
          <a:graphicData uri="http://schemas.openxmlformats.org/drawingml/2006/table">
            <a:tbl>
              <a:tblPr/>
              <a:tblGrid>
                <a:gridCol w="1317107">
                  <a:extLst>
                    <a:ext uri="{9D8B030D-6E8A-4147-A177-3AD203B41FA5}">
                      <a16:colId xmlns:a16="http://schemas.microsoft.com/office/drawing/2014/main" val="531526685"/>
                    </a:ext>
                  </a:extLst>
                </a:gridCol>
                <a:gridCol w="3849855">
                  <a:extLst>
                    <a:ext uri="{9D8B030D-6E8A-4147-A177-3AD203B41FA5}">
                      <a16:colId xmlns:a16="http://schemas.microsoft.com/office/drawing/2014/main" val="4238408441"/>
                    </a:ext>
                  </a:extLst>
                </a:gridCol>
              </a:tblGrid>
              <a:tr h="904482">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r>
                        <a:rPr lang="en-US" sz="900" b="1" dirty="0"/>
                        <a:t>Project and timesheet  management</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defTabSz="914400" rtl="0" eaLnBrk="1" fontAlgn="b" latinLnBrk="0" hangingPunct="1">
                        <a:buFont typeface="Arial" panose="020B0604020202020204" pitchFamily="34" charset="0"/>
                        <a:buChar char="•"/>
                      </a:pPr>
                      <a:r>
                        <a:rPr lang="en-US" sz="900" b="0" u="none" strike="noStrike" kern="1200" dirty="0">
                          <a:solidFill>
                            <a:schemeClr val="tx1"/>
                          </a:solidFill>
                          <a:effectLst/>
                          <a:latin typeface="Equip Light"/>
                          <a:ea typeface="+mn-ea"/>
                          <a:cs typeface="+mn-cs"/>
                        </a:rPr>
                        <a:t>Manager can add project and assign those projects to employee/team</a:t>
                      </a:r>
                    </a:p>
                    <a:p>
                      <a:pPr marL="171450" indent="-171450" algn="l" defTabSz="914400" rtl="0" eaLnBrk="1" fontAlgn="b" latinLnBrk="0" hangingPunct="1">
                        <a:buFont typeface="Arial" panose="020B0604020202020204" pitchFamily="34" charset="0"/>
                        <a:buChar char="•"/>
                      </a:pPr>
                      <a:r>
                        <a:rPr lang="en-US" sz="900" b="0" u="none" strike="noStrike" kern="1200" dirty="0">
                          <a:solidFill>
                            <a:schemeClr val="tx1"/>
                          </a:solidFill>
                          <a:effectLst/>
                          <a:latin typeface="Equip Light"/>
                          <a:ea typeface="+mn-ea"/>
                          <a:cs typeface="+mn-cs"/>
                        </a:rPr>
                        <a:t>Assign multiple projects to an employee</a:t>
                      </a:r>
                    </a:p>
                    <a:p>
                      <a:pPr marL="171450" indent="-171450" algn="l" defTabSz="914400" rtl="0" eaLnBrk="1" fontAlgn="b" latinLnBrk="0" hangingPunct="1">
                        <a:buFont typeface="Arial" panose="020B0604020202020204" pitchFamily="34" charset="0"/>
                        <a:buChar char="•"/>
                      </a:pPr>
                      <a:r>
                        <a:rPr lang="en-US" sz="900" b="0" u="none" strike="noStrike" kern="1200" dirty="0">
                          <a:solidFill>
                            <a:schemeClr val="tx1"/>
                          </a:solidFill>
                          <a:effectLst/>
                          <a:latin typeface="Equip Light"/>
                          <a:ea typeface="+mn-ea"/>
                          <a:cs typeface="+mn-cs"/>
                        </a:rPr>
                        <a:t>User can fill his/her timesheet on daily basis</a:t>
                      </a:r>
                    </a:p>
                    <a:p>
                      <a:pPr marL="171450" indent="-171450" algn="l" defTabSz="914400" rtl="0" eaLnBrk="1" fontAlgn="b" latinLnBrk="0" hangingPunct="1">
                        <a:buFont typeface="Arial" panose="020B0604020202020204" pitchFamily="34" charset="0"/>
                        <a:buChar char="•"/>
                      </a:pPr>
                      <a:r>
                        <a:rPr lang="en-US" sz="900" b="0" u="none" strike="noStrike" kern="1200" dirty="0">
                          <a:solidFill>
                            <a:schemeClr val="tx1"/>
                          </a:solidFill>
                          <a:effectLst/>
                          <a:latin typeface="Equip Light"/>
                          <a:ea typeface="+mn-ea"/>
                          <a:cs typeface="+mn-cs"/>
                        </a:rPr>
                        <a:t>Manager can analyze the daily attendance of a particular employee</a:t>
                      </a:r>
                    </a:p>
                    <a:p>
                      <a:pPr marL="171450" indent="-171450" algn="l" defTabSz="914400" rtl="0" eaLnBrk="1" fontAlgn="b" latinLnBrk="0" hangingPunct="1">
                        <a:buFont typeface="Arial" panose="020B0604020202020204" pitchFamily="34" charset="0"/>
                        <a:buChar char="•"/>
                      </a:pPr>
                      <a:r>
                        <a:rPr lang="en-US" sz="900" b="0" u="none" strike="noStrike" kern="1200" dirty="0">
                          <a:solidFill>
                            <a:schemeClr val="tx1"/>
                          </a:solidFill>
                          <a:effectLst/>
                          <a:latin typeface="Equip Light"/>
                          <a:ea typeface="+mn-ea"/>
                          <a:cs typeface="+mn-cs"/>
                        </a:rPr>
                        <a:t>Employee can modify timesheet post submission</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extLst>
                  <a:ext uri="{0D108BD9-81ED-4DB2-BD59-A6C34878D82A}">
                    <a16:rowId xmlns:a16="http://schemas.microsoft.com/office/drawing/2014/main" val="3835066062"/>
                  </a:ext>
                </a:extLst>
              </a:tr>
            </a:tbl>
          </a:graphicData>
        </a:graphic>
      </p:graphicFrame>
      <p:graphicFrame>
        <p:nvGraphicFramePr>
          <p:cNvPr id="146" name="Table 145">
            <a:extLst>
              <a:ext uri="{FF2B5EF4-FFF2-40B4-BE49-F238E27FC236}">
                <a16:creationId xmlns:a16="http://schemas.microsoft.com/office/drawing/2014/main" id="{AEE411AC-AD5C-9726-740B-2B075F706498}"/>
              </a:ext>
            </a:extLst>
          </p:cNvPr>
          <p:cNvGraphicFramePr>
            <a:graphicFrameLocks noGrp="1"/>
          </p:cNvGraphicFramePr>
          <p:nvPr/>
        </p:nvGraphicFramePr>
        <p:xfrm>
          <a:off x="3568018" y="1872554"/>
          <a:ext cx="5097606" cy="1515110"/>
        </p:xfrm>
        <a:graphic>
          <a:graphicData uri="http://schemas.openxmlformats.org/drawingml/2006/table">
            <a:tbl>
              <a:tblPr/>
              <a:tblGrid>
                <a:gridCol w="1318942">
                  <a:extLst>
                    <a:ext uri="{9D8B030D-6E8A-4147-A177-3AD203B41FA5}">
                      <a16:colId xmlns:a16="http://schemas.microsoft.com/office/drawing/2014/main" val="531526685"/>
                    </a:ext>
                  </a:extLst>
                </a:gridCol>
                <a:gridCol w="3778664">
                  <a:extLst>
                    <a:ext uri="{9D8B030D-6E8A-4147-A177-3AD203B41FA5}">
                      <a16:colId xmlns:a16="http://schemas.microsoft.com/office/drawing/2014/main" val="4238408441"/>
                    </a:ext>
                  </a:extLst>
                </a:gridCol>
              </a:tblGrid>
              <a:tr h="104629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Leave Management</a:t>
                      </a:r>
                      <a:endParaRPr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Configure different leave types &amp; number of days  for each leave type</a:t>
                      </a:r>
                    </a:p>
                    <a:p>
                      <a:pPr marL="171450" indent="-171450" algn="l" fontAlgn="b">
                        <a:buFont typeface="Arial" panose="020B0604020202020204" pitchFamily="34" charset="0"/>
                        <a:buChar char="•"/>
                      </a:pPr>
                      <a:r>
                        <a:rPr lang="en-US" sz="900" u="none" strike="noStrike" dirty="0">
                          <a:solidFill>
                            <a:schemeClr val="tx1"/>
                          </a:solidFill>
                          <a:effectLst/>
                        </a:rPr>
                        <a:t>Credit leave for an employee (Monthly/Quarterly/Yearly) through schedular</a:t>
                      </a:r>
                    </a:p>
                    <a:p>
                      <a:pPr marL="171450" indent="-171450" algn="l" fontAlgn="b">
                        <a:buFont typeface="Arial" panose="020B0604020202020204" pitchFamily="34" charset="0"/>
                        <a:buChar char="•"/>
                      </a:pPr>
                      <a:r>
                        <a:rPr lang="en-US" sz="900" u="none" strike="noStrike" dirty="0">
                          <a:solidFill>
                            <a:schemeClr val="tx1"/>
                          </a:solidFill>
                          <a:effectLst/>
                        </a:rPr>
                        <a:t>Leave approval configuration for manager approval workflow (else the leave will be auto approved)</a:t>
                      </a:r>
                    </a:p>
                    <a:p>
                      <a:pPr marL="171450" indent="-171450" algn="l" fontAlgn="b">
                        <a:buFont typeface="Arial" panose="020B0604020202020204" pitchFamily="34" charset="0"/>
                        <a:buChar char="•"/>
                      </a:pPr>
                      <a:r>
                        <a:rPr lang="en-US" sz="900" u="none" strike="noStrike" dirty="0">
                          <a:solidFill>
                            <a:schemeClr val="tx1"/>
                          </a:solidFill>
                          <a:effectLst/>
                        </a:rPr>
                        <a:t>Configure weekend as needed</a:t>
                      </a:r>
                    </a:p>
                    <a:p>
                      <a:pPr marL="171450" indent="-171450" algn="l" fontAlgn="b">
                        <a:buFont typeface="Arial" panose="020B0604020202020204" pitchFamily="34" charset="0"/>
                        <a:buChar char="•"/>
                      </a:pPr>
                      <a:r>
                        <a:rPr lang="en-US" sz="900" u="none" strike="noStrike" dirty="0">
                          <a:solidFill>
                            <a:schemeClr val="tx1"/>
                          </a:solidFill>
                          <a:effectLst/>
                        </a:rPr>
                        <a:t>Leave cancellation and reflection of the same in leave balance</a:t>
                      </a:r>
                    </a:p>
                    <a:p>
                      <a:pPr marL="171450" indent="-171450" algn="l" fontAlgn="b">
                        <a:buFont typeface="Arial" panose="020B0604020202020204" pitchFamily="34" charset="0"/>
                        <a:buChar char="•"/>
                      </a:pPr>
                      <a:r>
                        <a:rPr lang="en-US" sz="900" u="none" strike="noStrike" dirty="0">
                          <a:solidFill>
                            <a:schemeClr val="tx1"/>
                          </a:solidFill>
                          <a:effectLst/>
                        </a:rPr>
                        <a:t>Pending approval/rejection of a leave by manager and reflection of the same in leave balance</a:t>
                      </a:r>
                    </a:p>
                    <a:p>
                      <a:pPr marL="171450" indent="-171450" algn="l" fontAlgn="b">
                        <a:buFont typeface="Arial" panose="020B0604020202020204" pitchFamily="34" charset="0"/>
                        <a:buChar char="•"/>
                      </a:pPr>
                      <a:r>
                        <a:rPr lang="en-US" sz="900" u="none" strike="noStrike" dirty="0">
                          <a:solidFill>
                            <a:schemeClr val="tx1"/>
                          </a:solidFill>
                          <a:effectLst/>
                        </a:rPr>
                        <a:t>View total leaves and available PL , CL and floating  lave balance under leave summary</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sp>
        <p:nvSpPr>
          <p:cNvPr id="149" name="Rectangle 148">
            <a:extLst>
              <a:ext uri="{FF2B5EF4-FFF2-40B4-BE49-F238E27FC236}">
                <a16:creationId xmlns:a16="http://schemas.microsoft.com/office/drawing/2014/main" id="{38E71A39-9C9B-E978-C04C-E05A4CA75D26}"/>
              </a:ext>
            </a:extLst>
          </p:cNvPr>
          <p:cNvSpPr/>
          <p:nvPr/>
        </p:nvSpPr>
        <p:spPr>
          <a:xfrm>
            <a:off x="4611316" y="6422385"/>
            <a:ext cx="6804337" cy="265491"/>
          </a:xfrm>
          <a:prstGeom prst="rect">
            <a:avLst/>
          </a:prstGeom>
          <a:solidFill>
            <a:schemeClr val="bg1"/>
          </a:solidFill>
          <a:ln>
            <a:noFill/>
          </a:ln>
          <a:effectLst>
            <a:outerShdw blurRad="50800" dist="38100" dir="10800000" sx="99000" sy="99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Rectangle 149">
            <a:extLst>
              <a:ext uri="{FF2B5EF4-FFF2-40B4-BE49-F238E27FC236}">
                <a16:creationId xmlns:a16="http://schemas.microsoft.com/office/drawing/2014/main" id="{262A2DCC-6D16-A4B7-CE51-0D9066E0DF97}"/>
              </a:ext>
            </a:extLst>
          </p:cNvPr>
          <p:cNvSpPr/>
          <p:nvPr/>
        </p:nvSpPr>
        <p:spPr>
          <a:xfrm>
            <a:off x="5439953" y="6455140"/>
            <a:ext cx="1405246" cy="199981"/>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algn="ctr">
              <a:spcAft>
                <a:spcPts val="900"/>
              </a:spcAft>
            </a:pPr>
            <a:r>
              <a:rPr lang="en-US" sz="900" b="1" kern="0">
                <a:solidFill>
                  <a:srgbClr val="060320"/>
                </a:solidFill>
                <a:latin typeface="Equip Light"/>
              </a:rPr>
              <a:t>Current scope</a:t>
            </a:r>
            <a:endParaRPr lang="en-IN" sz="900" b="1" kern="0">
              <a:solidFill>
                <a:srgbClr val="060320"/>
              </a:solidFill>
              <a:latin typeface="Equip Light"/>
            </a:endParaRPr>
          </a:p>
        </p:txBody>
      </p:sp>
      <p:sp>
        <p:nvSpPr>
          <p:cNvPr id="152" name="TextBox 151">
            <a:extLst>
              <a:ext uri="{FF2B5EF4-FFF2-40B4-BE49-F238E27FC236}">
                <a16:creationId xmlns:a16="http://schemas.microsoft.com/office/drawing/2014/main" id="{D6C8EC00-B77F-7AB0-E64D-D6A971D3ED14}"/>
              </a:ext>
            </a:extLst>
          </p:cNvPr>
          <p:cNvSpPr txBox="1"/>
          <p:nvPr/>
        </p:nvSpPr>
        <p:spPr>
          <a:xfrm>
            <a:off x="4747135" y="6444686"/>
            <a:ext cx="692818" cy="246221"/>
          </a:xfrm>
          <a:prstGeom prst="rect">
            <a:avLst/>
          </a:prstGeom>
          <a:noFill/>
        </p:spPr>
        <p:txBody>
          <a:bodyPr wrap="square" rtlCol="0">
            <a:spAutoFit/>
          </a:bodyPr>
          <a:lstStyle/>
          <a:p>
            <a:r>
              <a:rPr lang="en-US" sz="1000">
                <a:latin typeface="+mj-lt"/>
              </a:rPr>
              <a:t>Legends</a:t>
            </a:r>
          </a:p>
        </p:txBody>
      </p:sp>
      <p:sp>
        <p:nvSpPr>
          <p:cNvPr id="153" name="Rectangle 152">
            <a:extLst>
              <a:ext uri="{FF2B5EF4-FFF2-40B4-BE49-F238E27FC236}">
                <a16:creationId xmlns:a16="http://schemas.microsoft.com/office/drawing/2014/main" id="{91A92CE7-39E7-6AD1-3431-D085F7404BBC}"/>
              </a:ext>
            </a:extLst>
          </p:cNvPr>
          <p:cNvSpPr/>
          <p:nvPr/>
        </p:nvSpPr>
        <p:spPr>
          <a:xfrm>
            <a:off x="8402412" y="6455140"/>
            <a:ext cx="1405246" cy="199981"/>
          </a:xfrm>
          <a:prstGeom prst="rect">
            <a:avLst/>
          </a:prstGeom>
          <a:noFill/>
          <a:ln w="19050">
            <a:solidFill>
              <a:schemeClr val="accent4">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External users</a:t>
            </a:r>
            <a:endParaRPr lang="en-IN" sz="900" b="1">
              <a:solidFill>
                <a:schemeClr val="tx1"/>
              </a:solidFill>
            </a:endParaRPr>
          </a:p>
        </p:txBody>
      </p:sp>
      <p:sp>
        <p:nvSpPr>
          <p:cNvPr id="154" name="Rectangle 153">
            <a:extLst>
              <a:ext uri="{FF2B5EF4-FFF2-40B4-BE49-F238E27FC236}">
                <a16:creationId xmlns:a16="http://schemas.microsoft.com/office/drawing/2014/main" id="{48B9593E-4606-B69D-EF37-745F88D9994E}"/>
              </a:ext>
            </a:extLst>
          </p:cNvPr>
          <p:cNvSpPr/>
          <p:nvPr/>
        </p:nvSpPr>
        <p:spPr>
          <a:xfrm>
            <a:off x="9881325" y="6455140"/>
            <a:ext cx="1405246" cy="199981"/>
          </a:xfrm>
          <a:prstGeom prst="rect">
            <a:avLst/>
          </a:prstGeom>
          <a:noFill/>
          <a:ln w="19050">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Internal users</a:t>
            </a:r>
            <a:endParaRPr lang="en-IN" sz="900" b="1">
              <a:solidFill>
                <a:schemeClr val="tx1"/>
              </a:solidFill>
            </a:endParaRPr>
          </a:p>
        </p:txBody>
      </p:sp>
      <p:sp>
        <p:nvSpPr>
          <p:cNvPr id="157" name="Rectangle 156">
            <a:extLst>
              <a:ext uri="{FF2B5EF4-FFF2-40B4-BE49-F238E27FC236}">
                <a16:creationId xmlns:a16="http://schemas.microsoft.com/office/drawing/2014/main" id="{2919ACF7-4B00-7CB4-19A8-E33AD9505C8B}"/>
              </a:ext>
            </a:extLst>
          </p:cNvPr>
          <p:cNvSpPr/>
          <p:nvPr/>
        </p:nvSpPr>
        <p:spPr>
          <a:xfrm>
            <a:off x="6904453" y="6455140"/>
            <a:ext cx="1405246" cy="199981"/>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60320"/>
                </a:solidFill>
                <a:effectLst/>
                <a:uLnTx/>
                <a:uFillTx/>
                <a:latin typeface="Equip Light"/>
                <a:ea typeface="+mn-ea"/>
                <a:cs typeface="+mn-cs"/>
              </a:rPr>
              <a:t>Future scope</a:t>
            </a:r>
            <a:endParaRPr kumimoji="0" lang="en-IN" sz="900" b="1" i="0" u="none" strike="noStrike" kern="0" cap="none" spc="0" normalizeH="0" baseline="0" noProof="0">
              <a:ln>
                <a:noFill/>
              </a:ln>
              <a:solidFill>
                <a:srgbClr val="060320"/>
              </a:solidFill>
              <a:effectLst/>
              <a:uLnTx/>
              <a:uFillTx/>
              <a:latin typeface="Equip Light"/>
              <a:ea typeface="+mn-ea"/>
              <a:cs typeface="+mn-cs"/>
            </a:endParaRPr>
          </a:p>
        </p:txBody>
      </p:sp>
      <p:graphicFrame>
        <p:nvGraphicFramePr>
          <p:cNvPr id="4" name="Table 3">
            <a:extLst>
              <a:ext uri="{FF2B5EF4-FFF2-40B4-BE49-F238E27FC236}">
                <a16:creationId xmlns:a16="http://schemas.microsoft.com/office/drawing/2014/main" id="{8BB626A8-760B-F4A4-A6F3-44859609D7A9}"/>
              </a:ext>
            </a:extLst>
          </p:cNvPr>
          <p:cNvGraphicFramePr>
            <a:graphicFrameLocks noGrp="1"/>
          </p:cNvGraphicFramePr>
          <p:nvPr/>
        </p:nvGraphicFramePr>
        <p:xfrm>
          <a:off x="922263" y="4015149"/>
          <a:ext cx="2492827" cy="966470"/>
        </p:xfrm>
        <a:graphic>
          <a:graphicData uri="http://schemas.openxmlformats.org/drawingml/2006/table">
            <a:tbl>
              <a:tblPr/>
              <a:tblGrid>
                <a:gridCol w="804937">
                  <a:extLst>
                    <a:ext uri="{9D8B030D-6E8A-4147-A177-3AD203B41FA5}">
                      <a16:colId xmlns:a16="http://schemas.microsoft.com/office/drawing/2014/main" val="531526685"/>
                    </a:ext>
                  </a:extLst>
                </a:gridCol>
                <a:gridCol w="1687890">
                  <a:extLst>
                    <a:ext uri="{9D8B030D-6E8A-4147-A177-3AD203B41FA5}">
                      <a16:colId xmlns:a16="http://schemas.microsoft.com/office/drawing/2014/main" val="4238408441"/>
                    </a:ext>
                  </a:extLst>
                </a:gridCol>
              </a:tblGrid>
              <a:tr h="964107">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401638" rtl="0" eaLnBrk="1" fontAlgn="auto" latinLnBrk="0" hangingPunct="1">
                        <a:lnSpc>
                          <a:spcPct val="100000"/>
                        </a:lnSpc>
                        <a:spcBef>
                          <a:spcPts val="0"/>
                        </a:spcBef>
                        <a:spcAft>
                          <a:spcPts val="300"/>
                        </a:spcAft>
                        <a:buClrTx/>
                        <a:buSzTx/>
                        <a:buFontTx/>
                        <a:buNone/>
                        <a:tabLst/>
                        <a:defRPr/>
                      </a:pPr>
                      <a:r>
                        <a:rPr lang="en-US" sz="900" b="1" kern="0" dirty="0"/>
                        <a:t>Skills and Certifications</a:t>
                      </a:r>
                      <a:endParaRPr lang="en-US" sz="900" b="1" dirty="0"/>
                    </a:p>
                    <a:p>
                      <a:pPr defTabSz="401638">
                        <a:spcAft>
                          <a:spcPts val="300"/>
                        </a:spcAft>
                        <a:defRPr/>
                      </a:pPr>
                      <a:endParaRPr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Configure skill category, skill name and experience through master data</a:t>
                      </a:r>
                    </a:p>
                    <a:p>
                      <a:pPr marL="171450" indent="-171450" algn="l" fontAlgn="b">
                        <a:buFont typeface="Arial" panose="020B0604020202020204" pitchFamily="34" charset="0"/>
                        <a:buChar char="•"/>
                      </a:pPr>
                      <a:r>
                        <a:rPr lang="en-US" sz="900" u="none" strike="noStrike" dirty="0">
                          <a:solidFill>
                            <a:schemeClr val="tx1"/>
                          </a:solidFill>
                          <a:effectLst/>
                        </a:rPr>
                        <a:t>Add different skills for an employee</a:t>
                      </a:r>
                    </a:p>
                    <a:p>
                      <a:pPr marL="171450" indent="-171450" algn="l" fontAlgn="b">
                        <a:buFont typeface="Arial" panose="020B0604020202020204" pitchFamily="34" charset="0"/>
                        <a:buChar char="•"/>
                      </a:pPr>
                      <a:r>
                        <a:rPr lang="en-US" sz="900" u="none" strike="noStrike" dirty="0">
                          <a:solidFill>
                            <a:schemeClr val="tx1"/>
                          </a:solidFill>
                          <a:effectLst/>
                        </a:rPr>
                        <a:t>Add different certifications for a skill</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2" name="Table 1">
            <a:extLst>
              <a:ext uri="{FF2B5EF4-FFF2-40B4-BE49-F238E27FC236}">
                <a16:creationId xmlns:a16="http://schemas.microsoft.com/office/drawing/2014/main" id="{8C4AD066-F133-3DF3-AC7E-2ADAC64D810A}"/>
              </a:ext>
            </a:extLst>
          </p:cNvPr>
          <p:cNvGraphicFramePr>
            <a:graphicFrameLocks noGrp="1"/>
          </p:cNvGraphicFramePr>
          <p:nvPr/>
        </p:nvGraphicFramePr>
        <p:xfrm>
          <a:off x="3569853" y="4518292"/>
          <a:ext cx="5159370" cy="692150"/>
        </p:xfrm>
        <a:graphic>
          <a:graphicData uri="http://schemas.openxmlformats.org/drawingml/2006/table">
            <a:tbl>
              <a:tblPr/>
              <a:tblGrid>
                <a:gridCol w="1306947">
                  <a:extLst>
                    <a:ext uri="{9D8B030D-6E8A-4147-A177-3AD203B41FA5}">
                      <a16:colId xmlns:a16="http://schemas.microsoft.com/office/drawing/2014/main" val="531526685"/>
                    </a:ext>
                  </a:extLst>
                </a:gridCol>
                <a:gridCol w="3852423">
                  <a:extLst>
                    <a:ext uri="{9D8B030D-6E8A-4147-A177-3AD203B41FA5}">
                      <a16:colId xmlns:a16="http://schemas.microsoft.com/office/drawing/2014/main" val="4238408441"/>
                    </a:ext>
                  </a:extLst>
                </a:gridCol>
              </a:tblGrid>
              <a:tr h="691453">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Email notifications</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algn="l" fontAlgn="b">
                        <a:buFont typeface="Arial" panose="020B0604020202020204" pitchFamily="34" charset="0"/>
                        <a:buNone/>
                      </a:pPr>
                      <a:r>
                        <a:rPr lang="en-US" sz="900" u="none" strike="noStrike" dirty="0">
                          <a:solidFill>
                            <a:schemeClr val="tx1"/>
                          </a:solidFill>
                          <a:effectLst/>
                        </a:rPr>
                        <a:t>Email notifications on below triggers  (but not limited to)​</a:t>
                      </a:r>
                    </a:p>
                    <a:p>
                      <a:pPr marL="171450" indent="-171450" algn="l" fontAlgn="b">
                        <a:buFont typeface="Arial" panose="020B0604020202020204" pitchFamily="34" charset="0"/>
                        <a:buChar char="•"/>
                      </a:pPr>
                      <a:r>
                        <a:rPr lang="en-US" sz="900" u="none" strike="noStrike" dirty="0">
                          <a:solidFill>
                            <a:schemeClr val="tx1"/>
                          </a:solidFill>
                          <a:effectLst/>
                        </a:rPr>
                        <a:t>employee account creation​</a:t>
                      </a:r>
                    </a:p>
                    <a:p>
                      <a:pPr marL="171450" indent="-171450" algn="l" fontAlgn="b">
                        <a:buFont typeface="Arial" panose="020B0604020202020204" pitchFamily="34" charset="0"/>
                        <a:buChar char="•"/>
                      </a:pPr>
                      <a:r>
                        <a:rPr lang="en-US" sz="900" u="none" strike="noStrike" dirty="0">
                          <a:solidFill>
                            <a:schemeClr val="tx1"/>
                          </a:solidFill>
                          <a:effectLst/>
                        </a:rPr>
                        <a:t>when employee submits a service request​</a:t>
                      </a:r>
                    </a:p>
                    <a:p>
                      <a:pPr marL="171450" indent="-171450" algn="l" fontAlgn="b">
                        <a:buFont typeface="Arial" panose="020B0604020202020204" pitchFamily="34" charset="0"/>
                        <a:buChar char="•"/>
                      </a:pPr>
                      <a:r>
                        <a:rPr lang="en-US" sz="900" u="none" strike="noStrike" dirty="0">
                          <a:solidFill>
                            <a:schemeClr val="tx1"/>
                          </a:solidFill>
                          <a:effectLst/>
                        </a:rPr>
                        <a:t>when employee submits a leave request​</a:t>
                      </a:r>
                    </a:p>
                    <a:p>
                      <a:pPr marL="171450" indent="-171450" algn="l" fontAlgn="b">
                        <a:buFont typeface="Arial" panose="020B0604020202020204" pitchFamily="34" charset="0"/>
                        <a:buChar char="•"/>
                      </a:pPr>
                      <a:r>
                        <a:rPr lang="en-US" sz="900" u="none" strike="noStrike" dirty="0">
                          <a:solidFill>
                            <a:schemeClr val="tx1"/>
                          </a:solidFill>
                          <a:effectLst/>
                        </a:rPr>
                        <a:t>employee confirmation</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3" name="Table 2">
            <a:extLst>
              <a:ext uri="{FF2B5EF4-FFF2-40B4-BE49-F238E27FC236}">
                <a16:creationId xmlns:a16="http://schemas.microsoft.com/office/drawing/2014/main" id="{156D8C4F-B45D-6E5D-5B9E-EB44B402F4EC}"/>
              </a:ext>
            </a:extLst>
          </p:cNvPr>
          <p:cNvGraphicFramePr>
            <a:graphicFrameLocks noGrp="1"/>
          </p:cNvGraphicFramePr>
          <p:nvPr/>
        </p:nvGraphicFramePr>
        <p:xfrm>
          <a:off x="8887947" y="1872554"/>
          <a:ext cx="2492827" cy="829310"/>
        </p:xfrm>
        <a:graphic>
          <a:graphicData uri="http://schemas.openxmlformats.org/drawingml/2006/table">
            <a:tbl>
              <a:tblPr/>
              <a:tblGrid>
                <a:gridCol w="804937">
                  <a:extLst>
                    <a:ext uri="{9D8B030D-6E8A-4147-A177-3AD203B41FA5}">
                      <a16:colId xmlns:a16="http://schemas.microsoft.com/office/drawing/2014/main" val="531526685"/>
                    </a:ext>
                  </a:extLst>
                </a:gridCol>
                <a:gridCol w="1687890">
                  <a:extLst>
                    <a:ext uri="{9D8B030D-6E8A-4147-A177-3AD203B41FA5}">
                      <a16:colId xmlns:a16="http://schemas.microsoft.com/office/drawing/2014/main" val="4238408441"/>
                    </a:ext>
                  </a:extLst>
                </a:gridCol>
              </a:tblGrid>
              <a:tr h="807420">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Chatbot</a:t>
                      </a:r>
                      <a:endParaRPr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A web interface to mimic different HRMS modules through text interaction.</a:t>
                      </a:r>
                    </a:p>
                    <a:p>
                      <a:pPr marL="171450" indent="-171450" algn="l" fontAlgn="b">
                        <a:buFont typeface="Arial" panose="020B0604020202020204" pitchFamily="34" charset="0"/>
                        <a:buChar char="•"/>
                      </a:pPr>
                      <a:r>
                        <a:rPr lang="en-US" sz="900" u="none" strike="noStrike" dirty="0">
                          <a:solidFill>
                            <a:schemeClr val="tx1"/>
                          </a:solidFill>
                          <a:effectLst/>
                        </a:rPr>
                        <a:t>Able to get following employee and leave information via queries</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6" name="Table 5">
            <a:extLst>
              <a:ext uri="{FF2B5EF4-FFF2-40B4-BE49-F238E27FC236}">
                <a16:creationId xmlns:a16="http://schemas.microsoft.com/office/drawing/2014/main" id="{8345C346-ABD0-66F7-2AA3-EBCDFE4FE347}"/>
              </a:ext>
            </a:extLst>
          </p:cNvPr>
          <p:cNvGraphicFramePr>
            <a:graphicFrameLocks noGrp="1"/>
          </p:cNvGraphicFramePr>
          <p:nvPr/>
        </p:nvGraphicFramePr>
        <p:xfrm>
          <a:off x="8887947" y="2746314"/>
          <a:ext cx="2492827" cy="829310"/>
        </p:xfrm>
        <a:graphic>
          <a:graphicData uri="http://schemas.openxmlformats.org/drawingml/2006/table">
            <a:tbl>
              <a:tblPr/>
              <a:tblGrid>
                <a:gridCol w="804937">
                  <a:extLst>
                    <a:ext uri="{9D8B030D-6E8A-4147-A177-3AD203B41FA5}">
                      <a16:colId xmlns:a16="http://schemas.microsoft.com/office/drawing/2014/main" val="531526685"/>
                    </a:ext>
                  </a:extLst>
                </a:gridCol>
                <a:gridCol w="1687890">
                  <a:extLst>
                    <a:ext uri="{9D8B030D-6E8A-4147-A177-3AD203B41FA5}">
                      <a16:colId xmlns:a16="http://schemas.microsoft.com/office/drawing/2014/main" val="4238408441"/>
                    </a:ext>
                  </a:extLst>
                </a:gridCol>
              </a:tblGrid>
              <a:tr h="807420">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Master Data management</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Employee information master data configuration</a:t>
                      </a:r>
                    </a:p>
                    <a:p>
                      <a:pPr marL="171450" indent="-171450" algn="l" fontAlgn="b">
                        <a:buFont typeface="Arial" panose="020B0604020202020204" pitchFamily="34" charset="0"/>
                        <a:buChar char="•"/>
                      </a:pPr>
                      <a:r>
                        <a:rPr lang="en-US" sz="900" u="none" strike="noStrike" dirty="0">
                          <a:solidFill>
                            <a:schemeClr val="tx1"/>
                          </a:solidFill>
                          <a:effectLst/>
                        </a:rPr>
                        <a:t>Leave management master data configuration </a:t>
                      </a:r>
                    </a:p>
                    <a:p>
                      <a:pPr marL="171450" indent="-171450" algn="l" fontAlgn="b">
                        <a:buFont typeface="Arial" panose="020B0604020202020204" pitchFamily="34" charset="0"/>
                        <a:buChar char="•"/>
                      </a:pPr>
                      <a:r>
                        <a:rPr lang="en-US" sz="900" u="none" strike="noStrike" dirty="0">
                          <a:solidFill>
                            <a:schemeClr val="tx1"/>
                          </a:solidFill>
                          <a:effectLst/>
                        </a:rPr>
                        <a:t>Skills and Certifications master data configuration</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9" name="Table 8">
            <a:extLst>
              <a:ext uri="{FF2B5EF4-FFF2-40B4-BE49-F238E27FC236}">
                <a16:creationId xmlns:a16="http://schemas.microsoft.com/office/drawing/2014/main" id="{54CBAFEF-B4BA-2164-2CFF-AB8023566267}"/>
              </a:ext>
            </a:extLst>
          </p:cNvPr>
          <p:cNvGraphicFramePr>
            <a:graphicFrameLocks noGrp="1"/>
          </p:cNvGraphicFramePr>
          <p:nvPr/>
        </p:nvGraphicFramePr>
        <p:xfrm>
          <a:off x="8867627" y="3670874"/>
          <a:ext cx="2492827" cy="638361"/>
        </p:xfrm>
        <a:graphic>
          <a:graphicData uri="http://schemas.openxmlformats.org/drawingml/2006/table">
            <a:tbl>
              <a:tblPr/>
              <a:tblGrid>
                <a:gridCol w="804937">
                  <a:extLst>
                    <a:ext uri="{9D8B030D-6E8A-4147-A177-3AD203B41FA5}">
                      <a16:colId xmlns:a16="http://schemas.microsoft.com/office/drawing/2014/main" val="531526685"/>
                    </a:ext>
                  </a:extLst>
                </a:gridCol>
                <a:gridCol w="1687890">
                  <a:extLst>
                    <a:ext uri="{9D8B030D-6E8A-4147-A177-3AD203B41FA5}">
                      <a16:colId xmlns:a16="http://schemas.microsoft.com/office/drawing/2014/main" val="4238408441"/>
                    </a:ext>
                  </a:extLst>
                </a:gridCol>
              </a:tblGrid>
              <a:tr h="638361">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Company Branding</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kern="0" dirty="0"/>
                        <a:t>Option to add company branding dynamically for login page image and company logo.</a:t>
                      </a:r>
                      <a:endParaRPr lang="en-US" sz="900" dirty="0"/>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0" name="Table 9">
            <a:extLst>
              <a:ext uri="{FF2B5EF4-FFF2-40B4-BE49-F238E27FC236}">
                <a16:creationId xmlns:a16="http://schemas.microsoft.com/office/drawing/2014/main" id="{00EC0E41-E689-ED54-A1BC-46A76560A9B0}"/>
              </a:ext>
            </a:extLst>
          </p:cNvPr>
          <p:cNvGraphicFramePr>
            <a:graphicFrameLocks noGrp="1"/>
          </p:cNvGraphicFramePr>
          <p:nvPr/>
        </p:nvGraphicFramePr>
        <p:xfrm>
          <a:off x="8867627" y="4417334"/>
          <a:ext cx="2492827" cy="528425"/>
        </p:xfrm>
        <a:graphic>
          <a:graphicData uri="http://schemas.openxmlformats.org/drawingml/2006/table">
            <a:tbl>
              <a:tblPr/>
              <a:tblGrid>
                <a:gridCol w="804937">
                  <a:extLst>
                    <a:ext uri="{9D8B030D-6E8A-4147-A177-3AD203B41FA5}">
                      <a16:colId xmlns:a16="http://schemas.microsoft.com/office/drawing/2014/main" val="531526685"/>
                    </a:ext>
                  </a:extLst>
                </a:gridCol>
                <a:gridCol w="1687890">
                  <a:extLst>
                    <a:ext uri="{9D8B030D-6E8A-4147-A177-3AD203B41FA5}">
                      <a16:colId xmlns:a16="http://schemas.microsoft.com/office/drawing/2014/main" val="4238408441"/>
                    </a:ext>
                  </a:extLst>
                </a:gridCol>
              </a:tblGrid>
              <a:tr h="52842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Audit Trail</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kern="0" dirty="0"/>
                        <a:t>Feature to log employee action as history for audit</a:t>
                      </a:r>
                      <a:endParaRPr lang="en-US" sz="900" dirty="0"/>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spTree>
    <p:extLst>
      <p:ext uri="{BB962C8B-B14F-4D97-AF65-F5344CB8AC3E}">
        <p14:creationId xmlns:p14="http://schemas.microsoft.com/office/powerpoint/2010/main" val="150866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dirty="0">
                <a:solidFill>
                  <a:schemeClr val="tx1"/>
                </a:solidFill>
              </a:rPr>
              <a:t>HRMS– Key features (1/3)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10027" y="1705550"/>
            <a:ext cx="8675461" cy="1017440"/>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3510" indent="-143510" defTabSz="401638">
              <a:spcAft>
                <a:spcPts val="200"/>
              </a:spcAft>
              <a:buFont typeface="Arial" panose="020B0604020202020204" pitchFamily="34" charset="0"/>
              <a:buChar char="•"/>
              <a:defRPr/>
            </a:pPr>
            <a:r>
              <a:rPr lang="en-US" sz="1000" dirty="0"/>
              <a:t>Option to onboard candidates.</a:t>
            </a:r>
          </a:p>
          <a:p>
            <a:pPr marL="143510" indent="-143510" defTabSz="401638">
              <a:spcAft>
                <a:spcPts val="200"/>
              </a:spcAft>
              <a:buFont typeface="Arial" panose="020B0604020202020204" pitchFamily="34" charset="0"/>
              <a:buChar char="•"/>
              <a:defRPr/>
            </a:pPr>
            <a:r>
              <a:rPr lang="en-US" sz="1000" dirty="0"/>
              <a:t>Once the candidate is onboarded his/her information can be updated.</a:t>
            </a:r>
          </a:p>
          <a:p>
            <a:pPr marL="143510" indent="-143510" defTabSz="401638">
              <a:spcAft>
                <a:spcPts val="200"/>
              </a:spcAft>
              <a:buFont typeface="Arial" panose="020B0604020202020204" pitchFamily="34" charset="0"/>
              <a:buChar char="•"/>
              <a:defRPr/>
            </a:pPr>
            <a:r>
              <a:rPr lang="en-US" sz="1000" dirty="0"/>
              <a:t>Employee information field update through schedular.</a:t>
            </a:r>
          </a:p>
          <a:p>
            <a:pPr marL="143510" indent="-143510" defTabSz="401638">
              <a:spcAft>
                <a:spcPts val="200"/>
              </a:spcAft>
              <a:buFont typeface="Arial" panose="020B0604020202020204" pitchFamily="34" charset="0"/>
              <a:buChar char="•"/>
              <a:defRPr/>
            </a:pPr>
            <a:r>
              <a:rPr lang="en-US" sz="1000" dirty="0"/>
              <a:t>Probation period configurations- Option to extend/reduce probation period.</a:t>
            </a:r>
          </a:p>
          <a:p>
            <a:pPr marL="143510" indent="-143510" defTabSz="401638">
              <a:spcAft>
                <a:spcPts val="200"/>
              </a:spcAft>
              <a:buFont typeface="Arial" panose="020B0604020202020204" pitchFamily="34" charset="0"/>
              <a:buChar char="•"/>
              <a:defRPr/>
            </a:pPr>
            <a:r>
              <a:rPr lang="en-US" sz="1000" dirty="0"/>
              <a:t>Option for offboarding candidates</a:t>
            </a:r>
          </a:p>
        </p:txBody>
      </p:sp>
      <p:sp>
        <p:nvSpPr>
          <p:cNvPr id="15" name="Rectangle 14">
            <a:extLst>
              <a:ext uri="{FF2B5EF4-FFF2-40B4-BE49-F238E27FC236}">
                <a16:creationId xmlns:a16="http://schemas.microsoft.com/office/drawing/2014/main" id="{7C428AA0-767F-F62E-A17D-9E667AD0EAB6}"/>
              </a:ext>
            </a:extLst>
          </p:cNvPr>
          <p:cNvSpPr/>
          <p:nvPr/>
        </p:nvSpPr>
        <p:spPr>
          <a:xfrm>
            <a:off x="721374" y="1716923"/>
            <a:ext cx="2156812" cy="1009842"/>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r>
              <a:rPr lang="en-US" sz="1000" dirty="0"/>
              <a:t>Employee information management</a:t>
            </a:r>
          </a:p>
        </p:txBody>
      </p:sp>
      <p:sp>
        <p:nvSpPr>
          <p:cNvPr id="13" name="Rectangle 23">
            <a:extLst>
              <a:ext uri="{FF2B5EF4-FFF2-40B4-BE49-F238E27FC236}">
                <a16:creationId xmlns:a16="http://schemas.microsoft.com/office/drawing/2014/main" id="{C47C5ACC-1F97-2236-5DA8-5675F920B490}"/>
              </a:ext>
            </a:extLst>
          </p:cNvPr>
          <p:cNvSpPr/>
          <p:nvPr/>
        </p:nvSpPr>
        <p:spPr>
          <a:xfrm>
            <a:off x="3008102" y="5434529"/>
            <a:ext cx="8677386" cy="1075047"/>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kern="0" dirty="0"/>
              <a:t>Manager can add project and assign those projects to employee/team</a:t>
            </a:r>
          </a:p>
          <a:p>
            <a:pPr marL="143510" indent="-143510" defTabSz="401638">
              <a:spcAft>
                <a:spcPts val="200"/>
              </a:spcAft>
              <a:buFont typeface="Arial" panose="020B0604020202020204" pitchFamily="34" charset="0"/>
              <a:buChar char="•"/>
              <a:defRPr/>
            </a:pPr>
            <a:r>
              <a:rPr lang="en-US" sz="1000" kern="0" dirty="0"/>
              <a:t>Multiple projects can be assigned to an employee</a:t>
            </a:r>
          </a:p>
          <a:p>
            <a:pPr marL="143510" indent="-143510" defTabSz="401638">
              <a:spcAft>
                <a:spcPts val="200"/>
              </a:spcAft>
              <a:buFont typeface="Arial" panose="020B0604020202020204" pitchFamily="34" charset="0"/>
              <a:buChar char="•"/>
              <a:defRPr/>
            </a:pPr>
            <a:r>
              <a:rPr lang="en-US" sz="1000" kern="0" dirty="0"/>
              <a:t>User can fill his/her timesheet on daily basis</a:t>
            </a:r>
          </a:p>
          <a:p>
            <a:pPr marL="143510" indent="-143510" defTabSz="401638">
              <a:spcAft>
                <a:spcPts val="200"/>
              </a:spcAft>
              <a:buFont typeface="Arial" panose="020B0604020202020204" pitchFamily="34" charset="0"/>
              <a:buChar char="•"/>
              <a:defRPr/>
            </a:pPr>
            <a:r>
              <a:rPr lang="en-US" sz="1000" kern="0" dirty="0"/>
              <a:t>Manager can analyze the daily attendance of a particular employee</a:t>
            </a:r>
          </a:p>
          <a:p>
            <a:pPr marL="143510" indent="-143510" defTabSz="401638">
              <a:spcAft>
                <a:spcPts val="200"/>
              </a:spcAft>
              <a:buFont typeface="Arial" panose="020B0604020202020204" pitchFamily="34" charset="0"/>
              <a:buChar char="•"/>
              <a:defRPr/>
            </a:pPr>
            <a:r>
              <a:rPr lang="en-US" sz="1000" kern="0" dirty="0"/>
              <a:t>Employee can modify timesheet post submission</a:t>
            </a:r>
          </a:p>
        </p:txBody>
      </p:sp>
      <p:sp>
        <p:nvSpPr>
          <p:cNvPr id="7" name="Rectangle 6">
            <a:extLst>
              <a:ext uri="{FF2B5EF4-FFF2-40B4-BE49-F238E27FC236}">
                <a16:creationId xmlns:a16="http://schemas.microsoft.com/office/drawing/2014/main" id="{552B4BB7-FC3E-062D-5470-5E7B3B8F4CD0}"/>
              </a:ext>
            </a:extLst>
          </p:cNvPr>
          <p:cNvSpPr/>
          <p:nvPr/>
        </p:nvSpPr>
        <p:spPr>
          <a:xfrm>
            <a:off x="2998654" y="2845850"/>
            <a:ext cx="8675461" cy="837904"/>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3510" indent="-143510" defTabSz="401638">
              <a:spcAft>
                <a:spcPts val="200"/>
              </a:spcAft>
              <a:buFont typeface="Arial" panose="020B0604020202020204" pitchFamily="34" charset="0"/>
              <a:buChar char="•"/>
              <a:defRPr/>
            </a:pPr>
            <a:r>
              <a:rPr lang="en-US" sz="1000" kern="0" dirty="0"/>
              <a:t>Option to raise a service request for different categories.</a:t>
            </a:r>
          </a:p>
          <a:p>
            <a:pPr marL="143510" indent="-143510" defTabSz="401638">
              <a:spcAft>
                <a:spcPts val="200"/>
              </a:spcAft>
              <a:buFont typeface="Arial" panose="020B0604020202020204" pitchFamily="34" charset="0"/>
              <a:buChar char="•"/>
              <a:defRPr/>
            </a:pPr>
            <a:r>
              <a:rPr lang="en-US" sz="1000" kern="0" dirty="0"/>
              <a:t>Option to assign a service request for further processing</a:t>
            </a:r>
          </a:p>
          <a:p>
            <a:pPr marL="143510" indent="-143510" defTabSz="401638">
              <a:spcAft>
                <a:spcPts val="200"/>
              </a:spcAft>
              <a:buFont typeface="Arial" panose="020B0604020202020204" pitchFamily="34" charset="0"/>
              <a:buChar char="•"/>
              <a:defRPr/>
            </a:pPr>
            <a:r>
              <a:rPr lang="en-US" sz="1000" kern="0" dirty="0"/>
              <a:t>Service request status and priority can be updated accordingly</a:t>
            </a:r>
          </a:p>
          <a:p>
            <a:pPr marL="143510" indent="-143510" defTabSz="401638">
              <a:spcAft>
                <a:spcPts val="200"/>
              </a:spcAft>
              <a:buFont typeface="Arial" panose="020B0604020202020204" pitchFamily="34" charset="0"/>
              <a:buChar char="•"/>
              <a:defRPr/>
            </a:pPr>
            <a:r>
              <a:rPr lang="en-US" sz="1000" kern="0" dirty="0"/>
              <a:t>Option to add comments on the existing service request</a:t>
            </a:r>
          </a:p>
        </p:txBody>
      </p:sp>
      <p:sp>
        <p:nvSpPr>
          <p:cNvPr id="10" name="Rectangle 9">
            <a:extLst>
              <a:ext uri="{FF2B5EF4-FFF2-40B4-BE49-F238E27FC236}">
                <a16:creationId xmlns:a16="http://schemas.microsoft.com/office/drawing/2014/main" id="{25317AF2-ADB0-2B8E-0BE1-0EDB196E0E8F}"/>
              </a:ext>
            </a:extLst>
          </p:cNvPr>
          <p:cNvSpPr/>
          <p:nvPr/>
        </p:nvSpPr>
        <p:spPr>
          <a:xfrm>
            <a:off x="721374" y="2845850"/>
            <a:ext cx="2145439" cy="844409"/>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Employee self services</a:t>
            </a:r>
            <a:endParaRPr lang="en-US" sz="1000" u="none" strike="noStrike" kern="0" cap="none" spc="0" normalizeH="0" baseline="0" noProof="0" dirty="0">
              <a:ln>
                <a:noFill/>
              </a:ln>
              <a:effectLst/>
              <a:uLnTx/>
              <a:uFillTx/>
            </a:endParaRPr>
          </a:p>
        </p:txBody>
      </p:sp>
      <p:sp>
        <p:nvSpPr>
          <p:cNvPr id="16" name="Rectangle 15">
            <a:extLst>
              <a:ext uri="{FF2B5EF4-FFF2-40B4-BE49-F238E27FC236}">
                <a16:creationId xmlns:a16="http://schemas.microsoft.com/office/drawing/2014/main" id="{F78903E1-D712-6460-7D62-CCCC1E988241}"/>
              </a:ext>
            </a:extLst>
          </p:cNvPr>
          <p:cNvSpPr/>
          <p:nvPr/>
        </p:nvSpPr>
        <p:spPr>
          <a:xfrm>
            <a:off x="721374" y="5434528"/>
            <a:ext cx="2145438" cy="1140409"/>
          </a:xfrm>
          <a:prstGeom prst="rect">
            <a:avLst/>
          </a:prstGeom>
          <a:solidFill>
            <a:schemeClr val="bg1">
              <a:lumMod val="95000"/>
            </a:schemeClr>
          </a:solidFill>
          <a:ln w="12700" cap="flat" cmpd="sng" algn="ctr">
            <a:noFill/>
            <a:prstDash val="solid"/>
            <a:miter lim="800000"/>
          </a:ln>
          <a:effectLst/>
        </p:spPr>
        <p:txBody>
          <a:bodyPr lIns="72000" tIns="72000" rIns="72000" bIns="72000" rtlCol="0" anchor="t">
            <a:noAutofit/>
          </a:bodyPr>
          <a:lstStyle/>
          <a:p>
            <a:r>
              <a:rPr lang="en-US" sz="1000" dirty="0"/>
              <a:t>Project and timesheet  management</a:t>
            </a:r>
          </a:p>
        </p:txBody>
      </p:sp>
      <p:sp>
        <p:nvSpPr>
          <p:cNvPr id="2" name="Rectangle 1">
            <a:extLst>
              <a:ext uri="{FF2B5EF4-FFF2-40B4-BE49-F238E27FC236}">
                <a16:creationId xmlns:a16="http://schemas.microsoft.com/office/drawing/2014/main" id="{A231BB13-A238-179E-6948-A817C3A7A7A7}"/>
              </a:ext>
            </a:extLst>
          </p:cNvPr>
          <p:cNvSpPr/>
          <p:nvPr/>
        </p:nvSpPr>
        <p:spPr>
          <a:xfrm>
            <a:off x="710001" y="3869508"/>
            <a:ext cx="2167250" cy="1376275"/>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01638">
              <a:spcAft>
                <a:spcPts val="300"/>
              </a:spcAft>
              <a:defRPr/>
            </a:pPr>
            <a:r>
              <a:rPr lang="en-US" sz="1000" kern="0" dirty="0"/>
              <a:t>Leave Management</a:t>
            </a:r>
            <a:endParaRPr lang="en-US" sz="1000" u="none" strike="noStrike" kern="0" cap="none" spc="0" normalizeH="0" baseline="0" noProof="0" dirty="0">
              <a:ln>
                <a:noFill/>
              </a:ln>
              <a:effectLst/>
              <a:uLnTx/>
              <a:uFillTx/>
            </a:endParaRPr>
          </a:p>
        </p:txBody>
      </p:sp>
      <p:sp>
        <p:nvSpPr>
          <p:cNvPr id="8" name="Rectangle 7">
            <a:extLst>
              <a:ext uri="{FF2B5EF4-FFF2-40B4-BE49-F238E27FC236}">
                <a16:creationId xmlns:a16="http://schemas.microsoft.com/office/drawing/2014/main" id="{E48C5F3A-86DA-389A-0524-1B2FB8D261E0}"/>
              </a:ext>
            </a:extLst>
          </p:cNvPr>
          <p:cNvSpPr/>
          <p:nvPr/>
        </p:nvSpPr>
        <p:spPr>
          <a:xfrm>
            <a:off x="3010027" y="3796440"/>
            <a:ext cx="8612832" cy="1376513"/>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401638">
              <a:spcAft>
                <a:spcPts val="200"/>
              </a:spcAft>
              <a:buFont typeface="Arial" panose="020B0604020202020204" pitchFamily="34" charset="0"/>
              <a:buChar char="•"/>
              <a:defRPr/>
            </a:pPr>
            <a:r>
              <a:rPr lang="en-US" sz="1000" kern="0" dirty="0">
                <a:ea typeface="+mn-lt"/>
                <a:cs typeface="+mn-lt"/>
              </a:rPr>
              <a:t>Option to configure different leave types and number of days  for each leave type.</a:t>
            </a:r>
          </a:p>
          <a:p>
            <a:pPr marL="171450" indent="-171450" defTabSz="401638">
              <a:spcAft>
                <a:spcPts val="200"/>
              </a:spcAft>
              <a:buFont typeface="Arial" panose="020B0604020202020204" pitchFamily="34" charset="0"/>
              <a:buChar char="•"/>
              <a:defRPr/>
            </a:pPr>
            <a:r>
              <a:rPr lang="en-US" sz="1000" kern="0" dirty="0">
                <a:ea typeface="+mn-lt"/>
                <a:cs typeface="+mn-lt"/>
              </a:rPr>
              <a:t>Option to credit leave for an employee- Monthly/Quarterly/Yearly through schedular</a:t>
            </a:r>
            <a:endParaRPr lang="en-US" dirty="0"/>
          </a:p>
          <a:p>
            <a:pPr marL="171450" indent="-171450" defTabSz="401638">
              <a:spcAft>
                <a:spcPts val="200"/>
              </a:spcAft>
              <a:buFont typeface="Arial" panose="020B0604020202020204" pitchFamily="34" charset="0"/>
              <a:buChar char="•"/>
              <a:defRPr/>
            </a:pPr>
            <a:r>
              <a:rPr lang="en-US" sz="1000" kern="0" dirty="0">
                <a:ea typeface="+mn-lt"/>
                <a:cs typeface="+mn-lt"/>
              </a:rPr>
              <a:t>Leave approval configurations – If the leave approval configuration is enabled, then manager approval is required else the leave will be auto approved.</a:t>
            </a:r>
          </a:p>
          <a:p>
            <a:pPr marL="171450" indent="-171450" defTabSz="401638">
              <a:spcAft>
                <a:spcPts val="200"/>
              </a:spcAft>
              <a:buFont typeface="Arial" panose="020B0604020202020204" pitchFamily="34" charset="0"/>
              <a:buChar char="•"/>
              <a:defRPr/>
            </a:pPr>
            <a:r>
              <a:rPr lang="en-US" sz="1000" kern="0" dirty="0">
                <a:ea typeface="+mn-lt"/>
                <a:cs typeface="+mn-lt"/>
              </a:rPr>
              <a:t>Weekend configurations – Option to configure weekend as needed.</a:t>
            </a:r>
          </a:p>
          <a:p>
            <a:pPr marL="171450" indent="-171450" defTabSz="401638">
              <a:spcAft>
                <a:spcPts val="200"/>
              </a:spcAft>
              <a:buFont typeface="Arial" panose="020B0604020202020204" pitchFamily="34" charset="0"/>
              <a:buChar char="•"/>
              <a:defRPr/>
            </a:pPr>
            <a:r>
              <a:rPr lang="en-US" sz="1000" kern="0" dirty="0">
                <a:ea typeface="+mn-lt"/>
                <a:cs typeface="+mn-lt"/>
              </a:rPr>
              <a:t>Option to cancel a leave and leave balance will be updated accordingly.</a:t>
            </a:r>
          </a:p>
          <a:p>
            <a:pPr marL="171450" indent="-171450" defTabSz="401638">
              <a:spcAft>
                <a:spcPts val="200"/>
              </a:spcAft>
              <a:buFont typeface="Arial" panose="020B0604020202020204" pitchFamily="34" charset="0"/>
              <a:buChar char="•"/>
              <a:defRPr/>
            </a:pPr>
            <a:r>
              <a:rPr lang="en-US" sz="1000" kern="0" dirty="0">
                <a:ea typeface="+mn-lt"/>
                <a:cs typeface="+mn-lt"/>
              </a:rPr>
              <a:t>Option to approve/reject pending a leave by manager and leave balance will be updated accordingly.</a:t>
            </a:r>
          </a:p>
          <a:p>
            <a:pPr marL="171450" indent="-171450" defTabSz="401638">
              <a:spcAft>
                <a:spcPts val="200"/>
              </a:spcAft>
              <a:buFont typeface="Arial" panose="020B0604020202020204" pitchFamily="34" charset="0"/>
              <a:buChar char="•"/>
              <a:defRPr/>
            </a:pPr>
            <a:r>
              <a:rPr lang="en-US" sz="1000" kern="0" dirty="0">
                <a:ea typeface="+mn-lt"/>
                <a:cs typeface="+mn-lt"/>
              </a:rPr>
              <a:t>Show the total number of leaves and available, PL , CL and floating  lave balance under leave summary. </a:t>
            </a:r>
          </a:p>
        </p:txBody>
      </p:sp>
    </p:spTree>
    <p:extLst>
      <p:ext uri="{BB962C8B-B14F-4D97-AF65-F5344CB8AC3E}">
        <p14:creationId xmlns:p14="http://schemas.microsoft.com/office/powerpoint/2010/main" val="248214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dirty="0">
                <a:solidFill>
                  <a:schemeClr val="tx1"/>
                </a:solidFill>
              </a:rPr>
              <a:t>HRMS– Key features (2/3)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dirty="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dirty="0">
                <a:solidFill>
                  <a:schemeClr val="tx1"/>
                </a:solidFill>
                <a:latin typeface="Equip Extended" panose="02000503030000020004" pitchFamily="50" charset="0"/>
              </a:rPr>
              <a:t>High-level</a:t>
            </a:r>
            <a:r>
              <a:rPr kumimoji="0" lang="en-US" sz="1100" b="1" i="0" u="none" strike="noStrike" kern="1200" cap="none" spc="0" normalizeH="0" baseline="0" noProof="0" dirty="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83920" y="4520729"/>
            <a:ext cx="8665023" cy="299295"/>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3510" indent="-143510" defTabSz="401638">
              <a:spcAft>
                <a:spcPts val="200"/>
              </a:spcAft>
              <a:buFont typeface="Arial" panose="020B0604020202020204" pitchFamily="34" charset="0"/>
              <a:buChar char="•"/>
              <a:defRPr/>
            </a:pPr>
            <a:r>
              <a:rPr lang="en-US" sz="1000" kern="0" dirty="0"/>
              <a:t>Feature to log employee action as history for audit.</a:t>
            </a:r>
            <a:endParaRPr lang="en-US" dirty="0"/>
          </a:p>
        </p:txBody>
      </p:sp>
      <p:sp>
        <p:nvSpPr>
          <p:cNvPr id="15" name="Rectangle 14">
            <a:extLst>
              <a:ext uri="{FF2B5EF4-FFF2-40B4-BE49-F238E27FC236}">
                <a16:creationId xmlns:a16="http://schemas.microsoft.com/office/drawing/2014/main" id="{7C428AA0-767F-F62E-A17D-9E667AD0EAB6}"/>
              </a:ext>
            </a:extLst>
          </p:cNvPr>
          <p:cNvSpPr/>
          <p:nvPr/>
        </p:nvSpPr>
        <p:spPr>
          <a:xfrm>
            <a:off x="713485" y="4520730"/>
            <a:ext cx="2145439" cy="339358"/>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a:t>Audit and Trail</a:t>
            </a:r>
            <a:endParaRPr lang="en-US"/>
          </a:p>
        </p:txBody>
      </p:sp>
      <p:sp>
        <p:nvSpPr>
          <p:cNvPr id="13" name="Rectangle 23">
            <a:extLst>
              <a:ext uri="{FF2B5EF4-FFF2-40B4-BE49-F238E27FC236}">
                <a16:creationId xmlns:a16="http://schemas.microsoft.com/office/drawing/2014/main" id="{C47C5ACC-1F97-2236-5DA8-5675F920B490}"/>
              </a:ext>
            </a:extLst>
          </p:cNvPr>
          <p:cNvSpPr/>
          <p:nvPr/>
        </p:nvSpPr>
        <p:spPr>
          <a:xfrm>
            <a:off x="3041232" y="1663102"/>
            <a:ext cx="8624260" cy="803810"/>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kern="0" dirty="0"/>
              <a:t>Option to configure skill category, skill name and experience through master data.</a:t>
            </a:r>
          </a:p>
          <a:p>
            <a:pPr marL="143510" indent="-143510" defTabSz="401638">
              <a:spcAft>
                <a:spcPts val="200"/>
              </a:spcAft>
              <a:buFont typeface="Arial" panose="020B0604020202020204" pitchFamily="34" charset="0"/>
              <a:buChar char="•"/>
              <a:defRPr/>
            </a:pPr>
            <a:r>
              <a:rPr lang="en-US" sz="1000" kern="0" dirty="0"/>
              <a:t>Option to add different skills for an employee.</a:t>
            </a:r>
            <a:endParaRPr lang="en-US" dirty="0"/>
          </a:p>
          <a:p>
            <a:pPr marL="143510" indent="-143510" defTabSz="401638">
              <a:spcAft>
                <a:spcPts val="200"/>
              </a:spcAft>
              <a:buFont typeface="Arial" panose="020B0604020202020204" pitchFamily="34" charset="0"/>
              <a:buChar char="•"/>
              <a:defRPr/>
            </a:pPr>
            <a:r>
              <a:rPr lang="en-US" sz="1000" kern="0" dirty="0"/>
              <a:t>Option to add different certifications for a skill.</a:t>
            </a:r>
          </a:p>
        </p:txBody>
      </p:sp>
      <p:sp>
        <p:nvSpPr>
          <p:cNvPr id="16" name="Rectangle 15">
            <a:extLst>
              <a:ext uri="{FF2B5EF4-FFF2-40B4-BE49-F238E27FC236}">
                <a16:creationId xmlns:a16="http://schemas.microsoft.com/office/drawing/2014/main" id="{F78903E1-D712-6460-7D62-CCCC1E988241}"/>
              </a:ext>
            </a:extLst>
          </p:cNvPr>
          <p:cNvSpPr/>
          <p:nvPr/>
        </p:nvSpPr>
        <p:spPr>
          <a:xfrm>
            <a:off x="744120" y="1717023"/>
            <a:ext cx="2145437" cy="709868"/>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Skills and Certifications</a:t>
            </a:r>
            <a:endParaRPr lang="en-US" dirty="0"/>
          </a:p>
        </p:txBody>
      </p:sp>
      <p:sp>
        <p:nvSpPr>
          <p:cNvPr id="17" name="Rectangle 23">
            <a:extLst>
              <a:ext uri="{FF2B5EF4-FFF2-40B4-BE49-F238E27FC236}">
                <a16:creationId xmlns:a16="http://schemas.microsoft.com/office/drawing/2014/main" id="{3EFB1C44-564A-026E-75E1-9BAEF80551C3}"/>
              </a:ext>
            </a:extLst>
          </p:cNvPr>
          <p:cNvSpPr/>
          <p:nvPr/>
        </p:nvSpPr>
        <p:spPr>
          <a:xfrm>
            <a:off x="3050736" y="2569117"/>
            <a:ext cx="8654640" cy="1222157"/>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71450" lvl="0" indent="-171450" rtl="0">
              <a:buChar char="•"/>
            </a:pPr>
            <a:r>
              <a:rPr lang="en-US" sz="1000" baseline="0" dirty="0">
                <a:solidFill>
                  <a:srgbClr val="060320"/>
                </a:solidFill>
                <a:latin typeface="Equip Light"/>
                <a:ea typeface="Arial"/>
                <a:cs typeface="Arial"/>
              </a:rPr>
              <a:t>Email notifications on below triggers  (but not limited to)</a:t>
            </a:r>
            <a:r>
              <a:rPr lang="en-US" sz="1000" dirty="0">
                <a:solidFill>
                  <a:srgbClr val="060320"/>
                </a:solidFill>
                <a:latin typeface="Equip Light"/>
                <a:ea typeface="Arial"/>
                <a:cs typeface="Arial"/>
              </a:rPr>
              <a:t>​</a:t>
            </a:r>
          </a:p>
          <a:p>
            <a:pPr marL="628650" lvl="1" indent="-171450" rtl="0">
              <a:buChar char="•"/>
            </a:pPr>
            <a:r>
              <a:rPr lang="en-US" sz="1000" baseline="0" dirty="0">
                <a:solidFill>
                  <a:srgbClr val="060320"/>
                </a:solidFill>
                <a:latin typeface="Equip Light"/>
                <a:ea typeface="Arial"/>
                <a:cs typeface="Arial"/>
              </a:rPr>
              <a:t>Notification for employee account creation</a:t>
            </a:r>
            <a:r>
              <a:rPr lang="en-US" sz="1000" dirty="0">
                <a:solidFill>
                  <a:srgbClr val="060320"/>
                </a:solidFill>
                <a:latin typeface="Equip Light"/>
                <a:ea typeface="Arial"/>
                <a:cs typeface="Arial"/>
              </a:rPr>
              <a:t>​</a:t>
            </a:r>
          </a:p>
          <a:p>
            <a:pPr marL="628650" lvl="1" indent="-171450" rtl="0">
              <a:buChar char="•"/>
            </a:pPr>
            <a:r>
              <a:rPr lang="en-US" sz="1000" baseline="0" dirty="0">
                <a:solidFill>
                  <a:srgbClr val="060320"/>
                </a:solidFill>
                <a:latin typeface="Equip Light"/>
                <a:ea typeface="Arial"/>
                <a:cs typeface="Arial"/>
              </a:rPr>
              <a:t>Notification when employee submit a service request</a:t>
            </a:r>
            <a:r>
              <a:rPr lang="en-US" sz="1000" dirty="0">
                <a:solidFill>
                  <a:srgbClr val="060320"/>
                </a:solidFill>
                <a:latin typeface="Equip Light"/>
                <a:ea typeface="Arial"/>
                <a:cs typeface="Arial"/>
              </a:rPr>
              <a:t>​</a:t>
            </a:r>
          </a:p>
          <a:p>
            <a:pPr marL="628650" lvl="1" indent="-171450" rtl="0">
              <a:buChar char="•"/>
            </a:pPr>
            <a:r>
              <a:rPr lang="en-US" sz="1000" baseline="0" dirty="0">
                <a:solidFill>
                  <a:srgbClr val="060320"/>
                </a:solidFill>
                <a:latin typeface="Equip Light"/>
                <a:ea typeface="Arial"/>
                <a:cs typeface="Arial"/>
              </a:rPr>
              <a:t>Notification when employee submit a leave request</a:t>
            </a:r>
            <a:r>
              <a:rPr lang="en-US" sz="1000" dirty="0">
                <a:solidFill>
                  <a:srgbClr val="060320"/>
                </a:solidFill>
                <a:latin typeface="Equip Light"/>
                <a:ea typeface="Arial"/>
                <a:cs typeface="Arial"/>
              </a:rPr>
              <a:t>​</a:t>
            </a:r>
          </a:p>
          <a:p>
            <a:pPr marL="628650" lvl="1" indent="-171450" rtl="0">
              <a:buChar char="•"/>
            </a:pPr>
            <a:r>
              <a:rPr lang="en-US" sz="1000" baseline="0" dirty="0">
                <a:solidFill>
                  <a:srgbClr val="060320"/>
                </a:solidFill>
                <a:latin typeface="Equip Light"/>
                <a:ea typeface="Arial"/>
                <a:cs typeface="Arial"/>
              </a:rPr>
              <a:t>Notification for employee confirmation/probation.</a:t>
            </a:r>
            <a:endParaRPr lang="en-US" sz="1000" kern="0" dirty="0"/>
          </a:p>
        </p:txBody>
      </p:sp>
      <p:sp>
        <p:nvSpPr>
          <p:cNvPr id="18" name="Rectangle 17">
            <a:extLst>
              <a:ext uri="{FF2B5EF4-FFF2-40B4-BE49-F238E27FC236}">
                <a16:creationId xmlns:a16="http://schemas.microsoft.com/office/drawing/2014/main" id="{FCAD76B4-AB6A-C068-D1B2-67C671B5A272}"/>
              </a:ext>
            </a:extLst>
          </p:cNvPr>
          <p:cNvSpPr/>
          <p:nvPr/>
        </p:nvSpPr>
        <p:spPr>
          <a:xfrm>
            <a:off x="747605" y="2570018"/>
            <a:ext cx="2156811" cy="1215618"/>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Email notifications</a:t>
            </a:r>
            <a:endParaRPr lang="en-US" dirty="0"/>
          </a:p>
        </p:txBody>
      </p:sp>
      <p:sp>
        <p:nvSpPr>
          <p:cNvPr id="12" name="Rectangle 23">
            <a:extLst>
              <a:ext uri="{FF2B5EF4-FFF2-40B4-BE49-F238E27FC236}">
                <a16:creationId xmlns:a16="http://schemas.microsoft.com/office/drawing/2014/main" id="{B851C63B-F430-F4F4-7DEF-9BC1880285FD}"/>
              </a:ext>
            </a:extLst>
          </p:cNvPr>
          <p:cNvSpPr/>
          <p:nvPr/>
        </p:nvSpPr>
        <p:spPr>
          <a:xfrm>
            <a:off x="3082929" y="5061895"/>
            <a:ext cx="8666013" cy="95991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strike="sngStrike" kern="0" dirty="0"/>
              <a:t>Application can support below languages:</a:t>
            </a:r>
            <a:endParaRPr lang="en-US" strike="sngStrike" dirty="0"/>
          </a:p>
          <a:p>
            <a:pPr marL="600710" lvl="1" indent="-143510" defTabSz="401638">
              <a:spcAft>
                <a:spcPts val="200"/>
              </a:spcAft>
              <a:buFont typeface="Arial" panose="020B0604020202020204" pitchFamily="34" charset="0"/>
              <a:buChar char="•"/>
              <a:defRPr/>
            </a:pPr>
            <a:r>
              <a:rPr lang="en-US" sz="1000" strike="sngStrike" kern="0" dirty="0"/>
              <a:t>English</a:t>
            </a:r>
          </a:p>
          <a:p>
            <a:pPr marL="600710" lvl="1" indent="-143510" defTabSz="401638">
              <a:spcAft>
                <a:spcPts val="200"/>
              </a:spcAft>
              <a:buFont typeface="Arial" panose="020B0604020202020204" pitchFamily="34" charset="0"/>
              <a:buChar char="•"/>
              <a:defRPr/>
            </a:pPr>
            <a:r>
              <a:rPr lang="en-US" sz="1000" strike="sngStrike" kern="0" dirty="0"/>
              <a:t>German</a:t>
            </a:r>
          </a:p>
          <a:p>
            <a:pPr marL="600710" lvl="1" indent="-143510" defTabSz="401638">
              <a:spcAft>
                <a:spcPts val="200"/>
              </a:spcAft>
              <a:buFont typeface="Arial" panose="020B0604020202020204" pitchFamily="34" charset="0"/>
              <a:buChar char="•"/>
              <a:defRPr/>
            </a:pPr>
            <a:r>
              <a:rPr lang="en-US" sz="1000" strike="sngStrike" kern="0" dirty="0"/>
              <a:t>French</a:t>
            </a:r>
          </a:p>
          <a:p>
            <a:pPr marL="600710" lvl="1" indent="-143510" defTabSz="401638">
              <a:spcAft>
                <a:spcPts val="200"/>
              </a:spcAft>
              <a:buFont typeface="Arial" panose="020B0604020202020204" pitchFamily="34" charset="0"/>
              <a:buChar char="•"/>
              <a:defRPr/>
            </a:pPr>
            <a:r>
              <a:rPr lang="en-US" sz="1000" strike="sngStrike" kern="0" dirty="0"/>
              <a:t>Arabic</a:t>
            </a:r>
          </a:p>
          <a:p>
            <a:pPr marL="600710" lvl="1" indent="-143510" defTabSz="401638">
              <a:spcAft>
                <a:spcPts val="200"/>
              </a:spcAft>
              <a:buFont typeface="Arial" panose="020B0604020202020204" pitchFamily="34" charset="0"/>
              <a:buChar char="•"/>
              <a:defRPr/>
            </a:pPr>
            <a:endParaRPr lang="en-US" sz="1000" strike="sngStrike" kern="0" dirty="0"/>
          </a:p>
        </p:txBody>
      </p:sp>
      <p:sp>
        <p:nvSpPr>
          <p:cNvPr id="19" name="Rectangle 18">
            <a:extLst>
              <a:ext uri="{FF2B5EF4-FFF2-40B4-BE49-F238E27FC236}">
                <a16:creationId xmlns:a16="http://schemas.microsoft.com/office/drawing/2014/main" id="{9943BA4A-CA10-BD3B-03E1-D42D769197FB}"/>
              </a:ext>
            </a:extLst>
          </p:cNvPr>
          <p:cNvSpPr/>
          <p:nvPr/>
        </p:nvSpPr>
        <p:spPr>
          <a:xfrm>
            <a:off x="710880" y="5062690"/>
            <a:ext cx="2145437" cy="95992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strike="sngStrike" kern="0" dirty="0"/>
              <a:t>Multilingual support</a:t>
            </a:r>
          </a:p>
        </p:txBody>
      </p:sp>
      <p:sp>
        <p:nvSpPr>
          <p:cNvPr id="23" name="Rectangle 22">
            <a:extLst>
              <a:ext uri="{FF2B5EF4-FFF2-40B4-BE49-F238E27FC236}">
                <a16:creationId xmlns:a16="http://schemas.microsoft.com/office/drawing/2014/main" id="{22CE4094-851C-8F2A-A92F-6E99512E3439}"/>
              </a:ext>
            </a:extLst>
          </p:cNvPr>
          <p:cNvSpPr/>
          <p:nvPr/>
        </p:nvSpPr>
        <p:spPr>
          <a:xfrm>
            <a:off x="713484" y="4023582"/>
            <a:ext cx="2145439" cy="339358"/>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a:t>Company Branding</a:t>
            </a:r>
            <a:endParaRPr lang="en-US"/>
          </a:p>
        </p:txBody>
      </p:sp>
      <p:sp>
        <p:nvSpPr>
          <p:cNvPr id="24" name="Rectangle 23">
            <a:extLst>
              <a:ext uri="{FF2B5EF4-FFF2-40B4-BE49-F238E27FC236}">
                <a16:creationId xmlns:a16="http://schemas.microsoft.com/office/drawing/2014/main" id="{82A655F0-6E18-E927-1B6E-F6A2A86BC117}"/>
              </a:ext>
            </a:extLst>
          </p:cNvPr>
          <p:cNvSpPr/>
          <p:nvPr/>
        </p:nvSpPr>
        <p:spPr>
          <a:xfrm>
            <a:off x="3085788" y="4027321"/>
            <a:ext cx="8675461" cy="299295"/>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3510" indent="-143510" defTabSz="401638">
              <a:spcAft>
                <a:spcPts val="200"/>
              </a:spcAft>
              <a:buFont typeface="Arial" panose="020B0604020202020204" pitchFamily="34" charset="0"/>
              <a:buChar char="•"/>
              <a:defRPr/>
            </a:pPr>
            <a:r>
              <a:rPr lang="en-US" sz="1000" kern="0" dirty="0"/>
              <a:t>Option to add company branding dynamically for login page image and company logo.</a:t>
            </a:r>
            <a:endParaRPr lang="en-US" dirty="0"/>
          </a:p>
        </p:txBody>
      </p:sp>
    </p:spTree>
    <p:extLst>
      <p:ext uri="{BB962C8B-B14F-4D97-AF65-F5344CB8AC3E}">
        <p14:creationId xmlns:p14="http://schemas.microsoft.com/office/powerpoint/2010/main" val="210109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dirty="0">
                <a:solidFill>
                  <a:schemeClr val="tx1"/>
                </a:solidFill>
              </a:rPr>
              <a:t>HRMS– Key features (3/3)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3" name="Rectangle 23">
            <a:extLst>
              <a:ext uri="{FF2B5EF4-FFF2-40B4-BE49-F238E27FC236}">
                <a16:creationId xmlns:a16="http://schemas.microsoft.com/office/drawing/2014/main" id="{C47C5ACC-1F97-2236-5DA8-5675F920B490}"/>
              </a:ext>
            </a:extLst>
          </p:cNvPr>
          <p:cNvSpPr/>
          <p:nvPr/>
        </p:nvSpPr>
        <p:spPr>
          <a:xfrm>
            <a:off x="3051670" y="1663102"/>
            <a:ext cx="8613822" cy="1607563"/>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kern="0" dirty="0">
                <a:ea typeface="+mn-lt"/>
                <a:cs typeface="+mn-lt"/>
              </a:rPr>
              <a:t>A web interface to mimic different HRMS modules through text interaction.</a:t>
            </a:r>
          </a:p>
          <a:p>
            <a:pPr marL="143510" indent="-143510" defTabSz="401638">
              <a:spcAft>
                <a:spcPts val="200"/>
              </a:spcAft>
              <a:buFont typeface="Arial" panose="020B0604020202020204" pitchFamily="34" charset="0"/>
              <a:buChar char="•"/>
              <a:defRPr/>
            </a:pPr>
            <a:r>
              <a:rPr lang="en-US" sz="1000" kern="0" dirty="0">
                <a:ea typeface="+mn-lt"/>
                <a:cs typeface="+mn-lt"/>
              </a:rPr>
              <a:t>Able to get following information via queries-</a:t>
            </a:r>
          </a:p>
          <a:p>
            <a:pPr marL="600710" lvl="1" indent="-143510" defTabSz="401638">
              <a:spcAft>
                <a:spcPts val="200"/>
              </a:spcAft>
              <a:buFont typeface="Arial" panose="020B0604020202020204" pitchFamily="34" charset="0"/>
              <a:buChar char="•"/>
              <a:defRPr/>
            </a:pPr>
            <a:r>
              <a:rPr lang="en-US" sz="1000" kern="0" dirty="0">
                <a:ea typeface="+mn-lt"/>
                <a:cs typeface="+mn-lt"/>
              </a:rPr>
              <a:t>Greetings</a:t>
            </a:r>
          </a:p>
          <a:p>
            <a:pPr marL="600710" lvl="1" indent="-143510" defTabSz="401638">
              <a:spcAft>
                <a:spcPts val="200"/>
              </a:spcAft>
              <a:buFont typeface="Arial" panose="020B0604020202020204" pitchFamily="34" charset="0"/>
              <a:buChar char="•"/>
              <a:defRPr/>
            </a:pPr>
            <a:r>
              <a:rPr lang="en-US" sz="1000" kern="0" dirty="0">
                <a:ea typeface="+mn-lt"/>
                <a:cs typeface="+mn-lt"/>
              </a:rPr>
              <a:t>Employee Information- Team, Manager, Designation </a:t>
            </a:r>
            <a:r>
              <a:rPr lang="en-US" sz="1000" kern="0" dirty="0" err="1">
                <a:ea typeface="+mn-lt"/>
                <a:cs typeface="+mn-lt"/>
              </a:rPr>
              <a:t>etc</a:t>
            </a:r>
            <a:endParaRPr lang="en-US" sz="1000" kern="0" dirty="0">
              <a:ea typeface="+mn-lt"/>
              <a:cs typeface="+mn-lt"/>
            </a:endParaRPr>
          </a:p>
          <a:p>
            <a:pPr marL="600710" lvl="1" indent="-143510" defTabSz="401638">
              <a:spcAft>
                <a:spcPts val="200"/>
              </a:spcAft>
              <a:buFont typeface="Arial" panose="020B0604020202020204" pitchFamily="34" charset="0"/>
              <a:buChar char="•"/>
              <a:defRPr/>
            </a:pPr>
            <a:r>
              <a:rPr lang="en-US" sz="1000" kern="0" dirty="0"/>
              <a:t>Option to </a:t>
            </a:r>
            <a:r>
              <a:rPr lang="en-US" sz="1000" kern="0" dirty="0">
                <a:ea typeface="+mn-lt"/>
                <a:cs typeface="+mn-lt"/>
              </a:rPr>
              <a:t>Check remaining leave balance including CL and PL.</a:t>
            </a:r>
          </a:p>
          <a:p>
            <a:pPr marL="600710" lvl="1" indent="-143510" defTabSz="401638">
              <a:spcAft>
                <a:spcPts val="200"/>
              </a:spcAft>
              <a:buFont typeface="Arial" panose="020B0604020202020204" pitchFamily="34" charset="0"/>
              <a:buChar char="•"/>
              <a:defRPr/>
            </a:pPr>
            <a:r>
              <a:rPr lang="en-US" sz="1000" kern="0" dirty="0">
                <a:ea typeface="+mn-lt"/>
                <a:cs typeface="+mn-lt"/>
              </a:rPr>
              <a:t>Option to apply for a leave .</a:t>
            </a:r>
          </a:p>
          <a:p>
            <a:pPr marL="600710" lvl="1" indent="-143510" defTabSz="401638">
              <a:spcAft>
                <a:spcPts val="200"/>
              </a:spcAft>
              <a:buFont typeface="Arial" panose="020B0604020202020204" pitchFamily="34" charset="0"/>
              <a:buChar char="•"/>
              <a:defRPr/>
            </a:pPr>
            <a:r>
              <a:rPr lang="en-US" sz="1000" kern="0" dirty="0">
                <a:ea typeface="+mn-lt"/>
                <a:cs typeface="+mn-lt"/>
              </a:rPr>
              <a:t>Option to get list of applied leaves.</a:t>
            </a:r>
            <a:endParaRPr lang="en-US" dirty="0"/>
          </a:p>
          <a:p>
            <a:pPr marL="600710" lvl="1" indent="-143510" defTabSz="401638">
              <a:spcAft>
                <a:spcPts val="200"/>
              </a:spcAft>
              <a:buFont typeface="Arial" panose="020B0604020202020204" pitchFamily="34" charset="0"/>
              <a:buChar char="•"/>
              <a:defRPr/>
            </a:pPr>
            <a:r>
              <a:rPr lang="en-US" sz="1000" kern="0" dirty="0">
                <a:ea typeface="+mn-lt"/>
                <a:cs typeface="+mn-lt"/>
              </a:rPr>
              <a:t>Option to raise a ticket and get list of raised tickets.</a:t>
            </a:r>
          </a:p>
          <a:p>
            <a:pPr marL="600710" lvl="1" indent="-143510" defTabSz="401638">
              <a:spcAft>
                <a:spcPts val="200"/>
              </a:spcAft>
              <a:buFont typeface="Arial" panose="020B0604020202020204" pitchFamily="34" charset="0"/>
              <a:buChar char="•"/>
              <a:defRPr/>
            </a:pPr>
            <a:r>
              <a:rPr lang="en-US" sz="1000" kern="0" dirty="0">
                <a:ea typeface="+mn-lt"/>
                <a:cs typeface="+mn-lt"/>
              </a:rPr>
              <a:t>Option to check holiday calendar</a:t>
            </a:r>
            <a:endParaRPr lang="en-US" sz="1000" kern="0" dirty="0"/>
          </a:p>
        </p:txBody>
      </p:sp>
      <p:sp>
        <p:nvSpPr>
          <p:cNvPr id="16" name="Rectangle 15">
            <a:extLst>
              <a:ext uri="{FF2B5EF4-FFF2-40B4-BE49-F238E27FC236}">
                <a16:creationId xmlns:a16="http://schemas.microsoft.com/office/drawing/2014/main" id="{F78903E1-D712-6460-7D62-CCCC1E988241}"/>
              </a:ext>
            </a:extLst>
          </p:cNvPr>
          <p:cNvSpPr/>
          <p:nvPr/>
        </p:nvSpPr>
        <p:spPr>
          <a:xfrm>
            <a:off x="733682" y="1717023"/>
            <a:ext cx="2145437" cy="1503182"/>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Chatbot</a:t>
            </a:r>
          </a:p>
        </p:txBody>
      </p:sp>
      <p:sp>
        <p:nvSpPr>
          <p:cNvPr id="17" name="Rectangle 23">
            <a:extLst>
              <a:ext uri="{FF2B5EF4-FFF2-40B4-BE49-F238E27FC236}">
                <a16:creationId xmlns:a16="http://schemas.microsoft.com/office/drawing/2014/main" id="{3EFB1C44-564A-026E-75E1-9BAEF80551C3}"/>
              </a:ext>
            </a:extLst>
          </p:cNvPr>
          <p:cNvSpPr/>
          <p:nvPr/>
        </p:nvSpPr>
        <p:spPr>
          <a:xfrm>
            <a:off x="3050736" y="3581638"/>
            <a:ext cx="8654640" cy="266675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71450" indent="-171450">
              <a:buFont typeface="Arial"/>
              <a:buChar char="•"/>
            </a:pPr>
            <a:r>
              <a:rPr lang="en-US" sz="1000" dirty="0">
                <a:ea typeface="+mn-lt"/>
                <a:cs typeface="+mn-lt"/>
              </a:rPr>
              <a:t>Employee information master data configuration</a:t>
            </a:r>
          </a:p>
          <a:p>
            <a:pPr marL="628650" lvl="1" indent="-171450">
              <a:buFont typeface="Courier New" panose="02070309020205020404" pitchFamily="49" charset="0"/>
              <a:buChar char="o"/>
            </a:pPr>
            <a:r>
              <a:rPr lang="en-US" sz="1000" dirty="0">
                <a:ea typeface="+mn-lt"/>
                <a:cs typeface="+mn-lt"/>
              </a:rPr>
              <a:t>Department</a:t>
            </a:r>
          </a:p>
          <a:p>
            <a:pPr marL="628650" lvl="1" indent="-171450">
              <a:buFont typeface="Courier New" panose="02070309020205020404" pitchFamily="49" charset="0"/>
              <a:buChar char="o"/>
            </a:pPr>
            <a:r>
              <a:rPr lang="en-US" sz="1000" dirty="0">
                <a:ea typeface="+mn-lt"/>
                <a:cs typeface="+mn-lt"/>
              </a:rPr>
              <a:t>Designation</a:t>
            </a:r>
          </a:p>
          <a:p>
            <a:pPr marL="628650" lvl="1" indent="-171450">
              <a:buFont typeface="Courier New" panose="02070309020205020404" pitchFamily="49" charset="0"/>
              <a:buChar char="o"/>
            </a:pPr>
            <a:r>
              <a:rPr lang="en-US" sz="1000" dirty="0">
                <a:ea typeface="+mn-lt"/>
                <a:cs typeface="+mn-lt"/>
              </a:rPr>
              <a:t>Cost Center</a:t>
            </a:r>
          </a:p>
          <a:p>
            <a:pPr marL="628650" lvl="1" indent="-171450">
              <a:buFont typeface="Courier New" panose="02070309020205020404" pitchFamily="49" charset="0"/>
              <a:buChar char="o"/>
            </a:pPr>
            <a:r>
              <a:rPr lang="en-US" sz="1000" dirty="0">
                <a:ea typeface="+mn-lt"/>
                <a:cs typeface="+mn-lt"/>
              </a:rPr>
              <a:t>Employee band</a:t>
            </a:r>
          </a:p>
          <a:p>
            <a:pPr marL="628650" lvl="1" indent="-171450">
              <a:buFont typeface="Courier New" panose="02070309020205020404" pitchFamily="49" charset="0"/>
              <a:buChar char="o"/>
            </a:pPr>
            <a:r>
              <a:rPr lang="en-US" sz="1000" dirty="0">
                <a:ea typeface="+mn-lt"/>
                <a:cs typeface="+mn-lt"/>
              </a:rPr>
              <a:t>Employee status</a:t>
            </a:r>
          </a:p>
          <a:p>
            <a:pPr marL="628650" lvl="1" indent="-171450">
              <a:buFont typeface="Courier New" panose="02070309020205020404" pitchFamily="49" charset="0"/>
              <a:buChar char="o"/>
            </a:pPr>
            <a:r>
              <a:rPr lang="en-US" sz="1000" dirty="0">
                <a:ea typeface="+mn-lt"/>
                <a:cs typeface="+mn-lt"/>
              </a:rPr>
              <a:t>Location</a:t>
            </a:r>
          </a:p>
          <a:p>
            <a:pPr marL="171450" indent="-171450">
              <a:buFont typeface="Arial"/>
              <a:buChar char="•"/>
            </a:pPr>
            <a:r>
              <a:rPr lang="en-US" sz="1000" dirty="0">
                <a:cs typeface="Arial"/>
              </a:rPr>
              <a:t>Leave management master data configuration </a:t>
            </a:r>
          </a:p>
          <a:p>
            <a:pPr marL="628650" lvl="1" indent="-171450">
              <a:buFont typeface="Courier New" panose="02070309020205020404" pitchFamily="49" charset="0"/>
              <a:buChar char="o"/>
            </a:pPr>
            <a:r>
              <a:rPr lang="en-US" sz="1000" dirty="0">
                <a:cs typeface="Arial"/>
              </a:rPr>
              <a:t>Leave balance</a:t>
            </a:r>
          </a:p>
          <a:p>
            <a:pPr marL="628650" lvl="1" indent="-171450">
              <a:buFont typeface="Courier New" panose="02070309020205020404" pitchFamily="49" charset="0"/>
              <a:buChar char="o"/>
            </a:pPr>
            <a:r>
              <a:rPr lang="en-US" sz="1000" dirty="0">
                <a:cs typeface="Arial"/>
              </a:rPr>
              <a:t>Public holidays</a:t>
            </a:r>
          </a:p>
          <a:p>
            <a:pPr marL="628650" lvl="1" indent="-171450">
              <a:buFont typeface="Courier New" panose="02070309020205020404" pitchFamily="49" charset="0"/>
              <a:buChar char="o"/>
            </a:pPr>
            <a:r>
              <a:rPr lang="en-US" sz="1000" dirty="0">
                <a:cs typeface="Arial"/>
              </a:rPr>
              <a:t>Leave types</a:t>
            </a:r>
          </a:p>
          <a:p>
            <a:pPr marL="171450" indent="-171450">
              <a:buFont typeface="Arial"/>
              <a:buChar char="•"/>
            </a:pPr>
            <a:r>
              <a:rPr lang="en-US" sz="1000" dirty="0">
                <a:cs typeface="Arial"/>
              </a:rPr>
              <a:t>Skills and Certifications </a:t>
            </a:r>
          </a:p>
          <a:p>
            <a:pPr marL="628650" lvl="1" indent="-171450">
              <a:buFont typeface="Courier New" panose="02070309020205020404" pitchFamily="49" charset="0"/>
              <a:buChar char="o"/>
            </a:pPr>
            <a:r>
              <a:rPr lang="en-US" sz="1000" dirty="0">
                <a:cs typeface="Arial"/>
              </a:rPr>
              <a:t>Skill Category</a:t>
            </a:r>
          </a:p>
          <a:p>
            <a:pPr marL="628650" lvl="1" indent="-171450">
              <a:buFont typeface="Courier New" panose="02070309020205020404" pitchFamily="49" charset="0"/>
              <a:buChar char="o"/>
            </a:pPr>
            <a:r>
              <a:rPr lang="en-US" sz="1000" dirty="0">
                <a:cs typeface="Arial"/>
              </a:rPr>
              <a:t>Skill name</a:t>
            </a:r>
          </a:p>
        </p:txBody>
      </p:sp>
      <p:sp>
        <p:nvSpPr>
          <p:cNvPr id="18" name="Rectangle 17">
            <a:extLst>
              <a:ext uri="{FF2B5EF4-FFF2-40B4-BE49-F238E27FC236}">
                <a16:creationId xmlns:a16="http://schemas.microsoft.com/office/drawing/2014/main" id="{FCAD76B4-AB6A-C068-D1B2-67C671B5A272}"/>
              </a:ext>
            </a:extLst>
          </p:cNvPr>
          <p:cNvSpPr/>
          <p:nvPr/>
        </p:nvSpPr>
        <p:spPr>
          <a:xfrm>
            <a:off x="737167" y="3634730"/>
            <a:ext cx="2156811" cy="266675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Master Data management</a:t>
            </a:r>
            <a:endParaRPr lang="en-US" dirty="0"/>
          </a:p>
        </p:txBody>
      </p:sp>
    </p:spTree>
    <p:extLst>
      <p:ext uri="{BB962C8B-B14F-4D97-AF65-F5344CB8AC3E}">
        <p14:creationId xmlns:p14="http://schemas.microsoft.com/office/powerpoint/2010/main" val="341415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C2980-9EDA-CBFB-72E6-7ACCB2A90879}"/>
              </a:ext>
            </a:extLst>
          </p:cNvPr>
          <p:cNvSpPr txBox="1">
            <a:spLocks/>
          </p:cNvSpPr>
          <p:nvPr/>
        </p:nvSpPr>
        <p:spPr>
          <a:xfrm>
            <a:off x="9372829" y="645577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4EE45FB-11CC-594D-B3F6-AACB8EE154A1}" type="slidenum">
              <a:rPr kumimoji="0" lang="en-PT" sz="1100" b="0" i="0" u="none" strike="noStrike" kern="1200" cap="none" spc="0" normalizeH="0" baseline="0" noProof="0" smtClean="0">
                <a:ln>
                  <a:noFill/>
                </a:ln>
                <a:solidFill>
                  <a:srgbClr val="06041F"/>
                </a:solidFill>
                <a:effectLst/>
                <a:uLnTx/>
                <a:uFillTx/>
                <a:latin typeface="Equip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PT" sz="1100" b="0" i="0" u="none" strike="noStrike" kern="1200" cap="none" spc="0" normalizeH="0" baseline="0" noProof="0">
              <a:ln>
                <a:noFill/>
              </a:ln>
              <a:solidFill>
                <a:srgbClr val="06041F"/>
              </a:solidFill>
              <a:effectLst/>
              <a:uLnTx/>
              <a:uFillTx/>
              <a:latin typeface="Equip Light"/>
              <a:ea typeface="+mn-ea"/>
              <a:cs typeface="+mn-cs"/>
            </a:endParaRPr>
          </a:p>
        </p:txBody>
      </p:sp>
      <p:sp>
        <p:nvSpPr>
          <p:cNvPr id="3" name="© 2020 — Nagarro">
            <a:extLst>
              <a:ext uri="{FF2B5EF4-FFF2-40B4-BE49-F238E27FC236}">
                <a16:creationId xmlns:a16="http://schemas.microsoft.com/office/drawing/2014/main" id="{3067667B-927A-3657-26A5-54B2FD7C029D}"/>
              </a:ext>
            </a:extLst>
          </p:cNvPr>
          <p:cNvSpPr txBox="1"/>
          <p:nvPr/>
        </p:nvSpPr>
        <p:spPr>
          <a:xfrm>
            <a:off x="186136" y="6538942"/>
            <a:ext cx="1151727" cy="12785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4500"/>
              </a:spcBef>
              <a:spcAft>
                <a:spcPts val="0"/>
              </a:spcAft>
              <a:buClrTx/>
              <a:buSzTx/>
              <a:buFontTx/>
              <a:buNone/>
              <a:tabLst/>
              <a:defRPr/>
            </a:pPr>
            <a:r>
              <a:rPr kumimoji="0" sz="900" b="0" i="0" u="none" strike="noStrike" kern="1200" cap="none" spc="-36" normalizeH="0" baseline="0" noProof="0">
                <a:ln>
                  <a:noFill/>
                </a:ln>
                <a:solidFill>
                  <a:srgbClr val="06041F"/>
                </a:solidFill>
                <a:effectLst/>
                <a:uLnTx/>
                <a:uFillTx/>
                <a:latin typeface="Equip Extended Light"/>
                <a:sym typeface="Equip Extended Light"/>
              </a:rPr>
              <a:t>© 202</a:t>
            </a:r>
            <a:r>
              <a:rPr kumimoji="0" lang="en-IN" sz="900" b="0" i="0" u="none" strike="noStrike" kern="1200" cap="none" spc="-36" normalizeH="0" baseline="0" noProof="0">
                <a:ln>
                  <a:noFill/>
                </a:ln>
                <a:solidFill>
                  <a:srgbClr val="06041F"/>
                </a:solidFill>
                <a:effectLst/>
                <a:uLnTx/>
                <a:uFillTx/>
                <a:latin typeface="Equip Extended Light"/>
                <a:sym typeface="Equip Extended Light"/>
              </a:rPr>
              <a:t>3</a:t>
            </a:r>
            <a:r>
              <a:rPr kumimoji="0" sz="900" b="0" i="0" u="none" strike="noStrike" kern="1200" cap="none" spc="-36" normalizeH="0" baseline="0" noProof="0">
                <a:ln>
                  <a:noFill/>
                </a:ln>
                <a:solidFill>
                  <a:srgbClr val="06041F"/>
                </a:solidFill>
                <a:effectLst/>
                <a:uLnTx/>
                <a:uFillTx/>
                <a:latin typeface="Equip Extended Light"/>
                <a:sym typeface="Equip Extended Light"/>
              </a:rPr>
              <a:t> — Nagarro</a:t>
            </a:r>
          </a:p>
        </p:txBody>
      </p:sp>
      <p:sp>
        <p:nvSpPr>
          <p:cNvPr id="4" name="Title 3">
            <a:extLst>
              <a:ext uri="{FF2B5EF4-FFF2-40B4-BE49-F238E27FC236}">
                <a16:creationId xmlns:a16="http://schemas.microsoft.com/office/drawing/2014/main" id="{F524AC06-DED7-7CBA-7E66-0AD98799D9AF}"/>
              </a:ext>
            </a:extLst>
          </p:cNvPr>
          <p:cNvSpPr>
            <a:spLocks noGrp="1"/>
          </p:cNvSpPr>
          <p:nvPr/>
        </p:nvSpPr>
        <p:spPr>
          <a:xfrm>
            <a:off x="626397" y="430325"/>
            <a:ext cx="10248431" cy="672867"/>
          </a:xfrm>
          <a:prstGeom prst="rect">
            <a:avLst/>
          </a:prstGeom>
        </p:spPr>
        <p:txBody>
          <a:bodyPr vert="horz" lIns="91440" tIns="72000" rIns="91440" bIns="45720" rtlCol="0" anchor="t">
            <a:spAutoFit/>
          </a:bodyPr>
          <a:lstStyle>
            <a:lvl1pPr algn="l" defTabSz="914400" rtl="0" eaLnBrk="1" latinLnBrk="0" hangingPunct="1">
              <a:lnSpc>
                <a:spcPct val="100000"/>
              </a:lnSpc>
              <a:spcBef>
                <a:spcPct val="0"/>
              </a:spcBef>
              <a:buNone/>
              <a:defRPr sz="2400" b="1" i="0" kern="1200">
                <a:solidFill>
                  <a:schemeClr val="tx2"/>
                </a:solidFill>
                <a:latin typeface="Equip Extended" panose="02000503030000020004" pitchFamily="2" charset="77"/>
                <a:ea typeface="+mj-ea"/>
                <a:cs typeface="+mj-cs"/>
              </a:defRPr>
            </a:lvl1pPr>
          </a:lstStyle>
          <a:p>
            <a:pPr>
              <a:defRPr/>
            </a:pPr>
            <a:r>
              <a:rPr lang="en-US" sz="3600" dirty="0">
                <a:solidFill>
                  <a:srgbClr val="060320"/>
                </a:solidFill>
                <a:latin typeface="Equip Extended"/>
              </a:rPr>
              <a:t>HRMS Architecture Diagram</a:t>
            </a:r>
          </a:p>
        </p:txBody>
      </p:sp>
      <p:sp>
        <p:nvSpPr>
          <p:cNvPr id="6" name="TextBox 53">
            <a:extLst>
              <a:ext uri="{FF2B5EF4-FFF2-40B4-BE49-F238E27FC236}">
                <a16:creationId xmlns:a16="http://schemas.microsoft.com/office/drawing/2014/main" id="{5EF0CA79-BAFE-C3EA-D255-2BAEDBF97B3A}"/>
              </a:ext>
            </a:extLst>
          </p:cNvPr>
          <p:cNvSpPr txBox="1"/>
          <p:nvPr/>
        </p:nvSpPr>
        <p:spPr>
          <a:xfrm>
            <a:off x="788849" y="5516306"/>
            <a:ext cx="6339891" cy="24622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buFont typeface="+mj-lt"/>
              <a:buAutoNum type="arabicPeriod" startAt="2"/>
            </a:pPr>
            <a:endParaRPr lang="en-US" sz="1000" dirty="0">
              <a:solidFill>
                <a:srgbClr val="181819"/>
              </a:solidFill>
            </a:endParaRPr>
          </a:p>
        </p:txBody>
      </p:sp>
      <p:sp>
        <p:nvSpPr>
          <p:cNvPr id="7" name="TextBox 54">
            <a:extLst>
              <a:ext uri="{FF2B5EF4-FFF2-40B4-BE49-F238E27FC236}">
                <a16:creationId xmlns:a16="http://schemas.microsoft.com/office/drawing/2014/main" id="{F7F059F9-378C-8368-447E-9E0209775A17}"/>
              </a:ext>
            </a:extLst>
          </p:cNvPr>
          <p:cNvSpPr txBox="1"/>
          <p:nvPr/>
        </p:nvSpPr>
        <p:spPr>
          <a:xfrm>
            <a:off x="633537" y="4874985"/>
            <a:ext cx="6336245" cy="24622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fontAlgn="base">
              <a:buFont typeface="+mj-lt"/>
              <a:buAutoNum type="arabicPeriod"/>
            </a:pPr>
            <a:endParaRPr lang="en-US" sz="1000" dirty="0">
              <a:solidFill>
                <a:srgbClr val="181819"/>
              </a:solidFill>
            </a:endParaRPr>
          </a:p>
        </p:txBody>
      </p:sp>
      <p:grpSp>
        <p:nvGrpSpPr>
          <p:cNvPr id="56" name="Group 55">
            <a:extLst>
              <a:ext uri="{FF2B5EF4-FFF2-40B4-BE49-F238E27FC236}">
                <a16:creationId xmlns:a16="http://schemas.microsoft.com/office/drawing/2014/main" id="{E21D008E-3976-F232-5679-4E9DEA029971}"/>
              </a:ext>
            </a:extLst>
          </p:cNvPr>
          <p:cNvGrpSpPr/>
          <p:nvPr/>
        </p:nvGrpSpPr>
        <p:grpSpPr>
          <a:xfrm>
            <a:off x="695001" y="1872724"/>
            <a:ext cx="10611496" cy="3249719"/>
            <a:chOff x="786854" y="1424007"/>
            <a:chExt cx="10611496" cy="3037273"/>
          </a:xfrm>
        </p:grpSpPr>
        <p:sp>
          <p:nvSpPr>
            <p:cNvPr id="57" name="Rectangle: Rounded Corners 56">
              <a:extLst>
                <a:ext uri="{FF2B5EF4-FFF2-40B4-BE49-F238E27FC236}">
                  <a16:creationId xmlns:a16="http://schemas.microsoft.com/office/drawing/2014/main" id="{91B5B5DC-AF20-106C-C696-B0895B470D4A}"/>
                </a:ext>
              </a:extLst>
            </p:cNvPr>
            <p:cNvSpPr/>
            <p:nvPr/>
          </p:nvSpPr>
          <p:spPr>
            <a:xfrm>
              <a:off x="2168550" y="1424007"/>
              <a:ext cx="9229800" cy="2919296"/>
            </a:xfrm>
            <a:prstGeom prst="roundRect">
              <a:avLst>
                <a:gd name="adj" fmla="val 1320"/>
              </a:avLst>
            </a:prstGeom>
            <a:solidFill>
              <a:srgbClr val="F2FCF9"/>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58" name="Rectangle 57">
              <a:extLst>
                <a:ext uri="{FF2B5EF4-FFF2-40B4-BE49-F238E27FC236}">
                  <a16:creationId xmlns:a16="http://schemas.microsoft.com/office/drawing/2014/main" id="{CF3782A0-C905-641B-FC6B-5F77F572859E}"/>
                </a:ext>
              </a:extLst>
            </p:cNvPr>
            <p:cNvSpPr/>
            <p:nvPr/>
          </p:nvSpPr>
          <p:spPr>
            <a:xfrm>
              <a:off x="2171901" y="1472735"/>
              <a:ext cx="7811456" cy="2738599"/>
            </a:xfrm>
            <a:prstGeom prst="rect">
              <a:avLst/>
            </a:prstGeom>
            <a:solidFill>
              <a:srgbClr val="D9D9D9">
                <a:alpha val="16863"/>
              </a:srgbClr>
            </a:solidFill>
            <a:ln w="12700" cap="flat" cmpd="sng" algn="ctr">
              <a:solidFill>
                <a:srgbClr val="8686FF">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59" name="Straight Arrow Connector 58">
              <a:extLst>
                <a:ext uri="{FF2B5EF4-FFF2-40B4-BE49-F238E27FC236}">
                  <a16:creationId xmlns:a16="http://schemas.microsoft.com/office/drawing/2014/main" id="{049EE0E1-AF95-16AF-A47B-00FCD4238EBD}"/>
                </a:ext>
              </a:extLst>
            </p:cNvPr>
            <p:cNvCxnSpPr>
              <a:cxnSpLocks/>
            </p:cNvCxnSpPr>
            <p:nvPr/>
          </p:nvCxnSpPr>
          <p:spPr>
            <a:xfrm flipH="1">
              <a:off x="3351101" y="2945796"/>
              <a:ext cx="448934" cy="0"/>
            </a:xfrm>
            <a:prstGeom prst="straightConnector1">
              <a:avLst/>
            </a:prstGeom>
            <a:noFill/>
            <a:ln w="6350" cap="flat" cmpd="sng" algn="ctr">
              <a:solidFill>
                <a:srgbClr val="616161">
                  <a:lumMod val="50000"/>
                </a:srgbClr>
              </a:solidFill>
              <a:prstDash val="solid"/>
              <a:miter lim="800000"/>
              <a:tailEnd type="triangle"/>
            </a:ln>
            <a:effectLst/>
          </p:spPr>
        </p:cxnSp>
        <p:grpSp>
          <p:nvGrpSpPr>
            <p:cNvPr id="60" name="Group 59">
              <a:extLst>
                <a:ext uri="{FF2B5EF4-FFF2-40B4-BE49-F238E27FC236}">
                  <a16:creationId xmlns:a16="http://schemas.microsoft.com/office/drawing/2014/main" id="{425D9489-E88A-5C61-DCAF-8865AA9782A9}"/>
                </a:ext>
              </a:extLst>
            </p:cNvPr>
            <p:cNvGrpSpPr/>
            <p:nvPr/>
          </p:nvGrpSpPr>
          <p:grpSpPr>
            <a:xfrm>
              <a:off x="786854" y="2401730"/>
              <a:ext cx="620487" cy="1542279"/>
              <a:chOff x="444317" y="4594164"/>
              <a:chExt cx="795687" cy="3020307"/>
            </a:xfrm>
          </p:grpSpPr>
          <p:pic>
            <p:nvPicPr>
              <p:cNvPr id="107" name="Picture 106" descr="Chrome icon">
                <a:extLst>
                  <a:ext uri="{FF2B5EF4-FFF2-40B4-BE49-F238E27FC236}">
                    <a16:creationId xmlns:a16="http://schemas.microsoft.com/office/drawing/2014/main" id="{5A2FEFB7-BB59-B13A-5E56-C6FF18BB1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4" y="6923122"/>
                <a:ext cx="439855" cy="439854"/>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07" descr="Microsoft edge Logo Icon of Flat style - Available in SVG, PNG ...">
                <a:extLst>
                  <a:ext uri="{FF2B5EF4-FFF2-40B4-BE49-F238E27FC236}">
                    <a16:creationId xmlns:a16="http://schemas.microsoft.com/office/drawing/2014/main" id="{D805D1D1-058F-E6D9-BA47-DBE5E67F5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78" y="4898011"/>
                <a:ext cx="351910" cy="351909"/>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Rounded Corners 108">
                <a:extLst>
                  <a:ext uri="{FF2B5EF4-FFF2-40B4-BE49-F238E27FC236}">
                    <a16:creationId xmlns:a16="http://schemas.microsoft.com/office/drawing/2014/main" id="{7EA6146D-EC1A-A24D-E375-D2F1EE5C30ED}"/>
                  </a:ext>
                </a:extLst>
              </p:cNvPr>
              <p:cNvSpPr/>
              <p:nvPr/>
            </p:nvSpPr>
            <p:spPr>
              <a:xfrm>
                <a:off x="467482" y="4594164"/>
                <a:ext cx="772522" cy="3020307"/>
              </a:xfrm>
              <a:prstGeom prst="roundRect">
                <a:avLst>
                  <a:gd name="adj" fmla="val 4042"/>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10" name="TextBox 55">
                <a:extLst>
                  <a:ext uri="{FF2B5EF4-FFF2-40B4-BE49-F238E27FC236}">
                    <a16:creationId xmlns:a16="http://schemas.microsoft.com/office/drawing/2014/main" id="{4E76A0F1-B8CB-DEBC-60DC-DA0445826D64}"/>
                  </a:ext>
                </a:extLst>
              </p:cNvPr>
              <p:cNvSpPr txBox="1"/>
              <p:nvPr/>
            </p:nvSpPr>
            <p:spPr>
              <a:xfrm rot="16200000">
                <a:off x="-898097" y="5936578"/>
                <a:ext cx="3020306" cy="33547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i="0" u="none" strike="noStrike" kern="0" cap="none" spc="0" normalizeH="0" baseline="0" noProof="0" dirty="0">
                    <a:ln>
                      <a:noFill/>
                    </a:ln>
                    <a:solidFill>
                      <a:srgbClr val="616161"/>
                    </a:solidFill>
                    <a:effectLst/>
                    <a:uLnTx/>
                    <a:uFillTx/>
                  </a:rPr>
                  <a:t>Browser Access</a:t>
                </a:r>
              </a:p>
            </p:txBody>
          </p:sp>
        </p:grpSp>
        <p:sp>
          <p:nvSpPr>
            <p:cNvPr id="61" name="Rectangle: Rounded Corners 60">
              <a:extLst>
                <a:ext uri="{FF2B5EF4-FFF2-40B4-BE49-F238E27FC236}">
                  <a16:creationId xmlns:a16="http://schemas.microsoft.com/office/drawing/2014/main" id="{3EDAB77A-DA32-ED7C-BC77-88AF5C87684A}"/>
                </a:ext>
              </a:extLst>
            </p:cNvPr>
            <p:cNvSpPr/>
            <p:nvPr/>
          </p:nvSpPr>
          <p:spPr>
            <a:xfrm>
              <a:off x="3790659" y="1714255"/>
              <a:ext cx="2519467" cy="2488848"/>
            </a:xfrm>
            <a:prstGeom prst="roundRect">
              <a:avLst>
                <a:gd name="adj" fmla="val 4042"/>
              </a:avLst>
            </a:prstGeom>
            <a:solidFill>
              <a:sysClr val="window" lastClr="FFFFFF"/>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62" name="Rectangle: Rounded Corners 61">
              <a:extLst>
                <a:ext uri="{FF2B5EF4-FFF2-40B4-BE49-F238E27FC236}">
                  <a16:creationId xmlns:a16="http://schemas.microsoft.com/office/drawing/2014/main" id="{EC3522C5-E29E-F586-DB4C-1058EA586B0E}"/>
                </a:ext>
              </a:extLst>
            </p:cNvPr>
            <p:cNvSpPr/>
            <p:nvPr/>
          </p:nvSpPr>
          <p:spPr>
            <a:xfrm rot="5400000">
              <a:off x="4455923" y="1564464"/>
              <a:ext cx="272468" cy="1013938"/>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800" b="1" kern="0" dirty="0">
                  <a:solidFill>
                    <a:prstClr val="white"/>
                  </a:solidFill>
                </a:rPr>
                <a:t>User</a:t>
              </a:r>
              <a:r>
                <a:rPr kumimoji="0" lang="en-IN" sz="800" b="1" i="0" u="none" strike="noStrike" kern="0" cap="none" spc="0" normalizeH="0" baseline="0" noProof="0" dirty="0">
                  <a:ln>
                    <a:noFill/>
                  </a:ln>
                  <a:solidFill>
                    <a:prstClr val="white"/>
                  </a:solidFill>
                  <a:effectLst/>
                  <a:uLnTx/>
                  <a:uFillTx/>
                </a:rPr>
                <a:t> Management</a:t>
              </a:r>
            </a:p>
          </p:txBody>
        </p:sp>
        <p:sp>
          <p:nvSpPr>
            <p:cNvPr id="63" name="Rectangle: Rounded Corners 62">
              <a:extLst>
                <a:ext uri="{FF2B5EF4-FFF2-40B4-BE49-F238E27FC236}">
                  <a16:creationId xmlns:a16="http://schemas.microsoft.com/office/drawing/2014/main" id="{49F527A1-83D1-83B9-C537-D8B0C172CFE2}"/>
                </a:ext>
              </a:extLst>
            </p:cNvPr>
            <p:cNvSpPr/>
            <p:nvPr/>
          </p:nvSpPr>
          <p:spPr>
            <a:xfrm rot="5400000">
              <a:off x="5575708" y="2526705"/>
              <a:ext cx="272468" cy="101465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dirty="0">
                  <a:solidFill>
                    <a:schemeClr val="bg1"/>
                  </a:solidFill>
                  <a:cs typeface="Calibri"/>
                </a:rPr>
                <a:t>Job Offers</a:t>
              </a:r>
              <a:endParaRPr lang="en-IN" sz="800" b="1" i="0" u="none" strike="noStrike" kern="0" cap="none" spc="0" normalizeH="0" baseline="0" noProof="0" dirty="0">
                <a:ln>
                  <a:noFill/>
                </a:ln>
                <a:solidFill>
                  <a:schemeClr val="bg1"/>
                </a:solidFill>
                <a:effectLst/>
                <a:uLnTx/>
                <a:uFillTx/>
                <a:cs typeface="Calibri"/>
              </a:endParaRPr>
            </a:p>
          </p:txBody>
        </p:sp>
        <p:sp>
          <p:nvSpPr>
            <p:cNvPr id="64" name="TextBox 9">
              <a:extLst>
                <a:ext uri="{FF2B5EF4-FFF2-40B4-BE49-F238E27FC236}">
                  <a16:creationId xmlns:a16="http://schemas.microsoft.com/office/drawing/2014/main" id="{E56BEEC0-57E4-CFCD-9C31-90A00FDB9593}"/>
                </a:ext>
              </a:extLst>
            </p:cNvPr>
            <p:cNvSpPr txBox="1"/>
            <p:nvPr/>
          </p:nvSpPr>
          <p:spPr>
            <a:xfrm>
              <a:off x="3545089" y="1714255"/>
              <a:ext cx="2995607" cy="24866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100" b="1" dirty="0">
                  <a:solidFill>
                    <a:srgbClr val="616161"/>
                  </a:solidFill>
                </a:rPr>
                <a:t>Core Modules</a:t>
              </a:r>
            </a:p>
          </p:txBody>
        </p:sp>
        <p:sp>
          <p:nvSpPr>
            <p:cNvPr id="65" name="Rectangle: Rounded Corners 64">
              <a:extLst>
                <a:ext uri="{FF2B5EF4-FFF2-40B4-BE49-F238E27FC236}">
                  <a16:creationId xmlns:a16="http://schemas.microsoft.com/office/drawing/2014/main" id="{D0238476-48CD-ECF9-506B-82C66813AB19}"/>
                </a:ext>
              </a:extLst>
            </p:cNvPr>
            <p:cNvSpPr/>
            <p:nvPr/>
          </p:nvSpPr>
          <p:spPr>
            <a:xfrm rot="5400000">
              <a:off x="5573807" y="1554432"/>
              <a:ext cx="263294" cy="1014657"/>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dirty="0">
                  <a:solidFill>
                    <a:prstClr val="white"/>
                  </a:solidFill>
                </a:rPr>
                <a:t>M</a:t>
              </a:r>
              <a:r>
                <a:rPr lang="en-IN" sz="800" b="1" kern="0" dirty="0">
                  <a:solidFill>
                    <a:prstClr val="white"/>
                  </a:solidFill>
                </a:rPr>
                <a:t>aster Data Management</a:t>
              </a:r>
              <a:endParaRPr kumimoji="0" lang="en-IN" sz="800" b="1" i="0" u="none" strike="noStrike" kern="0" cap="none" spc="0" normalizeH="0" baseline="0" noProof="0" dirty="0">
                <a:ln>
                  <a:noFill/>
                </a:ln>
                <a:solidFill>
                  <a:prstClr val="white"/>
                </a:solidFill>
                <a:effectLst/>
                <a:uLnTx/>
                <a:uFillTx/>
              </a:endParaRPr>
            </a:p>
          </p:txBody>
        </p:sp>
        <p:sp>
          <p:nvSpPr>
            <p:cNvPr id="66" name="Rectangle: Rounded Corners 65">
              <a:extLst>
                <a:ext uri="{FF2B5EF4-FFF2-40B4-BE49-F238E27FC236}">
                  <a16:creationId xmlns:a16="http://schemas.microsoft.com/office/drawing/2014/main" id="{82FF10BC-6618-E903-1834-EF568A81C988}"/>
                </a:ext>
              </a:extLst>
            </p:cNvPr>
            <p:cNvSpPr/>
            <p:nvPr/>
          </p:nvSpPr>
          <p:spPr>
            <a:xfrm rot="5400000">
              <a:off x="5568747" y="1872314"/>
              <a:ext cx="263293" cy="101465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dirty="0">
                  <a:solidFill>
                    <a:schemeClr val="bg1"/>
                  </a:solidFill>
                  <a:cs typeface="Calibri"/>
                </a:rPr>
                <a:t>Service Request management</a:t>
              </a:r>
              <a:endParaRPr kumimoji="0" lang="en-IN" sz="800" b="1" i="0" u="none" strike="noStrike" kern="0" cap="none" spc="0" normalizeH="0" baseline="0" noProof="0" dirty="0">
                <a:ln>
                  <a:noFill/>
                </a:ln>
                <a:solidFill>
                  <a:schemeClr val="bg1"/>
                </a:solidFill>
                <a:effectLst/>
                <a:uLnTx/>
                <a:uFillTx/>
              </a:endParaRPr>
            </a:p>
          </p:txBody>
        </p:sp>
        <p:sp>
          <p:nvSpPr>
            <p:cNvPr id="67" name="Rectangle: Rounded Corners 66">
              <a:extLst>
                <a:ext uri="{FF2B5EF4-FFF2-40B4-BE49-F238E27FC236}">
                  <a16:creationId xmlns:a16="http://schemas.microsoft.com/office/drawing/2014/main" id="{B1D60CC6-EA30-1747-75EB-E69E51E8CA59}"/>
                </a:ext>
              </a:extLst>
            </p:cNvPr>
            <p:cNvSpPr/>
            <p:nvPr/>
          </p:nvSpPr>
          <p:spPr>
            <a:xfrm rot="5400000">
              <a:off x="4497373" y="2522946"/>
              <a:ext cx="272467" cy="1025493"/>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a:ln>
                    <a:noFill/>
                  </a:ln>
                  <a:solidFill>
                    <a:prstClr val="white"/>
                  </a:solidFill>
                  <a:effectLst/>
                  <a:uLnTx/>
                  <a:uFillTx/>
                </a:rPr>
                <a:t>Learning and </a:t>
              </a:r>
              <a:r>
                <a:rPr lang="en-IN" sz="800" b="1" kern="0" dirty="0">
                  <a:solidFill>
                    <a:prstClr val="white"/>
                  </a:solidFill>
                </a:rPr>
                <a:t>Development</a:t>
              </a:r>
            </a:p>
          </p:txBody>
        </p:sp>
        <p:sp>
          <p:nvSpPr>
            <p:cNvPr id="68" name="Rectangle: Rounded Corners 67">
              <a:extLst>
                <a:ext uri="{FF2B5EF4-FFF2-40B4-BE49-F238E27FC236}">
                  <a16:creationId xmlns:a16="http://schemas.microsoft.com/office/drawing/2014/main" id="{AA4F83A3-2764-1173-AF9A-A12F6E27014A}"/>
                </a:ext>
              </a:extLst>
            </p:cNvPr>
            <p:cNvSpPr/>
            <p:nvPr/>
          </p:nvSpPr>
          <p:spPr>
            <a:xfrm>
              <a:off x="10056365" y="1734784"/>
              <a:ext cx="1223723" cy="2409629"/>
            </a:xfrm>
            <a:prstGeom prst="roundRect">
              <a:avLst>
                <a:gd name="adj" fmla="val 7108"/>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69" name="TextBox 14">
              <a:extLst>
                <a:ext uri="{FF2B5EF4-FFF2-40B4-BE49-F238E27FC236}">
                  <a16:creationId xmlns:a16="http://schemas.microsoft.com/office/drawing/2014/main" id="{403C7CA1-87FE-AF35-6A26-87A83C6FD008}"/>
                </a:ext>
              </a:extLst>
            </p:cNvPr>
            <p:cNvSpPr txBox="1"/>
            <p:nvPr/>
          </p:nvSpPr>
          <p:spPr>
            <a:xfrm>
              <a:off x="10068672" y="1745333"/>
              <a:ext cx="1205437" cy="4095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solidFill>
                    <a:srgbClr val="616161"/>
                  </a:solidFill>
                </a:rPr>
                <a:t>Persistence Layer</a:t>
              </a:r>
            </a:p>
          </p:txBody>
        </p:sp>
        <p:grpSp>
          <p:nvGrpSpPr>
            <p:cNvPr id="70" name="Group 69">
              <a:extLst>
                <a:ext uri="{FF2B5EF4-FFF2-40B4-BE49-F238E27FC236}">
                  <a16:creationId xmlns:a16="http://schemas.microsoft.com/office/drawing/2014/main" id="{A534AD17-048F-1B25-D38D-1E6E53449576}"/>
                </a:ext>
              </a:extLst>
            </p:cNvPr>
            <p:cNvGrpSpPr/>
            <p:nvPr/>
          </p:nvGrpSpPr>
          <p:grpSpPr>
            <a:xfrm>
              <a:off x="9997604" y="2104746"/>
              <a:ext cx="1223723" cy="969697"/>
              <a:chOff x="4889923" y="5817808"/>
              <a:chExt cx="1290419" cy="1020176"/>
            </a:xfrm>
          </p:grpSpPr>
          <p:pic>
            <p:nvPicPr>
              <p:cNvPr id="105" name="Picture 104" descr="Metallic database icon vector drawing | Free SVG">
                <a:extLst>
                  <a:ext uri="{FF2B5EF4-FFF2-40B4-BE49-F238E27FC236}">
                    <a16:creationId xmlns:a16="http://schemas.microsoft.com/office/drawing/2014/main" id="{1A0DA397-FC79-A8A3-A739-F4A0A1381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194" y="5817808"/>
                <a:ext cx="664906" cy="664906"/>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Rounded Corners 105">
                <a:extLst>
                  <a:ext uri="{FF2B5EF4-FFF2-40B4-BE49-F238E27FC236}">
                    <a16:creationId xmlns:a16="http://schemas.microsoft.com/office/drawing/2014/main" id="{839E5CD1-C3E7-C983-7369-B8C0AEE4F402}"/>
                  </a:ext>
                </a:extLst>
              </p:cNvPr>
              <p:cNvSpPr/>
              <p:nvPr/>
            </p:nvSpPr>
            <p:spPr>
              <a:xfrm rot="5400000">
                <a:off x="5333056" y="5990698"/>
                <a:ext cx="404153" cy="1290419"/>
              </a:xfrm>
              <a:prstGeom prst="roundRect">
                <a:avLst/>
              </a:prstGeom>
              <a:no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100" b="1" kern="0" dirty="0"/>
                  <a:t>Database</a:t>
                </a:r>
                <a:endParaRPr kumimoji="0" lang="en-IN" sz="1100" b="1" i="0" u="none" strike="noStrike" kern="0" cap="none" spc="0" normalizeH="0" baseline="0" noProof="0" dirty="0">
                  <a:ln>
                    <a:noFill/>
                  </a:ln>
                  <a:solidFill>
                    <a:prstClr val="white">
                      <a:lumMod val="50000"/>
                    </a:prstClr>
                  </a:solidFill>
                  <a:effectLst/>
                  <a:uLnTx/>
                  <a:uFillTx/>
                  <a:ea typeface="+mn-ea"/>
                  <a:cs typeface="+mn-cs"/>
                </a:endParaRPr>
              </a:p>
            </p:txBody>
          </p:sp>
        </p:grpSp>
        <p:grpSp>
          <p:nvGrpSpPr>
            <p:cNvPr id="71" name="Group 70">
              <a:extLst>
                <a:ext uri="{FF2B5EF4-FFF2-40B4-BE49-F238E27FC236}">
                  <a16:creationId xmlns:a16="http://schemas.microsoft.com/office/drawing/2014/main" id="{CDCCEF9B-1BE2-FE4E-FEA1-26EF94F6ECE2}"/>
                </a:ext>
              </a:extLst>
            </p:cNvPr>
            <p:cNvGrpSpPr/>
            <p:nvPr/>
          </p:nvGrpSpPr>
          <p:grpSpPr>
            <a:xfrm>
              <a:off x="10089312" y="3029447"/>
              <a:ext cx="1223723" cy="1031211"/>
              <a:chOff x="6041639" y="5641350"/>
              <a:chExt cx="1290419" cy="1084893"/>
            </a:xfrm>
          </p:grpSpPr>
          <p:pic>
            <p:nvPicPr>
              <p:cNvPr id="103" name="Picture 102" descr="Cloud Storage Computing Data Flow Flat Icon Green And Yello, Icons ...">
                <a:extLst>
                  <a:ext uri="{FF2B5EF4-FFF2-40B4-BE49-F238E27FC236}">
                    <a16:creationId xmlns:a16="http://schemas.microsoft.com/office/drawing/2014/main" id="{9D00B848-792C-6A1A-D891-B39085D10891}"/>
                  </a:ext>
                </a:extLst>
              </p:cNvPr>
              <p:cNvPicPr>
                <a:picLocks noChangeAspect="1" noChangeArrowheads="1"/>
              </p:cNvPicPr>
              <p:nvPr/>
            </p:nvPicPr>
            <p:blipFill rotWithShape="1">
              <a:blip r:embed="rId5">
                <a:clrChange>
                  <a:clrFrom>
                    <a:srgbClr val="F6FBFF"/>
                  </a:clrFrom>
                  <a:clrTo>
                    <a:srgbClr val="F6FBFF">
                      <a:alpha val="0"/>
                    </a:srgbClr>
                  </a:clrTo>
                </a:clrChange>
                <a:extLst>
                  <a:ext uri="{28A0092B-C50C-407E-A947-70E740481C1C}">
                    <a14:useLocalDpi xmlns:a14="http://schemas.microsoft.com/office/drawing/2010/main" val="0"/>
                  </a:ext>
                </a:extLst>
              </a:blip>
              <a:srcRect l="18501" t="23836" r="15767" b="24023"/>
              <a:stretch/>
            </p:blipFill>
            <p:spPr bwMode="auto">
              <a:xfrm>
                <a:off x="6174248" y="5641350"/>
                <a:ext cx="1025205" cy="813240"/>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Rounded Corners 103">
                <a:extLst>
                  <a:ext uri="{FF2B5EF4-FFF2-40B4-BE49-F238E27FC236}">
                    <a16:creationId xmlns:a16="http://schemas.microsoft.com/office/drawing/2014/main" id="{ACFF67A2-5CCA-A0F9-C285-F75BD99A6419}"/>
                  </a:ext>
                </a:extLst>
              </p:cNvPr>
              <p:cNvSpPr/>
              <p:nvPr/>
            </p:nvSpPr>
            <p:spPr>
              <a:xfrm rot="5400000">
                <a:off x="6513973" y="5908158"/>
                <a:ext cx="345751" cy="1290419"/>
              </a:xfrm>
              <a:prstGeom prst="roundRect">
                <a:avLst/>
              </a:prstGeom>
              <a:no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lumMod val="50000"/>
                      </a:prstClr>
                    </a:solidFill>
                    <a:effectLst/>
                    <a:uLnTx/>
                    <a:uFillTx/>
                    <a:ea typeface="+mn-ea"/>
                    <a:cs typeface="+mn-cs"/>
                  </a:rPr>
                  <a:t>Storage</a:t>
                </a:r>
              </a:p>
            </p:txBody>
          </p:sp>
        </p:grpSp>
        <p:sp>
          <p:nvSpPr>
            <p:cNvPr id="72" name="Rectangle: Rounded Corners 71">
              <a:extLst>
                <a:ext uri="{FF2B5EF4-FFF2-40B4-BE49-F238E27FC236}">
                  <a16:creationId xmlns:a16="http://schemas.microsoft.com/office/drawing/2014/main" id="{FB188654-A0F0-9C4D-E936-B8B60A0A9147}"/>
                </a:ext>
              </a:extLst>
            </p:cNvPr>
            <p:cNvSpPr/>
            <p:nvPr/>
          </p:nvSpPr>
          <p:spPr>
            <a:xfrm>
              <a:off x="8763286" y="1741238"/>
              <a:ext cx="1003587" cy="1202715"/>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73" name="Rectangle: Rounded Corners 72">
              <a:extLst>
                <a:ext uri="{FF2B5EF4-FFF2-40B4-BE49-F238E27FC236}">
                  <a16:creationId xmlns:a16="http://schemas.microsoft.com/office/drawing/2014/main" id="{C905AF47-D46C-4EF1-E55E-4622B2B98A72}"/>
                </a:ext>
              </a:extLst>
            </p:cNvPr>
            <p:cNvSpPr/>
            <p:nvPr/>
          </p:nvSpPr>
          <p:spPr>
            <a:xfrm rot="5400000">
              <a:off x="9067396" y="2259816"/>
              <a:ext cx="402983" cy="641382"/>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prstClr val="white"/>
                  </a:solidFill>
                  <a:effectLst/>
                  <a:uLnTx/>
                  <a:uFillTx/>
                  <a:ea typeface="+mn-ea"/>
                  <a:cs typeface="+mn-cs"/>
                </a:rPr>
                <a:t>Domain  Model</a:t>
              </a:r>
            </a:p>
          </p:txBody>
        </p:sp>
        <p:sp>
          <p:nvSpPr>
            <p:cNvPr id="74" name="TextBox 19">
              <a:extLst>
                <a:ext uri="{FF2B5EF4-FFF2-40B4-BE49-F238E27FC236}">
                  <a16:creationId xmlns:a16="http://schemas.microsoft.com/office/drawing/2014/main" id="{ED87F593-8B27-C39F-3FF9-21F9490209B4}"/>
                </a:ext>
              </a:extLst>
            </p:cNvPr>
            <p:cNvSpPr txBox="1"/>
            <p:nvPr/>
          </p:nvSpPr>
          <p:spPr>
            <a:xfrm>
              <a:off x="8778278" y="1754586"/>
              <a:ext cx="1030894" cy="40011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b="1" dirty="0">
                  <a:solidFill>
                    <a:srgbClr val="616161"/>
                  </a:solidFill>
                </a:rPr>
                <a:t>Model Driven Development</a:t>
              </a:r>
              <a:endParaRPr lang="en-IN" sz="1000" b="1" dirty="0">
                <a:solidFill>
                  <a:srgbClr val="616161"/>
                </a:solidFill>
                <a:cs typeface="Calibri"/>
              </a:endParaRPr>
            </a:p>
          </p:txBody>
        </p:sp>
        <p:sp>
          <p:nvSpPr>
            <p:cNvPr id="75" name="Rectangle: Rounded Corners 74">
              <a:extLst>
                <a:ext uri="{FF2B5EF4-FFF2-40B4-BE49-F238E27FC236}">
                  <a16:creationId xmlns:a16="http://schemas.microsoft.com/office/drawing/2014/main" id="{DA8A06AD-9CAD-E232-42CC-4C16A1FA2C34}"/>
                </a:ext>
              </a:extLst>
            </p:cNvPr>
            <p:cNvSpPr/>
            <p:nvPr/>
          </p:nvSpPr>
          <p:spPr>
            <a:xfrm rot="5400000">
              <a:off x="9079692" y="3389646"/>
              <a:ext cx="384155" cy="825943"/>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dirty="0">
                  <a:ln>
                    <a:noFill/>
                  </a:ln>
                  <a:solidFill>
                    <a:prstClr val="white"/>
                  </a:solidFill>
                  <a:effectLst/>
                  <a:uLnTx/>
                  <a:uFillTx/>
                  <a:ea typeface="+mn-ea"/>
                  <a:cs typeface="+mn-cs"/>
                </a:rPr>
                <a:t>Mail Server Integration</a:t>
              </a:r>
            </a:p>
          </p:txBody>
        </p:sp>
        <p:sp>
          <p:nvSpPr>
            <p:cNvPr id="76" name="TextBox 21">
              <a:extLst>
                <a:ext uri="{FF2B5EF4-FFF2-40B4-BE49-F238E27FC236}">
                  <a16:creationId xmlns:a16="http://schemas.microsoft.com/office/drawing/2014/main" id="{D49F5C23-9DDB-0B39-0E93-9A7AF483AD68}"/>
                </a:ext>
              </a:extLst>
            </p:cNvPr>
            <p:cNvSpPr txBox="1"/>
            <p:nvPr/>
          </p:nvSpPr>
          <p:spPr>
            <a:xfrm>
              <a:off x="8763286" y="3013367"/>
              <a:ext cx="1010278"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b="1" dirty="0">
                  <a:solidFill>
                    <a:srgbClr val="616161"/>
                  </a:solidFill>
                </a:rPr>
                <a:t>Integration Layer</a:t>
              </a:r>
            </a:p>
          </p:txBody>
        </p:sp>
        <p:sp>
          <p:nvSpPr>
            <p:cNvPr id="77" name="Rectangle: Rounded Corners 76">
              <a:extLst>
                <a:ext uri="{FF2B5EF4-FFF2-40B4-BE49-F238E27FC236}">
                  <a16:creationId xmlns:a16="http://schemas.microsoft.com/office/drawing/2014/main" id="{F02EFF0D-F554-3FD0-C8CC-C5354D174513}"/>
                </a:ext>
              </a:extLst>
            </p:cNvPr>
            <p:cNvSpPr/>
            <p:nvPr/>
          </p:nvSpPr>
          <p:spPr>
            <a:xfrm>
              <a:off x="8769977" y="2999835"/>
              <a:ext cx="1003587" cy="1118818"/>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78" name="Connector: Elbow 77">
              <a:extLst>
                <a:ext uri="{FF2B5EF4-FFF2-40B4-BE49-F238E27FC236}">
                  <a16:creationId xmlns:a16="http://schemas.microsoft.com/office/drawing/2014/main" id="{5F889D45-1AE0-B566-FC41-63893C5C4A9F}"/>
                </a:ext>
              </a:extLst>
            </p:cNvPr>
            <p:cNvCxnSpPr>
              <a:cxnSpLocks/>
            </p:cNvCxnSpPr>
            <p:nvPr/>
          </p:nvCxnSpPr>
          <p:spPr>
            <a:xfrm flipV="1">
              <a:off x="7313712" y="2342596"/>
              <a:ext cx="1449574" cy="670771"/>
            </a:xfrm>
            <a:prstGeom prst="bentConnector3">
              <a:avLst>
                <a:gd name="adj1" fmla="val 92729"/>
              </a:avLst>
            </a:prstGeom>
            <a:noFill/>
            <a:ln w="12700" cap="flat" cmpd="sng" algn="ctr">
              <a:solidFill>
                <a:srgbClr val="000000"/>
              </a:solidFill>
              <a:prstDash val="dash"/>
              <a:miter lim="800000"/>
              <a:headEnd type="none"/>
              <a:tailEnd type="triangle"/>
            </a:ln>
            <a:effectLst/>
          </p:spPr>
        </p:cxnSp>
        <p:cxnSp>
          <p:nvCxnSpPr>
            <p:cNvPr id="79" name="Connector: Elbow 78">
              <a:extLst>
                <a:ext uri="{FF2B5EF4-FFF2-40B4-BE49-F238E27FC236}">
                  <a16:creationId xmlns:a16="http://schemas.microsoft.com/office/drawing/2014/main" id="{A67E3A27-9368-EFCF-22D9-B28DD3F8C1BC}"/>
                </a:ext>
              </a:extLst>
            </p:cNvPr>
            <p:cNvCxnSpPr>
              <a:cxnSpLocks/>
            </p:cNvCxnSpPr>
            <p:nvPr/>
          </p:nvCxnSpPr>
          <p:spPr>
            <a:xfrm>
              <a:off x="7181099" y="3007795"/>
              <a:ext cx="1588878" cy="551449"/>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80" name="Connector: Elbow 79">
              <a:extLst>
                <a:ext uri="{FF2B5EF4-FFF2-40B4-BE49-F238E27FC236}">
                  <a16:creationId xmlns:a16="http://schemas.microsoft.com/office/drawing/2014/main" id="{E4E971E8-6FBF-FF0B-EEA9-4EBA0209DD35}"/>
                </a:ext>
              </a:extLst>
            </p:cNvPr>
            <p:cNvCxnSpPr>
              <a:cxnSpLocks/>
            </p:cNvCxnSpPr>
            <p:nvPr/>
          </p:nvCxnSpPr>
          <p:spPr>
            <a:xfrm flipV="1">
              <a:off x="9773564" y="2939599"/>
              <a:ext cx="282801" cy="619645"/>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81" name="Connector: Elbow 80">
              <a:extLst>
                <a:ext uri="{FF2B5EF4-FFF2-40B4-BE49-F238E27FC236}">
                  <a16:creationId xmlns:a16="http://schemas.microsoft.com/office/drawing/2014/main" id="{22455BB6-09E2-99B2-2EF1-0A2854F35E0A}"/>
                </a:ext>
              </a:extLst>
            </p:cNvPr>
            <p:cNvCxnSpPr>
              <a:cxnSpLocks/>
            </p:cNvCxnSpPr>
            <p:nvPr/>
          </p:nvCxnSpPr>
          <p:spPr>
            <a:xfrm>
              <a:off x="9766873" y="2342595"/>
              <a:ext cx="289492" cy="597004"/>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82" name="Straight Arrow Connector 81">
              <a:extLst>
                <a:ext uri="{FF2B5EF4-FFF2-40B4-BE49-F238E27FC236}">
                  <a16:creationId xmlns:a16="http://schemas.microsoft.com/office/drawing/2014/main" id="{2269EDB7-DBC0-D4B5-36DC-1EAA047CBF73}"/>
                </a:ext>
              </a:extLst>
            </p:cNvPr>
            <p:cNvCxnSpPr>
              <a:cxnSpLocks/>
            </p:cNvCxnSpPr>
            <p:nvPr/>
          </p:nvCxnSpPr>
          <p:spPr>
            <a:xfrm>
              <a:off x="1822997" y="2954390"/>
              <a:ext cx="345553" cy="0"/>
            </a:xfrm>
            <a:prstGeom prst="straightConnector1">
              <a:avLst/>
            </a:prstGeom>
            <a:noFill/>
            <a:ln w="12700" cap="flat" cmpd="sng" algn="ctr">
              <a:solidFill>
                <a:srgbClr val="000000"/>
              </a:solidFill>
              <a:prstDash val="dash"/>
              <a:miter lim="800000"/>
              <a:headEnd type="triangle"/>
              <a:tailEnd type="triangle"/>
            </a:ln>
            <a:effectLst/>
          </p:spPr>
        </p:cxnSp>
        <p:sp>
          <p:nvSpPr>
            <p:cNvPr id="83" name="Rectangle: Rounded Corners 82">
              <a:extLst>
                <a:ext uri="{FF2B5EF4-FFF2-40B4-BE49-F238E27FC236}">
                  <a16:creationId xmlns:a16="http://schemas.microsoft.com/office/drawing/2014/main" id="{499C7ED8-C38F-9006-B451-95B9FEAD42D6}"/>
                </a:ext>
              </a:extLst>
            </p:cNvPr>
            <p:cNvSpPr/>
            <p:nvPr/>
          </p:nvSpPr>
          <p:spPr>
            <a:xfrm rot="5400000">
              <a:off x="4466596" y="1874318"/>
              <a:ext cx="272467" cy="1014656"/>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dirty="0">
                  <a:solidFill>
                    <a:schemeClr val="bg1"/>
                  </a:solidFill>
                  <a:cs typeface="Calibri"/>
                </a:rPr>
                <a:t>Employee Management</a:t>
              </a:r>
              <a:endParaRPr lang="en-IN" sz="800" b="1" i="0" u="none" strike="noStrike" kern="0" cap="none" spc="0" normalizeH="0" baseline="0" noProof="0" dirty="0">
                <a:ln>
                  <a:noFill/>
                </a:ln>
                <a:solidFill>
                  <a:schemeClr val="bg1"/>
                </a:solidFill>
                <a:effectLst/>
                <a:uLnTx/>
                <a:uFillTx/>
                <a:cs typeface="Calibri"/>
              </a:endParaRPr>
            </a:p>
          </p:txBody>
        </p:sp>
        <p:sp>
          <p:nvSpPr>
            <p:cNvPr id="84" name="Rectangle: Rounded Corners 83">
              <a:extLst>
                <a:ext uri="{FF2B5EF4-FFF2-40B4-BE49-F238E27FC236}">
                  <a16:creationId xmlns:a16="http://schemas.microsoft.com/office/drawing/2014/main" id="{8CCFC6B5-A2DC-BFF5-8678-25C8CA799F1A}"/>
                </a:ext>
              </a:extLst>
            </p:cNvPr>
            <p:cNvSpPr/>
            <p:nvPr/>
          </p:nvSpPr>
          <p:spPr>
            <a:xfrm>
              <a:off x="2289889" y="1844875"/>
              <a:ext cx="470798" cy="2243810"/>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solidFill>
                  <a:effectLst/>
                  <a:uLnTx/>
                  <a:uFillTx/>
                  <a:ea typeface="+mn-ea"/>
                  <a:cs typeface="+mn-cs"/>
                </a:rPr>
                <a:t>HTTP Server</a:t>
              </a:r>
            </a:p>
          </p:txBody>
        </p:sp>
        <p:sp>
          <p:nvSpPr>
            <p:cNvPr id="85" name="Rectangle: Rounded Corners 84">
              <a:extLst>
                <a:ext uri="{FF2B5EF4-FFF2-40B4-BE49-F238E27FC236}">
                  <a16:creationId xmlns:a16="http://schemas.microsoft.com/office/drawing/2014/main" id="{B48E4364-FD47-4A8D-4F9E-8E995D803BE5}"/>
                </a:ext>
              </a:extLst>
            </p:cNvPr>
            <p:cNvSpPr/>
            <p:nvPr/>
          </p:nvSpPr>
          <p:spPr>
            <a:xfrm>
              <a:off x="2868006" y="1845358"/>
              <a:ext cx="470798" cy="2243810"/>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solidFill>
                  <a:effectLst/>
                  <a:uLnTx/>
                  <a:uFillTx/>
                  <a:ea typeface="+mn-ea"/>
                  <a:cs typeface="+mn-cs"/>
                </a:rPr>
                <a:t>Security Layer</a:t>
              </a:r>
            </a:p>
          </p:txBody>
        </p:sp>
        <p:sp>
          <p:nvSpPr>
            <p:cNvPr id="86" name="Rectangle: Rounded Corners 85">
              <a:extLst>
                <a:ext uri="{FF2B5EF4-FFF2-40B4-BE49-F238E27FC236}">
                  <a16:creationId xmlns:a16="http://schemas.microsoft.com/office/drawing/2014/main" id="{7FFFF8FB-AAA5-8D97-1864-E88A187E0185}"/>
                </a:ext>
              </a:extLst>
            </p:cNvPr>
            <p:cNvSpPr/>
            <p:nvPr/>
          </p:nvSpPr>
          <p:spPr>
            <a:xfrm rot="5400000">
              <a:off x="7639406" y="3182946"/>
              <a:ext cx="585337" cy="1014657"/>
            </a:xfrm>
            <a:prstGeom prst="roundRect">
              <a:avLst/>
            </a:prstGeom>
            <a:solidFill>
              <a:schemeClr val="bg1">
                <a:lumMod val="75000"/>
              </a:schemeClr>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dirty="0">
                  <a:ln>
                    <a:noFill/>
                  </a:ln>
                  <a:solidFill>
                    <a:prstClr val="white"/>
                  </a:solidFill>
                  <a:effectLst/>
                  <a:uLnTx/>
                  <a:uFillTx/>
                  <a:ea typeface="+mn-ea"/>
                  <a:cs typeface="+mn-cs"/>
                </a:rPr>
                <a:t>Integration Layer</a:t>
              </a:r>
            </a:p>
          </p:txBody>
        </p:sp>
        <p:sp>
          <p:nvSpPr>
            <p:cNvPr id="87" name="TextBox 32">
              <a:extLst>
                <a:ext uri="{FF2B5EF4-FFF2-40B4-BE49-F238E27FC236}">
                  <a16:creationId xmlns:a16="http://schemas.microsoft.com/office/drawing/2014/main" id="{69ED01BF-F0D1-3C2F-1D9F-ED90AAD0A825}"/>
                </a:ext>
              </a:extLst>
            </p:cNvPr>
            <p:cNvSpPr txBox="1"/>
            <p:nvPr/>
          </p:nvSpPr>
          <p:spPr>
            <a:xfrm>
              <a:off x="2122860" y="1424427"/>
              <a:ext cx="2281596" cy="26329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err="1">
                  <a:solidFill>
                    <a:srgbClr val="616161"/>
                  </a:solidFill>
                </a:rPr>
                <a:t>Mendix</a:t>
              </a:r>
              <a:r>
                <a:rPr lang="en-IN" sz="1200" b="1" dirty="0">
                  <a:solidFill>
                    <a:srgbClr val="616161"/>
                  </a:solidFill>
                </a:rPr>
                <a:t> Runtime Engine</a:t>
              </a:r>
            </a:p>
          </p:txBody>
        </p:sp>
        <p:sp>
          <p:nvSpPr>
            <p:cNvPr id="88" name="Rectangle: Rounded Corners 87">
              <a:extLst>
                <a:ext uri="{FF2B5EF4-FFF2-40B4-BE49-F238E27FC236}">
                  <a16:creationId xmlns:a16="http://schemas.microsoft.com/office/drawing/2014/main" id="{F98FB385-680E-BA00-AE41-D732EE27BDA6}"/>
                </a:ext>
              </a:extLst>
            </p:cNvPr>
            <p:cNvSpPr/>
            <p:nvPr/>
          </p:nvSpPr>
          <p:spPr>
            <a:xfrm rot="5400000">
              <a:off x="5577672" y="2203060"/>
              <a:ext cx="251880" cy="1014656"/>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dirty="0">
                  <a:solidFill>
                    <a:srgbClr val="FFFFFF"/>
                  </a:solidFill>
                </a:rPr>
                <a:t>Skill Management</a:t>
              </a:r>
              <a:endParaRPr kumimoji="0" lang="en-US" sz="800" b="0" i="0" u="none" strike="noStrike" kern="0" cap="none" spc="0" normalizeH="0" baseline="0" noProof="0" dirty="0">
                <a:ln>
                  <a:noFill/>
                </a:ln>
                <a:solidFill>
                  <a:srgbClr val="FFFFFF"/>
                </a:solidFill>
                <a:effectLst/>
                <a:uLnTx/>
                <a:uFillTx/>
              </a:endParaRPr>
            </a:p>
          </p:txBody>
        </p:sp>
        <p:sp>
          <p:nvSpPr>
            <p:cNvPr id="89" name="Rectangle: Rounded Corners 88">
              <a:extLst>
                <a:ext uri="{FF2B5EF4-FFF2-40B4-BE49-F238E27FC236}">
                  <a16:creationId xmlns:a16="http://schemas.microsoft.com/office/drawing/2014/main" id="{3A541AA6-4B16-49A2-2E6E-D909373C5258}"/>
                </a:ext>
              </a:extLst>
            </p:cNvPr>
            <p:cNvSpPr/>
            <p:nvPr/>
          </p:nvSpPr>
          <p:spPr>
            <a:xfrm>
              <a:off x="1559244" y="1844875"/>
              <a:ext cx="390508" cy="2195523"/>
            </a:xfrm>
            <a:prstGeom prst="roundRect">
              <a:avLst/>
            </a:prstGeom>
            <a:solidFill>
              <a:schemeClr val="bg1">
                <a:lumMod val="50000"/>
              </a:schemeClr>
            </a:solidFill>
            <a:ln w="6350" cap="flat" cmpd="sng" algn="ctr">
              <a:solidFill>
                <a:srgbClr val="212C56"/>
              </a:solid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1100" b="1" kern="0" dirty="0">
                  <a:cs typeface="Calibri"/>
                </a:rPr>
                <a:t>Login via SSO</a:t>
              </a:r>
              <a:endParaRPr lang="en-IN" sz="1100" b="1" i="0" u="none" strike="noStrike" kern="0" cap="none" spc="0" normalizeH="0" baseline="0" noProof="0" dirty="0">
                <a:ln>
                  <a:noFill/>
                </a:ln>
                <a:effectLst/>
                <a:uLnTx/>
                <a:uFillTx/>
                <a:cs typeface="Calibri"/>
              </a:endParaRPr>
            </a:p>
          </p:txBody>
        </p:sp>
        <p:cxnSp>
          <p:nvCxnSpPr>
            <p:cNvPr id="90" name="Straight Arrow Connector 89">
              <a:extLst>
                <a:ext uri="{FF2B5EF4-FFF2-40B4-BE49-F238E27FC236}">
                  <a16:creationId xmlns:a16="http://schemas.microsoft.com/office/drawing/2014/main" id="{5137C885-5F39-A7CF-6600-9576E33FD63C}"/>
                </a:ext>
              </a:extLst>
            </p:cNvPr>
            <p:cNvCxnSpPr/>
            <p:nvPr/>
          </p:nvCxnSpPr>
          <p:spPr>
            <a:xfrm flipV="1">
              <a:off x="1439922" y="2932435"/>
              <a:ext cx="120436" cy="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47">
              <a:extLst>
                <a:ext uri="{FF2B5EF4-FFF2-40B4-BE49-F238E27FC236}">
                  <a16:creationId xmlns:a16="http://schemas.microsoft.com/office/drawing/2014/main" id="{92CF213A-7D25-633E-2EBD-401525997A70}"/>
                </a:ext>
              </a:extLst>
            </p:cNvPr>
            <p:cNvSpPr txBox="1"/>
            <p:nvPr/>
          </p:nvSpPr>
          <p:spPr>
            <a:xfrm rot="16200000">
              <a:off x="253660" y="3559336"/>
              <a:ext cx="1542278" cy="2616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IN" sz="1100" i="0" u="none" strike="noStrike" kern="0" cap="none" spc="0" normalizeH="0" baseline="0" noProof="0">
                <a:ln>
                  <a:noFill/>
                </a:ln>
                <a:effectLst/>
                <a:uLnTx/>
                <a:uFillTx/>
              </a:endParaRPr>
            </a:p>
          </p:txBody>
        </p:sp>
        <p:sp>
          <p:nvSpPr>
            <p:cNvPr id="94" name="Rectangle: Rounded Corners 93">
              <a:extLst>
                <a:ext uri="{FF2B5EF4-FFF2-40B4-BE49-F238E27FC236}">
                  <a16:creationId xmlns:a16="http://schemas.microsoft.com/office/drawing/2014/main" id="{0CFF6BC1-B05F-A7BF-F141-0DF0D3058201}"/>
                </a:ext>
              </a:extLst>
            </p:cNvPr>
            <p:cNvSpPr/>
            <p:nvPr/>
          </p:nvSpPr>
          <p:spPr>
            <a:xfrm rot="5400000">
              <a:off x="4479416" y="2206547"/>
              <a:ext cx="263295" cy="1014656"/>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u="none" strike="noStrike" kern="0" cap="none" spc="0" normalizeH="0" baseline="0" noProof="0" dirty="0">
                  <a:ln>
                    <a:noFill/>
                  </a:ln>
                  <a:solidFill>
                    <a:prstClr val="white"/>
                  </a:solidFill>
                  <a:effectLst/>
                  <a:uLnTx/>
                  <a:uFillTx/>
                  <a:ea typeface="+mn-ea"/>
                  <a:cs typeface="+mn-cs"/>
                </a:rPr>
                <a:t>Attendance Manageme</a:t>
              </a:r>
              <a:r>
                <a:rPr kumimoji="0" lang="en-IN" sz="800" b="1" i="0" u="none" strike="noStrike" kern="0" cap="none" spc="0" normalizeH="0" baseline="0" noProof="0" dirty="0">
                  <a:ln>
                    <a:noFill/>
                  </a:ln>
                  <a:solidFill>
                    <a:prstClr val="white"/>
                  </a:solidFill>
                  <a:effectLst/>
                  <a:uLnTx/>
                  <a:uFillTx/>
                  <a:ea typeface="+mn-ea"/>
                  <a:cs typeface="+mn-cs"/>
                </a:rPr>
                <a:t>nt</a:t>
              </a:r>
              <a:endParaRPr kumimoji="0" lang="en-US" sz="800" b="0" i="0" u="none" strike="noStrike" kern="0" cap="none" spc="0" normalizeH="0" baseline="0" noProof="0" dirty="0">
                <a:ln>
                  <a:noFill/>
                </a:ln>
                <a:solidFill>
                  <a:prstClr val="white"/>
                </a:solidFill>
                <a:effectLst/>
                <a:uLnTx/>
                <a:uFillTx/>
              </a:endParaRPr>
            </a:p>
          </p:txBody>
        </p:sp>
        <p:sp>
          <p:nvSpPr>
            <p:cNvPr id="95" name="Rectangle: Rounded Corners 94">
              <a:extLst>
                <a:ext uri="{FF2B5EF4-FFF2-40B4-BE49-F238E27FC236}">
                  <a16:creationId xmlns:a16="http://schemas.microsoft.com/office/drawing/2014/main" id="{6228B5BF-D4F9-2CA3-C3F9-DB39F029EDC3}"/>
                </a:ext>
              </a:extLst>
            </p:cNvPr>
            <p:cNvSpPr/>
            <p:nvPr/>
          </p:nvSpPr>
          <p:spPr>
            <a:xfrm>
              <a:off x="6434102" y="1740188"/>
              <a:ext cx="761348" cy="2398820"/>
            </a:xfrm>
            <a:prstGeom prst="roundRect">
              <a:avLst>
                <a:gd name="adj" fmla="val 4042"/>
              </a:avLst>
            </a:prstGeom>
            <a:solidFill>
              <a:schemeClr val="tx1">
                <a:lumMod val="60000"/>
                <a:lumOff val="40000"/>
              </a:schemeClr>
            </a:solidFill>
            <a:ln w="12700" cap="flat" cmpd="sng" algn="ctr">
              <a:solidFill>
                <a:schemeClr val="tx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96" name="TextBox 41">
              <a:extLst>
                <a:ext uri="{FF2B5EF4-FFF2-40B4-BE49-F238E27FC236}">
                  <a16:creationId xmlns:a16="http://schemas.microsoft.com/office/drawing/2014/main" id="{04724828-A20D-263C-2B8E-117E5FB2F078}"/>
                </a:ext>
              </a:extLst>
            </p:cNvPr>
            <p:cNvSpPr txBox="1"/>
            <p:nvPr/>
          </p:nvSpPr>
          <p:spPr>
            <a:xfrm>
              <a:off x="6378529" y="1530000"/>
              <a:ext cx="1203448" cy="1901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tx2"/>
                  </a:solidFill>
                  <a:cs typeface="Calibri" panose="020F0502020204030204" pitchFamily="34" charset="0"/>
                </a:rPr>
                <a:t>Application Logic</a:t>
              </a:r>
              <a:endParaRPr lang="en-IN" sz="700" dirty="0">
                <a:solidFill>
                  <a:schemeClr val="tx2"/>
                </a:solidFill>
                <a:cs typeface="Calibri" panose="020F0502020204030204" pitchFamily="34" charset="0"/>
              </a:endParaRPr>
            </a:p>
          </p:txBody>
        </p:sp>
        <p:cxnSp>
          <p:nvCxnSpPr>
            <p:cNvPr id="97" name="Straight Connector 96">
              <a:extLst>
                <a:ext uri="{FF2B5EF4-FFF2-40B4-BE49-F238E27FC236}">
                  <a16:creationId xmlns:a16="http://schemas.microsoft.com/office/drawing/2014/main" id="{5B8CDF13-61E3-77B6-5430-23B6F141E930}"/>
                </a:ext>
              </a:extLst>
            </p:cNvPr>
            <p:cNvCxnSpPr/>
            <p:nvPr/>
          </p:nvCxnSpPr>
          <p:spPr>
            <a:xfrm>
              <a:off x="7207289" y="1925176"/>
              <a:ext cx="155599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B12C1E2F-270E-EA67-400F-188525356295}"/>
                </a:ext>
              </a:extLst>
            </p:cNvPr>
            <p:cNvCxnSpPr/>
            <p:nvPr/>
          </p:nvCxnSpPr>
          <p:spPr>
            <a:xfrm flipH="1">
              <a:off x="6310126" y="2142221"/>
              <a:ext cx="123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1779CAD-617C-6C81-89EF-D0955B0C428C}"/>
                </a:ext>
              </a:extLst>
            </p:cNvPr>
            <p:cNvCxnSpPr/>
            <p:nvPr/>
          </p:nvCxnSpPr>
          <p:spPr>
            <a:xfrm>
              <a:off x="6315741" y="3777856"/>
              <a:ext cx="118361"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45">
              <a:extLst>
                <a:ext uri="{FF2B5EF4-FFF2-40B4-BE49-F238E27FC236}">
                  <a16:creationId xmlns:a16="http://schemas.microsoft.com/office/drawing/2014/main" id="{69CC2F01-3B26-8018-32BC-F7206D9B61B6}"/>
                </a:ext>
              </a:extLst>
            </p:cNvPr>
            <p:cNvSpPr txBox="1"/>
            <p:nvPr/>
          </p:nvSpPr>
          <p:spPr>
            <a:xfrm>
              <a:off x="6394982" y="2261508"/>
              <a:ext cx="812307" cy="106182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a:solidFill>
                    <a:srgbClr val="FFFFFF"/>
                  </a:solidFill>
                </a:rPr>
                <a:t>Nanoflow</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rgbClr val="FFFFFF"/>
                </a:solidFill>
              </a:endParaRPr>
            </a:p>
            <a:p>
              <a:pPr algn="ctr">
                <a:defRPr/>
              </a:pPr>
              <a:r>
                <a:rPr lang="en-US" sz="900" b="1" kern="0" dirty="0">
                  <a:solidFill>
                    <a:srgbClr val="FFFFFF"/>
                  </a:solidFill>
                </a:rPr>
                <a:t> Microflow </a:t>
              </a:r>
              <a:endParaRPr lang="en-US" sz="900" b="1" kern="0">
                <a:solidFill>
                  <a:srgbClr val="FFFFFF"/>
                </a:solidFill>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kern="0">
                <a:solidFill>
                  <a:srgbClr val="FFFFFF"/>
                </a:solidFill>
                <a:cs typeface="Calibri"/>
              </a:endParaRPr>
            </a:p>
            <a:p>
              <a:pPr algn="ctr">
                <a:defRPr/>
              </a:pPr>
              <a:r>
                <a:rPr lang="en-US" sz="900" b="1" kern="0" dirty="0">
                  <a:solidFill>
                    <a:srgbClr val="FFFFFF"/>
                  </a:solidFill>
                </a:rPr>
                <a:t>Java Action </a:t>
              </a:r>
              <a:endParaRPr lang="en-US" sz="900" b="1" kern="0" dirty="0">
                <a:solidFill>
                  <a:srgbClr val="FFFFFF"/>
                </a:solidFill>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rgbClr val="FFFFFF"/>
                </a:solidFi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dirty="0">
                  <a:solidFill>
                    <a:srgbClr val="FFFFFF"/>
                  </a:solidFill>
                </a:rPr>
                <a:t>JS Action</a:t>
              </a:r>
              <a:endParaRPr kumimoji="0" lang="en-IN" sz="900" b="1" i="0" u="none" strike="noStrike" kern="0" cap="none" spc="0" normalizeH="0" baseline="0" noProof="0" dirty="0">
                <a:ln>
                  <a:noFill/>
                </a:ln>
                <a:solidFill>
                  <a:srgbClr val="FFFFFF"/>
                </a:solidFill>
                <a:effectLst/>
                <a:uLnTx/>
                <a:uFillTx/>
              </a:endParaRPr>
            </a:p>
          </p:txBody>
        </p:sp>
      </p:grpSp>
    </p:spTree>
    <p:extLst>
      <p:ext uri="{BB962C8B-B14F-4D97-AF65-F5344CB8AC3E}">
        <p14:creationId xmlns:p14="http://schemas.microsoft.com/office/powerpoint/2010/main" val="289668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3048802"/>
            <a:ext cx="7801360" cy="666593"/>
          </a:xfrm>
        </p:spPr>
        <p:txBody>
          <a:bodyPr/>
          <a:lstStyle/>
          <a:p>
            <a:pPr algn="l"/>
            <a:r>
              <a:rPr lang="en-US" sz="4400" dirty="0">
                <a:solidFill>
                  <a:schemeClr val="accent1"/>
                </a:solidFill>
              </a:rPr>
              <a:t>Sample mock-up screens</a:t>
            </a:r>
          </a:p>
        </p:txBody>
      </p:sp>
    </p:spTree>
    <p:extLst>
      <p:ext uri="{BB962C8B-B14F-4D97-AF65-F5344CB8AC3E}">
        <p14:creationId xmlns:p14="http://schemas.microsoft.com/office/powerpoint/2010/main" val="210947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dirty="0">
                <a:solidFill>
                  <a:schemeClr val="tx1"/>
                </a:solidFill>
                <a:latin typeface="Equip Extended"/>
              </a:rPr>
              <a:t>Home Page</a:t>
            </a:r>
            <a:endParaRPr lang="en-US" sz="2000" dirty="0">
              <a:solidFill>
                <a:schemeClr val="tx1"/>
              </a:solidFill>
            </a:endParaRPr>
          </a:p>
        </p:txBody>
      </p:sp>
      <p:pic>
        <p:nvPicPr>
          <p:cNvPr id="3" name="Picture 2" descr="A screenshot of a computer&#10;&#10;Description automatically generated">
            <a:extLst>
              <a:ext uri="{FF2B5EF4-FFF2-40B4-BE49-F238E27FC236}">
                <a16:creationId xmlns:a16="http://schemas.microsoft.com/office/drawing/2014/main" id="{45912EC2-0494-4248-E28D-2BE80BB096E5}"/>
              </a:ext>
            </a:extLst>
          </p:cNvPr>
          <p:cNvPicPr>
            <a:picLocks noChangeAspect="1"/>
          </p:cNvPicPr>
          <p:nvPr/>
        </p:nvPicPr>
        <p:blipFill>
          <a:blip r:embed="rId2"/>
          <a:stretch>
            <a:fillRect/>
          </a:stretch>
        </p:blipFill>
        <p:spPr>
          <a:xfrm>
            <a:off x="610891" y="1194485"/>
            <a:ext cx="10970217" cy="5182390"/>
          </a:xfrm>
          <a:prstGeom prst="rect">
            <a:avLst/>
          </a:prstGeom>
        </p:spPr>
      </p:pic>
    </p:spTree>
    <p:extLst>
      <p:ext uri="{BB962C8B-B14F-4D97-AF65-F5344CB8AC3E}">
        <p14:creationId xmlns:p14="http://schemas.microsoft.com/office/powerpoint/2010/main" val="1647469090"/>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a:themeElements>
    <a:clrScheme name="Custom 1">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3bb7714a-ba58-4b47-afb0-3d321a769497">
      <UserInfo>
        <DisplayName>Radhika Tapdiya</DisplayName>
        <AccountId>26</AccountId>
        <AccountType/>
      </UserInfo>
      <UserInfo>
        <DisplayName>Shraddha Naik</DisplayName>
        <AccountId>27</AccountId>
        <AccountType/>
      </UserInfo>
      <UserInfo>
        <DisplayName>Shipra Awasthi</DisplayName>
        <AccountId>51</AccountId>
        <AccountType/>
      </UserInfo>
      <UserInfo>
        <DisplayName>Vijay Sarraf</DisplayName>
        <AccountId>32</AccountId>
        <AccountType/>
      </UserInfo>
    </SharedWithUsers>
    <TaxCatchAll xmlns="3bb7714a-ba58-4b47-afb0-3d321a769497" xsi:nil="true"/>
    <lcf76f155ced4ddcb4097134ff3c332f xmlns="789eb38e-3b42-434a-ba47-06d9e8dfba7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9D1F05B95A2A419438DECD8F472BE2" ma:contentTypeVersion="12" ma:contentTypeDescription="Create a new document." ma:contentTypeScope="" ma:versionID="19b58327d924018312a2a0f1dd0d0e05">
  <xsd:schema xmlns:xsd="http://www.w3.org/2001/XMLSchema" xmlns:xs="http://www.w3.org/2001/XMLSchema" xmlns:p="http://schemas.microsoft.com/office/2006/metadata/properties" xmlns:ns2="789eb38e-3b42-434a-ba47-06d9e8dfba7c" xmlns:ns3="3bb7714a-ba58-4b47-afb0-3d321a769497" targetNamespace="http://schemas.microsoft.com/office/2006/metadata/properties" ma:root="true" ma:fieldsID="94d6c69e3b26b51579335406473857a4" ns2:_="" ns3:_="">
    <xsd:import namespace="789eb38e-3b42-434a-ba47-06d9e8dfba7c"/>
    <xsd:import namespace="3bb7714a-ba58-4b47-afb0-3d321a769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9eb38e-3b42-434a-ba47-06d9e8dfb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b7714a-ba58-4b47-afb0-3d321a7694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440feb6-bdd7-49b8-b3ea-0a7b00a3c817}" ma:internalName="TaxCatchAll" ma:showField="CatchAllData" ma:web="3bb7714a-ba58-4b47-afb0-3d321a769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DA77D-4D66-464F-8165-E636715663D8}">
  <ds:schemaRefs>
    <ds:schemaRef ds:uri="http://schemas.microsoft.com/sharepoint/v3/contenttype/forms"/>
  </ds:schemaRefs>
</ds:datastoreItem>
</file>

<file path=customXml/itemProps2.xml><?xml version="1.0" encoding="utf-8"?>
<ds:datastoreItem xmlns:ds="http://schemas.openxmlformats.org/officeDocument/2006/customXml" ds:itemID="{579AF3E0-D781-4583-916F-D4FBE3261E92}">
  <ds:schemaRefs>
    <ds:schemaRef ds:uri="3bb7714a-ba58-4b47-afb0-3d321a769497"/>
    <ds:schemaRef ds:uri="http://schemas.microsoft.com/office/2006/documentManagement/types"/>
    <ds:schemaRef ds:uri="http://schemas.microsoft.com/office/infopath/2007/PartnerControls"/>
    <ds:schemaRef ds:uri="http://purl.org/dc/elements/1.1/"/>
    <ds:schemaRef ds:uri="http://purl.org/dc/dcmitype/"/>
    <ds:schemaRef ds:uri="789eb38e-3b42-434a-ba47-06d9e8dfba7c"/>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D84AE82-FB43-4B1B-AAF8-8335D9B39A8A}">
  <ds:schemaRefs>
    <ds:schemaRef ds:uri="3bb7714a-ba58-4b47-afb0-3d321a769497"/>
    <ds:schemaRef ds:uri="789eb38e-3b42-434a-ba47-06d9e8dfba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10627</TotalTime>
  <Words>1319</Words>
  <Application>Microsoft Office PowerPoint</Application>
  <PresentationFormat>Widescreen</PresentationFormat>
  <Paragraphs>236</Paragraphs>
  <Slides>18</Slides>
  <Notes>8</Notes>
  <HiddenSlides>3</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7_Office Theme</vt:lpstr>
      <vt:lpstr>Template PresentationGO</vt:lpstr>
      <vt:lpstr>6_Office</vt:lpstr>
      <vt:lpstr>PowerPoint Presentation</vt:lpstr>
      <vt:lpstr>PowerPoint Presentation</vt:lpstr>
      <vt:lpstr>Our understanding of detailed functional requirements, integration systems, and key user personas</vt:lpstr>
      <vt:lpstr>HRMS– Key features (1/3) </vt:lpstr>
      <vt:lpstr>HRMS– Key features (2/3) </vt:lpstr>
      <vt:lpstr>HRMS– Key features (3/3) </vt:lpstr>
      <vt:lpstr>PowerPoint Presentation</vt:lpstr>
      <vt:lpstr>Sample mock-up screens</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Northvolt Boomi  implementation</dc:title>
  <dc:creator>Ankur Agarwal</dc:creator>
  <cp:lastModifiedBy>Shipra Awasthi</cp:lastModifiedBy>
  <cp:revision>135</cp:revision>
  <dcterms:created xsi:type="dcterms:W3CDTF">2022-05-17T11:24:13Z</dcterms:created>
  <dcterms:modified xsi:type="dcterms:W3CDTF">2024-01-18T10:48:38Z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0x010100F19D1F05B95A2A419438DECD8F472BE2</vt:lpwstr>
  </property>
</Properties>
</file>