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717" r:id="rId4"/>
    <p:sldMasterId id="2147486792" r:id="rId5"/>
    <p:sldMasterId id="2147487622" r:id="rId6"/>
  </p:sldMasterIdLst>
  <p:notesMasterIdLst>
    <p:notesMasterId r:id="rId11"/>
  </p:notesMasterIdLst>
  <p:sldIdLst>
    <p:sldId id="2147471165" r:id="rId7"/>
    <p:sldId id="2147471126" r:id="rId8"/>
    <p:sldId id="2147471168" r:id="rId9"/>
    <p:sldId id="21474711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BE1546-00D1-4EF2-A9EA-A9D4604FB2D1}">
          <p14:sldIdLst>
            <p14:sldId id="2147471165"/>
            <p14:sldId id="2147471126"/>
            <p14:sldId id="2147471168"/>
            <p14:sldId id="214747116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2163007-A8FA-5AE1-C26D-5A44E943102F}" name="Ken Holladay" initials="KH" userId="S::ken.holladay@nagarro.com::b0eca387-6e61-482b-a035-3454b90889b0" providerId="AD"/>
  <p188:author id="{D1E2A712-AC8D-6213-67A7-4E9F9365ED6E}" name="Gaurav Arya" initials="GA" userId="S::gaurav.arya@nagarro.com::230cc852-df1e-4fdc-87b3-cc32ec3bce98" providerId="AD"/>
  <p188:author id="{35AA081C-CF88-7716-B5A9-033B63D57377}" name="Travis Williams" initials="TW" userId="S::travis.williams@nagarro.com::b06c4253-610d-42c3-99aa-98883532a89c" providerId="AD"/>
  <p188:author id="{8102A135-FC2F-54CE-672C-059A4FE9236B}" name="Ankit Saxena" initials="AS" userId="S::ankit.saxena@nagarro.com::c1861960-f055-4f34-89c4-ffa74c97b0ea" providerId="AD"/>
  <p188:author id="{13ACDB3E-E638-D500-0973-DA21B7D86742}" name="Adarsh Pandey" initials="AP" userId="S::adarsh.pandey@nagarro.com::99b9677a-531c-4acf-bd86-f9cb8301c8c9" providerId="AD"/>
  <p188:author id="{27940152-FFDF-49D0-B055-2E3E1FDF673A}" name="Ritika Bansal" initials="RB" userId="S::ritika.bansal@nagarro.com::556863a5-23ad-4549-b041-d9b113de5c7e" providerId="AD"/>
  <p188:author id="{E76DA581-5CE7-D380-8F34-B7E7459E219C}" name="Ankit Goyal" initials="AG" userId="S::ankit.goyal03@nagarro.com::f6c74e65-1ad9-476c-bab1-40d4ddf967a4" providerId="AD"/>
  <p188:author id="{82A012C0-4055-B455-49FE-A6EF007FA056}" name="Mudassar Hasan" initials="MH" userId="S::mudassar.hasan@nagarro.com::747cb858-e369-4b08-a87e-56fb61f4a532" providerId="AD"/>
  <p188:author id="{4CE836C9-AB7E-CA41-B9A8-5EEA0E85CF72}" name="Harendra Rajora" initials="HR" userId="S::harendra.rajora@nagarro.com::324579c9-53f3-41f8-b719-7fdd7518d0ec" providerId="AD"/>
  <p188:author id="{7A73A8DC-4355-48BE-BE44-3F3FD6A0D33D}" name="Manisha Verma" initials="MV" userId="S::manisha.verma01@nagarro.com::1a95203c-89e6-4362-beb5-97051bfe4656" providerId="AD"/>
  <p188:author id="{24C377DD-41BD-168E-A630-A417EE132FF1}" name="Ankur Agarwal" initials="AA" userId="S::ankur.agarwal05@nagarro.com::26966918-5c45-4b95-93aa-9a40ef53822b" providerId="AD"/>
  <p188:author id="{392F0BE9-97EC-5B67-D8B0-EA7A0A267181}" name="Subhadeep Chakraborty" initials="SC" userId="S::subhadeep.chakraborty01@nagarro.com::1219721b-0efc-4746-b0db-6f226c3ddd34" providerId="AD"/>
  <p188:author id="{0BB5D4FA-43DC-64BB-2349-B136F4D9DAB2}" name="Harsh Mehta" initials="HM" userId="S::harsh.mehta@nagarro.com::30b4fa2e-ee9a-42eb-b9af-8467695772f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92929"/>
    <a:srgbClr val="09294D"/>
    <a:srgbClr val="75E1C1"/>
    <a:srgbClr val="FCFCFC"/>
    <a:srgbClr val="2E008B"/>
    <a:srgbClr val="D1F6EA"/>
    <a:srgbClr val="FACD50"/>
    <a:srgbClr val="C5FFF2"/>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ECE9E5-5CDF-439A-AC62-8FCC0BCB083E}" v="176" vWet="178" dt="2023-08-28T05:57:31.605"/>
    <p1510:client id="{8DACE720-EA79-ACD5-29BA-BE8587025C7F}" v="99" dt="2023-08-28T05:06:07.530"/>
    <p1510:client id="{F9D756C8-918B-0E5A-9FEB-3266FE1F36EF}" v="1" dt="2023-08-28T05:57:30.2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pul Maurya" userId="9dcaf879-a182-46cc-b5da-b587569aed55" providerId="ADAL" clId="{2AECE9E5-5CDF-439A-AC62-8FCC0BCB083E}"/>
    <pc:docChg chg="custSel modSld">
      <pc:chgData name="Vipul Maurya" userId="9dcaf879-a182-46cc-b5da-b587569aed55" providerId="ADAL" clId="{2AECE9E5-5CDF-439A-AC62-8FCC0BCB083E}" dt="2023-08-28T05:54:08.817" v="192" actId="113"/>
      <pc:docMkLst>
        <pc:docMk/>
      </pc:docMkLst>
      <pc:sldChg chg="modSp mod modAnim">
        <pc:chgData name="Vipul Maurya" userId="9dcaf879-a182-46cc-b5da-b587569aed55" providerId="ADAL" clId="{2AECE9E5-5CDF-439A-AC62-8FCC0BCB083E}" dt="2023-08-28T05:54:08.817" v="192" actId="113"/>
        <pc:sldMkLst>
          <pc:docMk/>
          <pc:sldMk cId="1241165276" sldId="2147471126"/>
        </pc:sldMkLst>
        <pc:spChg chg="mod">
          <ac:chgData name="Vipul Maurya" userId="9dcaf879-a182-46cc-b5da-b587569aed55" providerId="ADAL" clId="{2AECE9E5-5CDF-439A-AC62-8FCC0BCB083E}" dt="2023-08-28T05:54:08.817" v="192" actId="113"/>
          <ac:spMkLst>
            <pc:docMk/>
            <pc:sldMk cId="1241165276" sldId="2147471126"/>
            <ac:spMk id="9" creationId="{C1162B2D-1F1D-2FFD-4296-D69980FDD94C}"/>
          </ac:spMkLst>
        </pc:spChg>
      </pc:sldChg>
      <pc:sldChg chg="modSp mod">
        <pc:chgData name="Vipul Maurya" userId="9dcaf879-a182-46cc-b5da-b587569aed55" providerId="ADAL" clId="{2AECE9E5-5CDF-439A-AC62-8FCC0BCB083E}" dt="2023-08-28T05:35:37.946" v="1" actId="12"/>
        <pc:sldMkLst>
          <pc:docMk/>
          <pc:sldMk cId="3584656743" sldId="2147471168"/>
        </pc:sldMkLst>
        <pc:spChg chg="mod">
          <ac:chgData name="Vipul Maurya" userId="9dcaf879-a182-46cc-b5da-b587569aed55" providerId="ADAL" clId="{2AECE9E5-5CDF-439A-AC62-8FCC0BCB083E}" dt="2023-08-28T05:35:37.946" v="1" actId="12"/>
          <ac:spMkLst>
            <pc:docMk/>
            <pc:sldMk cId="3584656743" sldId="2147471168"/>
            <ac:spMk id="9" creationId="{187167E8-2B09-221D-9FC1-529B01235A65}"/>
          </ac:spMkLst>
        </pc:spChg>
      </pc:sldChg>
    </pc:docChg>
  </pc:docChgLst>
  <pc:docChgLst>
    <pc:chgData name="Bhanu Chauhan" userId="S::bhanu.chauhan@nagarro.com::43185bae-54ad-4167-a7e9-d5511c73dca9" providerId="AD" clId="Web-{F9D756C8-918B-0E5A-9FEB-3266FE1F36EF}"/>
    <pc:docChg chg="modSld">
      <pc:chgData name="Bhanu Chauhan" userId="S::bhanu.chauhan@nagarro.com::43185bae-54ad-4167-a7e9-d5511c73dca9" providerId="AD" clId="Web-{F9D756C8-918B-0E5A-9FEB-3266FE1F36EF}" dt="2023-08-28T05:57:30.251" v="0" actId="20577"/>
      <pc:docMkLst>
        <pc:docMk/>
      </pc:docMkLst>
      <pc:sldChg chg="modSp">
        <pc:chgData name="Bhanu Chauhan" userId="S::bhanu.chauhan@nagarro.com::43185bae-54ad-4167-a7e9-d5511c73dca9" providerId="AD" clId="Web-{F9D756C8-918B-0E5A-9FEB-3266FE1F36EF}" dt="2023-08-28T05:57:30.251" v="0" actId="20577"/>
        <pc:sldMkLst>
          <pc:docMk/>
          <pc:sldMk cId="1241165276" sldId="2147471126"/>
        </pc:sldMkLst>
        <pc:spChg chg="mod">
          <ac:chgData name="Bhanu Chauhan" userId="S::bhanu.chauhan@nagarro.com::43185bae-54ad-4167-a7e9-d5511c73dca9" providerId="AD" clId="Web-{F9D756C8-918B-0E5A-9FEB-3266FE1F36EF}" dt="2023-08-28T05:57:30.251" v="0" actId="20577"/>
          <ac:spMkLst>
            <pc:docMk/>
            <pc:sldMk cId="1241165276" sldId="2147471126"/>
            <ac:spMk id="9" creationId="{C1162B2D-1F1D-2FFD-4296-D69980FDD94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FBDC1-3C42-4BCE-BC95-14D2F40DE00D}" type="datetimeFigureOut">
              <a:rPr lang="en-IN" smtClean="0"/>
              <a:t>27-08-2023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16ACD1-E103-4FAE-A9E0-4F6E38728CE0}" type="slidenum">
              <a:rPr lang="en-IN" smtClean="0"/>
              <a:t>‹#›</a:t>
            </a:fld>
            <a:endParaRPr lang="en-IN"/>
          </a:p>
        </p:txBody>
      </p:sp>
    </p:spTree>
    <p:extLst>
      <p:ext uri="{BB962C8B-B14F-4D97-AF65-F5344CB8AC3E}">
        <p14:creationId xmlns:p14="http://schemas.microsoft.com/office/powerpoint/2010/main" val="648920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9788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6673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 Id="rId4" Type="http://schemas.openxmlformats.org/officeDocument/2006/relationships/image" Target="../media/image26.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 Id="rId4" Type="http://schemas.openxmlformats.org/officeDocument/2006/relationships/image" Target="../media/image26.png"/></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8/27/2023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137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8/27/2023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538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8/27/2023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2629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8/27/2023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7551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8/27/2023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0138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8/27/2023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4028433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6204E2B0-FEF2-4C8F-90A4-46C9D72643E3}" type="datetime1">
              <a:rPr lang="en-US" smtClean="0"/>
              <a:t>8/27/2023</a:t>
            </a:fld>
            <a:endParaRPr lang="en-US"/>
          </a:p>
        </p:txBody>
      </p:sp>
      <p:sp>
        <p:nvSpPr>
          <p:cNvPr id="4" name="Footer Placeholder 3"/>
          <p:cNvSpPr>
            <a:spLocks noGrp="1"/>
          </p:cNvSpPr>
          <p:nvPr>
            <p:ph type="ftr" sz="quarter" idx="11"/>
          </p:nvPr>
        </p:nvSpPr>
        <p:spPr/>
        <p:txBody>
          <a:bodyPr/>
          <a:lstStyle/>
          <a:p>
            <a:r>
              <a:rPr lang="en-US"/>
              <a:t>SlideModel.com</a:t>
            </a:r>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a:t>Breadcrumb 1 &gt; Breadcrumb 2</a:t>
            </a:r>
            <a:endParaRPr lang="es-UY"/>
          </a:p>
        </p:txBody>
      </p:sp>
    </p:spTree>
    <p:extLst>
      <p:ext uri="{BB962C8B-B14F-4D97-AF65-F5344CB8AC3E}">
        <p14:creationId xmlns:p14="http://schemas.microsoft.com/office/powerpoint/2010/main" val="2480605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 Left Clipart Right">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solidFill>
                  <a:prstClr val="black">
                    <a:tint val="75000"/>
                  </a:prstClr>
                </a:solidFill>
              </a:rPr>
              <a:pPr/>
              <a:t>8/27/2023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
        <p:nvSpPr>
          <p:cNvPr id="9" name="Content Placeholder 7"/>
          <p:cNvSpPr>
            <a:spLocks noGrp="1"/>
          </p:cNvSpPr>
          <p:nvPr>
            <p:ph sz="quarter" idx="13" hasCustomPrompt="1"/>
          </p:nvPr>
        </p:nvSpPr>
        <p:spPr>
          <a:xfrm>
            <a:off x="684391" y="1066800"/>
            <a:ext cx="4192092" cy="762000"/>
          </a:xfrm>
        </p:spPr>
        <p:txBody>
          <a:bodyPr>
            <a:noAutofit/>
          </a:bodyPr>
          <a:lstStyle>
            <a:lvl1pPr>
              <a:defRPr sz="3999" b="1"/>
            </a:lvl1pPr>
          </a:lstStyle>
          <a:p>
            <a:pPr lvl="0"/>
            <a:r>
              <a:rPr lang="en-US"/>
              <a:t>CLICK TO EDIT</a:t>
            </a:r>
          </a:p>
        </p:txBody>
      </p:sp>
      <p:sp>
        <p:nvSpPr>
          <p:cNvPr id="12" name="Content Placeholder 10"/>
          <p:cNvSpPr>
            <a:spLocks noGrp="1"/>
          </p:cNvSpPr>
          <p:nvPr>
            <p:ph sz="quarter" idx="14"/>
          </p:nvPr>
        </p:nvSpPr>
        <p:spPr>
          <a:xfrm>
            <a:off x="684391" y="2057400"/>
            <a:ext cx="4192092" cy="381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3935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solidFill>
                  <a:srgbClr val="080808">
                    <a:tint val="75000"/>
                  </a:srgbClr>
                </a:solidFill>
              </a:rPr>
              <a:pPr/>
              <a:t>8/27/2023</a:t>
            </a:fld>
            <a:endParaRPr lang="en-US">
              <a:solidFill>
                <a:srgbClr val="080808">
                  <a:tint val="75000"/>
                </a:srgbClr>
              </a:solidFill>
            </a:endParaRPr>
          </a:p>
        </p:txBody>
      </p:sp>
      <p:sp>
        <p:nvSpPr>
          <p:cNvPr id="4" name="Footer Placeholder 3"/>
          <p:cNvSpPr>
            <a:spLocks noGrp="1"/>
          </p:cNvSpPr>
          <p:nvPr>
            <p:ph type="ftr" sz="quarter" idx="11"/>
          </p:nvPr>
        </p:nvSpPr>
        <p:spPr/>
        <p:txBody>
          <a:bodyPr/>
          <a:lstStyle/>
          <a:p>
            <a:endParaRPr lang="en-US">
              <a:solidFill>
                <a:srgbClr val="080808">
                  <a:tint val="75000"/>
                </a:srgb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srgbClr val="080808">
                    <a:tint val="75000"/>
                  </a:srgbClr>
                </a:solidFill>
              </a:rPr>
              <a:pPr/>
              <a:t>‹#›</a:t>
            </a:fld>
            <a:endParaRPr lang="en-US">
              <a:solidFill>
                <a:srgbClr val="080808">
                  <a:tint val="75000"/>
                </a:srgbClr>
              </a:solidFill>
            </a:endParaRPr>
          </a:p>
        </p:txBody>
      </p:sp>
    </p:spTree>
    <p:extLst>
      <p:ext uri="{BB962C8B-B14F-4D97-AF65-F5344CB8AC3E}">
        <p14:creationId xmlns:p14="http://schemas.microsoft.com/office/powerpoint/2010/main" val="17725988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6331"/>
            <a:ext cx="11353800" cy="739056"/>
          </a:xfrm>
        </p:spPr>
        <p:txBody>
          <a:bodyPr>
            <a:normAutofit/>
          </a:bodyPr>
          <a:lstStyle>
            <a:lvl1pPr>
              <a:defRPr sz="3600"/>
            </a:lvl1pPr>
          </a:lstStyle>
          <a:p>
            <a:r>
              <a:rPr lang="en-US"/>
              <a:t>Click to edit Master title style</a:t>
            </a:r>
          </a:p>
        </p:txBody>
      </p:sp>
      <p:grpSp>
        <p:nvGrpSpPr>
          <p:cNvPr id="7" name="Group 6">
            <a:extLst>
              <a:ext uri="{FF2B5EF4-FFF2-40B4-BE49-F238E27FC236}">
                <a16:creationId xmlns:a16="http://schemas.microsoft.com/office/drawing/2014/main" id="{9FBC2BD7-7C99-476A-824B-34AEACBE09E4}"/>
              </a:ext>
            </a:extLst>
          </p:cNvPr>
          <p:cNvGrpSpPr/>
          <p:nvPr userDrawn="1"/>
        </p:nvGrpSpPr>
        <p:grpSpPr>
          <a:xfrm>
            <a:off x="12578642" y="2"/>
            <a:ext cx="2192063" cy="1816099"/>
            <a:chOff x="9433981" y="1"/>
            <a:chExt cx="1644047" cy="1816099"/>
          </a:xfrm>
        </p:grpSpPr>
        <p:sp>
          <p:nvSpPr>
            <p:cNvPr id="4" name="Rectangle: Folded Corner 3">
              <a:extLst>
                <a:ext uri="{FF2B5EF4-FFF2-40B4-BE49-F238E27FC236}">
                  <a16:creationId xmlns:a16="http://schemas.microsoft.com/office/drawing/2014/main" id="{C7ACA455-4437-4416-A6F0-33D534A6AE9F}"/>
                </a:ext>
              </a:extLst>
            </p:cNvPr>
            <p:cNvSpPr/>
            <p:nvPr userDrawn="1"/>
          </p:nvSpPr>
          <p:spPr>
            <a:xfrm>
              <a:off x="9433981"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400">
                  <a:solidFill>
                    <a:schemeClr val="accent2">
                      <a:lumMod val="50000"/>
                    </a:schemeClr>
                  </a:solidFill>
                </a:rPr>
                <a:t>To insert your own icons*:</a:t>
              </a:r>
            </a:p>
            <a:p>
              <a:endParaRPr lang="en-US" sz="1400">
                <a:solidFill>
                  <a:schemeClr val="accent2">
                    <a:lumMod val="50000"/>
                  </a:schemeClr>
                </a:solidFill>
              </a:endParaRPr>
            </a:p>
            <a:p>
              <a:r>
                <a:rPr lang="en-US" sz="1400" b="1">
                  <a:solidFill>
                    <a:schemeClr val="accent2">
                      <a:lumMod val="50000"/>
                    </a:schemeClr>
                  </a:solidFill>
                </a:rPr>
                <a:t>Insert</a:t>
              </a:r>
              <a:r>
                <a:rPr lang="en-US" sz="1400">
                  <a:solidFill>
                    <a:schemeClr val="accent2">
                      <a:lumMod val="50000"/>
                    </a:schemeClr>
                  </a:solidFill>
                </a:rPr>
                <a:t> &gt;&gt; </a:t>
              </a:r>
              <a:r>
                <a:rPr lang="en-US" sz="1400" b="1">
                  <a:solidFill>
                    <a:schemeClr val="accent2">
                      <a:lumMod val="50000"/>
                    </a:schemeClr>
                  </a:solidFill>
                </a:rPr>
                <a:t>Icons</a:t>
              </a:r>
            </a:p>
            <a:p>
              <a:endParaRPr lang="en-US" sz="1400">
                <a:solidFill>
                  <a:schemeClr val="accent2">
                    <a:lumMod val="50000"/>
                  </a:schemeClr>
                </a:solidFill>
              </a:endParaRPr>
            </a:p>
            <a:p>
              <a:r>
                <a:rPr lang="en-US" sz="1200" i="1">
                  <a:solidFill>
                    <a:schemeClr val="accent2">
                      <a:lumMod val="50000"/>
                    </a:schemeClr>
                  </a:solidFill>
                </a:rPr>
                <a:t>(*Only available to Microsoft 365 subscribers)</a:t>
              </a:r>
            </a:p>
          </p:txBody>
        </p:sp>
        <p:pic>
          <p:nvPicPr>
            <p:cNvPr id="6" name="Picture 5">
              <a:extLst>
                <a:ext uri="{FF2B5EF4-FFF2-40B4-BE49-F238E27FC236}">
                  <a16:creationId xmlns:a16="http://schemas.microsoft.com/office/drawing/2014/main" id="{97388A6D-F2E7-41F0-830B-6957780585C2}"/>
                </a:ext>
              </a:extLst>
            </p:cNvPr>
            <p:cNvPicPr>
              <a:picLocks noChangeAspect="1"/>
            </p:cNvPicPr>
            <p:nvPr userDrawn="1"/>
          </p:nvPicPr>
          <p:blipFill rotWithShape="1">
            <a:blip r:embed="rId2"/>
            <a:srcRect t="1" b="5479"/>
            <a:stretch/>
          </p:blipFill>
          <p:spPr>
            <a:xfrm>
              <a:off x="10677978" y="424090"/>
              <a:ext cx="400050" cy="657225"/>
            </a:xfrm>
            <a:prstGeom prst="rect">
              <a:avLst/>
            </a:prstGeom>
          </p:spPr>
        </p:pic>
      </p:grpSp>
    </p:spTree>
    <p:extLst>
      <p:ext uri="{BB962C8B-B14F-4D97-AF65-F5344CB8AC3E}">
        <p14:creationId xmlns:p14="http://schemas.microsoft.com/office/powerpoint/2010/main" val="3752939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1_Title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7F394C-3BBE-A598-F6C6-8A62EC7D2867}"/>
              </a:ext>
            </a:extLst>
          </p:cNvPr>
          <p:cNvSpPr/>
          <p:nvPr userDrawn="1"/>
        </p:nvSpPr>
        <p:spPr>
          <a:xfrm>
            <a:off x="0" y="0"/>
            <a:ext cx="12192000" cy="6858000"/>
          </a:xfrm>
          <a:prstGeom prst="rect">
            <a:avLst/>
          </a:prstGeom>
          <a:solidFill>
            <a:srgbClr val="050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Image 1" descr="preencoded.png">
            <a:extLst>
              <a:ext uri="{FF2B5EF4-FFF2-40B4-BE49-F238E27FC236}">
                <a16:creationId xmlns:a16="http://schemas.microsoft.com/office/drawing/2014/main" id="{1AD57A76-63EB-0A0A-4BDA-94946B010FF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11" name="Image 0" descr="preencoded.png">
            <a:extLst>
              <a:ext uri="{FF2B5EF4-FFF2-40B4-BE49-F238E27FC236}">
                <a16:creationId xmlns:a16="http://schemas.microsoft.com/office/drawing/2014/main" id="{5E872DEB-AAD9-8B08-FF37-27B2E8377F9C}"/>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1" b="1" i="0">
                <a:solidFill>
                  <a:schemeClr val="bg1"/>
                </a:solidFill>
                <a:latin typeface="Equip Extended" panose="02000503030000020004" pitchFamily="2" charset="77"/>
              </a:defRPr>
            </a:lvl1pPr>
          </a:lstStyle>
          <a:p>
            <a:r>
              <a:rPr lang="en-GB"/>
              <a:t>Edit title</a:t>
            </a:r>
            <a:endParaRPr lang="en-PT"/>
          </a:p>
        </p:txBody>
      </p:sp>
      <p:sp>
        <p:nvSpPr>
          <p:cNvPr id="12" name="Text 2">
            <a:extLst>
              <a:ext uri="{FF2B5EF4-FFF2-40B4-BE49-F238E27FC236}">
                <a16:creationId xmlns:a16="http://schemas.microsoft.com/office/drawing/2014/main" id="{8A35ACBC-B4E6-6A86-E55F-F1CBF87F986C}"/>
              </a:ext>
            </a:extLst>
          </p:cNvPr>
          <p:cNvSpPr/>
          <p:nvPr userDrawn="1"/>
        </p:nvSpPr>
        <p:spPr>
          <a:xfrm>
            <a:off x="711200" y="6112934"/>
            <a:ext cx="10795000" cy="237067"/>
          </a:xfrm>
          <a:prstGeom prst="rect">
            <a:avLst/>
          </a:prstGeom>
          <a:noFill/>
          <a:ln/>
        </p:spPr>
        <p:txBody>
          <a:bodyPr wrap="square" lIns="0" tIns="0" rIns="0" bIns="0" rtlCol="0" anchor="t"/>
          <a:lstStyle/>
          <a:p>
            <a:pPr marL="0" marR="0" lvl="0" indent="0" algn="l" defTabSz="812851" rtl="0" eaLnBrk="1" fontAlgn="auto" latinLnBrk="0" hangingPunct="1">
              <a:lnSpc>
                <a:spcPts val="1867"/>
              </a:lnSpc>
              <a:spcBef>
                <a:spcPts val="0"/>
              </a:spcBef>
              <a:spcAft>
                <a:spcPts val="800"/>
              </a:spcAft>
              <a:buClrTx/>
              <a:buSzTx/>
              <a:buFontTx/>
              <a:buNone/>
              <a:tabLst/>
              <a:defRPr/>
            </a:pPr>
            <a:r>
              <a:rPr kumimoji="0" lang="en-US" sz="1200" b="0" i="0" u="none" strike="noStrike" kern="1200" cap="none" spc="0" normalizeH="0" baseline="0" noProof="0">
                <a:ln>
                  <a:noFill/>
                </a:ln>
                <a:solidFill>
                  <a:srgbClr val="C4C9D2"/>
                </a:solidFill>
                <a:effectLst/>
                <a:uLnTx/>
                <a:uFillTx/>
                <a:latin typeface="Equip Regular" pitchFamily="34" charset="0"/>
                <a:ea typeface="Equip Regular" pitchFamily="34" charset="-122"/>
                <a:cs typeface="Equip Regular" pitchFamily="34" charset="-120"/>
              </a:rPr>
              <a:t>© Nagarro</a:t>
            </a: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 name="Image 2" descr="preencoded.png">
            <a:extLst>
              <a:ext uri="{FF2B5EF4-FFF2-40B4-BE49-F238E27FC236}">
                <a16:creationId xmlns:a16="http://schemas.microsoft.com/office/drawing/2014/main" id="{D7834912-7B1B-E06C-3715-1A66D6A0F99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Tree>
    <p:extLst>
      <p:ext uri="{BB962C8B-B14F-4D97-AF65-F5344CB8AC3E}">
        <p14:creationId xmlns:p14="http://schemas.microsoft.com/office/powerpoint/2010/main" val="1925579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8/27/2023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694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2_Section Big Title Blue">
    <p:bg>
      <p:bgPr>
        <a:solidFill>
          <a:srgbClr val="05041D"/>
        </a:solidFill>
        <a:effectLst/>
      </p:bgPr>
    </p:bg>
    <p:spTree>
      <p:nvGrpSpPr>
        <p:cNvPr id="1" name=""/>
        <p:cNvGrpSpPr/>
        <p:nvPr/>
      </p:nvGrpSpPr>
      <p:grpSpPr>
        <a:xfrm>
          <a:off x="0" y="0"/>
          <a:ext cx="0" cy="0"/>
          <a:chOff x="0" y="0"/>
          <a:chExt cx="0" cy="0"/>
        </a:xfrm>
      </p:grpSpPr>
      <p:pic>
        <p:nvPicPr>
          <p:cNvPr id="13" name="Image 1" descr="preencoded.png">
            <a:extLst>
              <a:ext uri="{FF2B5EF4-FFF2-40B4-BE49-F238E27FC236}">
                <a16:creationId xmlns:a16="http://schemas.microsoft.com/office/drawing/2014/main" id="{A0434BA9-028B-7FB2-D64B-57440D93A6E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14" name="Image 0" descr="preencoded.png">
            <a:extLst>
              <a:ext uri="{FF2B5EF4-FFF2-40B4-BE49-F238E27FC236}">
                <a16:creationId xmlns:a16="http://schemas.microsoft.com/office/drawing/2014/main" id="{E6BFEB05-9B33-704C-245F-F2FA49B2567D}"/>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7" y="5876516"/>
            <a:ext cx="9668395"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bg1"/>
                </a:solidFill>
                <a:latin typeface="Equip Extended" panose="02000503030000020004" pitchFamily="2" charset="77"/>
              </a:defRPr>
            </a:lvl1pPr>
          </a:lstStyle>
          <a:p>
            <a:r>
              <a:rPr lang="en-GB"/>
              <a:t>Edit title</a:t>
            </a:r>
            <a:endParaRPr lang="en-PT"/>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pic>
        <p:nvPicPr>
          <p:cNvPr id="15" name="Image 2" descr="preencoded.png">
            <a:extLst>
              <a:ext uri="{FF2B5EF4-FFF2-40B4-BE49-F238E27FC236}">
                <a16:creationId xmlns:a16="http://schemas.microsoft.com/office/drawing/2014/main" id="{8D365E99-58CB-F50B-4133-27741BD2C0B9}"/>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Tree>
    <p:extLst>
      <p:ext uri="{BB962C8B-B14F-4D97-AF65-F5344CB8AC3E}">
        <p14:creationId xmlns:p14="http://schemas.microsoft.com/office/powerpoint/2010/main" val="6753423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2_Section Big Title Blue">
    <p:bg>
      <p:bgPr>
        <a:solidFill>
          <a:srgbClr val="09294D"/>
        </a:solidFill>
        <a:effectLst/>
      </p:bgPr>
    </p:bg>
    <p:spTree>
      <p:nvGrpSpPr>
        <p:cNvPr id="1" name=""/>
        <p:cNvGrpSpPr/>
        <p:nvPr/>
      </p:nvGrpSpPr>
      <p:grpSpPr>
        <a:xfrm>
          <a:off x="0" y="0"/>
          <a:ext cx="0" cy="0"/>
          <a:chOff x="0" y="0"/>
          <a:chExt cx="0" cy="0"/>
        </a:xfrm>
      </p:grpSpPr>
      <p:pic>
        <p:nvPicPr>
          <p:cNvPr id="13" name="Image 1" descr="preencoded.png">
            <a:extLst>
              <a:ext uri="{FF2B5EF4-FFF2-40B4-BE49-F238E27FC236}">
                <a16:creationId xmlns:a16="http://schemas.microsoft.com/office/drawing/2014/main" id="{A0434BA9-028B-7FB2-D64B-57440D93A6E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14" name="Image 0" descr="preencoded.png">
            <a:extLst>
              <a:ext uri="{FF2B5EF4-FFF2-40B4-BE49-F238E27FC236}">
                <a16:creationId xmlns:a16="http://schemas.microsoft.com/office/drawing/2014/main" id="{E6BFEB05-9B33-704C-245F-F2FA49B2567D}"/>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7" y="5876516"/>
            <a:ext cx="9668395"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bg1"/>
                </a:solidFill>
                <a:latin typeface="Equip Extended" panose="02000503030000020004" pitchFamily="2" charset="77"/>
              </a:defRPr>
            </a:lvl1pPr>
          </a:lstStyle>
          <a:p>
            <a:r>
              <a:rPr lang="en-GB"/>
              <a:t>Edit title</a:t>
            </a:r>
            <a:endParaRPr lang="en-PT"/>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pic>
        <p:nvPicPr>
          <p:cNvPr id="15" name="Image 2" descr="preencoded.png">
            <a:extLst>
              <a:ext uri="{FF2B5EF4-FFF2-40B4-BE49-F238E27FC236}">
                <a16:creationId xmlns:a16="http://schemas.microsoft.com/office/drawing/2014/main" id="{8D365E99-58CB-F50B-4133-27741BD2C0B9}"/>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Tree>
    <p:extLst>
      <p:ext uri="{BB962C8B-B14F-4D97-AF65-F5344CB8AC3E}">
        <p14:creationId xmlns:p14="http://schemas.microsoft.com/office/powerpoint/2010/main" val="4282629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4_Section Small Title Purple">
    <p:bg>
      <p:bgPr>
        <a:solidFill>
          <a:srgbClr val="2E008B"/>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99D4FA1-09A9-FECB-FBEE-01C19AC10CD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Section Breaker</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699889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4_Section Small Title Purple">
    <p:bg>
      <p:bgPr>
        <a:solidFill>
          <a:srgbClr val="2E008B"/>
        </a:solidFill>
        <a:effectLst/>
      </p:bgPr>
    </p:bg>
    <p:spTree>
      <p:nvGrpSpPr>
        <p:cNvPr id="1" name=""/>
        <p:cNvGrpSpPr/>
        <p:nvPr/>
      </p:nvGrpSpPr>
      <p:grpSpPr>
        <a:xfrm>
          <a:off x="0" y="0"/>
          <a:ext cx="0" cy="0"/>
          <a:chOff x="0" y="0"/>
          <a:chExt cx="0" cy="0"/>
        </a:xfrm>
      </p:grpSpPr>
      <p:pic>
        <p:nvPicPr>
          <p:cNvPr id="3" name="Image 0" descr="preencoded.png">
            <a:extLst>
              <a:ext uri="{FF2B5EF4-FFF2-40B4-BE49-F238E27FC236}">
                <a16:creationId xmlns:a16="http://schemas.microsoft.com/office/drawing/2014/main" id="{E5CEE3D8-EB71-21DE-AF8C-3AEDCB8A8EA6}"/>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Section Breaker</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040821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4_Section Small Title Purple">
    <p:bg>
      <p:bgPr>
        <a:solidFill>
          <a:srgbClr val="2E008B"/>
        </a:solidFill>
        <a:effectLst/>
      </p:bgPr>
    </p:bg>
    <p:spTree>
      <p:nvGrpSpPr>
        <p:cNvPr id="1" name=""/>
        <p:cNvGrpSpPr/>
        <p:nvPr/>
      </p:nvGrpSpPr>
      <p:grpSpPr>
        <a:xfrm>
          <a:off x="0" y="0"/>
          <a:ext cx="0" cy="0"/>
          <a:chOff x="0" y="0"/>
          <a:chExt cx="0" cy="0"/>
        </a:xfrm>
      </p:grpSpPr>
      <p:pic>
        <p:nvPicPr>
          <p:cNvPr id="2" name="Image 2" descr="preencoded.png">
            <a:extLst>
              <a:ext uri="{FF2B5EF4-FFF2-40B4-BE49-F238E27FC236}">
                <a16:creationId xmlns:a16="http://schemas.microsoft.com/office/drawing/2014/main" id="{BFA1C5F9-9217-9AAA-D2A1-80A3AEB54D5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905001"/>
            <a:ext cx="12192000" cy="4622515"/>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Section Breaker</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1423809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4_Section Small Title Purple">
    <p:bg>
      <p:bgPr>
        <a:solidFill>
          <a:srgbClr val="2E008B"/>
        </a:solidFill>
        <a:effectLst/>
      </p:bgPr>
    </p:bg>
    <p:spTree>
      <p:nvGrpSpPr>
        <p:cNvPr id="1" name=""/>
        <p:cNvGrpSpPr/>
        <p:nvPr/>
      </p:nvGrpSpPr>
      <p:grpSpPr>
        <a:xfrm>
          <a:off x="0" y="0"/>
          <a:ext cx="0" cy="0"/>
          <a:chOff x="0" y="0"/>
          <a:chExt cx="0" cy="0"/>
        </a:xfrm>
      </p:grpSpPr>
      <p:pic>
        <p:nvPicPr>
          <p:cNvPr id="3" name="Image 0" descr="preencoded.png">
            <a:extLst>
              <a:ext uri="{FF2B5EF4-FFF2-40B4-BE49-F238E27FC236}">
                <a16:creationId xmlns:a16="http://schemas.microsoft.com/office/drawing/2014/main" id="{3F0E8CE6-8CB1-E463-1487-9DA59C7921D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236134"/>
            <a:ext cx="12192000" cy="5621867"/>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Section Breaker</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3134308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
        <p:nvSpPr>
          <p:cNvPr id="6" name="Text Placeholder 4">
            <a:extLst>
              <a:ext uri="{FF2B5EF4-FFF2-40B4-BE49-F238E27FC236}">
                <a16:creationId xmlns:a16="http://schemas.microsoft.com/office/drawing/2014/main" id="{0277214F-CA3B-9C92-B257-7CBA3E3C224F}"/>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42089208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Tree>
    <p:extLst>
      <p:ext uri="{BB962C8B-B14F-4D97-AF65-F5344CB8AC3E}">
        <p14:creationId xmlns:p14="http://schemas.microsoft.com/office/powerpoint/2010/main" val="41316851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2" name="Image 0" descr="preencoded.png">
            <a:extLst>
              <a:ext uri="{FF2B5EF4-FFF2-40B4-BE49-F238E27FC236}">
                <a16:creationId xmlns:a16="http://schemas.microsoft.com/office/drawing/2014/main" id="{ECB0BCEB-50F0-EBB3-0A78-4CBA3CAF139A}"/>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5878E503-5FC3-FC5C-36A7-5C0C297DAC57}"/>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19305072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1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5" name="Image 0" descr="preencoded.png">
            <a:extLst>
              <a:ext uri="{FF2B5EF4-FFF2-40B4-BE49-F238E27FC236}">
                <a16:creationId xmlns:a16="http://schemas.microsoft.com/office/drawing/2014/main" id="{EA54E979-0668-D18C-9934-ED8D705DEE88}"/>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0"/>
            <a:ext cx="12192000" cy="6858000"/>
          </a:xfrm>
          <a:prstGeom prst="rect">
            <a:avLst/>
          </a:prstGeom>
        </p:spPr>
      </p:pic>
      <p:sp>
        <p:nvSpPr>
          <p:cNvPr id="7" name="Text Placeholder 4">
            <a:extLst>
              <a:ext uri="{FF2B5EF4-FFF2-40B4-BE49-F238E27FC236}">
                <a16:creationId xmlns:a16="http://schemas.microsoft.com/office/drawing/2014/main" id="{9EC45348-3292-ED89-5368-9434CBA616A5}"/>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922165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8/27/2023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41750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9_1_Section Small Title White">
    <p:bg>
      <p:bgPr>
        <a:solidFill>
          <a:srgbClr val="05041D"/>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B7DEE25-80D2-541B-7FB4-B66D3FDF699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236134"/>
            <a:ext cx="12192000" cy="5621867"/>
          </a:xfrm>
          <a:prstGeom prst="rect">
            <a:avLst/>
          </a:prstGeom>
        </p:spPr>
      </p:pic>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6" name="Text Placeholder 4">
            <a:extLst>
              <a:ext uri="{FF2B5EF4-FFF2-40B4-BE49-F238E27FC236}">
                <a16:creationId xmlns:a16="http://schemas.microsoft.com/office/drawing/2014/main" id="{0C51D49B-8581-B257-B0C2-00B25A54FD6B}"/>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27532031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0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6" name="Image 2" descr="preencoded.png">
            <a:extLst>
              <a:ext uri="{FF2B5EF4-FFF2-40B4-BE49-F238E27FC236}">
                <a16:creationId xmlns:a16="http://schemas.microsoft.com/office/drawing/2014/main" id="{621F2081-FBCA-E655-12ED-F60572CAFB8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1905001"/>
            <a:ext cx="12192000" cy="4622515"/>
          </a:xfrm>
          <a:prstGeom prst="rect">
            <a:avLst/>
          </a:prstGeom>
        </p:spPr>
      </p:pic>
      <p:sp>
        <p:nvSpPr>
          <p:cNvPr id="5" name="Text Placeholder 4">
            <a:extLst>
              <a:ext uri="{FF2B5EF4-FFF2-40B4-BE49-F238E27FC236}">
                <a16:creationId xmlns:a16="http://schemas.microsoft.com/office/drawing/2014/main" id="{CC84B4EE-E4C3-D1C6-716D-5B20830D09A1}"/>
              </a:ext>
            </a:extLst>
          </p:cNvPr>
          <p:cNvSpPr>
            <a:spLocks noGrp="1"/>
          </p:cNvSpPr>
          <p:nvPr>
            <p:ph type="body" sz="quarter" idx="10" hasCustomPrompt="1"/>
          </p:nvPr>
        </p:nvSpPr>
        <p:spPr>
          <a:xfrm>
            <a:off x="626398" y="512401"/>
            <a:ext cx="9841578" cy="828000"/>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41450082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1_Section Small Title White">
    <p:bg>
      <p:bgPr>
        <a:solidFill>
          <a:schemeClr val="bg1"/>
        </a:solidFill>
        <a:effectLst/>
      </p:bgPr>
    </p:bg>
    <p:spTree>
      <p:nvGrpSpPr>
        <p:cNvPr id="1" name=""/>
        <p:cNvGrpSpPr/>
        <p:nvPr/>
      </p:nvGrpSpPr>
      <p:grpSpPr>
        <a:xfrm>
          <a:off x="0" y="0"/>
          <a:ext cx="0" cy="0"/>
          <a:chOff x="0" y="0"/>
          <a:chExt cx="0" cy="0"/>
        </a:xfrm>
      </p:grpSpPr>
      <p:pic>
        <p:nvPicPr>
          <p:cNvPr id="2" name="Image 1" descr="preencoded.png">
            <a:extLst>
              <a:ext uri="{FF2B5EF4-FFF2-40B4-BE49-F238E27FC236}">
                <a16:creationId xmlns:a16="http://schemas.microsoft.com/office/drawing/2014/main" id="{D0BED7E1-7F38-DC3C-F61B-9BAC83769A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3" name="Image 0" descr="preencoded.png">
            <a:extLst>
              <a:ext uri="{FF2B5EF4-FFF2-40B4-BE49-F238E27FC236}">
                <a16:creationId xmlns:a16="http://schemas.microsoft.com/office/drawing/2014/main" id="{6A0773D4-6846-8ED5-F993-6136843A181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4" name="Rectangle 3">
            <a:extLst>
              <a:ext uri="{FF2B5EF4-FFF2-40B4-BE49-F238E27FC236}">
                <a16:creationId xmlns:a16="http://schemas.microsoft.com/office/drawing/2014/main" id="{656812DA-9604-738E-E786-31614CFC0410}"/>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8" name="Image 2" descr="preencoded.png">
            <a:extLst>
              <a:ext uri="{FF2B5EF4-FFF2-40B4-BE49-F238E27FC236}">
                <a16:creationId xmlns:a16="http://schemas.microsoft.com/office/drawing/2014/main" id="{BA359D63-1170-66FB-DB7D-1FBB34EC6585}"/>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
        <p:nvSpPr>
          <p:cNvPr id="9" name="Title 1">
            <a:extLst>
              <a:ext uri="{FF2B5EF4-FFF2-40B4-BE49-F238E27FC236}">
                <a16:creationId xmlns:a16="http://schemas.microsoft.com/office/drawing/2014/main" id="{6A157F2F-571A-96DE-AEA5-809502B2339F}"/>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1" b="1" i="0">
                <a:solidFill>
                  <a:schemeClr val="tx1"/>
                </a:solidFill>
                <a:latin typeface="Equip Extended" panose="02000503030000020004" pitchFamily="2" charset="77"/>
              </a:defRPr>
            </a:lvl1pPr>
          </a:lstStyle>
          <a:p>
            <a:r>
              <a:rPr lang="en-GB"/>
              <a:t>Edit title</a:t>
            </a:r>
            <a:endParaRPr lang="en-PT"/>
          </a:p>
        </p:txBody>
      </p:sp>
      <p:sp>
        <p:nvSpPr>
          <p:cNvPr id="10" name="Text 2">
            <a:extLst>
              <a:ext uri="{FF2B5EF4-FFF2-40B4-BE49-F238E27FC236}">
                <a16:creationId xmlns:a16="http://schemas.microsoft.com/office/drawing/2014/main" id="{03987E0A-15B2-F26D-F902-F271FCB4AB49}"/>
              </a:ext>
            </a:extLst>
          </p:cNvPr>
          <p:cNvSpPr/>
          <p:nvPr userDrawn="1"/>
        </p:nvSpPr>
        <p:spPr>
          <a:xfrm>
            <a:off x="711200" y="6112934"/>
            <a:ext cx="10795000" cy="237067"/>
          </a:xfrm>
          <a:prstGeom prst="rect">
            <a:avLst/>
          </a:prstGeom>
          <a:noFill/>
          <a:ln/>
        </p:spPr>
        <p:txBody>
          <a:bodyPr wrap="square" lIns="0" tIns="0" rIns="0" bIns="0" rtlCol="0" anchor="t"/>
          <a:lstStyle/>
          <a:p>
            <a:pPr marL="0" marR="0" lvl="0" indent="0" algn="l" defTabSz="812851" rtl="0" eaLnBrk="1" fontAlgn="auto" latinLnBrk="0" hangingPunct="1">
              <a:lnSpc>
                <a:spcPts val="1867"/>
              </a:lnSpc>
              <a:spcBef>
                <a:spcPts val="0"/>
              </a:spcBef>
              <a:spcAft>
                <a:spcPts val="800"/>
              </a:spcAft>
              <a:buClrTx/>
              <a:buSzTx/>
              <a:buFontTx/>
              <a:buNone/>
              <a:tabLst/>
              <a:defRPr/>
            </a:pPr>
            <a:r>
              <a:rPr kumimoji="0" lang="en-US" sz="1200" b="0" i="0" u="none" strike="noStrike" kern="1200" cap="none" spc="0" normalizeH="0" baseline="0" noProof="0">
                <a:ln>
                  <a:noFill/>
                </a:ln>
                <a:solidFill>
                  <a:schemeClr val="tx1"/>
                </a:solidFill>
                <a:effectLst/>
                <a:uLnTx/>
                <a:uFillTx/>
                <a:latin typeface="Equip Regular" pitchFamily="34" charset="0"/>
                <a:ea typeface="Equip Regular" pitchFamily="34" charset="-122"/>
                <a:cs typeface="Equip Regular" pitchFamily="34" charset="-120"/>
              </a:rPr>
              <a:t>© Nagarro</a:t>
            </a:r>
            <a:endParaRPr kumimoji="0" lang="en-US" sz="12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0526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7_1_Section Small Title White">
    <p:bg>
      <p:bgPr>
        <a:solidFill>
          <a:schemeClr val="bg1"/>
        </a:solidFill>
        <a:effectLst/>
      </p:bgPr>
    </p:bg>
    <p:spTree>
      <p:nvGrpSpPr>
        <p:cNvPr id="1" name=""/>
        <p:cNvGrpSpPr/>
        <p:nvPr/>
      </p:nvGrpSpPr>
      <p:grpSpPr>
        <a:xfrm>
          <a:off x="0" y="0"/>
          <a:ext cx="0" cy="0"/>
          <a:chOff x="0" y="0"/>
          <a:chExt cx="0" cy="0"/>
        </a:xfrm>
      </p:grpSpPr>
      <p:pic>
        <p:nvPicPr>
          <p:cNvPr id="2" name="Image 1" descr="preencoded.png">
            <a:extLst>
              <a:ext uri="{FF2B5EF4-FFF2-40B4-BE49-F238E27FC236}">
                <a16:creationId xmlns:a16="http://schemas.microsoft.com/office/drawing/2014/main" id="{D0BED7E1-7F38-DC3C-F61B-9BAC83769A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3" name="Image 0" descr="preencoded.png">
            <a:extLst>
              <a:ext uri="{FF2B5EF4-FFF2-40B4-BE49-F238E27FC236}">
                <a16:creationId xmlns:a16="http://schemas.microsoft.com/office/drawing/2014/main" id="{6A0773D4-6846-8ED5-F993-6136843A181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5" name="Text Placeholder 7">
            <a:extLst>
              <a:ext uri="{FF2B5EF4-FFF2-40B4-BE49-F238E27FC236}">
                <a16:creationId xmlns:a16="http://schemas.microsoft.com/office/drawing/2014/main" id="{6FB9F2D9-0CBA-AC04-78A6-11DCCE306B1F}"/>
              </a:ext>
            </a:extLst>
          </p:cNvPr>
          <p:cNvSpPr>
            <a:spLocks noGrp="1"/>
          </p:cNvSpPr>
          <p:nvPr>
            <p:ph type="body" sz="quarter" idx="10" hasCustomPrompt="1"/>
          </p:nvPr>
        </p:nvSpPr>
        <p:spPr>
          <a:xfrm>
            <a:off x="639387" y="5876516"/>
            <a:ext cx="9668395" cy="498475"/>
          </a:xfrm>
        </p:spPr>
        <p:txBody>
          <a:bodyPr anchor="ctr">
            <a:normAutofit/>
          </a:bodyPr>
          <a:lstStyle>
            <a:lvl1pPr marL="0" indent="0">
              <a:buNone/>
              <a:defRPr sz="1000" b="0" i="0">
                <a:solidFill>
                  <a:schemeClr val="tx1"/>
                </a:solidFill>
                <a:latin typeface="Equip Extended Light" panose="02000503000000020004" pitchFamily="2" charset="77"/>
              </a:defRPr>
            </a:lvl1pPr>
          </a:lstStyle>
          <a:p>
            <a:pPr lvl="0"/>
            <a:r>
              <a:rPr lang="en-GB"/>
              <a:t>Edit Footnote</a:t>
            </a:r>
          </a:p>
        </p:txBody>
      </p:sp>
      <p:sp>
        <p:nvSpPr>
          <p:cNvPr id="6" name="Title 1">
            <a:extLst>
              <a:ext uri="{FF2B5EF4-FFF2-40B4-BE49-F238E27FC236}">
                <a16:creationId xmlns:a16="http://schemas.microsoft.com/office/drawing/2014/main" id="{ADB688A3-B9B1-61BB-D09E-100EE1A1716A}"/>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tx1"/>
                </a:solidFill>
                <a:latin typeface="Equip Extended" panose="02000503030000020004" pitchFamily="2" charset="77"/>
              </a:defRPr>
            </a:lvl1pPr>
          </a:lstStyle>
          <a:p>
            <a:r>
              <a:rPr lang="en-GB"/>
              <a:t>Edit title</a:t>
            </a:r>
            <a:endParaRPr lang="en-PT"/>
          </a:p>
        </p:txBody>
      </p:sp>
      <p:sp>
        <p:nvSpPr>
          <p:cNvPr id="7" name="Text Placeholder 7">
            <a:extLst>
              <a:ext uri="{FF2B5EF4-FFF2-40B4-BE49-F238E27FC236}">
                <a16:creationId xmlns:a16="http://schemas.microsoft.com/office/drawing/2014/main" id="{BC4558C7-43B2-68C1-CE5A-3E96423B5D67}"/>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a:t>Edit description</a:t>
            </a:r>
          </a:p>
        </p:txBody>
      </p:sp>
      <p:pic>
        <p:nvPicPr>
          <p:cNvPr id="8" name="Image 2" descr="preencoded.png">
            <a:extLst>
              <a:ext uri="{FF2B5EF4-FFF2-40B4-BE49-F238E27FC236}">
                <a16:creationId xmlns:a16="http://schemas.microsoft.com/office/drawing/2014/main" id="{BA359D63-1170-66FB-DB7D-1FBB34EC6585}"/>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Tree>
    <p:extLst>
      <p:ext uri="{BB962C8B-B14F-4D97-AF65-F5344CB8AC3E}">
        <p14:creationId xmlns:p14="http://schemas.microsoft.com/office/powerpoint/2010/main" val="20896197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1_Section Small Title Whit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6685EC-2989-0046-2569-BF4CB0114825}"/>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
        <p:nvSpPr>
          <p:cNvPr id="7" name="Text Placeholder 8">
            <a:extLst>
              <a:ext uri="{FF2B5EF4-FFF2-40B4-BE49-F238E27FC236}">
                <a16:creationId xmlns:a16="http://schemas.microsoft.com/office/drawing/2014/main" id="{656B39C2-0C59-8094-3136-4FCED66A1535}"/>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2171018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6_1_Section Small Title Whit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183E20-B236-4D35-EB27-14035CA8A7B5}"/>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Tree>
    <p:extLst>
      <p:ext uri="{BB962C8B-B14F-4D97-AF65-F5344CB8AC3E}">
        <p14:creationId xmlns:p14="http://schemas.microsoft.com/office/powerpoint/2010/main" val="20901314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1_Section Small Title White">
    <p:bg>
      <p:bgPr>
        <a:solidFill>
          <a:schemeClr val="bg1"/>
        </a:solidFill>
        <a:effectLst/>
      </p:bgPr>
    </p:bg>
    <p:spTree>
      <p:nvGrpSpPr>
        <p:cNvPr id="1" name=""/>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22962A1D-8814-7D40-A2E0-5522B08A3EF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E06900F1-83A9-ACE9-818B-7B383C7B6D2D}"/>
              </a:ext>
            </a:extLst>
          </p:cNvPr>
          <p:cNvSpPr/>
          <p:nvPr userDrawn="1"/>
        </p:nvSpPr>
        <p:spPr>
          <a:xfrm>
            <a:off x="0" y="1"/>
            <a:ext cx="12192000" cy="6857999"/>
          </a:xfrm>
          <a:prstGeom prst="rect">
            <a:avLst/>
          </a:prstGeom>
          <a:solidFill>
            <a:schemeClr val="bg1">
              <a:alpha val="653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ctangle 2">
            <a:extLst>
              <a:ext uri="{FF2B5EF4-FFF2-40B4-BE49-F238E27FC236}">
                <a16:creationId xmlns:a16="http://schemas.microsoft.com/office/drawing/2014/main" id="{C96FF550-F677-D963-9EC7-0AC5771FA02B}"/>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5" name="Text Placeholder 8">
            <a:extLst>
              <a:ext uri="{FF2B5EF4-FFF2-40B4-BE49-F238E27FC236}">
                <a16:creationId xmlns:a16="http://schemas.microsoft.com/office/drawing/2014/main" id="{C3DAF4A5-95F4-97EE-2276-284727776A34}"/>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29562709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4_1_Section Small Title White">
    <p:bg>
      <p:bgPr>
        <a:solidFill>
          <a:schemeClr val="bg1"/>
        </a:solidFill>
        <a:effectLst/>
      </p:bgPr>
    </p:bg>
    <p:spTree>
      <p:nvGrpSpPr>
        <p:cNvPr id="1" name=""/>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22962A1D-8814-7D40-A2E0-5522B08A3EF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E06900F1-83A9-ACE9-818B-7B383C7B6D2D}"/>
              </a:ext>
            </a:extLst>
          </p:cNvPr>
          <p:cNvSpPr/>
          <p:nvPr userDrawn="1"/>
        </p:nvSpPr>
        <p:spPr>
          <a:xfrm>
            <a:off x="0" y="1"/>
            <a:ext cx="12192000" cy="6857999"/>
          </a:xfrm>
          <a:prstGeom prst="rect">
            <a:avLst/>
          </a:prstGeom>
          <a:solidFill>
            <a:schemeClr val="bg1">
              <a:alpha val="653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Rectangle 3">
            <a:extLst>
              <a:ext uri="{FF2B5EF4-FFF2-40B4-BE49-F238E27FC236}">
                <a16:creationId xmlns:a16="http://schemas.microsoft.com/office/drawing/2014/main" id="{78DA58C7-0DC0-7C85-2554-0646AEF9B4D3}"/>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3" name="Graphic 2">
            <a:extLst>
              <a:ext uri="{FF2B5EF4-FFF2-40B4-BE49-F238E27FC236}">
                <a16:creationId xmlns:a16="http://schemas.microsoft.com/office/drawing/2014/main" id="{2339AEBF-4666-5271-7A26-E0C3B1D98EF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Tree>
    <p:extLst>
      <p:ext uri="{BB962C8B-B14F-4D97-AF65-F5344CB8AC3E}">
        <p14:creationId xmlns:p14="http://schemas.microsoft.com/office/powerpoint/2010/main" val="12370826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5_1_Section Small Title Whit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C585FD-EF27-C103-9048-C387051977B0}"/>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3" name="Graphic 2">
            <a:extLst>
              <a:ext uri="{FF2B5EF4-FFF2-40B4-BE49-F238E27FC236}">
                <a16:creationId xmlns:a16="http://schemas.microsoft.com/office/drawing/2014/main" id="{2339AEBF-4666-5271-7A26-E0C3B1D98E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2" y="379904"/>
            <a:ext cx="813599" cy="715078"/>
          </a:xfrm>
          <a:prstGeom prst="rect">
            <a:avLst/>
          </a:prstGeom>
        </p:spPr>
      </p:pic>
    </p:spTree>
    <p:extLst>
      <p:ext uri="{BB962C8B-B14F-4D97-AF65-F5344CB8AC3E}">
        <p14:creationId xmlns:p14="http://schemas.microsoft.com/office/powerpoint/2010/main" val="11135168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1_Section Small Title White">
    <p:bg>
      <p:bgPr>
        <a:solidFill>
          <a:schemeClr val="bg1"/>
        </a:solidFill>
        <a:effectLst/>
      </p:bgPr>
    </p:bg>
    <p:spTree>
      <p:nvGrpSpPr>
        <p:cNvPr id="1" name=""/>
        <p:cNvGrpSpPr/>
        <p:nvPr/>
      </p:nvGrpSpPr>
      <p:grpSpPr>
        <a:xfrm>
          <a:off x="0" y="0"/>
          <a:ext cx="0" cy="0"/>
          <a:chOff x="0" y="0"/>
          <a:chExt cx="0" cy="0"/>
        </a:xfrm>
      </p:grpSpPr>
      <p:pic>
        <p:nvPicPr>
          <p:cNvPr id="5" name="Image 0" descr="preencoded.png">
            <a:extLst>
              <a:ext uri="{FF2B5EF4-FFF2-40B4-BE49-F238E27FC236}">
                <a16:creationId xmlns:a16="http://schemas.microsoft.com/office/drawing/2014/main" id="{2633EABA-D9CB-AF3B-A751-89C02C85D0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B0C671EF-DD67-18A8-E5D1-7B5A3FBAA60B}"/>
              </a:ext>
            </a:extLst>
          </p:cNvPr>
          <p:cNvSpPr/>
          <p:nvPr userDrawn="1"/>
        </p:nvSpPr>
        <p:spPr>
          <a:xfrm>
            <a:off x="0" y="1"/>
            <a:ext cx="12192000" cy="6857999"/>
          </a:xfrm>
          <a:prstGeom prst="rect">
            <a:avLst/>
          </a:prstGeom>
          <a:solidFill>
            <a:schemeClr val="bg1">
              <a:alpha val="3110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ctangle 2">
            <a:extLst>
              <a:ext uri="{FF2B5EF4-FFF2-40B4-BE49-F238E27FC236}">
                <a16:creationId xmlns:a16="http://schemas.microsoft.com/office/drawing/2014/main" id="{8AF34D94-F793-FF1D-7972-3B77647E2B6C}"/>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7" name="Text Placeholder 8">
            <a:extLst>
              <a:ext uri="{FF2B5EF4-FFF2-40B4-BE49-F238E27FC236}">
                <a16:creationId xmlns:a16="http://schemas.microsoft.com/office/drawing/2014/main" id="{ACEC53D4-908F-7B85-5FDC-96D4E3C253C1}"/>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305710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32"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6">
                <a:solidFill>
                  <a:schemeClr val="tx1">
                    <a:tint val="75000"/>
                  </a:schemeClr>
                </a:solidFill>
              </a:defRPr>
            </a:lvl1pPr>
            <a:lvl2pPr marL="609422" indent="0">
              <a:buNone/>
              <a:defRPr sz="2399">
                <a:solidFill>
                  <a:schemeClr val="tx1">
                    <a:tint val="75000"/>
                  </a:schemeClr>
                </a:solidFill>
              </a:defRPr>
            </a:lvl2pPr>
            <a:lvl3pPr marL="1218845" indent="0">
              <a:buNone/>
              <a:defRPr sz="2133">
                <a:solidFill>
                  <a:schemeClr val="tx1">
                    <a:tint val="75000"/>
                  </a:schemeClr>
                </a:solidFill>
              </a:defRPr>
            </a:lvl3pPr>
            <a:lvl4pPr marL="1828267" indent="0">
              <a:buNone/>
              <a:defRPr sz="1866">
                <a:solidFill>
                  <a:schemeClr val="tx1">
                    <a:tint val="75000"/>
                  </a:schemeClr>
                </a:solidFill>
              </a:defRPr>
            </a:lvl4pPr>
            <a:lvl5pPr marL="2437689" indent="0">
              <a:buNone/>
              <a:defRPr sz="1866">
                <a:solidFill>
                  <a:schemeClr val="tx1">
                    <a:tint val="75000"/>
                  </a:schemeClr>
                </a:solidFill>
              </a:defRPr>
            </a:lvl5pPr>
            <a:lvl6pPr marL="3047111" indent="0">
              <a:buNone/>
              <a:defRPr sz="1866">
                <a:solidFill>
                  <a:schemeClr val="tx1">
                    <a:tint val="75000"/>
                  </a:schemeClr>
                </a:solidFill>
              </a:defRPr>
            </a:lvl6pPr>
            <a:lvl7pPr marL="3656534" indent="0">
              <a:buNone/>
              <a:defRPr sz="1866">
                <a:solidFill>
                  <a:schemeClr val="tx1">
                    <a:tint val="75000"/>
                  </a:schemeClr>
                </a:solidFill>
              </a:defRPr>
            </a:lvl7pPr>
            <a:lvl8pPr marL="4265955" indent="0">
              <a:buNone/>
              <a:defRPr sz="1866">
                <a:solidFill>
                  <a:schemeClr val="tx1">
                    <a:tint val="75000"/>
                  </a:schemeClr>
                </a:solidFill>
              </a:defRPr>
            </a:lvl8pPr>
            <a:lvl9pPr marL="4875378"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8/27/2023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13489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3_1_Section Small Title White">
    <p:bg>
      <p:bgPr>
        <a:solidFill>
          <a:schemeClr val="bg1"/>
        </a:solidFill>
        <a:effectLst/>
      </p:bgPr>
    </p:bg>
    <p:spTree>
      <p:nvGrpSpPr>
        <p:cNvPr id="1" name=""/>
        <p:cNvGrpSpPr/>
        <p:nvPr/>
      </p:nvGrpSpPr>
      <p:grpSpPr>
        <a:xfrm>
          <a:off x="0" y="0"/>
          <a:ext cx="0" cy="0"/>
          <a:chOff x="0" y="0"/>
          <a:chExt cx="0" cy="0"/>
        </a:xfrm>
      </p:grpSpPr>
      <p:pic>
        <p:nvPicPr>
          <p:cNvPr id="5" name="Image 0" descr="preencoded.png">
            <a:extLst>
              <a:ext uri="{FF2B5EF4-FFF2-40B4-BE49-F238E27FC236}">
                <a16:creationId xmlns:a16="http://schemas.microsoft.com/office/drawing/2014/main" id="{2633EABA-D9CB-AF3B-A751-89C02C85D0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B48D0904-9D58-F8CF-3CB8-60EBA38A1CC1}"/>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sp>
        <p:nvSpPr>
          <p:cNvPr id="2" name="Rectangle 1">
            <a:extLst>
              <a:ext uri="{FF2B5EF4-FFF2-40B4-BE49-F238E27FC236}">
                <a16:creationId xmlns:a16="http://schemas.microsoft.com/office/drawing/2014/main" id="{B0C671EF-DD67-18A8-E5D1-7B5A3FBAA60B}"/>
              </a:ext>
            </a:extLst>
          </p:cNvPr>
          <p:cNvSpPr/>
          <p:nvPr userDrawn="1"/>
        </p:nvSpPr>
        <p:spPr>
          <a:xfrm>
            <a:off x="0" y="1"/>
            <a:ext cx="12192000" cy="6857999"/>
          </a:xfrm>
          <a:prstGeom prst="rect">
            <a:avLst/>
          </a:prstGeom>
          <a:solidFill>
            <a:schemeClr val="bg1">
              <a:alpha val="3110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id="{AAE49A2D-F6C6-F1D6-6C1C-A65BFAAAB62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Tree>
    <p:extLst>
      <p:ext uri="{BB962C8B-B14F-4D97-AF65-F5344CB8AC3E}">
        <p14:creationId xmlns:p14="http://schemas.microsoft.com/office/powerpoint/2010/main" val="28498187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1_Section Small Title White">
    <p:bg>
      <p:bgPr>
        <a:solidFill>
          <a:schemeClr val="bg1"/>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B7DEE25-80D2-541B-7FB4-B66D3FDF699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236134"/>
            <a:ext cx="12192000" cy="5621867"/>
          </a:xfrm>
          <a:prstGeom prst="rect">
            <a:avLst/>
          </a:prstGeom>
        </p:spPr>
      </p:pic>
      <p:sp>
        <p:nvSpPr>
          <p:cNvPr id="3" name="Rectangle 2">
            <a:extLst>
              <a:ext uri="{FF2B5EF4-FFF2-40B4-BE49-F238E27FC236}">
                <a16:creationId xmlns:a16="http://schemas.microsoft.com/office/drawing/2014/main" id="{176E4D54-BA80-4CD9-30CE-624B69FB6D7D}"/>
              </a:ext>
            </a:extLst>
          </p:cNvPr>
          <p:cNvSpPr/>
          <p:nvPr userDrawn="1"/>
        </p:nvSpPr>
        <p:spPr>
          <a:xfrm>
            <a:off x="0" y="1"/>
            <a:ext cx="12192000" cy="6857999"/>
          </a:xfrm>
          <a:prstGeom prst="rect">
            <a:avLst/>
          </a:prstGeom>
          <a:solidFill>
            <a:schemeClr val="bg1">
              <a:alpha val="6500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Rectangle 4">
            <a:extLst>
              <a:ext uri="{FF2B5EF4-FFF2-40B4-BE49-F238E27FC236}">
                <a16:creationId xmlns:a16="http://schemas.microsoft.com/office/drawing/2014/main" id="{5773C7E6-97DC-6740-AFBD-EC4D0B3ECEF2}"/>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7" name="Text Placeholder 8">
            <a:extLst>
              <a:ext uri="{FF2B5EF4-FFF2-40B4-BE49-F238E27FC236}">
                <a16:creationId xmlns:a16="http://schemas.microsoft.com/office/drawing/2014/main" id="{E6EACFFD-91FE-9C1C-9348-9F308EF1CEDE}"/>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35024592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1_Section Small Title White">
    <p:bg>
      <p:bgPr>
        <a:solidFill>
          <a:schemeClr val="bg1"/>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6" name="Image 2" descr="preencoded.png">
            <a:extLst>
              <a:ext uri="{FF2B5EF4-FFF2-40B4-BE49-F238E27FC236}">
                <a16:creationId xmlns:a16="http://schemas.microsoft.com/office/drawing/2014/main" id="{621F2081-FBCA-E655-12ED-F60572CAFB8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1905001"/>
            <a:ext cx="12192000" cy="4622515"/>
          </a:xfrm>
          <a:prstGeom prst="rect">
            <a:avLst/>
          </a:prstGeom>
        </p:spPr>
      </p:pic>
      <p:sp>
        <p:nvSpPr>
          <p:cNvPr id="2" name="Text Placeholder 8">
            <a:extLst>
              <a:ext uri="{FF2B5EF4-FFF2-40B4-BE49-F238E27FC236}">
                <a16:creationId xmlns:a16="http://schemas.microsoft.com/office/drawing/2014/main" id="{9B015CFA-7E9F-2D87-7ECC-0053B6D1D8E4}"/>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23059284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1_Section Small Title White">
    <p:bg>
      <p:bgPr>
        <a:solidFill>
          <a:schemeClr val="bg1"/>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2" name="Image 2" descr="preencoded.png">
            <a:extLst>
              <a:ext uri="{FF2B5EF4-FFF2-40B4-BE49-F238E27FC236}">
                <a16:creationId xmlns:a16="http://schemas.microsoft.com/office/drawing/2014/main" id="{A1FE4C1C-8780-9042-9415-8974E0868DD0}"/>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rot="1534703">
            <a:off x="1600856" y="688872"/>
            <a:ext cx="5130805" cy="1396942"/>
          </a:xfrm>
          <a:prstGeom prst="rect">
            <a:avLst/>
          </a:prstGeom>
        </p:spPr>
      </p:pic>
      <p:sp>
        <p:nvSpPr>
          <p:cNvPr id="9" name="Text Placeholder 8">
            <a:extLst>
              <a:ext uri="{FF2B5EF4-FFF2-40B4-BE49-F238E27FC236}">
                <a16:creationId xmlns:a16="http://schemas.microsoft.com/office/drawing/2014/main" id="{FAD584CB-0E5A-4297-9083-959626EB116A}"/>
              </a:ext>
            </a:extLst>
          </p:cNvPr>
          <p:cNvSpPr>
            <a:spLocks noGrp="1"/>
          </p:cNvSpPr>
          <p:nvPr>
            <p:ph type="body" sz="quarter" idx="11"/>
          </p:nvPr>
        </p:nvSpPr>
        <p:spPr>
          <a:xfrm>
            <a:off x="627063" y="2430463"/>
            <a:ext cx="6323012" cy="2970212"/>
          </a:xfrm>
        </p:spPr>
        <p:txBody>
          <a:bodyPr anchor="ctr">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Click to edit </a:t>
            </a:r>
          </a:p>
          <a:p>
            <a:pPr lvl="0"/>
            <a:r>
              <a:rPr lang="en-GB"/>
              <a:t>Master text styles</a:t>
            </a:r>
            <a:endParaRPr lang="en-US"/>
          </a:p>
        </p:txBody>
      </p:sp>
    </p:spTree>
    <p:extLst>
      <p:ext uri="{BB962C8B-B14F-4D97-AF65-F5344CB8AC3E}">
        <p14:creationId xmlns:p14="http://schemas.microsoft.com/office/powerpoint/2010/main" val="17983306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2_1_Section Small Title White">
    <p:bg>
      <p:bgPr>
        <a:solidFill>
          <a:schemeClr val="accent4"/>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Tree>
    <p:extLst>
      <p:ext uri="{BB962C8B-B14F-4D97-AF65-F5344CB8AC3E}">
        <p14:creationId xmlns:p14="http://schemas.microsoft.com/office/powerpoint/2010/main" val="13251525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4_1_Section Small Title White">
    <p:bg>
      <p:bgPr>
        <a:solidFill>
          <a:schemeClr val="accent4"/>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
        <p:nvSpPr>
          <p:cNvPr id="5" name="Text Placeholder 8">
            <a:extLst>
              <a:ext uri="{FF2B5EF4-FFF2-40B4-BE49-F238E27FC236}">
                <a16:creationId xmlns:a16="http://schemas.microsoft.com/office/drawing/2014/main" id="{B9E3F643-7ACF-9FF7-C079-E183BBB2A9B7}"/>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solidFill>
                  <a:schemeClr val="bg1"/>
                </a:solidFill>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39376201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1_1_Section Small Title White">
    <p:bg>
      <p:bgPr>
        <a:solidFill>
          <a:schemeClr val="accent4"/>
        </a:solidFill>
        <a:effectLst/>
      </p:bgPr>
    </p:bg>
    <p:spTree>
      <p:nvGrpSpPr>
        <p:cNvPr id="1" name=""/>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22962A1D-8814-7D40-A2E0-5522B08A3EF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2" name="Text Placeholder 4">
            <a:extLst>
              <a:ext uri="{FF2B5EF4-FFF2-40B4-BE49-F238E27FC236}">
                <a16:creationId xmlns:a16="http://schemas.microsoft.com/office/drawing/2014/main" id="{4CE4A81D-335D-4ED4-8F91-3149A07C593C}"/>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16422862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5_1_Section Small Title White">
    <p:bg>
      <p:bgPr>
        <a:solidFill>
          <a:schemeClr val="accent4"/>
        </a:solidFill>
        <a:effectLst/>
      </p:bgPr>
    </p:bg>
    <p:spTree>
      <p:nvGrpSpPr>
        <p:cNvPr id="1" name=""/>
        <p:cNvGrpSpPr/>
        <p:nvPr/>
      </p:nvGrpSpPr>
      <p:grpSpPr>
        <a:xfrm>
          <a:off x="0" y="0"/>
          <a:ext cx="0" cy="0"/>
          <a:chOff x="0" y="0"/>
          <a:chExt cx="0" cy="0"/>
        </a:xfrm>
      </p:grpSpPr>
      <p:pic>
        <p:nvPicPr>
          <p:cNvPr id="5" name="Image 0" descr="preencoded.png">
            <a:extLst>
              <a:ext uri="{FF2B5EF4-FFF2-40B4-BE49-F238E27FC236}">
                <a16:creationId xmlns:a16="http://schemas.microsoft.com/office/drawing/2014/main" id="{2633EABA-D9CB-AF3B-A751-89C02C85D0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6" name="Text Placeholder 4">
            <a:extLst>
              <a:ext uri="{FF2B5EF4-FFF2-40B4-BE49-F238E27FC236}">
                <a16:creationId xmlns:a16="http://schemas.microsoft.com/office/drawing/2014/main" id="{ED8DCD9B-B1DB-BCDF-8B70-281743BE5D25}"/>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11445006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6_1_Section Small Title White">
    <p:bg>
      <p:bgPr>
        <a:solidFill>
          <a:schemeClr val="accent4"/>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B7DEE25-80D2-541B-7FB4-B66D3FDF699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236134"/>
            <a:ext cx="12192000" cy="5621867"/>
          </a:xfrm>
          <a:prstGeom prst="rect">
            <a:avLst/>
          </a:prstGeom>
        </p:spPr>
      </p:pic>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6" name="Text Placeholder 4">
            <a:extLst>
              <a:ext uri="{FF2B5EF4-FFF2-40B4-BE49-F238E27FC236}">
                <a16:creationId xmlns:a16="http://schemas.microsoft.com/office/drawing/2014/main" id="{4677F083-569C-7386-0AF0-EF6F9D0744B5}"/>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31753129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7_1_Section Small Title White">
    <p:bg>
      <p:bgPr>
        <a:solidFill>
          <a:schemeClr val="accent4"/>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6" name="Image 2" descr="preencoded.png">
            <a:extLst>
              <a:ext uri="{FF2B5EF4-FFF2-40B4-BE49-F238E27FC236}">
                <a16:creationId xmlns:a16="http://schemas.microsoft.com/office/drawing/2014/main" id="{621F2081-FBCA-E655-12ED-F60572CAFB8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1905001"/>
            <a:ext cx="12192000" cy="4622515"/>
          </a:xfrm>
          <a:prstGeom prst="rect">
            <a:avLst/>
          </a:prstGeom>
        </p:spPr>
      </p:pic>
      <p:sp>
        <p:nvSpPr>
          <p:cNvPr id="5" name="Text Placeholder 4">
            <a:extLst>
              <a:ext uri="{FF2B5EF4-FFF2-40B4-BE49-F238E27FC236}">
                <a16:creationId xmlns:a16="http://schemas.microsoft.com/office/drawing/2014/main" id="{A91FABBB-F331-60AF-102A-BABBA05E1BDE}"/>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192475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8/27/2023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93534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8_1_Section Small Title White">
    <p:bg>
      <p:bgPr>
        <a:solidFill>
          <a:schemeClr val="accent4"/>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2" name="Image 2" descr="preencoded.png">
            <a:extLst>
              <a:ext uri="{FF2B5EF4-FFF2-40B4-BE49-F238E27FC236}">
                <a16:creationId xmlns:a16="http://schemas.microsoft.com/office/drawing/2014/main" id="{A1FE4C1C-8780-9042-9415-8974E0868DD0}"/>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rot="1534703">
            <a:off x="1600856" y="688872"/>
            <a:ext cx="5130805" cy="1396942"/>
          </a:xfrm>
          <a:prstGeom prst="rect">
            <a:avLst/>
          </a:prstGeom>
        </p:spPr>
      </p:pic>
      <p:sp>
        <p:nvSpPr>
          <p:cNvPr id="6" name="Text Placeholder 4">
            <a:extLst>
              <a:ext uri="{FF2B5EF4-FFF2-40B4-BE49-F238E27FC236}">
                <a16:creationId xmlns:a16="http://schemas.microsoft.com/office/drawing/2014/main" id="{FB3E7CB7-2958-91EA-27C9-DB576AA9C696}"/>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23116960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2_Section Small Title Blue">
    <p:bg>
      <p:bgPr>
        <a:solidFill>
          <a:srgbClr val="09294D"/>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36180600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1_Title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7F394C-3BBE-A598-F6C6-8A62EC7D2867}"/>
              </a:ext>
            </a:extLst>
          </p:cNvPr>
          <p:cNvSpPr/>
          <p:nvPr userDrawn="1"/>
        </p:nvSpPr>
        <p:spPr>
          <a:xfrm>
            <a:off x="0" y="0"/>
            <a:ext cx="12192000" cy="6858000"/>
          </a:xfrm>
          <a:prstGeom prst="rect">
            <a:avLst/>
          </a:prstGeom>
          <a:solidFill>
            <a:srgbClr val="050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2">
            <a:extLst>
              <a:ext uri="{FF2B5EF4-FFF2-40B4-BE49-F238E27FC236}">
                <a16:creationId xmlns:a16="http://schemas.microsoft.com/office/drawing/2014/main" id="{8A35ACBC-B4E6-6A86-E55F-F1CBF87F986C}"/>
              </a:ext>
            </a:extLst>
          </p:cNvPr>
          <p:cNvSpPr/>
          <p:nvPr userDrawn="1"/>
        </p:nvSpPr>
        <p:spPr>
          <a:xfrm>
            <a:off x="711200" y="6112934"/>
            <a:ext cx="10795000" cy="237067"/>
          </a:xfrm>
          <a:prstGeom prst="rect">
            <a:avLst/>
          </a:prstGeom>
          <a:noFill/>
          <a:ln/>
        </p:spPr>
        <p:txBody>
          <a:bodyPr wrap="square" lIns="0" tIns="0" rIns="0" bIns="0" rtlCol="0" anchor="t"/>
          <a:lstStyle/>
          <a:p>
            <a:pPr marL="0" marR="0" lvl="0" indent="0" algn="l" defTabSz="812851" rtl="0" eaLnBrk="1" fontAlgn="auto" latinLnBrk="0" hangingPunct="1">
              <a:lnSpc>
                <a:spcPts val="1867"/>
              </a:lnSpc>
              <a:spcBef>
                <a:spcPts val="0"/>
              </a:spcBef>
              <a:spcAft>
                <a:spcPts val="800"/>
              </a:spcAft>
              <a:buClrTx/>
              <a:buSzTx/>
              <a:buFontTx/>
              <a:buNone/>
              <a:tabLst/>
              <a:defRPr/>
            </a:pPr>
            <a:r>
              <a:rPr kumimoji="0" lang="en-US" sz="1200" b="0" i="0" u="none" strike="noStrike" kern="1200" cap="none" spc="0" normalizeH="0" baseline="0" noProof="0">
                <a:ln>
                  <a:noFill/>
                </a:ln>
                <a:solidFill>
                  <a:srgbClr val="C4C9D2"/>
                </a:solidFill>
                <a:effectLst/>
                <a:uLnTx/>
                <a:uFillTx/>
                <a:latin typeface="Equip Regular" pitchFamily="34" charset="0"/>
                <a:ea typeface="Equip Regular" pitchFamily="34" charset="-122"/>
                <a:cs typeface="Equip Regular" pitchFamily="34" charset="-120"/>
              </a:rPr>
              <a:t>© Nagarro</a:t>
            </a: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 name="Image 0" descr="preencoded.png">
            <a:extLst>
              <a:ext uri="{FF2B5EF4-FFF2-40B4-BE49-F238E27FC236}">
                <a16:creationId xmlns:a16="http://schemas.microsoft.com/office/drawing/2014/main" id="{9A7FABB7-1FA6-FC8B-7152-9E42511B0E8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5973296"/>
          </a:xfrm>
          <a:prstGeom prst="rect">
            <a:avLst/>
          </a:prstGeom>
        </p:spPr>
      </p:pic>
      <p:sp>
        <p:nvSpPr>
          <p:cNvPr id="5" name="Text 0">
            <a:extLst>
              <a:ext uri="{FF2B5EF4-FFF2-40B4-BE49-F238E27FC236}">
                <a16:creationId xmlns:a16="http://schemas.microsoft.com/office/drawing/2014/main" id="{EC819B70-0FB4-71F6-FBDC-3942CDAD8BA6}"/>
              </a:ext>
            </a:extLst>
          </p:cNvPr>
          <p:cNvSpPr/>
          <p:nvPr userDrawn="1"/>
        </p:nvSpPr>
        <p:spPr>
          <a:xfrm>
            <a:off x="711200" y="6112934"/>
            <a:ext cx="10795000" cy="237067"/>
          </a:xfrm>
          <a:prstGeom prst="rect">
            <a:avLst/>
          </a:prstGeom>
          <a:noFill/>
          <a:ln/>
        </p:spPr>
        <p:txBody>
          <a:bodyPr wrap="square" lIns="0" tIns="0" rIns="0" bIns="0" rtlCol="0" anchor="t"/>
          <a:lstStyle/>
          <a:p>
            <a:pPr defTabSz="812851">
              <a:lnSpc>
                <a:spcPts val="1867"/>
              </a:lnSpc>
              <a:spcAft>
                <a:spcPts val="800"/>
              </a:spcAft>
            </a:pPr>
            <a:r>
              <a:rPr lang="en-US" sz="1200">
                <a:solidFill>
                  <a:srgbClr val="C4C9D2"/>
                </a:solidFill>
                <a:latin typeface="Equip Regular" pitchFamily="34" charset="0"/>
                <a:ea typeface="Equip Regular" pitchFamily="34" charset="-122"/>
                <a:cs typeface="Equip Regular" pitchFamily="34" charset="-120"/>
              </a:rPr>
              <a:t>© Nagarro</a:t>
            </a:r>
            <a:endParaRPr lang="en-US" sz="1200">
              <a:solidFill>
                <a:prstClr val="black"/>
              </a:solidFill>
              <a:latin typeface="Calibri" panose="020F0502020204030204"/>
            </a:endParaRPr>
          </a:p>
        </p:txBody>
      </p:sp>
      <p:sp>
        <p:nvSpPr>
          <p:cNvPr id="6" name="Text 1">
            <a:extLst>
              <a:ext uri="{FF2B5EF4-FFF2-40B4-BE49-F238E27FC236}">
                <a16:creationId xmlns:a16="http://schemas.microsoft.com/office/drawing/2014/main" id="{94001BB7-9AFC-F57E-E08E-FBC384A9C800}"/>
              </a:ext>
            </a:extLst>
          </p:cNvPr>
          <p:cNvSpPr/>
          <p:nvPr userDrawn="1"/>
        </p:nvSpPr>
        <p:spPr>
          <a:xfrm>
            <a:off x="8305801" y="3259668"/>
            <a:ext cx="1938867" cy="338667"/>
          </a:xfrm>
          <a:prstGeom prst="rect">
            <a:avLst/>
          </a:prstGeom>
          <a:noFill/>
          <a:ln/>
        </p:spPr>
        <p:txBody>
          <a:bodyPr wrap="square" lIns="0" tIns="0" rIns="0" bIns="0" rtlCol="0" anchor="t"/>
          <a:lstStyle/>
          <a:p>
            <a:pPr defTabSz="812851">
              <a:lnSpc>
                <a:spcPts val="2667"/>
              </a:lnSpc>
            </a:pPr>
            <a:r>
              <a:rPr lang="en-US" sz="2667">
                <a:solidFill>
                  <a:srgbClr val="FFFFFF"/>
                </a:solidFill>
                <a:latin typeface="Equip Extended Medium" pitchFamily="34" charset="0"/>
                <a:ea typeface="Equip Extended Medium" pitchFamily="34" charset="-122"/>
                <a:cs typeface="Equip Extended Medium" pitchFamily="34" charset="-120"/>
              </a:rPr>
              <a:t>Thank you.</a:t>
            </a:r>
            <a:endParaRPr lang="en-US" sz="2667">
              <a:solidFill>
                <a:prstClr val="black"/>
              </a:solidFill>
              <a:latin typeface="Calibri" panose="020F0502020204030204"/>
            </a:endParaRPr>
          </a:p>
        </p:txBody>
      </p:sp>
      <p:pic>
        <p:nvPicPr>
          <p:cNvPr id="8" name="Image 1" descr="preencoded.png">
            <a:extLst>
              <a:ext uri="{FF2B5EF4-FFF2-40B4-BE49-F238E27FC236}">
                <a16:creationId xmlns:a16="http://schemas.microsoft.com/office/drawing/2014/main" id="{71F8DD4A-3E23-CD6C-47B2-EB243555DE8F}"/>
              </a:ext>
            </a:extLst>
          </p:cNvPr>
          <p:cNvPicPr>
            <a:picLocks noChangeAspect="1"/>
          </p:cNvPicPr>
          <p:nvPr userDrawn="1"/>
        </p:nvPicPr>
        <p:blipFill>
          <a:blip r:embed="rId4"/>
          <a:srcRect/>
          <a:stretch/>
        </p:blipFill>
        <p:spPr>
          <a:xfrm>
            <a:off x="0" y="0"/>
            <a:ext cx="12192000" cy="6858000"/>
          </a:xfrm>
          <a:prstGeom prst="rect">
            <a:avLst/>
          </a:prstGeom>
        </p:spPr>
      </p:pic>
    </p:spTree>
    <p:extLst>
      <p:ext uri="{BB962C8B-B14F-4D97-AF65-F5344CB8AC3E}">
        <p14:creationId xmlns:p14="http://schemas.microsoft.com/office/powerpoint/2010/main" val="12314594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1_Title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7F394C-3BBE-A598-F6C6-8A62EC7D28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2">
            <a:extLst>
              <a:ext uri="{FF2B5EF4-FFF2-40B4-BE49-F238E27FC236}">
                <a16:creationId xmlns:a16="http://schemas.microsoft.com/office/drawing/2014/main" id="{8A35ACBC-B4E6-6A86-E55F-F1CBF87F986C}"/>
              </a:ext>
            </a:extLst>
          </p:cNvPr>
          <p:cNvSpPr/>
          <p:nvPr userDrawn="1"/>
        </p:nvSpPr>
        <p:spPr>
          <a:xfrm>
            <a:off x="711200" y="6112934"/>
            <a:ext cx="10795000" cy="237067"/>
          </a:xfrm>
          <a:prstGeom prst="rect">
            <a:avLst/>
          </a:prstGeom>
          <a:noFill/>
          <a:ln/>
        </p:spPr>
        <p:txBody>
          <a:bodyPr wrap="square" lIns="0" tIns="0" rIns="0" bIns="0" rtlCol="0" anchor="t"/>
          <a:lstStyle/>
          <a:p>
            <a:pPr marL="0" marR="0" lvl="0" indent="0" algn="l" defTabSz="812851" rtl="0" eaLnBrk="1" fontAlgn="auto" latinLnBrk="0" hangingPunct="1">
              <a:lnSpc>
                <a:spcPts val="1867"/>
              </a:lnSpc>
              <a:spcBef>
                <a:spcPts val="0"/>
              </a:spcBef>
              <a:spcAft>
                <a:spcPts val="800"/>
              </a:spcAft>
              <a:buClrTx/>
              <a:buSzTx/>
              <a:buFontTx/>
              <a:buNone/>
              <a:tabLst/>
              <a:defRPr/>
            </a:pPr>
            <a:r>
              <a:rPr kumimoji="0" lang="en-US" sz="1200" b="0" i="0" u="none" strike="noStrike" kern="1200" cap="none" spc="0" normalizeH="0" baseline="0" noProof="0">
                <a:ln>
                  <a:noFill/>
                </a:ln>
                <a:solidFill>
                  <a:schemeClr val="tx1"/>
                </a:solidFill>
                <a:effectLst/>
                <a:uLnTx/>
                <a:uFillTx/>
                <a:latin typeface="Equip Regular" pitchFamily="34" charset="0"/>
                <a:ea typeface="Equip Regular" pitchFamily="34" charset="-122"/>
                <a:cs typeface="Equip Regular" pitchFamily="34" charset="-120"/>
              </a:rPr>
              <a:t>© Nagarro</a:t>
            </a:r>
            <a:endParaRPr kumimoji="0" lang="en-US" sz="1200" b="0" i="0" u="none" strike="noStrike" kern="1200" cap="none" spc="0" normalizeH="0" baseline="0" noProof="0">
              <a:ln>
                <a:noFill/>
              </a:ln>
              <a:solidFill>
                <a:schemeClr val="tx1"/>
              </a:solidFill>
              <a:effectLst/>
              <a:uLnTx/>
              <a:uFillTx/>
              <a:latin typeface="Calibri" panose="020F0502020204030204"/>
              <a:ea typeface="+mn-ea"/>
              <a:cs typeface="+mn-cs"/>
            </a:endParaRPr>
          </a:p>
        </p:txBody>
      </p:sp>
      <p:pic>
        <p:nvPicPr>
          <p:cNvPr id="2" name="Image 0" descr="preencoded.png">
            <a:extLst>
              <a:ext uri="{FF2B5EF4-FFF2-40B4-BE49-F238E27FC236}">
                <a16:creationId xmlns:a16="http://schemas.microsoft.com/office/drawing/2014/main" id="{9A7FABB7-1FA6-FC8B-7152-9E42511B0E8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5973296"/>
          </a:xfrm>
          <a:prstGeom prst="rect">
            <a:avLst/>
          </a:prstGeom>
        </p:spPr>
      </p:pic>
      <p:sp>
        <p:nvSpPr>
          <p:cNvPr id="5" name="Text 0">
            <a:extLst>
              <a:ext uri="{FF2B5EF4-FFF2-40B4-BE49-F238E27FC236}">
                <a16:creationId xmlns:a16="http://schemas.microsoft.com/office/drawing/2014/main" id="{EC819B70-0FB4-71F6-FBDC-3942CDAD8BA6}"/>
              </a:ext>
            </a:extLst>
          </p:cNvPr>
          <p:cNvSpPr/>
          <p:nvPr userDrawn="1"/>
        </p:nvSpPr>
        <p:spPr>
          <a:xfrm>
            <a:off x="711200" y="6112934"/>
            <a:ext cx="10795000" cy="237067"/>
          </a:xfrm>
          <a:prstGeom prst="rect">
            <a:avLst/>
          </a:prstGeom>
          <a:noFill/>
          <a:ln/>
        </p:spPr>
        <p:txBody>
          <a:bodyPr wrap="square" lIns="0" tIns="0" rIns="0" bIns="0" rtlCol="0" anchor="t"/>
          <a:lstStyle/>
          <a:p>
            <a:pPr defTabSz="812851">
              <a:lnSpc>
                <a:spcPts val="1867"/>
              </a:lnSpc>
              <a:spcAft>
                <a:spcPts val="800"/>
              </a:spcAft>
            </a:pPr>
            <a:r>
              <a:rPr lang="en-US" sz="1200">
                <a:solidFill>
                  <a:schemeClr val="tx1"/>
                </a:solidFill>
                <a:latin typeface="Equip Regular" pitchFamily="34" charset="0"/>
                <a:ea typeface="Equip Regular" pitchFamily="34" charset="-122"/>
                <a:cs typeface="Equip Regular" pitchFamily="34" charset="-120"/>
              </a:rPr>
              <a:t>© Nagarro</a:t>
            </a:r>
            <a:endParaRPr lang="en-US" sz="1200">
              <a:solidFill>
                <a:schemeClr val="tx1"/>
              </a:solidFill>
              <a:latin typeface="Calibri" panose="020F0502020204030204"/>
            </a:endParaRPr>
          </a:p>
        </p:txBody>
      </p:sp>
      <p:pic>
        <p:nvPicPr>
          <p:cNvPr id="8" name="Image 1" descr="preencoded.png">
            <a:extLst>
              <a:ext uri="{FF2B5EF4-FFF2-40B4-BE49-F238E27FC236}">
                <a16:creationId xmlns:a16="http://schemas.microsoft.com/office/drawing/2014/main" id="{71F8DD4A-3E23-CD6C-47B2-EB243555DE8F}"/>
              </a:ext>
            </a:extLst>
          </p:cNvPr>
          <p:cNvPicPr>
            <a:picLocks noChangeAspect="1"/>
          </p:cNvPicPr>
          <p:nvPr userDrawn="1"/>
        </p:nvPicPr>
        <p:blipFill>
          <a:blip r:embed="rId4"/>
          <a:srcRect/>
          <a:stretch/>
        </p:blipFill>
        <p:spPr>
          <a:xfrm>
            <a:off x="0" y="0"/>
            <a:ext cx="12192000" cy="6858000"/>
          </a:xfrm>
          <a:prstGeom prst="rect">
            <a:avLst/>
          </a:prstGeom>
        </p:spPr>
      </p:pic>
      <p:sp>
        <p:nvSpPr>
          <p:cNvPr id="6" name="Text 1">
            <a:extLst>
              <a:ext uri="{FF2B5EF4-FFF2-40B4-BE49-F238E27FC236}">
                <a16:creationId xmlns:a16="http://schemas.microsoft.com/office/drawing/2014/main" id="{94001BB7-9AFC-F57E-E08E-FBC384A9C800}"/>
              </a:ext>
            </a:extLst>
          </p:cNvPr>
          <p:cNvSpPr/>
          <p:nvPr userDrawn="1"/>
        </p:nvSpPr>
        <p:spPr>
          <a:xfrm>
            <a:off x="8305801" y="3259668"/>
            <a:ext cx="1938867" cy="338667"/>
          </a:xfrm>
          <a:prstGeom prst="rect">
            <a:avLst/>
          </a:prstGeom>
          <a:noFill/>
          <a:ln/>
        </p:spPr>
        <p:txBody>
          <a:bodyPr wrap="square" lIns="0" tIns="0" rIns="0" bIns="0" rtlCol="0" anchor="t"/>
          <a:lstStyle/>
          <a:p>
            <a:pPr defTabSz="812851">
              <a:lnSpc>
                <a:spcPts val="2667"/>
              </a:lnSpc>
            </a:pPr>
            <a:r>
              <a:rPr lang="en-US" sz="2667">
                <a:solidFill>
                  <a:schemeClr val="tx1"/>
                </a:solidFill>
                <a:latin typeface="Equip Extended Medium" pitchFamily="34" charset="0"/>
                <a:ea typeface="Equip Extended Medium" pitchFamily="34" charset="-122"/>
                <a:cs typeface="Equip Extended Medium" pitchFamily="34" charset="-120"/>
              </a:rPr>
              <a:t>Thank you.</a:t>
            </a:r>
            <a:endParaRPr lang="en-US" sz="2667">
              <a:solidFill>
                <a:schemeClr val="tx1"/>
              </a:solidFill>
              <a:latin typeface="Calibri" panose="020F0502020204030204"/>
            </a:endParaRPr>
          </a:p>
        </p:txBody>
      </p:sp>
    </p:spTree>
    <p:extLst>
      <p:ext uri="{BB962C8B-B14F-4D97-AF65-F5344CB8AC3E}">
        <p14:creationId xmlns:p14="http://schemas.microsoft.com/office/powerpoint/2010/main" val="11436192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4_1_Thank You White">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2" y="3173995"/>
            <a:ext cx="2894399" cy="510011"/>
          </a:xfrm>
          <a:prstGeom prst="rect">
            <a:avLst/>
          </a:prstGeom>
        </p:spPr>
        <p:txBody>
          <a:bodyPr wrap="square" anchor="ctr">
            <a:spAutoFit/>
          </a:bodyPr>
          <a:lstStyle>
            <a:lvl1pPr>
              <a:lnSpc>
                <a:spcPct val="80000"/>
              </a:lnSpc>
              <a:defRPr sz="3200" b="0" i="0">
                <a:solidFill>
                  <a:schemeClr val="tx1"/>
                </a:solidFill>
                <a:latin typeface="Equip Extended Medium" panose="0200060300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8"/>
            <a:ext cx="9767782" cy="370665"/>
          </a:xfrm>
        </p:spPr>
        <p:txBody>
          <a:bodyPr tIns="108000" anchor="ctr">
            <a:spAutoFit/>
          </a:bodyPr>
          <a:lstStyle>
            <a:lvl1pPr marL="0" indent="0">
              <a:lnSpc>
                <a:spcPct val="100000"/>
              </a:lnSpc>
              <a:buNone/>
              <a:defRPr sz="1400" b="0" i="0">
                <a:solidFill>
                  <a:schemeClr val="tx1"/>
                </a:solidFill>
                <a:latin typeface="Equip Extended Light" panose="02000503000000020004" pitchFamily="2" charset="77"/>
              </a:defRPr>
            </a:lvl1pPr>
          </a:lstStyle>
          <a:p>
            <a:pPr lvl="0"/>
            <a:r>
              <a:rPr lang="en-GB"/>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a:srcRect l="26275" t="24199" r="29122" b="27518"/>
          <a:stretch>
            <a:fillRect/>
          </a:stretch>
        </p:blipFill>
        <p:spPr>
          <a:xfrm>
            <a:off x="4225441" y="1997476"/>
            <a:ext cx="3741121" cy="2863048"/>
          </a:xfrm>
          <a:prstGeom prst="rect">
            <a:avLst/>
          </a:prstGeom>
          <a:ln w="12700">
            <a:miter lim="400000"/>
          </a:ln>
        </p:spPr>
      </p:pic>
    </p:spTree>
    <p:extLst>
      <p:ext uri="{BB962C8B-B14F-4D97-AF65-F5344CB8AC3E}">
        <p14:creationId xmlns:p14="http://schemas.microsoft.com/office/powerpoint/2010/main" val="41955027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4_2_Thank You Blue">
    <p:bg>
      <p:bgPr>
        <a:solidFill>
          <a:schemeClr val="tx2"/>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accent3"/>
                </a:solidFill>
                <a:latin typeface="Equip Extended Light" panose="02000503000000020004" pitchFamily="2" charset="77"/>
              </a:defRPr>
            </a:lvl1pPr>
          </a:lstStyle>
          <a:p>
            <a:pPr lvl="0"/>
            <a:r>
              <a:rPr lang="en-GB"/>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2" y="3173995"/>
            <a:ext cx="2894399" cy="510011"/>
          </a:xfrm>
          <a:prstGeom prst="rect">
            <a:avLst/>
          </a:prstGeom>
        </p:spPr>
        <p:txBody>
          <a:bodyPr wrap="square" anchor="ctr">
            <a:spAutoFit/>
          </a:bodyPr>
          <a:lstStyle>
            <a:lvl1pPr>
              <a:lnSpc>
                <a:spcPct val="80000"/>
              </a:lnSpc>
              <a:defRPr sz="3200" b="0" i="0">
                <a:solidFill>
                  <a:schemeClr val="bg1"/>
                </a:solidFill>
                <a:latin typeface="Equip Extended Medium" panose="0200060300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8"/>
            <a:ext cx="9767782" cy="370665"/>
          </a:xfrm>
        </p:spPr>
        <p:txBody>
          <a:bodyPr tIns="108000" anchor="ctr">
            <a:spAutoFit/>
          </a:bodyPr>
          <a:lstStyle>
            <a:lvl1pPr marL="0" indent="0">
              <a:lnSpc>
                <a:spcPct val="100000"/>
              </a:lnSpc>
              <a:buNone/>
              <a:defRPr sz="1400" b="0" i="0">
                <a:solidFill>
                  <a:schemeClr val="bg1"/>
                </a:solidFill>
                <a:latin typeface="Equip Extended Light" panose="02000503000000020004" pitchFamily="2" charset="77"/>
              </a:defRPr>
            </a:lvl1pPr>
          </a:lstStyle>
          <a:p>
            <a:pPr lvl="0"/>
            <a:r>
              <a:rPr lang="en-GB"/>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a:srcRect l="26275" t="24199" r="29122" b="27518"/>
          <a:stretch>
            <a:fillRect/>
          </a:stretch>
        </p:blipFill>
        <p:spPr>
          <a:xfrm>
            <a:off x="4225441" y="1997476"/>
            <a:ext cx="3741121" cy="2863048"/>
          </a:xfrm>
          <a:prstGeom prst="rect">
            <a:avLst/>
          </a:prstGeom>
          <a:ln w="12700">
            <a:miter lim="400000"/>
          </a:ln>
        </p:spPr>
      </p:pic>
    </p:spTree>
    <p:extLst>
      <p:ext uri="{BB962C8B-B14F-4D97-AF65-F5344CB8AC3E}">
        <p14:creationId xmlns:p14="http://schemas.microsoft.com/office/powerpoint/2010/main" val="3190015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solidFill>
                  <a:prstClr val="black">
                    <a:tint val="75000"/>
                  </a:prstClr>
                </a:solidFill>
              </a:rPr>
              <a:pPr/>
              <a:t>8/27/2023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033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8/27/2023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32195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8/27/2023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18916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solidFill>
                  <a:prstClr val="black">
                    <a:tint val="75000"/>
                  </a:prstClr>
                </a:solidFill>
              </a:rPr>
              <a:pPr/>
              <a:t>8/27/2023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76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8.xml"/><Relationship Id="rId4" Type="http://schemas.openxmlformats.org/officeDocument/2006/relationships/hyperlink" Target="http://www.presentationgo.com/" TargetMode="Externa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21" Type="http://schemas.openxmlformats.org/officeDocument/2006/relationships/slideLayout" Target="../slideLayouts/slideLayout39.xml"/><Relationship Id="rId34" Type="http://schemas.openxmlformats.org/officeDocument/2006/relationships/slideLayout" Target="../slideLayouts/slideLayout52.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slideLayout" Target="../slideLayouts/slideLayout51.xml"/><Relationship Id="rId38"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37" Type="http://schemas.openxmlformats.org/officeDocument/2006/relationships/slideLayout" Target="../slideLayouts/slideLayout55.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36" Type="http://schemas.openxmlformats.org/officeDocument/2006/relationships/slideLayout" Target="../slideLayouts/slideLayout54.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35" Type="http://schemas.openxmlformats.org/officeDocument/2006/relationships/slideLayout" Target="../slideLayouts/slideLayout53.xml"/><Relationship Id="rId8" Type="http://schemas.openxmlformats.org/officeDocument/2006/relationships/slideLayout" Target="../slideLayouts/slideLayout26.xml"/><Relationship Id="rId3"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1"/>
            <a:ext cx="109728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FD1176A7-B091-469C-82C8-89C693043C40}" type="datetimeFigureOut">
              <a:rPr lang="en-US" smtClean="0">
                <a:solidFill>
                  <a:prstClr val="black">
                    <a:tint val="75000"/>
                  </a:prstClr>
                </a:solidFill>
              </a:rPr>
              <a:pPr defTabSz="1218895"/>
              <a:t>8/27/2023</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a:solidFill>
                <a:prstClr val="black">
                  <a:tint val="75000"/>
                </a:prstClr>
              </a:solidFill>
            </a:endParaRPr>
          </a:p>
        </p:txBody>
      </p:sp>
      <p:sp>
        <p:nvSpPr>
          <p:cNvPr id="6" name="Slide Number Placeholder 5"/>
          <p:cNvSpPr>
            <a:spLocks noGrp="1"/>
          </p:cNvSpPr>
          <p:nvPr>
            <p:ph type="sldNum" sz="quarter" idx="4"/>
          </p:nvPr>
        </p:nvSpPr>
        <p:spPr>
          <a:xfrm>
            <a:off x="8737602"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a:solidFill>
                <a:prstClr val="black">
                  <a:tint val="75000"/>
                </a:prstClr>
              </a:solidFill>
            </a:endParaRPr>
          </a:p>
        </p:txBody>
      </p:sp>
    </p:spTree>
    <p:extLst>
      <p:ext uri="{BB962C8B-B14F-4D97-AF65-F5344CB8AC3E}">
        <p14:creationId xmlns:p14="http://schemas.microsoft.com/office/powerpoint/2010/main" val="456661928"/>
      </p:ext>
    </p:extLst>
  </p:cSld>
  <p:clrMap bg1="lt1" tx1="dk1" bg2="lt2" tx2="dk2" accent1="accent1" accent2="accent2" accent3="accent3" accent4="accent4" accent5="accent5" accent6="accent6" hlink="hlink" folHlink="folHlink"/>
  <p:sldLayoutIdLst>
    <p:sldLayoutId id="2147486718" r:id="rId1"/>
    <p:sldLayoutId id="2147486719" r:id="rId2"/>
    <p:sldLayoutId id="2147486720" r:id="rId3"/>
    <p:sldLayoutId id="2147486721" r:id="rId4"/>
    <p:sldLayoutId id="2147486722" r:id="rId5"/>
    <p:sldLayoutId id="2147486723" r:id="rId6"/>
    <p:sldLayoutId id="2147486724" r:id="rId7"/>
    <p:sldLayoutId id="2147486725" r:id="rId8"/>
    <p:sldLayoutId id="2147486726" r:id="rId9"/>
    <p:sldLayoutId id="2147486727" r:id="rId10"/>
    <p:sldLayoutId id="2147486728" r:id="rId11"/>
    <p:sldLayoutId id="2147486729" r:id="rId12"/>
    <p:sldLayoutId id="2147486730" r:id="rId13"/>
    <p:sldLayoutId id="2147486731" r:id="rId14"/>
    <p:sldLayoutId id="2147486732" r:id="rId15"/>
    <p:sldLayoutId id="2147486733" r:id="rId16"/>
    <p:sldLayoutId id="2147486734" r:id="rId17"/>
  </p:sldLayoutIdLst>
  <p:txStyles>
    <p:title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633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a:ln>
                  <a:noFill/>
                </a:ln>
                <a:solidFill>
                  <a:prstClr val="white">
                    <a:lumMod val="75000"/>
                  </a:prstClr>
                </a:solidFill>
                <a:effectLst/>
                <a:uLnTx/>
                <a:uFillTx/>
                <a:latin typeface="+mn-lt"/>
                <a:ea typeface="+mn-ea"/>
                <a:cs typeface="+mn-cs"/>
              </a:rPr>
              <a:t>.com</a:t>
            </a:r>
          </a:p>
        </p:txBody>
      </p:sp>
      <p:sp>
        <p:nvSpPr>
          <p:cNvPr id="23" name="Freeform 22"/>
          <p:cNvSpPr/>
          <p:nvPr userDrawn="1"/>
        </p:nvSpPr>
        <p:spPr>
          <a:xfrm rot="5400000">
            <a:off x="183153" y="21288"/>
            <a:ext cx="369496" cy="761203"/>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grpSp>
        <p:nvGrpSpPr>
          <p:cNvPr id="8" name="Group 7"/>
          <p:cNvGrpSpPr/>
          <p:nvPr userDrawn="1"/>
        </p:nvGrpSpPr>
        <p:grpSpPr>
          <a:xfrm>
            <a:off x="-2206543" y="-73804"/>
            <a:ext cx="1977373" cy="612144"/>
            <a:chOff x="-2096383" y="21447"/>
            <a:chExt cx="1483030" cy="612144"/>
          </a:xfrm>
        </p:grpSpPr>
        <p:sp>
          <p:nvSpPr>
            <p:cNvPr id="10" name="TextBox 9"/>
            <p:cNvSpPr txBox="1"/>
            <p:nvPr userDrawn="1"/>
          </p:nvSpPr>
          <p:spPr>
            <a:xfrm>
              <a:off x="-2096383" y="21447"/>
              <a:ext cx="274355" cy="246221"/>
            </a:xfrm>
            <a:prstGeom prst="rect">
              <a:avLst/>
            </a:prstGeom>
            <a:noFill/>
          </p:spPr>
          <p:txBody>
            <a:bodyPr wrap="none" rtlCol="0">
              <a:spAutoFit/>
            </a:bodyPr>
            <a:lstStyle/>
            <a:p>
              <a:r>
                <a:rPr lang="en-US" sz="1000">
                  <a:latin typeface="Open Sans" panose="020B0606030504020204" pitchFamily="34" charset="0"/>
                  <a:ea typeface="Open Sans" panose="020B0606030504020204" pitchFamily="34" charset="0"/>
                  <a:cs typeface="Open Sans" panose="020B0606030504020204" pitchFamily="34" charset="0"/>
                </a:rPr>
                <a:t>By:</a:t>
              </a:r>
            </a:p>
          </p:txBody>
        </p:sp>
        <p:sp>
          <p:nvSpPr>
            <p:cNvPr id="11" name="TextBox 10"/>
            <p:cNvSpPr txBox="1"/>
            <p:nvPr userDrawn="1"/>
          </p:nvSpPr>
          <p:spPr>
            <a:xfrm>
              <a:off x="-1002010" y="387370"/>
              <a:ext cx="356108" cy="246221"/>
            </a:xfrm>
            <a:prstGeom prst="rect">
              <a:avLst/>
            </a:prstGeom>
            <a:noFill/>
          </p:spPr>
          <p:txBody>
            <a:bodyPr wrap="none" rtlCol="0">
              <a:spAutoFit/>
            </a:bodyPr>
            <a:lstStyle/>
            <a:p>
              <a:r>
                <a:rPr lang="en-US" sz="1000">
                  <a:latin typeface="Open Sans" panose="020B0606030504020204" pitchFamily="34" charset="0"/>
                  <a:ea typeface="Open Sans" panose="020B0606030504020204" pitchFamily="34" charset="0"/>
                  <a:cs typeface="Open Sans" panose="020B0606030504020204" pitchFamily="34" charset="0"/>
                </a:rPr>
                <a:t>.com</a:t>
              </a:r>
            </a:p>
          </p:txBody>
        </p:sp>
        <p:pic>
          <p:nvPicPr>
            <p:cNvPr id="12" name="Picture 11"/>
            <p:cNvPicPr>
              <a:picLocks noChangeAspect="1"/>
            </p:cNvPicPr>
            <p:nvPr userDrawn="1"/>
          </p:nvPicPr>
          <p:blipFill>
            <a:blip r:embed="rId3"/>
            <a:stretch>
              <a:fillRect/>
            </a:stretch>
          </p:blipFill>
          <p:spPr>
            <a:xfrm>
              <a:off x="-2018604" y="234547"/>
              <a:ext cx="1405251" cy="185944"/>
            </a:xfrm>
            <a:prstGeom prst="rect">
              <a:avLst/>
            </a:prstGeom>
          </p:spPr>
        </p:pic>
      </p:grpSp>
      <p:sp>
        <p:nvSpPr>
          <p:cNvPr id="13" name="Rectangle 12"/>
          <p:cNvSpPr/>
          <p:nvPr userDrawn="1"/>
        </p:nvSpPr>
        <p:spPr>
          <a:xfrm>
            <a:off x="-118532" y="6959601"/>
            <a:ext cx="1661032" cy="261610"/>
          </a:xfrm>
          <a:prstGeom prst="rect">
            <a:avLst/>
          </a:prstGeom>
        </p:spPr>
        <p:txBody>
          <a:bodyPr wrap="none">
            <a:spAutoFit/>
          </a:bodyPr>
          <a:lstStyle/>
          <a:p>
            <a:r>
              <a:rPr lang="en-US" sz="1100" b="0" i="0">
                <a:solidFill>
                  <a:srgbClr val="555555"/>
                </a:solidFill>
                <a:effectLst/>
                <a:latin typeface="Open Sans" panose="020B0606030504020204" pitchFamily="34" charset="0"/>
              </a:rPr>
              <a:t>© </a:t>
            </a:r>
            <a:r>
              <a:rPr lang="en-US" sz="1100" b="0" i="0" u="none" strike="noStrike">
                <a:solidFill>
                  <a:srgbClr val="A5CD28"/>
                </a:solidFill>
                <a:effectLst/>
                <a:latin typeface="Open Sans" panose="020B0606030504020204" pitchFamily="34" charset="0"/>
                <a:hlinkClick r:id="rId4" tooltip="PresentationGo!"/>
              </a:rPr>
              <a:t>presentationgo.com</a:t>
            </a:r>
            <a:endParaRPr lang="en-US" sz="1100"/>
          </a:p>
        </p:txBody>
      </p:sp>
    </p:spTree>
    <p:extLst>
      <p:ext uri="{BB962C8B-B14F-4D97-AF65-F5344CB8AC3E}">
        <p14:creationId xmlns:p14="http://schemas.microsoft.com/office/powerpoint/2010/main" val="3583889864"/>
      </p:ext>
    </p:extLst>
  </p:cSld>
  <p:clrMap bg1="lt1" tx1="dk1" bg2="lt2" tx2="dk2" accent1="accent1" accent2="accent2" accent3="accent3" accent4="accent4" accent5="accent5" accent6="accent6" hlink="hlink" folHlink="folHlink"/>
  <p:sldLayoutIdLst>
    <p:sldLayoutId id="2147486793" r:id="rId1"/>
  </p:sldLayoutIdLst>
  <p:txStyles>
    <p:title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B91D-EC1D-C843-823A-8776341F180F}"/>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de-DE"/>
              <a:t>Mastertitelformat bearbeiten</a:t>
            </a:r>
            <a:endParaRPr lang="en-PT"/>
          </a:p>
        </p:txBody>
      </p:sp>
      <p:sp>
        <p:nvSpPr>
          <p:cNvPr id="3" name="Text Placeholder 2">
            <a:extLst>
              <a:ext uri="{FF2B5EF4-FFF2-40B4-BE49-F238E27FC236}">
                <a16:creationId xmlns:a16="http://schemas.microsoft.com/office/drawing/2014/main" id="{F6CC87E8-CF73-C446-AD4C-FCBF625077A4}"/>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a:p>
        </p:txBody>
      </p:sp>
      <p:sp>
        <p:nvSpPr>
          <p:cNvPr id="4" name="Date Placeholder 3">
            <a:extLst>
              <a:ext uri="{FF2B5EF4-FFF2-40B4-BE49-F238E27FC236}">
                <a16:creationId xmlns:a16="http://schemas.microsoft.com/office/drawing/2014/main" id="{0A4DDBE4-667A-DD46-B17B-E7CB94041C81}"/>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100" b="0" i="0">
                <a:solidFill>
                  <a:schemeClr val="tx1"/>
                </a:solidFill>
                <a:latin typeface="Equip Light" panose="02000503000000020004" pitchFamily="2" charset="77"/>
              </a:defRPr>
            </a:lvl1pPr>
          </a:lstStyle>
          <a:p>
            <a:fld id="{EFC80696-FAF8-7A43-A227-9407CAA5A0D1}" type="datetimeFigureOut">
              <a:rPr lang="en-PT" smtClean="0"/>
              <a:pPr/>
              <a:t>08/27/2023</a:t>
            </a:fld>
            <a:endParaRPr lang="en-PT"/>
          </a:p>
        </p:txBody>
      </p:sp>
      <p:sp>
        <p:nvSpPr>
          <p:cNvPr id="5" name="Footer Placeholder 4">
            <a:extLst>
              <a:ext uri="{FF2B5EF4-FFF2-40B4-BE49-F238E27FC236}">
                <a16:creationId xmlns:a16="http://schemas.microsoft.com/office/drawing/2014/main" id="{898C6307-2D61-374D-941C-ED8DED0E4854}"/>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100" b="0" i="0">
                <a:solidFill>
                  <a:schemeClr val="tx1"/>
                </a:solidFill>
                <a:latin typeface="Equip Light" panose="02000503000000020004" pitchFamily="2" charset="77"/>
              </a:defRPr>
            </a:lvl1pPr>
          </a:lstStyle>
          <a:p>
            <a:endParaRPr lang="en-PT"/>
          </a:p>
        </p:txBody>
      </p:sp>
      <p:sp>
        <p:nvSpPr>
          <p:cNvPr id="6" name="Slide Number Placeholder 5">
            <a:extLst>
              <a:ext uri="{FF2B5EF4-FFF2-40B4-BE49-F238E27FC236}">
                <a16:creationId xmlns:a16="http://schemas.microsoft.com/office/drawing/2014/main" id="{031F51C9-0908-E04C-899D-AF69692CE793}"/>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100" b="0" i="0">
                <a:solidFill>
                  <a:schemeClr val="tx1"/>
                </a:solidFill>
                <a:latin typeface="Equip Light" panose="02000503000000020004" pitchFamily="2" charset="77"/>
              </a:defRPr>
            </a:lvl1pPr>
          </a:lstStyle>
          <a:p>
            <a:fld id="{94EE45FB-11CC-594D-B3F6-AACB8EE154A1}" type="slidenum">
              <a:rPr lang="en-PT" smtClean="0"/>
              <a:pPr/>
              <a:t>‹#›</a:t>
            </a:fld>
            <a:endParaRPr lang="en-PT"/>
          </a:p>
        </p:txBody>
      </p:sp>
    </p:spTree>
    <p:extLst>
      <p:ext uri="{BB962C8B-B14F-4D97-AF65-F5344CB8AC3E}">
        <p14:creationId xmlns:p14="http://schemas.microsoft.com/office/powerpoint/2010/main" val="2838234187"/>
      </p:ext>
    </p:extLst>
  </p:cSld>
  <p:clrMap bg1="lt1" tx1="dk1" bg2="lt2" tx2="dk2" accent1="accent1" accent2="accent2" accent3="accent3" accent4="accent4" accent5="accent5" accent6="accent6" hlink="hlink" folHlink="folHlink"/>
  <p:sldLayoutIdLst>
    <p:sldLayoutId id="2147487623" r:id="rId1"/>
    <p:sldLayoutId id="2147487624" r:id="rId2"/>
    <p:sldLayoutId id="2147487625" r:id="rId3"/>
    <p:sldLayoutId id="2147487626" r:id="rId4"/>
    <p:sldLayoutId id="2147487627" r:id="rId5"/>
    <p:sldLayoutId id="2147487628" r:id="rId6"/>
    <p:sldLayoutId id="2147487629" r:id="rId7"/>
    <p:sldLayoutId id="2147487630" r:id="rId8"/>
    <p:sldLayoutId id="2147487631" r:id="rId9"/>
    <p:sldLayoutId id="2147487632" r:id="rId10"/>
    <p:sldLayoutId id="2147487633" r:id="rId11"/>
    <p:sldLayoutId id="2147487634" r:id="rId12"/>
    <p:sldLayoutId id="2147487635" r:id="rId13"/>
    <p:sldLayoutId id="2147487636" r:id="rId14"/>
    <p:sldLayoutId id="2147487637" r:id="rId15"/>
    <p:sldLayoutId id="2147487638" r:id="rId16"/>
    <p:sldLayoutId id="2147487639" r:id="rId17"/>
    <p:sldLayoutId id="2147487640" r:id="rId18"/>
    <p:sldLayoutId id="2147487641" r:id="rId19"/>
    <p:sldLayoutId id="2147487642" r:id="rId20"/>
    <p:sldLayoutId id="2147487643" r:id="rId21"/>
    <p:sldLayoutId id="2147487644" r:id="rId22"/>
    <p:sldLayoutId id="2147487645" r:id="rId23"/>
    <p:sldLayoutId id="2147487646" r:id="rId24"/>
    <p:sldLayoutId id="2147487647" r:id="rId25"/>
    <p:sldLayoutId id="2147487648" r:id="rId26"/>
    <p:sldLayoutId id="2147487649" r:id="rId27"/>
    <p:sldLayoutId id="2147487650" r:id="rId28"/>
    <p:sldLayoutId id="2147487651" r:id="rId29"/>
    <p:sldLayoutId id="2147487652" r:id="rId30"/>
    <p:sldLayoutId id="2147487653" r:id="rId31"/>
    <p:sldLayoutId id="2147487654" r:id="rId32"/>
    <p:sldLayoutId id="2147487655" r:id="rId33"/>
    <p:sldLayoutId id="2147487656" r:id="rId34"/>
    <p:sldLayoutId id="2147487657" r:id="rId35"/>
    <p:sldLayoutId id="2147487658" r:id="rId36"/>
    <p:sldLayoutId id="2147487659" r:id="rId37"/>
  </p:sldLayoutIdLst>
  <p:txStyles>
    <p:titleStyle>
      <a:lvl1pPr algn="l" defTabSz="914446" rtl="0" eaLnBrk="1" latinLnBrk="0" hangingPunct="1">
        <a:lnSpc>
          <a:spcPct val="90000"/>
        </a:lnSpc>
        <a:spcBef>
          <a:spcPct val="0"/>
        </a:spcBef>
        <a:buNone/>
        <a:defRPr sz="3200" b="1" i="0" kern="1200">
          <a:solidFill>
            <a:srgbClr val="06041F"/>
          </a:solidFill>
          <a:latin typeface="Equip Extended" panose="02000503030000020004" pitchFamily="2" charset="77"/>
          <a:ea typeface="+mj-ea"/>
          <a:cs typeface="+mj-cs"/>
        </a:defRPr>
      </a:lvl1pPr>
    </p:titleStyle>
    <p:body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0A9D5F-293F-3FBD-57A3-3EA61D51130E}"/>
              </a:ext>
            </a:extLst>
          </p:cNvPr>
          <p:cNvSpPr>
            <a:spLocks noGrp="1"/>
          </p:cNvSpPr>
          <p:nvPr>
            <p:ph type="title"/>
          </p:nvPr>
        </p:nvSpPr>
        <p:spPr>
          <a:xfrm>
            <a:off x="560321" y="2945954"/>
            <a:ext cx="7801360" cy="769441"/>
          </a:xfrm>
        </p:spPr>
        <p:txBody>
          <a:bodyPr/>
          <a:lstStyle/>
          <a:p>
            <a:pPr>
              <a:lnSpc>
                <a:spcPct val="100000"/>
              </a:lnSpc>
            </a:pPr>
            <a:r>
              <a:rPr lang="en-US" sz="4400" b="0">
                <a:solidFill>
                  <a:srgbClr val="75E1C1"/>
                </a:solidFill>
              </a:rPr>
              <a:t>Scanner App</a:t>
            </a:r>
          </a:p>
        </p:txBody>
      </p:sp>
      <p:cxnSp>
        <p:nvCxnSpPr>
          <p:cNvPr id="6" name="Straight Connector 5">
            <a:extLst>
              <a:ext uri="{FF2B5EF4-FFF2-40B4-BE49-F238E27FC236}">
                <a16:creationId xmlns:a16="http://schemas.microsoft.com/office/drawing/2014/main" id="{451C861E-834E-FE4A-14C0-EDC0FF49C7CB}"/>
              </a:ext>
            </a:extLst>
          </p:cNvPr>
          <p:cNvCxnSpPr/>
          <p:nvPr/>
        </p:nvCxnSpPr>
        <p:spPr>
          <a:xfrm>
            <a:off x="2593006" y="363998"/>
            <a:ext cx="0" cy="3645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10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3FAA10-DE7A-B35E-0908-B26D1E4152E2}"/>
              </a:ext>
            </a:extLst>
          </p:cNvPr>
          <p:cNvSpPr/>
          <p:nvPr/>
        </p:nvSpPr>
        <p:spPr>
          <a:xfrm flipH="1">
            <a:off x="-38942" y="-65383"/>
            <a:ext cx="4376998" cy="69753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defRPr/>
            </a:pPr>
            <a:endParaRPr lang="en-US">
              <a:solidFill>
                <a:srgbClr val="FFFFFF"/>
              </a:solidFill>
              <a:latin typeface="Equip Light"/>
            </a:endParaRPr>
          </a:p>
        </p:txBody>
      </p:sp>
      <p:grpSp>
        <p:nvGrpSpPr>
          <p:cNvPr id="2" name="Group 1">
            <a:extLst>
              <a:ext uri="{FF2B5EF4-FFF2-40B4-BE49-F238E27FC236}">
                <a16:creationId xmlns:a16="http://schemas.microsoft.com/office/drawing/2014/main" id="{8CE744CB-D30C-FC35-F5E6-4535B0FA788A}"/>
              </a:ext>
            </a:extLst>
          </p:cNvPr>
          <p:cNvGrpSpPr/>
          <p:nvPr/>
        </p:nvGrpSpPr>
        <p:grpSpPr>
          <a:xfrm>
            <a:off x="-39649" y="-1787"/>
            <a:ext cx="4992378" cy="7867425"/>
            <a:chOff x="0" y="1800225"/>
            <a:chExt cx="4298415" cy="5910914"/>
          </a:xfrm>
        </p:grpSpPr>
        <p:pic>
          <p:nvPicPr>
            <p:cNvPr id="4" name="Image 4" descr="preencoded.png">
              <a:extLst>
                <a:ext uri="{FF2B5EF4-FFF2-40B4-BE49-F238E27FC236}">
                  <a16:creationId xmlns:a16="http://schemas.microsoft.com/office/drawing/2014/main" id="{5E232F3C-8FA0-C7DF-CE66-B1F8EC8907F1}"/>
                </a:ext>
              </a:extLst>
            </p:cNvPr>
            <p:cNvPicPr>
              <a:picLocks noChangeAspect="1"/>
            </p:cNvPicPr>
            <p:nvPr/>
          </p:nvPicPr>
          <p:blipFill>
            <a:blip r:embed="rId3">
              <a:duotone>
                <a:prstClr val="black"/>
                <a:schemeClr val="accent1">
                  <a:tint val="45000"/>
                  <a:satMod val="400000"/>
                </a:schemeClr>
              </a:duotone>
              <a:extLst>
                <a:ext uri="{96DAC541-7B7A-43D3-8B79-37D633B846F1}">
                  <asvg:svgBlip xmlns:asvg="http://schemas.microsoft.com/office/drawing/2016/SVG/main" r:embed="rId4"/>
                </a:ext>
              </a:extLst>
            </a:blip>
            <a:srcRect/>
            <a:stretch/>
          </p:blipFill>
          <p:spPr>
            <a:xfrm>
              <a:off x="0" y="1952625"/>
              <a:ext cx="3796126" cy="4930806"/>
            </a:xfrm>
            <a:prstGeom prst="rect">
              <a:avLst/>
            </a:prstGeom>
          </p:spPr>
        </p:pic>
        <p:pic>
          <p:nvPicPr>
            <p:cNvPr id="5" name="Image 5" descr="preencoded.png">
              <a:extLst>
                <a:ext uri="{FF2B5EF4-FFF2-40B4-BE49-F238E27FC236}">
                  <a16:creationId xmlns:a16="http://schemas.microsoft.com/office/drawing/2014/main" id="{4145E6F1-1970-C623-3B9E-6EF4D554392A}"/>
                </a:ext>
              </a:extLst>
            </p:cNvPr>
            <p:cNvPicPr>
              <a:picLocks noChangeAspect="1"/>
            </p:cNvPicPr>
            <p:nvPr/>
          </p:nvPicPr>
          <p:blipFill>
            <a:blip r:embed="rId5">
              <a:duotone>
                <a:prstClr val="black"/>
                <a:schemeClr val="accent1">
                  <a:tint val="45000"/>
                  <a:satMod val="400000"/>
                </a:schemeClr>
              </a:duotone>
              <a:extLst>
                <a:ext uri="{96DAC541-7B7A-43D3-8B79-37D633B846F1}">
                  <asvg:svgBlip xmlns:asvg="http://schemas.microsoft.com/office/drawing/2016/SVG/main" r:embed="rId6"/>
                </a:ext>
              </a:extLst>
            </a:blip>
            <a:srcRect/>
            <a:stretch/>
          </p:blipFill>
          <p:spPr>
            <a:xfrm>
              <a:off x="0" y="1800225"/>
              <a:ext cx="2818294" cy="4730921"/>
            </a:xfrm>
            <a:prstGeom prst="rect">
              <a:avLst/>
            </a:prstGeom>
          </p:spPr>
        </p:pic>
        <p:pic>
          <p:nvPicPr>
            <p:cNvPr id="8" name="Image 6" descr="preencoded.png">
              <a:extLst>
                <a:ext uri="{FF2B5EF4-FFF2-40B4-BE49-F238E27FC236}">
                  <a16:creationId xmlns:a16="http://schemas.microsoft.com/office/drawing/2014/main" id="{D6EF18CF-2A38-C8F7-8A11-01AD763D0122}"/>
                </a:ext>
              </a:extLst>
            </p:cNvPr>
            <p:cNvPicPr>
              <a:picLocks noChangeAspect="1"/>
            </p:cNvPicPr>
            <p:nvPr/>
          </p:nvPicPr>
          <p:blipFill>
            <a:blip r:embed="rId7">
              <a:duotone>
                <a:prstClr val="black"/>
                <a:schemeClr val="accent1">
                  <a:tint val="45000"/>
                  <a:satMod val="400000"/>
                </a:schemeClr>
              </a:duotone>
              <a:extLst>
                <a:ext uri="{96DAC541-7B7A-43D3-8B79-37D633B846F1}">
                  <asvg:svgBlip xmlns:asvg="http://schemas.microsoft.com/office/drawing/2016/SVG/main" r:embed="rId8"/>
                </a:ext>
              </a:extLst>
            </a:blip>
            <a:srcRect/>
            <a:stretch/>
          </p:blipFill>
          <p:spPr>
            <a:xfrm>
              <a:off x="0" y="2381250"/>
              <a:ext cx="4298415" cy="5329889"/>
            </a:xfrm>
            <a:prstGeom prst="rect">
              <a:avLst/>
            </a:prstGeom>
          </p:spPr>
        </p:pic>
      </p:grpSp>
      <p:sp>
        <p:nvSpPr>
          <p:cNvPr id="7" name="Text Placeholder 1">
            <a:extLst>
              <a:ext uri="{FF2B5EF4-FFF2-40B4-BE49-F238E27FC236}">
                <a16:creationId xmlns:a16="http://schemas.microsoft.com/office/drawing/2014/main" id="{B9783164-9438-3F0A-7CB2-43CD221D250F}"/>
              </a:ext>
            </a:extLst>
          </p:cNvPr>
          <p:cNvSpPr txBox="1">
            <a:spLocks/>
          </p:cNvSpPr>
          <p:nvPr/>
        </p:nvSpPr>
        <p:spPr>
          <a:xfrm>
            <a:off x="539221" y="2778629"/>
            <a:ext cx="3246631" cy="643682"/>
          </a:xfrm>
          <a:prstGeom prst="rect">
            <a:avLst/>
          </a:prstGeom>
        </p:spPr>
        <p:txBody>
          <a:bodyPr vert="horz" lIns="91440" tIns="45720" rIns="91440" bIns="45720" rtlCol="0" anchor="t">
            <a:no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a:solidFill>
                  <a:srgbClr val="00DAA9"/>
                </a:solidFill>
                <a:latin typeface="Equip Extended"/>
              </a:rPr>
              <a:t>Introduction</a:t>
            </a:r>
            <a:endParaRPr lang="en-US" sz="4400">
              <a:solidFill>
                <a:srgbClr val="00DAA9"/>
              </a:solidFill>
            </a:endParaRPr>
          </a:p>
        </p:txBody>
      </p:sp>
      <p:sp>
        <p:nvSpPr>
          <p:cNvPr id="9" name="Content Placeholder 2">
            <a:extLst>
              <a:ext uri="{FF2B5EF4-FFF2-40B4-BE49-F238E27FC236}">
                <a16:creationId xmlns:a16="http://schemas.microsoft.com/office/drawing/2014/main" id="{C1162B2D-1F1D-2FFD-4296-D69980FDD94C}"/>
              </a:ext>
            </a:extLst>
          </p:cNvPr>
          <p:cNvSpPr txBox="1">
            <a:spLocks/>
          </p:cNvSpPr>
          <p:nvPr/>
        </p:nvSpPr>
        <p:spPr>
          <a:xfrm>
            <a:off x="4916218" y="961053"/>
            <a:ext cx="6877675" cy="4945225"/>
          </a:xfrm>
          <a:prstGeom prst="rect">
            <a:avLst/>
          </a:prstGeom>
        </p:spPr>
        <p:txBody>
          <a:bodyPr vert="horz" lIns="91440" tIns="45720" rIns="91440" bIns="45720" rtlCol="0" anchor="t">
            <a:normAutofit fontScale="92500" lnSpcReduction="20000"/>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a:p>
            <a:pPr marL="0" indent="0">
              <a:buNone/>
            </a:pPr>
            <a:r>
              <a:rPr lang="en-US">
                <a:latin typeface="Calibri"/>
                <a:cs typeface="Calibri"/>
              </a:rPr>
              <a:t>The scanner application is a tool that empowers you to effortlessly create, manage, and distribute unique QR codes and barcodes, all while keeping your users engaged through email notification, with seamless user experience and easy configurations.</a:t>
            </a:r>
          </a:p>
          <a:p>
            <a:pPr marL="0" indent="0">
              <a:buNone/>
            </a:pPr>
            <a:r>
              <a:rPr lang="en-US">
                <a:solidFill>
                  <a:schemeClr val="tx1"/>
                </a:solidFill>
                <a:latin typeface="Calibri"/>
                <a:ea typeface="Calibri" panose="020F0502020204030204" pitchFamily="34" charset="0"/>
                <a:cs typeface="Calibri"/>
              </a:rPr>
              <a:t>The Scanner App have wide range of application usage, few are listed below:</a:t>
            </a:r>
          </a:p>
          <a:p>
            <a:pPr marL="228600" indent="-228600"/>
            <a:r>
              <a:rPr lang="en-US">
                <a:latin typeface="Calibri"/>
                <a:cs typeface="Calibri"/>
              </a:rPr>
              <a:t>Businesses</a:t>
            </a:r>
            <a:r>
              <a:rPr lang="en-US" b="1">
                <a:latin typeface="Calibri"/>
                <a:cs typeface="Calibri"/>
              </a:rPr>
              <a:t>:</a:t>
            </a:r>
            <a:r>
              <a:rPr lang="en-US">
                <a:latin typeface="Calibri"/>
                <a:cs typeface="Calibri"/>
              </a:rPr>
              <a:t> Enhance marketing campaigns, track inventory, and engage customers.</a:t>
            </a:r>
          </a:p>
          <a:p>
            <a:pPr marL="228600" indent="-228600"/>
            <a:r>
              <a:rPr lang="en-US">
                <a:latin typeface="Calibri"/>
                <a:cs typeface="Calibri"/>
              </a:rPr>
              <a:t>Events</a:t>
            </a:r>
            <a:r>
              <a:rPr lang="en-US" b="1">
                <a:latin typeface="Calibri"/>
                <a:cs typeface="Calibri"/>
              </a:rPr>
              <a:t>:</a:t>
            </a:r>
            <a:r>
              <a:rPr lang="en-US">
                <a:latin typeface="Calibri"/>
                <a:cs typeface="Calibri"/>
              </a:rPr>
              <a:t> Simplify check-ins, share event details, and collect attendee information.</a:t>
            </a:r>
          </a:p>
          <a:p>
            <a:pPr marL="228600" indent="-228600"/>
            <a:r>
              <a:rPr lang="en-US">
                <a:latin typeface="Calibri"/>
                <a:cs typeface="Calibri"/>
              </a:rPr>
              <a:t>Education</a:t>
            </a:r>
            <a:r>
              <a:rPr lang="en-US" b="1">
                <a:latin typeface="Calibri"/>
                <a:cs typeface="Calibri"/>
              </a:rPr>
              <a:t>:</a:t>
            </a:r>
            <a:r>
              <a:rPr lang="en-US">
                <a:latin typeface="Calibri"/>
                <a:cs typeface="Calibri"/>
              </a:rPr>
              <a:t> Distribute resources, share links, and facilitate interactive learning.</a:t>
            </a:r>
          </a:p>
          <a:p>
            <a:pPr marL="228600" indent="-228600"/>
            <a:r>
              <a:rPr lang="en-US">
                <a:latin typeface="Calibri"/>
                <a:cs typeface="Calibri"/>
              </a:rPr>
              <a:t>Membership Clubs</a:t>
            </a:r>
            <a:r>
              <a:rPr lang="en-US" b="1">
                <a:latin typeface="Calibri"/>
                <a:cs typeface="Calibri"/>
              </a:rPr>
              <a:t>:</a:t>
            </a:r>
            <a:r>
              <a:rPr lang="en-US">
                <a:latin typeface="Calibri"/>
                <a:cs typeface="Calibri"/>
              </a:rPr>
              <a:t> Manage access, communicate updates, and strengthen community bonds.</a:t>
            </a:r>
          </a:p>
          <a:p>
            <a:pPr marL="0" indent="0">
              <a:buNone/>
            </a:pPr>
            <a:br>
              <a:rPr lang="en-US">
                <a:solidFill>
                  <a:schemeClr val="tx1"/>
                </a:solidFill>
                <a:latin typeface="+mj-lt"/>
                <a:ea typeface="Calibri" panose="020F0502020204030204" pitchFamily="34" charset="0"/>
                <a:cs typeface="Calibri"/>
              </a:rPr>
            </a:br>
            <a:br>
              <a:rPr lang="en-US">
                <a:solidFill>
                  <a:schemeClr val="tx1"/>
                </a:solidFill>
                <a:latin typeface="+mj-lt"/>
              </a:rPr>
            </a:br>
            <a:endParaRPr lang="en-US"/>
          </a:p>
          <a:p>
            <a:endParaRPr lang="en-US"/>
          </a:p>
          <a:p>
            <a:endParaRPr lang="en-US"/>
          </a:p>
          <a:p>
            <a:endParaRPr lang="en-US"/>
          </a:p>
        </p:txBody>
      </p:sp>
    </p:spTree>
    <p:extLst>
      <p:ext uri="{BB962C8B-B14F-4D97-AF65-F5344CB8AC3E}">
        <p14:creationId xmlns:p14="http://schemas.microsoft.com/office/powerpoint/2010/main" val="124116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3FAA10-DE7A-B35E-0908-B26D1E4152E2}"/>
              </a:ext>
            </a:extLst>
          </p:cNvPr>
          <p:cNvSpPr/>
          <p:nvPr/>
        </p:nvSpPr>
        <p:spPr>
          <a:xfrm flipH="1">
            <a:off x="-38942" y="-65383"/>
            <a:ext cx="4376998" cy="69753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defRPr/>
            </a:pPr>
            <a:endParaRPr lang="en-US">
              <a:solidFill>
                <a:srgbClr val="FFFFFF"/>
              </a:solidFill>
              <a:latin typeface="Equip Light"/>
            </a:endParaRPr>
          </a:p>
        </p:txBody>
      </p:sp>
      <p:grpSp>
        <p:nvGrpSpPr>
          <p:cNvPr id="2" name="Group 1">
            <a:extLst>
              <a:ext uri="{FF2B5EF4-FFF2-40B4-BE49-F238E27FC236}">
                <a16:creationId xmlns:a16="http://schemas.microsoft.com/office/drawing/2014/main" id="{8CE744CB-D30C-FC35-F5E6-4535B0FA788A}"/>
              </a:ext>
            </a:extLst>
          </p:cNvPr>
          <p:cNvGrpSpPr/>
          <p:nvPr/>
        </p:nvGrpSpPr>
        <p:grpSpPr>
          <a:xfrm>
            <a:off x="-39649" y="-1787"/>
            <a:ext cx="4992378" cy="7867425"/>
            <a:chOff x="0" y="1800225"/>
            <a:chExt cx="4298415" cy="5910914"/>
          </a:xfrm>
        </p:grpSpPr>
        <p:pic>
          <p:nvPicPr>
            <p:cNvPr id="4" name="Image 4" descr="preencoded.png">
              <a:extLst>
                <a:ext uri="{FF2B5EF4-FFF2-40B4-BE49-F238E27FC236}">
                  <a16:creationId xmlns:a16="http://schemas.microsoft.com/office/drawing/2014/main" id="{5E232F3C-8FA0-C7DF-CE66-B1F8EC8907F1}"/>
                </a:ext>
              </a:extLst>
            </p:cNvPr>
            <p:cNvPicPr>
              <a:picLocks noChangeAspect="1"/>
            </p:cNvPicPr>
            <p:nvPr/>
          </p:nvPicPr>
          <p:blipFill>
            <a:blip r:embed="rId3">
              <a:duotone>
                <a:prstClr val="black"/>
                <a:schemeClr val="accent1">
                  <a:tint val="45000"/>
                  <a:satMod val="400000"/>
                </a:schemeClr>
              </a:duotone>
              <a:extLst>
                <a:ext uri="{96DAC541-7B7A-43D3-8B79-37D633B846F1}">
                  <asvg:svgBlip xmlns:asvg="http://schemas.microsoft.com/office/drawing/2016/SVG/main" r:embed="rId4"/>
                </a:ext>
              </a:extLst>
            </a:blip>
            <a:srcRect/>
            <a:stretch/>
          </p:blipFill>
          <p:spPr>
            <a:xfrm>
              <a:off x="0" y="1952625"/>
              <a:ext cx="3796126" cy="4930806"/>
            </a:xfrm>
            <a:prstGeom prst="rect">
              <a:avLst/>
            </a:prstGeom>
          </p:spPr>
        </p:pic>
        <p:pic>
          <p:nvPicPr>
            <p:cNvPr id="5" name="Image 5" descr="preencoded.png">
              <a:extLst>
                <a:ext uri="{FF2B5EF4-FFF2-40B4-BE49-F238E27FC236}">
                  <a16:creationId xmlns:a16="http://schemas.microsoft.com/office/drawing/2014/main" id="{4145E6F1-1970-C623-3B9E-6EF4D554392A}"/>
                </a:ext>
              </a:extLst>
            </p:cNvPr>
            <p:cNvPicPr>
              <a:picLocks noChangeAspect="1"/>
            </p:cNvPicPr>
            <p:nvPr/>
          </p:nvPicPr>
          <p:blipFill>
            <a:blip r:embed="rId5">
              <a:duotone>
                <a:prstClr val="black"/>
                <a:schemeClr val="accent1">
                  <a:tint val="45000"/>
                  <a:satMod val="400000"/>
                </a:schemeClr>
              </a:duotone>
              <a:extLst>
                <a:ext uri="{96DAC541-7B7A-43D3-8B79-37D633B846F1}">
                  <asvg:svgBlip xmlns:asvg="http://schemas.microsoft.com/office/drawing/2016/SVG/main" r:embed="rId6"/>
                </a:ext>
              </a:extLst>
            </a:blip>
            <a:srcRect/>
            <a:stretch/>
          </p:blipFill>
          <p:spPr>
            <a:xfrm>
              <a:off x="0" y="1800225"/>
              <a:ext cx="2818294" cy="4730921"/>
            </a:xfrm>
            <a:prstGeom prst="rect">
              <a:avLst/>
            </a:prstGeom>
          </p:spPr>
        </p:pic>
        <p:pic>
          <p:nvPicPr>
            <p:cNvPr id="8" name="Image 6" descr="preencoded.png">
              <a:extLst>
                <a:ext uri="{FF2B5EF4-FFF2-40B4-BE49-F238E27FC236}">
                  <a16:creationId xmlns:a16="http://schemas.microsoft.com/office/drawing/2014/main" id="{D6EF18CF-2A38-C8F7-8A11-01AD763D0122}"/>
                </a:ext>
              </a:extLst>
            </p:cNvPr>
            <p:cNvPicPr>
              <a:picLocks noChangeAspect="1"/>
            </p:cNvPicPr>
            <p:nvPr/>
          </p:nvPicPr>
          <p:blipFill>
            <a:blip r:embed="rId7">
              <a:duotone>
                <a:prstClr val="black"/>
                <a:schemeClr val="accent1">
                  <a:tint val="45000"/>
                  <a:satMod val="400000"/>
                </a:schemeClr>
              </a:duotone>
              <a:extLst>
                <a:ext uri="{96DAC541-7B7A-43D3-8B79-37D633B846F1}">
                  <asvg:svgBlip xmlns:asvg="http://schemas.microsoft.com/office/drawing/2016/SVG/main" r:embed="rId8"/>
                </a:ext>
              </a:extLst>
            </a:blip>
            <a:srcRect/>
            <a:stretch/>
          </p:blipFill>
          <p:spPr>
            <a:xfrm>
              <a:off x="0" y="2381250"/>
              <a:ext cx="4298415" cy="5329889"/>
            </a:xfrm>
            <a:prstGeom prst="rect">
              <a:avLst/>
            </a:prstGeom>
          </p:spPr>
        </p:pic>
      </p:grpSp>
      <p:sp>
        <p:nvSpPr>
          <p:cNvPr id="7" name="Text Placeholder 1">
            <a:extLst>
              <a:ext uri="{FF2B5EF4-FFF2-40B4-BE49-F238E27FC236}">
                <a16:creationId xmlns:a16="http://schemas.microsoft.com/office/drawing/2014/main" id="{B9783164-9438-3F0A-7CB2-43CD221D250F}"/>
              </a:ext>
            </a:extLst>
          </p:cNvPr>
          <p:cNvSpPr txBox="1">
            <a:spLocks/>
          </p:cNvSpPr>
          <p:nvPr/>
        </p:nvSpPr>
        <p:spPr>
          <a:xfrm>
            <a:off x="539221" y="2778629"/>
            <a:ext cx="3246631" cy="643682"/>
          </a:xfrm>
          <a:prstGeom prst="rect">
            <a:avLst/>
          </a:prstGeom>
        </p:spPr>
        <p:txBody>
          <a:bodyPr vert="horz" lIns="91440" tIns="45720" rIns="91440" bIns="45720" rtlCol="0" anchor="t">
            <a:no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a:solidFill>
                  <a:srgbClr val="00DAA9"/>
                </a:solidFill>
                <a:latin typeface="Equip Extended"/>
              </a:rPr>
              <a:t>Features</a:t>
            </a:r>
          </a:p>
        </p:txBody>
      </p:sp>
      <p:sp>
        <p:nvSpPr>
          <p:cNvPr id="10" name="Content Placeholder 2">
            <a:extLst>
              <a:ext uri="{FF2B5EF4-FFF2-40B4-BE49-F238E27FC236}">
                <a16:creationId xmlns:a16="http://schemas.microsoft.com/office/drawing/2014/main" id="{D05AE238-86F2-DD2B-5D0A-AF1C68C5300A}"/>
              </a:ext>
            </a:extLst>
          </p:cNvPr>
          <p:cNvSpPr txBox="1">
            <a:spLocks/>
          </p:cNvSpPr>
          <p:nvPr/>
        </p:nvSpPr>
        <p:spPr>
          <a:xfrm>
            <a:off x="5072029" y="1574800"/>
            <a:ext cx="6269434" cy="4470821"/>
          </a:xfrm>
          <a:prstGeom prst="rect">
            <a:avLst/>
          </a:prstGeom>
        </p:spPr>
        <p:txBody>
          <a:bodyPr vert="horz" lIns="91440" tIns="45720" rIns="91440" bIns="45720" rtlCol="0">
            <a:norm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2" indent="0"/>
            <a:endParaRPr lang="en-US"/>
          </a:p>
        </p:txBody>
      </p:sp>
      <p:sp>
        <p:nvSpPr>
          <p:cNvPr id="9" name="TextBox 8">
            <a:extLst>
              <a:ext uri="{FF2B5EF4-FFF2-40B4-BE49-F238E27FC236}">
                <a16:creationId xmlns:a16="http://schemas.microsoft.com/office/drawing/2014/main" id="{187167E8-2B09-221D-9FC1-529B01235A65}"/>
              </a:ext>
            </a:extLst>
          </p:cNvPr>
          <p:cNvSpPr txBox="1"/>
          <p:nvPr/>
        </p:nvSpPr>
        <p:spPr>
          <a:xfrm>
            <a:off x="5225143" y="1437152"/>
            <a:ext cx="6116320" cy="2308324"/>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a:t>Generation of QR Code, Bar Code and Data Matrix .</a:t>
            </a:r>
          </a:p>
          <a:p>
            <a:pPr marL="285750" indent="-285750">
              <a:buFont typeface="Arial" panose="020B0604020202020204" pitchFamily="34" charset="0"/>
              <a:buChar char="•"/>
            </a:pPr>
            <a:r>
              <a:rPr lang="en-US"/>
              <a:t>Creation of request manually and Bulk request creation.</a:t>
            </a:r>
          </a:p>
          <a:p>
            <a:pPr marL="285750" indent="-285750">
              <a:buFont typeface="Arial" panose="020B0604020202020204" pitchFamily="34" charset="0"/>
              <a:buChar char="•"/>
            </a:pPr>
            <a:r>
              <a:rPr lang="en-US"/>
              <a:t>Import of records to create request.</a:t>
            </a:r>
          </a:p>
          <a:p>
            <a:pPr marL="285750" indent="-285750">
              <a:buFont typeface="Arial" panose="020B0604020202020204" pitchFamily="34" charset="0"/>
              <a:buChar char="•"/>
            </a:pPr>
            <a:r>
              <a:rPr lang="en-US"/>
              <a:t>Export to excel of created requests.</a:t>
            </a:r>
          </a:p>
          <a:p>
            <a:pPr marL="285750" indent="-285750">
              <a:buFont typeface="Arial" panose="020B0604020202020204" pitchFamily="34" charset="0"/>
              <a:buChar char="•"/>
            </a:pPr>
            <a:r>
              <a:rPr lang="en-US"/>
              <a:t>View mode of created request with download QR.</a:t>
            </a:r>
          </a:p>
          <a:p>
            <a:pPr marL="285750" indent="-285750">
              <a:buFont typeface="Arial" panose="020B0604020202020204" pitchFamily="34" charset="0"/>
              <a:buChar char="•"/>
            </a:pPr>
            <a:r>
              <a:rPr lang="en-US"/>
              <a:t>Email notification with send email in bulk option.</a:t>
            </a:r>
          </a:p>
          <a:p>
            <a:pPr marL="285750" indent="-285750">
              <a:buFont typeface="Arial" panose="020B0604020202020204" pitchFamily="34" charset="0"/>
              <a:buChar char="•"/>
            </a:pPr>
            <a:r>
              <a:rPr lang="en-US"/>
              <a:t>User Management</a:t>
            </a:r>
          </a:p>
          <a:p>
            <a:pPr marL="285750" indent="-285750">
              <a:buFont typeface="Arial" panose="020B0604020202020204" pitchFamily="34" charset="0"/>
              <a:buChar char="•"/>
            </a:pPr>
            <a:r>
              <a:rPr lang="en-US"/>
              <a:t>Basic Configurations</a:t>
            </a:r>
          </a:p>
        </p:txBody>
      </p:sp>
    </p:spTree>
    <p:extLst>
      <p:ext uri="{BB962C8B-B14F-4D97-AF65-F5344CB8AC3E}">
        <p14:creationId xmlns:p14="http://schemas.microsoft.com/office/powerpoint/2010/main" val="358465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0A9D5F-293F-3FBD-57A3-3EA61D51130E}"/>
              </a:ext>
            </a:extLst>
          </p:cNvPr>
          <p:cNvSpPr>
            <a:spLocks noGrp="1"/>
          </p:cNvSpPr>
          <p:nvPr>
            <p:ph type="title"/>
          </p:nvPr>
        </p:nvSpPr>
        <p:spPr>
          <a:xfrm>
            <a:off x="611120" y="3098381"/>
            <a:ext cx="10798991" cy="661238"/>
          </a:xfrm>
        </p:spPr>
        <p:txBody>
          <a:bodyPr/>
          <a:lstStyle/>
          <a:p>
            <a:r>
              <a:rPr lang="en-US" sz="4400">
                <a:solidFill>
                  <a:srgbClr val="75E1C1"/>
                </a:solidFill>
              </a:rPr>
              <a:t>Thank You</a:t>
            </a:r>
            <a:endParaRPr lang="en-US" sz="4400" b="0">
              <a:solidFill>
                <a:srgbClr val="75E1C1"/>
              </a:solidFill>
            </a:endParaRPr>
          </a:p>
        </p:txBody>
      </p:sp>
      <p:cxnSp>
        <p:nvCxnSpPr>
          <p:cNvPr id="6" name="Straight Connector 5">
            <a:extLst>
              <a:ext uri="{FF2B5EF4-FFF2-40B4-BE49-F238E27FC236}">
                <a16:creationId xmlns:a16="http://schemas.microsoft.com/office/drawing/2014/main" id="{451C861E-834E-FE4A-14C0-EDC0FF49C7CB}"/>
              </a:ext>
            </a:extLst>
          </p:cNvPr>
          <p:cNvCxnSpPr/>
          <p:nvPr/>
        </p:nvCxnSpPr>
        <p:spPr>
          <a:xfrm>
            <a:off x="2593006" y="363998"/>
            <a:ext cx="0" cy="3645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537969"/>
      </p:ext>
    </p:extLst>
  </p:cSld>
  <p:clrMapOvr>
    <a:masterClrMapping/>
  </p:clrMapOvr>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Office">
  <a:themeElements>
    <a:clrScheme name="Custom 1">
      <a:dk1>
        <a:srgbClr val="060320"/>
      </a:dk1>
      <a:lt1>
        <a:srgbClr val="FFFFFF"/>
      </a:lt1>
      <a:dk2>
        <a:srgbClr val="09294D"/>
      </a:dk2>
      <a:lt2>
        <a:srgbClr val="8593A6"/>
      </a:lt2>
      <a:accent1>
        <a:srgbClr val="00DAA9"/>
      </a:accent1>
      <a:accent2>
        <a:srgbClr val="330090"/>
      </a:accent2>
      <a:accent3>
        <a:srgbClr val="C4C8D2"/>
      </a:accent3>
      <a:accent4>
        <a:srgbClr val="09294D"/>
      </a:accent4>
      <a:accent5>
        <a:srgbClr val="FBD871"/>
      </a:accent5>
      <a:accent6>
        <a:srgbClr val="F8485E"/>
      </a:accent6>
      <a:hlink>
        <a:srgbClr val="3AAB94"/>
      </a:hlink>
      <a:folHlink>
        <a:srgbClr val="3AAB94"/>
      </a:folHlink>
    </a:clrScheme>
    <a:fontScheme name="HL EquipExtMed, Text Equip light">
      <a:majorFont>
        <a:latin typeface="Equip Extended Medium"/>
        <a:ea typeface=""/>
        <a:cs typeface=""/>
      </a:majorFont>
      <a:minorFont>
        <a:latin typeface="Equip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garro ppt template_embedded fonts_v2 FINAL" id="{A823016A-3115-4236-ACDC-D6682DF0F684}" vid="{83BDA390-A608-4E7F-A654-90C047F5832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bb7714a-ba58-4b47-afb0-3d321a769497" xsi:nil="true"/>
    <lcf76f155ced4ddcb4097134ff3c332f xmlns="789eb38e-3b42-434a-ba47-06d9e8dfba7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19D1F05B95A2A419438DECD8F472BE2" ma:contentTypeVersion="12" ma:contentTypeDescription="Create a new document." ma:contentTypeScope="" ma:versionID="19b58327d924018312a2a0f1dd0d0e05">
  <xsd:schema xmlns:xsd="http://www.w3.org/2001/XMLSchema" xmlns:xs="http://www.w3.org/2001/XMLSchema" xmlns:p="http://schemas.microsoft.com/office/2006/metadata/properties" xmlns:ns2="789eb38e-3b42-434a-ba47-06d9e8dfba7c" xmlns:ns3="3bb7714a-ba58-4b47-afb0-3d321a769497" targetNamespace="http://schemas.microsoft.com/office/2006/metadata/properties" ma:root="true" ma:fieldsID="94d6c69e3b26b51579335406473857a4" ns2:_="" ns3:_="">
    <xsd:import namespace="789eb38e-3b42-434a-ba47-06d9e8dfba7c"/>
    <xsd:import namespace="3bb7714a-ba58-4b47-afb0-3d321a76949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9eb38e-3b42-434a-ba47-06d9e8dfba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2715f63-63d5-4241-9ac6-6337b509393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bb7714a-ba58-4b47-afb0-3d321a76949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1440feb6-bdd7-49b8-b3ea-0a7b00a3c817}" ma:internalName="TaxCatchAll" ma:showField="CatchAllData" ma:web="3bb7714a-ba58-4b47-afb0-3d321a76949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9AF3E0-D781-4583-916F-D4FBE3261E92}">
  <ds:schemaRefs>
    <ds:schemaRef ds:uri="68bbe795-beda-4f5b-96d7-65f94cab0e5a"/>
    <ds:schemaRef ds:uri="8904e5f0-4bdb-4ca1-ae0c-e161e2b09d5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2D3E24F-5235-41C1-BB99-25EC65B4E071}"/>
</file>

<file path=customXml/itemProps3.xml><?xml version="1.0" encoding="utf-8"?>
<ds:datastoreItem xmlns:ds="http://schemas.openxmlformats.org/officeDocument/2006/customXml" ds:itemID="{C80DA77D-4D66-464F-8165-E636715663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2</Notes>
  <HiddenSlides>0</HiddenSlides>
  <ScaleCrop>false</ScaleCrop>
  <HeadingPairs>
    <vt:vector size="4" baseType="variant">
      <vt:variant>
        <vt:lpstr>Theme</vt:lpstr>
      </vt:variant>
      <vt:variant>
        <vt:i4>3</vt:i4>
      </vt:variant>
      <vt:variant>
        <vt:lpstr>Slide Titles</vt:lpstr>
      </vt:variant>
      <vt:variant>
        <vt:i4>4</vt:i4>
      </vt:variant>
    </vt:vector>
  </HeadingPairs>
  <TitlesOfParts>
    <vt:vector size="7" baseType="lpstr">
      <vt:lpstr>7_Office Theme</vt:lpstr>
      <vt:lpstr>Template PresentationGO</vt:lpstr>
      <vt:lpstr>6_Office</vt:lpstr>
      <vt:lpstr>Scanner App</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Northvolt Boomi  implementation</dc:title>
  <dc:creator>Ankur Agarwal</dc:creator>
  <cp:revision>1</cp:revision>
  <dcterms:created xsi:type="dcterms:W3CDTF">2022-05-17T11:24:13Z</dcterms:created>
  <dcterms:modified xsi:type="dcterms:W3CDTF">2023-08-28T05:58:03Z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0x010100F19D1F05B95A2A419438DECD8F472BE2</vt:lpwstr>
  </property>
</Properties>
</file>