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6717" r:id="rId4"/>
    <p:sldMasterId id="2147486792" r:id="rId5"/>
    <p:sldMasterId id="2147487622" r:id="rId6"/>
  </p:sldMasterIdLst>
  <p:notesMasterIdLst>
    <p:notesMasterId r:id="rId21"/>
  </p:notesMasterIdLst>
  <p:sldIdLst>
    <p:sldId id="2147471165" r:id="rId7"/>
    <p:sldId id="2147471126" r:id="rId8"/>
    <p:sldId id="2147483616" r:id="rId9"/>
    <p:sldId id="2147483306" r:id="rId10"/>
    <p:sldId id="2147483307" r:id="rId11"/>
    <p:sldId id="2147483317" r:id="rId12"/>
    <p:sldId id="2147483309" r:id="rId13"/>
    <p:sldId id="2147483314" r:id="rId14"/>
    <p:sldId id="2147483315" r:id="rId15"/>
    <p:sldId id="2147483316" r:id="rId16"/>
    <p:sldId id="2147483312" r:id="rId17"/>
    <p:sldId id="2147471167" r:id="rId18"/>
    <p:sldId id="2147471168" r:id="rId19"/>
    <p:sldId id="21474711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BE1546-00D1-4EF2-A9EA-A9D4604FB2D1}">
          <p14:sldIdLst>
            <p14:sldId id="2147471165"/>
            <p14:sldId id="2147471126"/>
            <p14:sldId id="2147483616"/>
            <p14:sldId id="2147483306"/>
            <p14:sldId id="2147483307"/>
            <p14:sldId id="2147483317"/>
            <p14:sldId id="2147483309"/>
            <p14:sldId id="2147483314"/>
            <p14:sldId id="2147483315"/>
            <p14:sldId id="2147483316"/>
            <p14:sldId id="2147483312"/>
            <p14:sldId id="2147471167"/>
            <p14:sldId id="2147471168"/>
            <p14:sldId id="2147471175"/>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2163007-A8FA-5AE1-C26D-5A44E943102F}" name="Ken Holladay" initials="KH" userId="S::ken.holladay@nagarro.com::b0eca387-6e61-482b-a035-3454b90889b0" providerId="AD"/>
  <p188:author id="{D1E2A712-AC8D-6213-67A7-4E9F9365ED6E}" name="Gaurav Arya" initials="GA" userId="S::gaurav.arya@nagarro.com::230cc852-df1e-4fdc-87b3-cc32ec3bce98" providerId="AD"/>
  <p188:author id="{35AA081C-CF88-7716-B5A9-033B63D57377}" name="Travis Williams" initials="TW" userId="S::travis.williams@nagarro.com::b06c4253-610d-42c3-99aa-98883532a89c" providerId="AD"/>
  <p188:author id="{8102A135-FC2F-54CE-672C-059A4FE9236B}" name="Ankit Saxena" initials="AS" userId="S::ankit.saxena@nagarro.com::c1861960-f055-4f34-89c4-ffa74c97b0ea" providerId="AD"/>
  <p188:author id="{13ACDB3E-E638-D500-0973-DA21B7D86742}" name="Adarsh Pandey" initials="AP" userId="S::adarsh.pandey@nagarro.com::99b9677a-531c-4acf-bd86-f9cb8301c8c9" providerId="AD"/>
  <p188:author id="{27940152-FFDF-49D0-B055-2E3E1FDF673A}" name="Ritika Bansal" initials="RB" userId="S::ritika.bansal@nagarro.com::556863a5-23ad-4549-b041-d9b113de5c7e" providerId="AD"/>
  <p188:author id="{E76DA581-5CE7-D380-8F34-B7E7459E219C}" name="Ankit Goyal" initials="AG" userId="S::ankit.goyal03@nagarro.com::f6c74e65-1ad9-476c-bab1-40d4ddf967a4" providerId="AD"/>
  <p188:author id="{82A012C0-4055-B455-49FE-A6EF007FA056}" name="Mudassar Hasan" initials="MH" userId="S::mudassar.hasan@nagarro.com::747cb858-e369-4b08-a87e-56fb61f4a532" providerId="AD"/>
  <p188:author id="{4CE836C9-AB7E-CA41-B9A8-5EEA0E85CF72}" name="Harendra Rajora" initials="HR" userId="S::harendra.rajora@nagarro.com::324579c9-53f3-41f8-b719-7fdd7518d0ec" providerId="AD"/>
  <p188:author id="{7A73A8DC-4355-48BE-BE44-3F3FD6A0D33D}" name="Manisha Verma" initials="MV" userId="S::manisha.verma01@nagarro.com::1a95203c-89e6-4362-beb5-97051bfe4656" providerId="AD"/>
  <p188:author id="{24C377DD-41BD-168E-A630-A417EE132FF1}" name="Ankur Agarwal" initials="AA" userId="S::ankur.agarwal05@nagarro.com::26966918-5c45-4b95-93aa-9a40ef53822b" providerId="AD"/>
  <p188:author id="{392F0BE9-97EC-5B67-D8B0-EA7A0A267181}" name="Subhadeep Chakraborty" initials="SC" userId="S::subhadeep.chakraborty01@nagarro.com::1219721b-0efc-4746-b0db-6f226c3ddd34" providerId="AD"/>
  <p188:author id="{0BB5D4FA-43DC-64BB-2349-B136F4D9DAB2}" name="Harsh Mehta" initials="HM" userId="S::harsh.mehta@nagarro.com::30b4fa2e-ee9a-42eb-b9af-8467695772f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92929"/>
    <a:srgbClr val="09294D"/>
    <a:srgbClr val="75E1C1"/>
    <a:srgbClr val="FCFCFC"/>
    <a:srgbClr val="2E008B"/>
    <a:srgbClr val="D1F6EA"/>
    <a:srgbClr val="FACD50"/>
    <a:srgbClr val="C5FFF2"/>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681BFF-04FD-431A-A429-E1D401A7A0CA}" v="21" dt="2024-01-15T06:25:10.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gha Aggarwal" userId="S::megha.aggarwal@nagarro.com::7bf7807b-0d8b-4be9-85c8-db8c6164c4cc" providerId="AD" clId="Web-{1A6A5F57-88CF-40D5-8E4F-7F801A3D45C9}"/>
    <pc:docChg chg="delSld modSection">
      <pc:chgData name="Megha Aggarwal" userId="S::megha.aggarwal@nagarro.com::7bf7807b-0d8b-4be9-85c8-db8c6164c4cc" providerId="AD" clId="Web-{1A6A5F57-88CF-40D5-8E4F-7F801A3D45C9}" dt="2023-10-20T09:59:11.527" v="0"/>
      <pc:docMkLst>
        <pc:docMk/>
      </pc:docMkLst>
      <pc:sldChg chg="del">
        <pc:chgData name="Megha Aggarwal" userId="S::megha.aggarwal@nagarro.com::7bf7807b-0d8b-4be9-85c8-db8c6164c4cc" providerId="AD" clId="Web-{1A6A5F57-88CF-40D5-8E4F-7F801A3D45C9}" dt="2023-10-20T09:59:11.527" v="0"/>
        <pc:sldMkLst>
          <pc:docMk/>
          <pc:sldMk cId="206336869" sldId="2147483308"/>
        </pc:sldMkLst>
      </pc:sldChg>
    </pc:docChg>
  </pc:docChgLst>
  <pc:docChgLst>
    <pc:chgData name="Dhanushant" userId="S::dhanushant@nagarro.com::8346670b-e81d-47d1-af12-2ae0147ce26a" providerId="AD" clId="Web-{F9C873AB-FEBF-D297-A4C9-70D08B089950}"/>
    <pc:docChg chg="addSld modSld modSection">
      <pc:chgData name="Dhanushant" userId="S::dhanushant@nagarro.com::8346670b-e81d-47d1-af12-2ae0147ce26a" providerId="AD" clId="Web-{F9C873AB-FEBF-D297-A4C9-70D08B089950}" dt="2023-12-15T09:00:28.511" v="221" actId="20577"/>
      <pc:docMkLst>
        <pc:docMk/>
      </pc:docMkLst>
      <pc:sldChg chg="modSp">
        <pc:chgData name="Dhanushant" userId="S::dhanushant@nagarro.com::8346670b-e81d-47d1-af12-2ae0147ce26a" providerId="AD" clId="Web-{F9C873AB-FEBF-D297-A4C9-70D08B089950}" dt="2023-12-15T08:49:06.335" v="1"/>
        <pc:sldMkLst>
          <pc:docMk/>
          <pc:sldMk cId="2101095634" sldId="2147483307"/>
        </pc:sldMkLst>
        <pc:spChg chg="mod">
          <ac:chgData name="Dhanushant" userId="S::dhanushant@nagarro.com::8346670b-e81d-47d1-af12-2ae0147ce26a" providerId="AD" clId="Web-{F9C873AB-FEBF-D297-A4C9-70D08B089950}" dt="2023-12-15T08:49:06.319" v="0"/>
          <ac:spMkLst>
            <pc:docMk/>
            <pc:sldMk cId="2101095634" sldId="2147483307"/>
            <ac:spMk id="9" creationId="{F0A0A49F-D222-F22D-BDB3-7D8C790E2520}"/>
          </ac:spMkLst>
        </pc:spChg>
        <pc:spChg chg="mod">
          <ac:chgData name="Dhanushant" userId="S::dhanushant@nagarro.com::8346670b-e81d-47d1-af12-2ae0147ce26a" providerId="AD" clId="Web-{F9C873AB-FEBF-D297-A4C9-70D08B089950}" dt="2023-12-15T08:49:06.335" v="1"/>
          <ac:spMkLst>
            <pc:docMk/>
            <pc:sldMk cId="2101095634" sldId="2147483307"/>
            <ac:spMk id="11" creationId="{F0CD7E1F-1413-FFFC-0DBC-0653DB61757B}"/>
          </ac:spMkLst>
        </pc:spChg>
      </pc:sldChg>
      <pc:sldChg chg="addSp delSp modSp add replId">
        <pc:chgData name="Dhanushant" userId="S::dhanushant@nagarro.com::8346670b-e81d-47d1-af12-2ae0147ce26a" providerId="AD" clId="Web-{F9C873AB-FEBF-D297-A4C9-70D08B089950}" dt="2023-12-15T09:00:28.511" v="221" actId="20577"/>
        <pc:sldMkLst>
          <pc:docMk/>
          <pc:sldMk cId="3585838579" sldId="2147483317"/>
        </pc:sldMkLst>
        <pc:spChg chg="mod">
          <ac:chgData name="Dhanushant" userId="S::dhanushant@nagarro.com::8346670b-e81d-47d1-af12-2ae0147ce26a" providerId="AD" clId="Web-{F9C873AB-FEBF-D297-A4C9-70D08B089950}" dt="2023-12-15T08:50:38.900" v="82" actId="20577"/>
          <ac:spMkLst>
            <pc:docMk/>
            <pc:sldMk cId="3585838579" sldId="2147483317"/>
            <ac:spMk id="7" creationId="{C52F2E81-07E8-6202-5949-41AD244899C7}"/>
          </ac:spMkLst>
        </pc:spChg>
        <pc:spChg chg="del">
          <ac:chgData name="Dhanushant" userId="S::dhanushant@nagarro.com::8346670b-e81d-47d1-af12-2ae0147ce26a" providerId="AD" clId="Web-{F9C873AB-FEBF-D297-A4C9-70D08B089950}" dt="2023-12-15T08:53:16.295" v="149"/>
          <ac:spMkLst>
            <pc:docMk/>
            <pc:sldMk cId="3585838579" sldId="2147483317"/>
            <ac:spMk id="9" creationId="{DE4D3E66-97C7-3649-F2B8-90929C8BAC34}"/>
          </ac:spMkLst>
        </pc:spChg>
        <pc:spChg chg="mod">
          <ac:chgData name="Dhanushant" userId="S::dhanushant@nagarro.com::8346670b-e81d-47d1-af12-2ae0147ce26a" providerId="AD" clId="Web-{F9C873AB-FEBF-D297-A4C9-70D08B089950}" dt="2023-12-15T08:49:32.648" v="20" actId="20577"/>
          <ac:spMkLst>
            <pc:docMk/>
            <pc:sldMk cId="3585838579" sldId="2147483317"/>
            <ac:spMk id="10" creationId="{B466B41F-03C0-67F2-4834-BA88A4F2B49B}"/>
          </ac:spMkLst>
        </pc:spChg>
        <pc:spChg chg="del">
          <ac:chgData name="Dhanushant" userId="S::dhanushant@nagarro.com::8346670b-e81d-47d1-af12-2ae0147ce26a" providerId="AD" clId="Web-{F9C873AB-FEBF-D297-A4C9-70D08B089950}" dt="2023-12-15T08:53:04.936" v="146"/>
          <ac:spMkLst>
            <pc:docMk/>
            <pc:sldMk cId="3585838579" sldId="2147483317"/>
            <ac:spMk id="11" creationId="{8C077EAE-8749-BEA4-033C-03AB6E134117}"/>
          </ac:spMkLst>
        </pc:spChg>
        <pc:spChg chg="add mod">
          <ac:chgData name="Dhanushant" userId="S::dhanushant@nagarro.com::8346670b-e81d-47d1-af12-2ae0147ce26a" providerId="AD" clId="Web-{F9C873AB-FEBF-D297-A4C9-70D08B089950}" dt="2023-12-15T09:00:28.511" v="221" actId="20577"/>
          <ac:spMkLst>
            <pc:docMk/>
            <pc:sldMk cId="3585838579" sldId="2147483317"/>
            <ac:spMk id="12" creationId="{14CB352B-0F80-B60C-D931-3BE060F5C8B5}"/>
          </ac:spMkLst>
        </pc:spChg>
        <pc:spChg chg="mod">
          <ac:chgData name="Dhanushant" userId="S::dhanushant@nagarro.com::8346670b-e81d-47d1-af12-2ae0147ce26a" providerId="AD" clId="Web-{F9C873AB-FEBF-D297-A4C9-70D08B089950}" dt="2023-12-15T08:54:19.328" v="167" actId="20577"/>
          <ac:spMkLst>
            <pc:docMk/>
            <pc:sldMk cId="3585838579" sldId="2147483317"/>
            <ac:spMk id="13" creationId="{91AF12BB-A623-AB1C-0FA4-408C99B9744C}"/>
          </ac:spMkLst>
        </pc:spChg>
        <pc:spChg chg="del">
          <ac:chgData name="Dhanushant" userId="S::dhanushant@nagarro.com::8346670b-e81d-47d1-af12-2ae0147ce26a" providerId="AD" clId="Web-{F9C873AB-FEBF-D297-A4C9-70D08B089950}" dt="2023-12-15T08:53:13.701" v="148"/>
          <ac:spMkLst>
            <pc:docMk/>
            <pc:sldMk cId="3585838579" sldId="2147483317"/>
            <ac:spMk id="14" creationId="{E89631D2-6722-2099-78EA-5EE41F7EA363}"/>
          </ac:spMkLst>
        </pc:spChg>
        <pc:spChg chg="del">
          <ac:chgData name="Dhanushant" userId="S::dhanushant@nagarro.com::8346670b-e81d-47d1-af12-2ae0147ce26a" providerId="AD" clId="Web-{F9C873AB-FEBF-D297-A4C9-70D08B089950}" dt="2023-12-15T08:53:03.404" v="145"/>
          <ac:spMkLst>
            <pc:docMk/>
            <pc:sldMk cId="3585838579" sldId="2147483317"/>
            <ac:spMk id="15" creationId="{9552E33D-1CD7-CF45-F021-0CE2C414C9A8}"/>
          </ac:spMkLst>
        </pc:spChg>
        <pc:spChg chg="mod">
          <ac:chgData name="Dhanushant" userId="S::dhanushant@nagarro.com::8346670b-e81d-47d1-af12-2ae0147ce26a" providerId="AD" clId="Web-{F9C873AB-FEBF-D297-A4C9-70D08B089950}" dt="2023-12-15T08:59:31.040" v="179" actId="20577"/>
          <ac:spMkLst>
            <pc:docMk/>
            <pc:sldMk cId="3585838579" sldId="2147483317"/>
            <ac:spMk id="16" creationId="{576A35CC-4697-F223-D314-47645E86C59C}"/>
          </ac:spMkLst>
        </pc:spChg>
        <pc:spChg chg="del">
          <ac:chgData name="Dhanushant" userId="S::dhanushant@nagarro.com::8346670b-e81d-47d1-af12-2ae0147ce26a" providerId="AD" clId="Web-{F9C873AB-FEBF-D297-A4C9-70D08B089950}" dt="2023-12-15T08:53:12.108" v="147"/>
          <ac:spMkLst>
            <pc:docMk/>
            <pc:sldMk cId="3585838579" sldId="2147483317"/>
            <ac:spMk id="17" creationId="{A4D28AD9-22E1-7FE6-6642-8C65B77D2BFF}"/>
          </ac:spMkLst>
        </pc:spChg>
        <pc:spChg chg="del">
          <ac:chgData name="Dhanushant" userId="S::dhanushant@nagarro.com::8346670b-e81d-47d1-af12-2ae0147ce26a" providerId="AD" clId="Web-{F9C873AB-FEBF-D297-A4C9-70D08B089950}" dt="2023-12-15T08:53:02.014" v="144"/>
          <ac:spMkLst>
            <pc:docMk/>
            <pc:sldMk cId="3585838579" sldId="2147483317"/>
            <ac:spMk id="18" creationId="{50995F94-5480-7FEF-48F1-CA8038F86A7C}"/>
          </ac:spMkLst>
        </pc:spChg>
        <pc:spChg chg="add mod">
          <ac:chgData name="Dhanushant" userId="S::dhanushant@nagarro.com::8346670b-e81d-47d1-af12-2ae0147ce26a" providerId="AD" clId="Web-{F9C873AB-FEBF-D297-A4C9-70D08B089950}" dt="2023-12-15T09:00:00.119" v="196" actId="20577"/>
          <ac:spMkLst>
            <pc:docMk/>
            <pc:sldMk cId="3585838579" sldId="2147483317"/>
            <ac:spMk id="19" creationId="{C2DD8F08-000E-74E3-799A-A825D6C22528}"/>
          </ac:spMkLst>
        </pc:spChg>
      </pc:sldChg>
    </pc:docChg>
  </pc:docChgLst>
  <pc:docChgLst>
    <pc:chgData name="Dhanushant" userId="S::dhanushant@nagarro.com::8346670b-e81d-47d1-af12-2ae0147ce26a" providerId="AD" clId="Web-{A49F9455-7FB6-D09D-D0BD-78C2D7AE557D}"/>
    <pc:docChg chg="addSld modSld modSection">
      <pc:chgData name="Dhanushant" userId="S::dhanushant@nagarro.com::8346670b-e81d-47d1-af12-2ae0147ce26a" providerId="AD" clId="Web-{A49F9455-7FB6-D09D-D0BD-78C2D7AE557D}" dt="2023-10-20T14:13:07.038" v="32" actId="14100"/>
      <pc:docMkLst>
        <pc:docMk/>
      </pc:docMkLst>
      <pc:sldChg chg="addSp delSp modSp">
        <pc:chgData name="Dhanushant" userId="S::dhanushant@nagarro.com::8346670b-e81d-47d1-af12-2ae0147ce26a" providerId="AD" clId="Web-{A49F9455-7FB6-D09D-D0BD-78C2D7AE557D}" dt="2023-10-20T14:02:46.574" v="16" actId="14100"/>
        <pc:sldMkLst>
          <pc:docMk/>
          <pc:sldMk cId="1679119156" sldId="2147471174"/>
        </pc:sldMkLst>
        <pc:spChg chg="add del mod">
          <ac:chgData name="Dhanushant" userId="S::dhanushant@nagarro.com::8346670b-e81d-47d1-af12-2ae0147ce26a" providerId="AD" clId="Web-{A49F9455-7FB6-D09D-D0BD-78C2D7AE557D}" dt="2023-10-20T14:01:21.244" v="3"/>
          <ac:spMkLst>
            <pc:docMk/>
            <pc:sldMk cId="1679119156" sldId="2147471174"/>
            <ac:spMk id="3" creationId="{0BE5ACEA-4CA8-F326-1979-357DEB323B0F}"/>
          </ac:spMkLst>
        </pc:spChg>
        <pc:grpChg chg="mod">
          <ac:chgData name="Dhanushant" userId="S::dhanushant@nagarro.com::8346670b-e81d-47d1-af12-2ae0147ce26a" providerId="AD" clId="Web-{A49F9455-7FB6-D09D-D0BD-78C2D7AE557D}" dt="2023-10-20T14:02:07.761" v="10" actId="1076"/>
          <ac:grpSpMkLst>
            <pc:docMk/>
            <pc:sldMk cId="1679119156" sldId="2147471174"/>
            <ac:grpSpMk id="2" creationId="{8CE744CB-D30C-FC35-F5E6-4535B0FA788A}"/>
          </ac:grpSpMkLst>
        </pc:grpChg>
        <pc:picChg chg="add mod">
          <ac:chgData name="Dhanushant" userId="S::dhanushant@nagarro.com::8346670b-e81d-47d1-af12-2ae0147ce26a" providerId="AD" clId="Web-{A49F9455-7FB6-D09D-D0BD-78C2D7AE557D}" dt="2023-10-20T14:02:46.574" v="16" actId="14100"/>
          <ac:picMkLst>
            <pc:docMk/>
            <pc:sldMk cId="1679119156" sldId="2147471174"/>
            <ac:picMk id="9" creationId="{1515851B-F7C5-F118-50A3-7BA20E8A3D79}"/>
          </ac:picMkLst>
        </pc:picChg>
      </pc:sldChg>
      <pc:sldChg chg="addSp delSp modSp add replId">
        <pc:chgData name="Dhanushant" userId="S::dhanushant@nagarro.com::8346670b-e81d-47d1-af12-2ae0147ce26a" providerId="AD" clId="Web-{A49F9455-7FB6-D09D-D0BD-78C2D7AE557D}" dt="2023-10-20T14:04:59.951" v="24" actId="14100"/>
        <pc:sldMkLst>
          <pc:docMk/>
          <pc:sldMk cId="2363789350" sldId="2147483310"/>
        </pc:sldMkLst>
        <pc:picChg chg="add del mod">
          <ac:chgData name="Dhanushant" userId="S::dhanushant@nagarro.com::8346670b-e81d-47d1-af12-2ae0147ce26a" providerId="AD" clId="Web-{A49F9455-7FB6-D09D-D0BD-78C2D7AE557D}" dt="2023-10-20T14:04:59.951" v="24" actId="14100"/>
          <ac:picMkLst>
            <pc:docMk/>
            <pc:sldMk cId="2363789350" sldId="2147483310"/>
            <ac:picMk id="9" creationId="{1515851B-F7C5-F118-50A3-7BA20E8A3D79}"/>
          </ac:picMkLst>
        </pc:picChg>
      </pc:sldChg>
      <pc:sldChg chg="modSp add replId">
        <pc:chgData name="Dhanushant" userId="S::dhanushant@nagarro.com::8346670b-e81d-47d1-af12-2ae0147ce26a" providerId="AD" clId="Web-{A49F9455-7FB6-D09D-D0BD-78C2D7AE557D}" dt="2023-10-20T14:13:07.038" v="32" actId="14100"/>
        <pc:sldMkLst>
          <pc:docMk/>
          <pc:sldMk cId="1160002101" sldId="2147483311"/>
        </pc:sldMkLst>
        <pc:picChg chg="mod">
          <ac:chgData name="Dhanushant" userId="S::dhanushant@nagarro.com::8346670b-e81d-47d1-af12-2ae0147ce26a" providerId="AD" clId="Web-{A49F9455-7FB6-D09D-D0BD-78C2D7AE557D}" dt="2023-10-20T14:13:07.038" v="32" actId="14100"/>
          <ac:picMkLst>
            <pc:docMk/>
            <pc:sldMk cId="1160002101" sldId="2147483311"/>
            <ac:picMk id="9" creationId="{1515851B-F7C5-F118-50A3-7BA20E8A3D79}"/>
          </ac:picMkLst>
        </pc:picChg>
      </pc:sldChg>
    </pc:docChg>
  </pc:docChgLst>
  <pc:docChgLst>
    <pc:chgData name="Megha Aggarwal" userId="7bf7807b-0d8b-4be9-85c8-db8c6164c4cc" providerId="ADAL" clId="{435AD505-9F90-4129-8347-EA2FD5D27EE7}"/>
    <pc:docChg chg="undo custSel addSld delSld modSld modSection">
      <pc:chgData name="Megha Aggarwal" userId="7bf7807b-0d8b-4be9-85c8-db8c6164c4cc" providerId="ADAL" clId="{435AD505-9F90-4129-8347-EA2FD5D27EE7}" dt="2023-10-20T07:48:55.563" v="15" actId="47"/>
      <pc:docMkLst>
        <pc:docMk/>
      </pc:docMkLst>
      <pc:sldChg chg="modSp mod">
        <pc:chgData name="Megha Aggarwal" userId="7bf7807b-0d8b-4be9-85c8-db8c6164c4cc" providerId="ADAL" clId="{435AD505-9F90-4129-8347-EA2FD5D27EE7}" dt="2023-10-20T07:47:50.314" v="0" actId="6549"/>
        <pc:sldMkLst>
          <pc:docMk/>
          <pc:sldMk cId="1241165276" sldId="2147471126"/>
        </pc:sldMkLst>
        <pc:spChg chg="mod">
          <ac:chgData name="Megha Aggarwal" userId="7bf7807b-0d8b-4be9-85c8-db8c6164c4cc" providerId="ADAL" clId="{435AD505-9F90-4129-8347-EA2FD5D27EE7}" dt="2023-10-20T07:47:50.314" v="0" actId="6549"/>
          <ac:spMkLst>
            <pc:docMk/>
            <pc:sldMk cId="1241165276" sldId="2147471126"/>
            <ac:spMk id="7" creationId="{B9783164-9438-3F0A-7CB2-43CD221D250F}"/>
          </ac:spMkLst>
        </pc:spChg>
      </pc:sldChg>
      <pc:sldChg chg="addSp delSp modSp add del mod">
        <pc:chgData name="Megha Aggarwal" userId="7bf7807b-0d8b-4be9-85c8-db8c6164c4cc" providerId="ADAL" clId="{435AD505-9F90-4129-8347-EA2FD5D27EE7}" dt="2023-10-20T07:48:55.563" v="15" actId="47"/>
        <pc:sldMkLst>
          <pc:docMk/>
          <pc:sldMk cId="3413680746" sldId="2147483308"/>
        </pc:sldMkLst>
        <pc:spChg chg="del mod">
          <ac:chgData name="Megha Aggarwal" userId="7bf7807b-0d8b-4be9-85c8-db8c6164c4cc" providerId="ADAL" clId="{435AD505-9F90-4129-8347-EA2FD5D27EE7}" dt="2023-10-20T07:48:39.911" v="13" actId="478"/>
          <ac:spMkLst>
            <pc:docMk/>
            <pc:sldMk cId="3413680746" sldId="2147483308"/>
            <ac:spMk id="6" creationId="{E73FAA10-DE7A-B35E-0908-B26D1E4152E2}"/>
          </ac:spMkLst>
        </pc:spChg>
        <pc:spChg chg="mod">
          <ac:chgData name="Megha Aggarwal" userId="7bf7807b-0d8b-4be9-85c8-db8c6164c4cc" providerId="ADAL" clId="{435AD505-9F90-4129-8347-EA2FD5D27EE7}" dt="2023-10-20T07:48:31.695" v="11" actId="1076"/>
          <ac:spMkLst>
            <pc:docMk/>
            <pc:sldMk cId="3413680746" sldId="2147483308"/>
            <ac:spMk id="7" creationId="{B9783164-9438-3F0A-7CB2-43CD221D250F}"/>
          </ac:spMkLst>
        </pc:spChg>
        <pc:spChg chg="mod">
          <ac:chgData name="Megha Aggarwal" userId="7bf7807b-0d8b-4be9-85c8-db8c6164c4cc" providerId="ADAL" clId="{435AD505-9F90-4129-8347-EA2FD5D27EE7}" dt="2023-10-20T07:48:43.362" v="14" actId="1076"/>
          <ac:spMkLst>
            <pc:docMk/>
            <pc:sldMk cId="3413680746" sldId="2147483308"/>
            <ac:spMk id="9" creationId="{0BEE78E3-3E5A-C934-29AD-7F71132267FC}"/>
          </ac:spMkLst>
        </pc:spChg>
        <pc:spChg chg="mod">
          <ac:chgData name="Megha Aggarwal" userId="7bf7807b-0d8b-4be9-85c8-db8c6164c4cc" providerId="ADAL" clId="{435AD505-9F90-4129-8347-EA2FD5D27EE7}" dt="2023-10-20T07:48:43.362" v="14" actId="1076"/>
          <ac:spMkLst>
            <pc:docMk/>
            <pc:sldMk cId="3413680746" sldId="2147483308"/>
            <ac:spMk id="13" creationId="{D83CE5FA-ACCB-3875-3DF0-631DAC86B196}"/>
          </ac:spMkLst>
        </pc:spChg>
        <pc:spChg chg="mod">
          <ac:chgData name="Megha Aggarwal" userId="7bf7807b-0d8b-4be9-85c8-db8c6164c4cc" providerId="ADAL" clId="{435AD505-9F90-4129-8347-EA2FD5D27EE7}" dt="2023-10-20T07:48:43.362" v="14" actId="1076"/>
          <ac:spMkLst>
            <pc:docMk/>
            <pc:sldMk cId="3413680746" sldId="2147483308"/>
            <ac:spMk id="14" creationId="{289F6B7A-19CC-04F2-8BC1-6B58F049C80C}"/>
          </ac:spMkLst>
        </pc:spChg>
        <pc:spChg chg="mod">
          <ac:chgData name="Megha Aggarwal" userId="7bf7807b-0d8b-4be9-85c8-db8c6164c4cc" providerId="ADAL" clId="{435AD505-9F90-4129-8347-EA2FD5D27EE7}" dt="2023-10-20T07:48:43.362" v="14" actId="1076"/>
          <ac:spMkLst>
            <pc:docMk/>
            <pc:sldMk cId="3413680746" sldId="2147483308"/>
            <ac:spMk id="15" creationId="{CCDA83E4-E910-A5FA-B7EC-A570340CD2F0}"/>
          </ac:spMkLst>
        </pc:spChg>
        <pc:spChg chg="mod">
          <ac:chgData name="Megha Aggarwal" userId="7bf7807b-0d8b-4be9-85c8-db8c6164c4cc" providerId="ADAL" clId="{435AD505-9F90-4129-8347-EA2FD5D27EE7}" dt="2023-10-20T07:48:43.362" v="14" actId="1076"/>
          <ac:spMkLst>
            <pc:docMk/>
            <pc:sldMk cId="3413680746" sldId="2147483308"/>
            <ac:spMk id="16" creationId="{16BCCA04-FE4F-A652-640B-A6AA729575C9}"/>
          </ac:spMkLst>
        </pc:spChg>
        <pc:spChg chg="mod">
          <ac:chgData name="Megha Aggarwal" userId="7bf7807b-0d8b-4be9-85c8-db8c6164c4cc" providerId="ADAL" clId="{435AD505-9F90-4129-8347-EA2FD5D27EE7}" dt="2023-10-20T07:48:43.362" v="14" actId="1076"/>
          <ac:spMkLst>
            <pc:docMk/>
            <pc:sldMk cId="3413680746" sldId="2147483308"/>
            <ac:spMk id="17" creationId="{E6B535EC-37BB-590D-4BE7-9C033A4DE44A}"/>
          </ac:spMkLst>
        </pc:spChg>
        <pc:spChg chg="mod">
          <ac:chgData name="Megha Aggarwal" userId="7bf7807b-0d8b-4be9-85c8-db8c6164c4cc" providerId="ADAL" clId="{435AD505-9F90-4129-8347-EA2FD5D27EE7}" dt="2023-10-20T07:48:43.362" v="14" actId="1076"/>
          <ac:spMkLst>
            <pc:docMk/>
            <pc:sldMk cId="3413680746" sldId="2147483308"/>
            <ac:spMk id="18" creationId="{17682818-4F70-FBC5-3399-04DAA0D7C249}"/>
          </ac:spMkLst>
        </pc:spChg>
        <pc:spChg chg="mod">
          <ac:chgData name="Megha Aggarwal" userId="7bf7807b-0d8b-4be9-85c8-db8c6164c4cc" providerId="ADAL" clId="{435AD505-9F90-4129-8347-EA2FD5D27EE7}" dt="2023-10-20T07:48:43.362" v="14" actId="1076"/>
          <ac:spMkLst>
            <pc:docMk/>
            <pc:sldMk cId="3413680746" sldId="2147483308"/>
            <ac:spMk id="19" creationId="{80D94490-AC56-6891-8349-AF2E71426722}"/>
          </ac:spMkLst>
        </pc:spChg>
        <pc:spChg chg="mod">
          <ac:chgData name="Megha Aggarwal" userId="7bf7807b-0d8b-4be9-85c8-db8c6164c4cc" providerId="ADAL" clId="{435AD505-9F90-4129-8347-EA2FD5D27EE7}" dt="2023-10-20T07:48:43.362" v="14" actId="1076"/>
          <ac:spMkLst>
            <pc:docMk/>
            <pc:sldMk cId="3413680746" sldId="2147483308"/>
            <ac:spMk id="20" creationId="{67394027-94CA-70AC-6424-FDEF46201E1B}"/>
          </ac:spMkLst>
        </pc:spChg>
        <pc:spChg chg="mod">
          <ac:chgData name="Megha Aggarwal" userId="7bf7807b-0d8b-4be9-85c8-db8c6164c4cc" providerId="ADAL" clId="{435AD505-9F90-4129-8347-EA2FD5D27EE7}" dt="2023-10-20T07:48:43.362" v="14" actId="1076"/>
          <ac:spMkLst>
            <pc:docMk/>
            <pc:sldMk cId="3413680746" sldId="2147483308"/>
            <ac:spMk id="21" creationId="{61281B68-0C61-4943-67B7-346F9213D404}"/>
          </ac:spMkLst>
        </pc:spChg>
        <pc:spChg chg="mod">
          <ac:chgData name="Megha Aggarwal" userId="7bf7807b-0d8b-4be9-85c8-db8c6164c4cc" providerId="ADAL" clId="{435AD505-9F90-4129-8347-EA2FD5D27EE7}" dt="2023-10-20T07:48:43.362" v="14" actId="1076"/>
          <ac:spMkLst>
            <pc:docMk/>
            <pc:sldMk cId="3413680746" sldId="2147483308"/>
            <ac:spMk id="22" creationId="{8D80F5F8-BDCF-6F16-6251-57FE3F670837}"/>
          </ac:spMkLst>
        </pc:spChg>
        <pc:spChg chg="mod">
          <ac:chgData name="Megha Aggarwal" userId="7bf7807b-0d8b-4be9-85c8-db8c6164c4cc" providerId="ADAL" clId="{435AD505-9F90-4129-8347-EA2FD5D27EE7}" dt="2023-10-20T07:48:43.362" v="14" actId="1076"/>
          <ac:spMkLst>
            <pc:docMk/>
            <pc:sldMk cId="3413680746" sldId="2147483308"/>
            <ac:spMk id="23" creationId="{718FE29D-BE1F-2671-D9C4-83B531FE2F69}"/>
          </ac:spMkLst>
        </pc:spChg>
        <pc:spChg chg="mod">
          <ac:chgData name="Megha Aggarwal" userId="7bf7807b-0d8b-4be9-85c8-db8c6164c4cc" providerId="ADAL" clId="{435AD505-9F90-4129-8347-EA2FD5D27EE7}" dt="2023-10-20T07:48:43.362" v="14" actId="1076"/>
          <ac:spMkLst>
            <pc:docMk/>
            <pc:sldMk cId="3413680746" sldId="2147483308"/>
            <ac:spMk id="24" creationId="{01E8A766-AB50-3A01-39A5-A21E02529B51}"/>
          </ac:spMkLst>
        </pc:spChg>
        <pc:spChg chg="mod">
          <ac:chgData name="Megha Aggarwal" userId="7bf7807b-0d8b-4be9-85c8-db8c6164c4cc" providerId="ADAL" clId="{435AD505-9F90-4129-8347-EA2FD5D27EE7}" dt="2023-10-20T07:48:43.362" v="14" actId="1076"/>
          <ac:spMkLst>
            <pc:docMk/>
            <pc:sldMk cId="3413680746" sldId="2147483308"/>
            <ac:spMk id="25" creationId="{D8A7255B-EDBF-8D3C-B286-D4ABD0EA7BD4}"/>
          </ac:spMkLst>
        </pc:spChg>
        <pc:spChg chg="mod">
          <ac:chgData name="Megha Aggarwal" userId="7bf7807b-0d8b-4be9-85c8-db8c6164c4cc" providerId="ADAL" clId="{435AD505-9F90-4129-8347-EA2FD5D27EE7}" dt="2023-10-20T07:48:43.362" v="14" actId="1076"/>
          <ac:spMkLst>
            <pc:docMk/>
            <pc:sldMk cId="3413680746" sldId="2147483308"/>
            <ac:spMk id="26" creationId="{A116242C-830B-FED2-5179-875711F84F3A}"/>
          </ac:spMkLst>
        </pc:spChg>
        <pc:spChg chg="mod">
          <ac:chgData name="Megha Aggarwal" userId="7bf7807b-0d8b-4be9-85c8-db8c6164c4cc" providerId="ADAL" clId="{435AD505-9F90-4129-8347-EA2FD5D27EE7}" dt="2023-10-20T07:48:43.362" v="14" actId="1076"/>
          <ac:spMkLst>
            <pc:docMk/>
            <pc:sldMk cId="3413680746" sldId="2147483308"/>
            <ac:spMk id="27" creationId="{56EC95A9-68DC-3A97-9D5B-1AFFF02F5206}"/>
          </ac:spMkLst>
        </pc:spChg>
        <pc:spChg chg="mod">
          <ac:chgData name="Megha Aggarwal" userId="7bf7807b-0d8b-4be9-85c8-db8c6164c4cc" providerId="ADAL" clId="{435AD505-9F90-4129-8347-EA2FD5D27EE7}" dt="2023-10-20T07:48:43.362" v="14" actId="1076"/>
          <ac:spMkLst>
            <pc:docMk/>
            <pc:sldMk cId="3413680746" sldId="2147483308"/>
            <ac:spMk id="31" creationId="{CA293C39-0700-EC9A-E183-D768AEF142C9}"/>
          </ac:spMkLst>
        </pc:spChg>
        <pc:spChg chg="mod">
          <ac:chgData name="Megha Aggarwal" userId="7bf7807b-0d8b-4be9-85c8-db8c6164c4cc" providerId="ADAL" clId="{435AD505-9F90-4129-8347-EA2FD5D27EE7}" dt="2023-10-20T07:48:43.362" v="14" actId="1076"/>
          <ac:spMkLst>
            <pc:docMk/>
            <pc:sldMk cId="3413680746" sldId="2147483308"/>
            <ac:spMk id="32" creationId="{E520A884-7C32-CE86-B503-101205141A44}"/>
          </ac:spMkLst>
        </pc:spChg>
        <pc:spChg chg="mod">
          <ac:chgData name="Megha Aggarwal" userId="7bf7807b-0d8b-4be9-85c8-db8c6164c4cc" providerId="ADAL" clId="{435AD505-9F90-4129-8347-EA2FD5D27EE7}" dt="2023-10-20T07:48:43.362" v="14" actId="1076"/>
          <ac:spMkLst>
            <pc:docMk/>
            <pc:sldMk cId="3413680746" sldId="2147483308"/>
            <ac:spMk id="33" creationId="{417E5CBD-4D8A-A6A3-EE06-C62E049E7DCA}"/>
          </ac:spMkLst>
        </pc:spChg>
        <pc:spChg chg="mod">
          <ac:chgData name="Megha Aggarwal" userId="7bf7807b-0d8b-4be9-85c8-db8c6164c4cc" providerId="ADAL" clId="{435AD505-9F90-4129-8347-EA2FD5D27EE7}" dt="2023-10-20T07:48:43.362" v="14" actId="1076"/>
          <ac:spMkLst>
            <pc:docMk/>
            <pc:sldMk cId="3413680746" sldId="2147483308"/>
            <ac:spMk id="34" creationId="{DF41B52A-45F9-0D28-73BC-FC6055B90CE0}"/>
          </ac:spMkLst>
        </pc:spChg>
        <pc:spChg chg="mod">
          <ac:chgData name="Megha Aggarwal" userId="7bf7807b-0d8b-4be9-85c8-db8c6164c4cc" providerId="ADAL" clId="{435AD505-9F90-4129-8347-EA2FD5D27EE7}" dt="2023-10-20T07:48:43.362" v="14" actId="1076"/>
          <ac:spMkLst>
            <pc:docMk/>
            <pc:sldMk cId="3413680746" sldId="2147483308"/>
            <ac:spMk id="35" creationId="{1B095B4E-2919-D753-F934-09D322AF15FD}"/>
          </ac:spMkLst>
        </pc:spChg>
        <pc:spChg chg="mod">
          <ac:chgData name="Megha Aggarwal" userId="7bf7807b-0d8b-4be9-85c8-db8c6164c4cc" providerId="ADAL" clId="{435AD505-9F90-4129-8347-EA2FD5D27EE7}" dt="2023-10-20T07:48:43.362" v="14" actId="1076"/>
          <ac:spMkLst>
            <pc:docMk/>
            <pc:sldMk cId="3413680746" sldId="2147483308"/>
            <ac:spMk id="37" creationId="{B9839DEA-BD1D-7AEB-BAA8-40AFF1BF59F0}"/>
          </ac:spMkLst>
        </pc:spChg>
        <pc:spChg chg="mod">
          <ac:chgData name="Megha Aggarwal" userId="7bf7807b-0d8b-4be9-85c8-db8c6164c4cc" providerId="ADAL" clId="{435AD505-9F90-4129-8347-EA2FD5D27EE7}" dt="2023-10-20T07:48:43.362" v="14" actId="1076"/>
          <ac:spMkLst>
            <pc:docMk/>
            <pc:sldMk cId="3413680746" sldId="2147483308"/>
            <ac:spMk id="38" creationId="{327FE7C8-09F1-CA33-4BB6-CC571EB8A7CC}"/>
          </ac:spMkLst>
        </pc:spChg>
        <pc:spChg chg="mod">
          <ac:chgData name="Megha Aggarwal" userId="7bf7807b-0d8b-4be9-85c8-db8c6164c4cc" providerId="ADAL" clId="{435AD505-9F90-4129-8347-EA2FD5D27EE7}" dt="2023-10-20T07:48:43.362" v="14" actId="1076"/>
          <ac:spMkLst>
            <pc:docMk/>
            <pc:sldMk cId="3413680746" sldId="2147483308"/>
            <ac:spMk id="39" creationId="{D21936E6-9C6C-64DB-107B-A83F8496EC71}"/>
          </ac:spMkLst>
        </pc:spChg>
        <pc:spChg chg="mod">
          <ac:chgData name="Megha Aggarwal" userId="7bf7807b-0d8b-4be9-85c8-db8c6164c4cc" providerId="ADAL" clId="{435AD505-9F90-4129-8347-EA2FD5D27EE7}" dt="2023-10-20T07:48:43.362" v="14" actId="1076"/>
          <ac:spMkLst>
            <pc:docMk/>
            <pc:sldMk cId="3413680746" sldId="2147483308"/>
            <ac:spMk id="40" creationId="{C5134A3B-1603-8B5E-7AB8-688F52D35D35}"/>
          </ac:spMkLst>
        </pc:spChg>
        <pc:spChg chg="mod">
          <ac:chgData name="Megha Aggarwal" userId="7bf7807b-0d8b-4be9-85c8-db8c6164c4cc" providerId="ADAL" clId="{435AD505-9F90-4129-8347-EA2FD5D27EE7}" dt="2023-10-20T07:48:43.362" v="14" actId="1076"/>
          <ac:spMkLst>
            <pc:docMk/>
            <pc:sldMk cId="3413680746" sldId="2147483308"/>
            <ac:spMk id="42" creationId="{57F6922E-CE98-CB7E-0947-60A6FD3E88F2}"/>
          </ac:spMkLst>
        </pc:spChg>
        <pc:spChg chg="mod">
          <ac:chgData name="Megha Aggarwal" userId="7bf7807b-0d8b-4be9-85c8-db8c6164c4cc" providerId="ADAL" clId="{435AD505-9F90-4129-8347-EA2FD5D27EE7}" dt="2023-10-20T07:48:43.362" v="14" actId="1076"/>
          <ac:spMkLst>
            <pc:docMk/>
            <pc:sldMk cId="3413680746" sldId="2147483308"/>
            <ac:spMk id="43" creationId="{BFE291F4-156B-B06E-DAFB-A673E2FE044E}"/>
          </ac:spMkLst>
        </pc:spChg>
        <pc:spChg chg="mod">
          <ac:chgData name="Megha Aggarwal" userId="7bf7807b-0d8b-4be9-85c8-db8c6164c4cc" providerId="ADAL" clId="{435AD505-9F90-4129-8347-EA2FD5D27EE7}" dt="2023-10-20T07:48:43.362" v="14" actId="1076"/>
          <ac:spMkLst>
            <pc:docMk/>
            <pc:sldMk cId="3413680746" sldId="2147483308"/>
            <ac:spMk id="44" creationId="{A9676F60-7203-1F39-F9EA-C40A545CEB1A}"/>
          </ac:spMkLst>
        </pc:spChg>
        <pc:spChg chg="mod">
          <ac:chgData name="Megha Aggarwal" userId="7bf7807b-0d8b-4be9-85c8-db8c6164c4cc" providerId="ADAL" clId="{435AD505-9F90-4129-8347-EA2FD5D27EE7}" dt="2023-10-20T07:48:43.362" v="14" actId="1076"/>
          <ac:spMkLst>
            <pc:docMk/>
            <pc:sldMk cId="3413680746" sldId="2147483308"/>
            <ac:spMk id="45" creationId="{1D665AC0-8049-67EF-0671-3628AE5DC89A}"/>
          </ac:spMkLst>
        </pc:spChg>
        <pc:spChg chg="mod">
          <ac:chgData name="Megha Aggarwal" userId="7bf7807b-0d8b-4be9-85c8-db8c6164c4cc" providerId="ADAL" clId="{435AD505-9F90-4129-8347-EA2FD5D27EE7}" dt="2023-10-20T07:48:43.362" v="14" actId="1076"/>
          <ac:spMkLst>
            <pc:docMk/>
            <pc:sldMk cId="3413680746" sldId="2147483308"/>
            <ac:spMk id="46" creationId="{FD956F39-90BE-C641-174F-68B7EC0042DF}"/>
          </ac:spMkLst>
        </pc:spChg>
        <pc:spChg chg="mod">
          <ac:chgData name="Megha Aggarwal" userId="7bf7807b-0d8b-4be9-85c8-db8c6164c4cc" providerId="ADAL" clId="{435AD505-9F90-4129-8347-EA2FD5D27EE7}" dt="2023-10-20T07:48:43.362" v="14" actId="1076"/>
          <ac:spMkLst>
            <pc:docMk/>
            <pc:sldMk cId="3413680746" sldId="2147483308"/>
            <ac:spMk id="47" creationId="{9DCE6BE8-17E8-2452-7D26-D5C5F70BEAFE}"/>
          </ac:spMkLst>
        </pc:spChg>
        <pc:spChg chg="mod">
          <ac:chgData name="Megha Aggarwal" userId="7bf7807b-0d8b-4be9-85c8-db8c6164c4cc" providerId="ADAL" clId="{435AD505-9F90-4129-8347-EA2FD5D27EE7}" dt="2023-10-20T07:48:43.362" v="14" actId="1076"/>
          <ac:spMkLst>
            <pc:docMk/>
            <pc:sldMk cId="3413680746" sldId="2147483308"/>
            <ac:spMk id="48" creationId="{FC78F635-5290-9EE6-EFDC-B6B649DA2B6F}"/>
          </ac:spMkLst>
        </pc:spChg>
        <pc:spChg chg="mod">
          <ac:chgData name="Megha Aggarwal" userId="7bf7807b-0d8b-4be9-85c8-db8c6164c4cc" providerId="ADAL" clId="{435AD505-9F90-4129-8347-EA2FD5D27EE7}" dt="2023-10-20T07:48:43.362" v="14" actId="1076"/>
          <ac:spMkLst>
            <pc:docMk/>
            <pc:sldMk cId="3413680746" sldId="2147483308"/>
            <ac:spMk id="49" creationId="{8372F1E1-516A-280C-8EE2-226FF9166291}"/>
          </ac:spMkLst>
        </pc:spChg>
        <pc:spChg chg="mod">
          <ac:chgData name="Megha Aggarwal" userId="7bf7807b-0d8b-4be9-85c8-db8c6164c4cc" providerId="ADAL" clId="{435AD505-9F90-4129-8347-EA2FD5D27EE7}" dt="2023-10-20T07:48:43.362" v="14" actId="1076"/>
          <ac:spMkLst>
            <pc:docMk/>
            <pc:sldMk cId="3413680746" sldId="2147483308"/>
            <ac:spMk id="50" creationId="{14F59B3C-0064-119A-C3B9-372882697F17}"/>
          </ac:spMkLst>
        </pc:spChg>
        <pc:spChg chg="mod">
          <ac:chgData name="Megha Aggarwal" userId="7bf7807b-0d8b-4be9-85c8-db8c6164c4cc" providerId="ADAL" clId="{435AD505-9F90-4129-8347-EA2FD5D27EE7}" dt="2023-10-20T07:48:43.362" v="14" actId="1076"/>
          <ac:spMkLst>
            <pc:docMk/>
            <pc:sldMk cId="3413680746" sldId="2147483308"/>
            <ac:spMk id="51" creationId="{45C090F3-9B24-9373-F6C8-D17F55805A27}"/>
          </ac:spMkLst>
        </pc:spChg>
        <pc:spChg chg="mod">
          <ac:chgData name="Megha Aggarwal" userId="7bf7807b-0d8b-4be9-85c8-db8c6164c4cc" providerId="ADAL" clId="{435AD505-9F90-4129-8347-EA2FD5D27EE7}" dt="2023-10-20T07:48:43.362" v="14" actId="1076"/>
          <ac:spMkLst>
            <pc:docMk/>
            <pc:sldMk cId="3413680746" sldId="2147483308"/>
            <ac:spMk id="52" creationId="{81D8C7E5-8491-B6DC-D30D-821E982568D6}"/>
          </ac:spMkLst>
        </pc:spChg>
        <pc:spChg chg="mod">
          <ac:chgData name="Megha Aggarwal" userId="7bf7807b-0d8b-4be9-85c8-db8c6164c4cc" providerId="ADAL" clId="{435AD505-9F90-4129-8347-EA2FD5D27EE7}" dt="2023-10-20T07:48:43.362" v="14" actId="1076"/>
          <ac:spMkLst>
            <pc:docMk/>
            <pc:sldMk cId="3413680746" sldId="2147483308"/>
            <ac:spMk id="53" creationId="{CA588F45-7FAA-7BBC-9EFB-A6FE44213387}"/>
          </ac:spMkLst>
        </pc:spChg>
        <pc:spChg chg="mod">
          <ac:chgData name="Megha Aggarwal" userId="7bf7807b-0d8b-4be9-85c8-db8c6164c4cc" providerId="ADAL" clId="{435AD505-9F90-4129-8347-EA2FD5D27EE7}" dt="2023-10-20T07:48:43.362" v="14" actId="1076"/>
          <ac:spMkLst>
            <pc:docMk/>
            <pc:sldMk cId="3413680746" sldId="2147483308"/>
            <ac:spMk id="54" creationId="{0614DBC7-B423-5AAB-9B2A-659DAEA3992B}"/>
          </ac:spMkLst>
        </pc:spChg>
        <pc:spChg chg="mod">
          <ac:chgData name="Megha Aggarwal" userId="7bf7807b-0d8b-4be9-85c8-db8c6164c4cc" providerId="ADAL" clId="{435AD505-9F90-4129-8347-EA2FD5D27EE7}" dt="2023-10-20T07:48:43.362" v="14" actId="1076"/>
          <ac:spMkLst>
            <pc:docMk/>
            <pc:sldMk cId="3413680746" sldId="2147483308"/>
            <ac:spMk id="55" creationId="{BD0D5B11-F736-1AAE-EAF3-AE97A7FA3D45}"/>
          </ac:spMkLst>
        </pc:spChg>
        <pc:spChg chg="mod">
          <ac:chgData name="Megha Aggarwal" userId="7bf7807b-0d8b-4be9-85c8-db8c6164c4cc" providerId="ADAL" clId="{435AD505-9F90-4129-8347-EA2FD5D27EE7}" dt="2023-10-20T07:48:43.362" v="14" actId="1076"/>
          <ac:spMkLst>
            <pc:docMk/>
            <pc:sldMk cId="3413680746" sldId="2147483308"/>
            <ac:spMk id="56" creationId="{3F230520-68CD-C414-ADDC-7B5E27659D02}"/>
          </ac:spMkLst>
        </pc:spChg>
        <pc:spChg chg="mod">
          <ac:chgData name="Megha Aggarwal" userId="7bf7807b-0d8b-4be9-85c8-db8c6164c4cc" providerId="ADAL" clId="{435AD505-9F90-4129-8347-EA2FD5D27EE7}" dt="2023-10-20T07:48:43.362" v="14" actId="1076"/>
          <ac:spMkLst>
            <pc:docMk/>
            <pc:sldMk cId="3413680746" sldId="2147483308"/>
            <ac:spMk id="57" creationId="{7AC5AF7F-5311-31EB-EA40-4C95D4027627}"/>
          </ac:spMkLst>
        </pc:spChg>
        <pc:spChg chg="mod">
          <ac:chgData name="Megha Aggarwal" userId="7bf7807b-0d8b-4be9-85c8-db8c6164c4cc" providerId="ADAL" clId="{435AD505-9F90-4129-8347-EA2FD5D27EE7}" dt="2023-10-20T07:48:43.362" v="14" actId="1076"/>
          <ac:spMkLst>
            <pc:docMk/>
            <pc:sldMk cId="3413680746" sldId="2147483308"/>
            <ac:spMk id="58" creationId="{0D09205A-6FB7-5CBF-6D23-127779A7973B}"/>
          </ac:spMkLst>
        </pc:spChg>
        <pc:spChg chg="mod">
          <ac:chgData name="Megha Aggarwal" userId="7bf7807b-0d8b-4be9-85c8-db8c6164c4cc" providerId="ADAL" clId="{435AD505-9F90-4129-8347-EA2FD5D27EE7}" dt="2023-10-20T07:48:43.362" v="14" actId="1076"/>
          <ac:spMkLst>
            <pc:docMk/>
            <pc:sldMk cId="3413680746" sldId="2147483308"/>
            <ac:spMk id="59" creationId="{B31E9558-29AE-0CF6-3B95-D971F38FF23D}"/>
          </ac:spMkLst>
        </pc:spChg>
        <pc:grpChg chg="add mod">
          <ac:chgData name="Megha Aggarwal" userId="7bf7807b-0d8b-4be9-85c8-db8c6164c4cc" providerId="ADAL" clId="{435AD505-9F90-4129-8347-EA2FD5D27EE7}" dt="2023-10-20T07:48:43.362" v="14" actId="1076"/>
          <ac:grpSpMkLst>
            <pc:docMk/>
            <pc:sldMk cId="3413680746" sldId="2147483308"/>
            <ac:grpSpMk id="3" creationId="{EDD89A6F-20E1-CE0B-D1F1-59F9C5C8E70A}"/>
          </ac:grpSpMkLst>
        </pc:grpChg>
        <pc:picChg chg="mod">
          <ac:chgData name="Megha Aggarwal" userId="7bf7807b-0d8b-4be9-85c8-db8c6164c4cc" providerId="ADAL" clId="{435AD505-9F90-4129-8347-EA2FD5D27EE7}" dt="2023-10-20T07:48:43.362" v="14" actId="1076"/>
          <ac:picMkLst>
            <pc:docMk/>
            <pc:sldMk cId="3413680746" sldId="2147483308"/>
            <ac:picMk id="11" creationId="{E9AC2097-87B4-9016-4F2B-B8F2B02DB76E}"/>
          </ac:picMkLst>
        </pc:picChg>
        <pc:picChg chg="mod">
          <ac:chgData name="Megha Aggarwal" userId="7bf7807b-0d8b-4be9-85c8-db8c6164c4cc" providerId="ADAL" clId="{435AD505-9F90-4129-8347-EA2FD5D27EE7}" dt="2023-10-20T07:48:43.362" v="14" actId="1076"/>
          <ac:picMkLst>
            <pc:docMk/>
            <pc:sldMk cId="3413680746" sldId="2147483308"/>
            <ac:picMk id="12" creationId="{D42F4126-1F19-49C1-DD88-739E07294D05}"/>
          </ac:picMkLst>
        </pc:picChg>
        <pc:cxnChg chg="mod">
          <ac:chgData name="Megha Aggarwal" userId="7bf7807b-0d8b-4be9-85c8-db8c6164c4cc" providerId="ADAL" clId="{435AD505-9F90-4129-8347-EA2FD5D27EE7}" dt="2023-10-20T07:48:43.362" v="14" actId="1076"/>
          <ac:cxnSpMkLst>
            <pc:docMk/>
            <pc:sldMk cId="3413680746" sldId="2147483308"/>
            <ac:cxnSpMk id="28" creationId="{616464D8-EAFC-082B-FCBD-62F047730A3D}"/>
          </ac:cxnSpMkLst>
        </pc:cxnChg>
        <pc:cxnChg chg="mod">
          <ac:chgData name="Megha Aggarwal" userId="7bf7807b-0d8b-4be9-85c8-db8c6164c4cc" providerId="ADAL" clId="{435AD505-9F90-4129-8347-EA2FD5D27EE7}" dt="2023-10-20T07:48:43.362" v="14" actId="1076"/>
          <ac:cxnSpMkLst>
            <pc:docMk/>
            <pc:sldMk cId="3413680746" sldId="2147483308"/>
            <ac:cxnSpMk id="29" creationId="{38BCD8E9-5866-4F18-911A-B4D38FEFCC98}"/>
          </ac:cxnSpMkLst>
        </pc:cxnChg>
        <pc:cxnChg chg="mod">
          <ac:chgData name="Megha Aggarwal" userId="7bf7807b-0d8b-4be9-85c8-db8c6164c4cc" providerId="ADAL" clId="{435AD505-9F90-4129-8347-EA2FD5D27EE7}" dt="2023-10-20T07:48:43.362" v="14" actId="1076"/>
          <ac:cxnSpMkLst>
            <pc:docMk/>
            <pc:sldMk cId="3413680746" sldId="2147483308"/>
            <ac:cxnSpMk id="30" creationId="{BC7920AA-9F33-E54D-54C9-6DA9F4633DF3}"/>
          </ac:cxnSpMkLst>
        </pc:cxnChg>
        <pc:cxnChg chg="mod">
          <ac:chgData name="Megha Aggarwal" userId="7bf7807b-0d8b-4be9-85c8-db8c6164c4cc" providerId="ADAL" clId="{435AD505-9F90-4129-8347-EA2FD5D27EE7}" dt="2023-10-20T07:48:43.362" v="14" actId="1076"/>
          <ac:cxnSpMkLst>
            <pc:docMk/>
            <pc:sldMk cId="3413680746" sldId="2147483308"/>
            <ac:cxnSpMk id="36" creationId="{15531788-1A46-F313-54FF-8D8C730E1AEC}"/>
          </ac:cxnSpMkLst>
        </pc:cxnChg>
        <pc:cxnChg chg="mod">
          <ac:chgData name="Megha Aggarwal" userId="7bf7807b-0d8b-4be9-85c8-db8c6164c4cc" providerId="ADAL" clId="{435AD505-9F90-4129-8347-EA2FD5D27EE7}" dt="2023-10-20T07:48:43.362" v="14" actId="1076"/>
          <ac:cxnSpMkLst>
            <pc:docMk/>
            <pc:sldMk cId="3413680746" sldId="2147483308"/>
            <ac:cxnSpMk id="41" creationId="{30957265-20F9-20B1-37B0-85530D77793B}"/>
          </ac:cxnSpMkLst>
        </pc:cxnChg>
      </pc:sldChg>
    </pc:docChg>
  </pc:docChgLst>
  <pc:docChgLst>
    <pc:chgData name="Megha Aggarwal" userId="S::megha.aggarwal@nagarro.com::7bf7807b-0d8b-4be9-85c8-db8c6164c4cc" providerId="AD" clId="Web-{A7C91DF6-2A4A-4412-89DA-BBBA62C15193}"/>
    <pc:docChg chg="modSld">
      <pc:chgData name="Megha Aggarwal" userId="S::megha.aggarwal@nagarro.com::7bf7807b-0d8b-4be9-85c8-db8c6164c4cc" providerId="AD" clId="Web-{A7C91DF6-2A4A-4412-89DA-BBBA62C15193}" dt="2023-09-02T05:43:54.331" v="5" actId="1076"/>
      <pc:docMkLst>
        <pc:docMk/>
      </pc:docMkLst>
      <pc:sldChg chg="modSp">
        <pc:chgData name="Megha Aggarwal" userId="S::megha.aggarwal@nagarro.com::7bf7807b-0d8b-4be9-85c8-db8c6164c4cc" providerId="AD" clId="Web-{A7C91DF6-2A4A-4412-89DA-BBBA62C15193}" dt="2023-09-02T05:43:49.346" v="4" actId="20577"/>
        <pc:sldMkLst>
          <pc:docMk/>
          <pc:sldMk cId="1241165276" sldId="2147471126"/>
        </pc:sldMkLst>
        <pc:spChg chg="mod">
          <ac:chgData name="Megha Aggarwal" userId="S::megha.aggarwal@nagarro.com::7bf7807b-0d8b-4be9-85c8-db8c6164c4cc" providerId="AD" clId="Web-{A7C91DF6-2A4A-4412-89DA-BBBA62C15193}" dt="2023-09-02T05:43:49.346" v="4" actId="20577"/>
          <ac:spMkLst>
            <pc:docMk/>
            <pc:sldMk cId="1241165276" sldId="2147471126"/>
            <ac:spMk id="9" creationId="{C1162B2D-1F1D-2FFD-4296-D69980FDD94C}"/>
          </ac:spMkLst>
        </pc:spChg>
      </pc:sldChg>
      <pc:sldChg chg="delSp">
        <pc:chgData name="Megha Aggarwal" userId="S::megha.aggarwal@nagarro.com::7bf7807b-0d8b-4be9-85c8-db8c6164c4cc" providerId="AD" clId="Web-{A7C91DF6-2A4A-4412-89DA-BBBA62C15193}" dt="2023-09-02T05:43:42.033" v="2"/>
        <pc:sldMkLst>
          <pc:docMk/>
          <pc:sldMk cId="332010309" sldId="2147471165"/>
        </pc:sldMkLst>
        <pc:cxnChg chg="del">
          <ac:chgData name="Megha Aggarwal" userId="S::megha.aggarwal@nagarro.com::7bf7807b-0d8b-4be9-85c8-db8c6164c4cc" providerId="AD" clId="Web-{A7C91DF6-2A4A-4412-89DA-BBBA62C15193}" dt="2023-09-02T05:43:42.033" v="2"/>
          <ac:cxnSpMkLst>
            <pc:docMk/>
            <pc:sldMk cId="332010309" sldId="2147471165"/>
            <ac:cxnSpMk id="6" creationId="{451C861E-834E-FE4A-14C0-EDC0FF49C7CB}"/>
          </ac:cxnSpMkLst>
        </pc:cxnChg>
      </pc:sldChg>
      <pc:sldChg chg="delSp">
        <pc:chgData name="Megha Aggarwal" userId="S::megha.aggarwal@nagarro.com::7bf7807b-0d8b-4be9-85c8-db8c6164c4cc" providerId="AD" clId="Web-{A7C91DF6-2A4A-4412-89DA-BBBA62C15193}" dt="2023-09-02T05:43:37.064" v="1"/>
        <pc:sldMkLst>
          <pc:docMk/>
          <pc:sldMk cId="1007537969" sldId="2147471167"/>
        </pc:sldMkLst>
        <pc:cxnChg chg="del">
          <ac:chgData name="Megha Aggarwal" userId="S::megha.aggarwal@nagarro.com::7bf7807b-0d8b-4be9-85c8-db8c6164c4cc" providerId="AD" clId="Web-{A7C91DF6-2A4A-4412-89DA-BBBA62C15193}" dt="2023-09-02T05:43:37.064" v="1"/>
          <ac:cxnSpMkLst>
            <pc:docMk/>
            <pc:sldMk cId="1007537969" sldId="2147471167"/>
            <ac:cxnSpMk id="6" creationId="{451C861E-834E-FE4A-14C0-EDC0FF49C7CB}"/>
          </ac:cxnSpMkLst>
        </pc:cxnChg>
      </pc:sldChg>
      <pc:sldChg chg="modSp">
        <pc:chgData name="Megha Aggarwal" userId="S::megha.aggarwal@nagarro.com::7bf7807b-0d8b-4be9-85c8-db8c6164c4cc" providerId="AD" clId="Web-{A7C91DF6-2A4A-4412-89DA-BBBA62C15193}" dt="2023-09-02T05:43:54.331" v="5" actId="1076"/>
        <pc:sldMkLst>
          <pc:docMk/>
          <pc:sldMk cId="3584656743" sldId="2147471168"/>
        </pc:sldMkLst>
        <pc:spChg chg="mod">
          <ac:chgData name="Megha Aggarwal" userId="S::megha.aggarwal@nagarro.com::7bf7807b-0d8b-4be9-85c8-db8c6164c4cc" providerId="AD" clId="Web-{A7C91DF6-2A4A-4412-89DA-BBBA62C15193}" dt="2023-09-02T05:43:54.331" v="5" actId="1076"/>
          <ac:spMkLst>
            <pc:docMk/>
            <pc:sldMk cId="3584656743" sldId="2147471168"/>
            <ac:spMk id="9" creationId="{187167E8-2B09-221D-9FC1-529B01235A65}"/>
          </ac:spMkLst>
        </pc:spChg>
      </pc:sldChg>
    </pc:docChg>
  </pc:docChgLst>
  <pc:docChgLst>
    <pc:chgData name="Megha Aggarwal" userId="S::megha.aggarwal@nagarro.com::7bf7807b-0d8b-4be9-85c8-db8c6164c4cc" providerId="AD" clId="Web-{73B8EC18-6E05-280D-2CCA-5A8A2A6CB1F6}"/>
    <pc:docChg chg="modSld">
      <pc:chgData name="Megha Aggarwal" userId="S::megha.aggarwal@nagarro.com::7bf7807b-0d8b-4be9-85c8-db8c6164c4cc" providerId="AD" clId="Web-{73B8EC18-6E05-280D-2CCA-5A8A2A6CB1F6}" dt="2023-10-19T09:52:37.111" v="0" actId="20577"/>
      <pc:docMkLst>
        <pc:docMk/>
      </pc:docMkLst>
      <pc:sldChg chg="modSp">
        <pc:chgData name="Megha Aggarwal" userId="S::megha.aggarwal@nagarro.com::7bf7807b-0d8b-4be9-85c8-db8c6164c4cc" providerId="AD" clId="Web-{73B8EC18-6E05-280D-2CCA-5A8A2A6CB1F6}" dt="2023-10-19T09:52:37.111" v="0" actId="20577"/>
        <pc:sldMkLst>
          <pc:docMk/>
          <pc:sldMk cId="1679119156" sldId="2147471174"/>
        </pc:sldMkLst>
        <pc:spChg chg="mod">
          <ac:chgData name="Megha Aggarwal" userId="S::megha.aggarwal@nagarro.com::7bf7807b-0d8b-4be9-85c8-db8c6164c4cc" providerId="AD" clId="Web-{73B8EC18-6E05-280D-2CCA-5A8A2A6CB1F6}" dt="2023-10-19T09:52:37.111" v="0" actId="20577"/>
          <ac:spMkLst>
            <pc:docMk/>
            <pc:sldMk cId="1679119156" sldId="2147471174"/>
            <ac:spMk id="7" creationId="{B9783164-9438-3F0A-7CB2-43CD221D250F}"/>
          </ac:spMkLst>
        </pc:spChg>
      </pc:sldChg>
    </pc:docChg>
  </pc:docChgLst>
  <pc:docChgLst>
    <pc:chgData name="Megha Aggarwal" userId="S::megha.aggarwal@nagarro.com::7bf7807b-0d8b-4be9-85c8-db8c6164c4cc" providerId="AD" clId="Web-{F9007406-B1DF-FB3E-CC6C-70ADA68E80F3}"/>
    <pc:docChg chg="addSld modSld modSection">
      <pc:chgData name="Megha Aggarwal" userId="S::megha.aggarwal@nagarro.com::7bf7807b-0d8b-4be9-85c8-db8c6164c4cc" providerId="AD" clId="Web-{F9007406-B1DF-FB3E-CC6C-70ADA68E80F3}" dt="2023-10-19T09:34:08.570" v="17" actId="20577"/>
      <pc:docMkLst>
        <pc:docMk/>
      </pc:docMkLst>
      <pc:sldChg chg="modSp">
        <pc:chgData name="Megha Aggarwal" userId="S::megha.aggarwal@nagarro.com::7bf7807b-0d8b-4be9-85c8-db8c6164c4cc" providerId="AD" clId="Web-{F9007406-B1DF-FB3E-CC6C-70ADA68E80F3}" dt="2023-10-19T09:34:08.570" v="17" actId="20577"/>
        <pc:sldMkLst>
          <pc:docMk/>
          <pc:sldMk cId="1241165276" sldId="2147471126"/>
        </pc:sldMkLst>
        <pc:spChg chg="mod">
          <ac:chgData name="Megha Aggarwal" userId="S::megha.aggarwal@nagarro.com::7bf7807b-0d8b-4be9-85c8-db8c6164c4cc" providerId="AD" clId="Web-{F9007406-B1DF-FB3E-CC6C-70ADA68E80F3}" dt="2023-10-19T09:34:08.570" v="17" actId="20577"/>
          <ac:spMkLst>
            <pc:docMk/>
            <pc:sldMk cId="1241165276" sldId="2147471126"/>
            <ac:spMk id="7" creationId="{B9783164-9438-3F0A-7CB2-43CD221D250F}"/>
          </ac:spMkLst>
        </pc:spChg>
      </pc:sldChg>
      <pc:sldChg chg="delSp modSp add replId">
        <pc:chgData name="Megha Aggarwal" userId="S::megha.aggarwal@nagarro.com::7bf7807b-0d8b-4be9-85c8-db8c6164c4cc" providerId="AD" clId="Web-{F9007406-B1DF-FB3E-CC6C-70ADA68E80F3}" dt="2023-10-19T09:33:37.849" v="5"/>
        <pc:sldMkLst>
          <pc:docMk/>
          <pc:sldMk cId="1679119156" sldId="2147471174"/>
        </pc:sldMkLst>
        <pc:spChg chg="mod">
          <ac:chgData name="Megha Aggarwal" userId="S::megha.aggarwal@nagarro.com::7bf7807b-0d8b-4be9-85c8-db8c6164c4cc" providerId="AD" clId="Web-{F9007406-B1DF-FB3E-CC6C-70ADA68E80F3}" dt="2023-10-19T09:33:33.317" v="1" actId="20577"/>
          <ac:spMkLst>
            <pc:docMk/>
            <pc:sldMk cId="1679119156" sldId="2147471174"/>
            <ac:spMk id="7" creationId="{B9783164-9438-3F0A-7CB2-43CD221D250F}"/>
          </ac:spMkLst>
        </pc:spChg>
        <pc:spChg chg="del mod">
          <ac:chgData name="Megha Aggarwal" userId="S::megha.aggarwal@nagarro.com::7bf7807b-0d8b-4be9-85c8-db8c6164c4cc" providerId="AD" clId="Web-{F9007406-B1DF-FB3E-CC6C-70ADA68E80F3}" dt="2023-10-19T09:33:37.849" v="5"/>
          <ac:spMkLst>
            <pc:docMk/>
            <pc:sldMk cId="1679119156" sldId="2147471174"/>
            <ac:spMk id="9" creationId="{187167E8-2B09-221D-9FC1-529B01235A65}"/>
          </ac:spMkLst>
        </pc:spChg>
      </pc:sldChg>
    </pc:docChg>
  </pc:docChgLst>
  <pc:docChgLst>
    <pc:chgData name="Dhanushant" userId="S::dhanushant@nagarro.com::8346670b-e81d-47d1-af12-2ae0147ce26a" providerId="AD" clId="Web-{699C3381-FDCE-D0E4-2D48-4433C05FF81E}"/>
    <pc:docChg chg="modSld">
      <pc:chgData name="Dhanushant" userId="S::dhanushant@nagarro.com::8346670b-e81d-47d1-af12-2ae0147ce26a" providerId="AD" clId="Web-{699C3381-FDCE-D0E4-2D48-4433C05FF81E}" dt="2023-11-03T06:33:34.319" v="3"/>
      <pc:docMkLst>
        <pc:docMk/>
      </pc:docMkLst>
      <pc:sldChg chg="modSp">
        <pc:chgData name="Dhanushant" userId="S::dhanushant@nagarro.com::8346670b-e81d-47d1-af12-2ae0147ce26a" providerId="AD" clId="Web-{699C3381-FDCE-D0E4-2D48-4433C05FF81E}" dt="2023-11-03T06:33:34.319" v="3"/>
        <pc:sldMkLst>
          <pc:docMk/>
          <pc:sldMk cId="2101095634" sldId="2147483307"/>
        </pc:sldMkLst>
        <pc:spChg chg="mod">
          <ac:chgData name="Dhanushant" userId="S::dhanushant@nagarro.com::8346670b-e81d-47d1-af12-2ae0147ce26a" providerId="AD" clId="Web-{699C3381-FDCE-D0E4-2D48-4433C05FF81E}" dt="2023-11-03T06:33:34.319" v="3"/>
          <ac:spMkLst>
            <pc:docMk/>
            <pc:sldMk cId="2101095634" sldId="2147483307"/>
            <ac:spMk id="14" creationId="{269E6D5B-3568-4406-2D65-272D82958B95}"/>
          </ac:spMkLst>
        </pc:spChg>
        <pc:spChg chg="mod">
          <ac:chgData name="Dhanushant" userId="S::dhanushant@nagarro.com::8346670b-e81d-47d1-af12-2ae0147ce26a" providerId="AD" clId="Web-{699C3381-FDCE-D0E4-2D48-4433C05FF81E}" dt="2023-11-03T06:33:22.163" v="0"/>
          <ac:spMkLst>
            <pc:docMk/>
            <pc:sldMk cId="2101095634" sldId="2147483307"/>
            <ac:spMk id="15" creationId="{7C428AA0-767F-F62E-A17D-9E667AD0EAB6}"/>
          </ac:spMkLst>
        </pc:spChg>
        <pc:spChg chg="mod">
          <ac:chgData name="Dhanushant" userId="S::dhanushant@nagarro.com::8346670b-e81d-47d1-af12-2ae0147ce26a" providerId="AD" clId="Web-{699C3381-FDCE-D0E4-2D48-4433C05FF81E}" dt="2023-11-03T06:33:30.913" v="2"/>
          <ac:spMkLst>
            <pc:docMk/>
            <pc:sldMk cId="2101095634" sldId="2147483307"/>
            <ac:spMk id="17" creationId="{3EFB1C44-564A-026E-75E1-9BAEF80551C3}"/>
          </ac:spMkLst>
        </pc:spChg>
        <pc:spChg chg="mod">
          <ac:chgData name="Dhanushant" userId="S::dhanushant@nagarro.com::8346670b-e81d-47d1-af12-2ae0147ce26a" providerId="AD" clId="Web-{699C3381-FDCE-D0E4-2D48-4433C05FF81E}" dt="2023-11-03T06:33:26.460" v="1"/>
          <ac:spMkLst>
            <pc:docMk/>
            <pc:sldMk cId="2101095634" sldId="2147483307"/>
            <ac:spMk id="18" creationId="{FCAD76B4-AB6A-C068-D1B2-67C671B5A272}"/>
          </ac:spMkLst>
        </pc:spChg>
      </pc:sldChg>
    </pc:docChg>
  </pc:docChgLst>
  <pc:docChgLst>
    <pc:chgData name="Dhanushant" userId="S::dhanushant@nagarro.com::8346670b-e81d-47d1-af12-2ae0147ce26a" providerId="AD" clId="Web-{6B325170-0541-4D64-50A1-9A7615CB723B}"/>
    <pc:docChg chg="addSld delSld modSld modSection">
      <pc:chgData name="Dhanushant" userId="S::dhanushant@nagarro.com::8346670b-e81d-47d1-af12-2ae0147ce26a" providerId="AD" clId="Web-{6B325170-0541-4D64-50A1-9A7615CB723B}" dt="2023-10-25T12:43:43.284" v="494" actId="1076"/>
      <pc:docMkLst>
        <pc:docMk/>
      </pc:docMkLst>
      <pc:sldChg chg="addSp delSp modSp del">
        <pc:chgData name="Dhanushant" userId="S::dhanushant@nagarro.com::8346670b-e81d-47d1-af12-2ae0147ce26a" providerId="AD" clId="Web-{6B325170-0541-4D64-50A1-9A7615CB723B}" dt="2023-10-25T07:02:48.441" v="73"/>
        <pc:sldMkLst>
          <pc:docMk/>
          <pc:sldMk cId="1679119156" sldId="2147471174"/>
        </pc:sldMkLst>
        <pc:picChg chg="add del mod">
          <ac:chgData name="Dhanushant" userId="S::dhanushant@nagarro.com::8346670b-e81d-47d1-af12-2ae0147ce26a" providerId="AD" clId="Web-{6B325170-0541-4D64-50A1-9A7615CB723B}" dt="2023-10-25T07:01:07.875" v="21" actId="1076"/>
          <ac:picMkLst>
            <pc:docMk/>
            <pc:sldMk cId="1679119156" sldId="2147471174"/>
            <ac:picMk id="9" creationId="{1515851B-F7C5-F118-50A3-7BA20E8A3D79}"/>
          </ac:picMkLst>
        </pc:picChg>
      </pc:sldChg>
      <pc:sldChg chg="delSp del">
        <pc:chgData name="Dhanushant" userId="S::dhanushant@nagarro.com::8346670b-e81d-47d1-af12-2ae0147ce26a" providerId="AD" clId="Web-{6B325170-0541-4D64-50A1-9A7615CB723B}" dt="2023-10-25T12:42:02.500" v="483"/>
        <pc:sldMkLst>
          <pc:docMk/>
          <pc:sldMk cId="2363789350" sldId="2147483310"/>
        </pc:sldMkLst>
        <pc:picChg chg="del">
          <ac:chgData name="Dhanushant" userId="S::dhanushant@nagarro.com::8346670b-e81d-47d1-af12-2ae0147ce26a" providerId="AD" clId="Web-{6B325170-0541-4D64-50A1-9A7615CB723B}" dt="2023-10-25T12:21:51.373" v="451"/>
          <ac:picMkLst>
            <pc:docMk/>
            <pc:sldMk cId="2363789350" sldId="2147483310"/>
            <ac:picMk id="9" creationId="{1515851B-F7C5-F118-50A3-7BA20E8A3D79}"/>
          </ac:picMkLst>
        </pc:picChg>
      </pc:sldChg>
      <pc:sldChg chg="delSp modSp del">
        <pc:chgData name="Dhanushant" userId="S::dhanushant@nagarro.com::8346670b-e81d-47d1-af12-2ae0147ce26a" providerId="AD" clId="Web-{6B325170-0541-4D64-50A1-9A7615CB723B}" dt="2023-10-25T12:21:46.201" v="450"/>
        <pc:sldMkLst>
          <pc:docMk/>
          <pc:sldMk cId="1160002101" sldId="2147483311"/>
        </pc:sldMkLst>
        <pc:picChg chg="del mod">
          <ac:chgData name="Dhanushant" userId="S::dhanushant@nagarro.com::8346670b-e81d-47d1-af12-2ae0147ce26a" providerId="AD" clId="Web-{6B325170-0541-4D64-50A1-9A7615CB723B}" dt="2023-10-25T09:42:55.935" v="387"/>
          <ac:picMkLst>
            <pc:docMk/>
            <pc:sldMk cId="1160002101" sldId="2147483311"/>
            <ac:picMk id="9" creationId="{1515851B-F7C5-F118-50A3-7BA20E8A3D79}"/>
          </ac:picMkLst>
        </pc:picChg>
      </pc:sldChg>
      <pc:sldChg chg="addSp delSp modSp">
        <pc:chgData name="Dhanushant" userId="S::dhanushant@nagarro.com::8346670b-e81d-47d1-af12-2ae0147ce26a" providerId="AD" clId="Web-{6B325170-0541-4D64-50A1-9A7615CB723B}" dt="2023-10-25T08:00:02.423" v="354" actId="1076"/>
        <pc:sldMkLst>
          <pc:docMk/>
          <pc:sldMk cId="2725025391" sldId="2147483312"/>
        </pc:sldMkLst>
        <pc:spChg chg="mod">
          <ac:chgData name="Dhanushant" userId="S::dhanushant@nagarro.com::8346670b-e81d-47d1-af12-2ae0147ce26a" providerId="AD" clId="Web-{6B325170-0541-4D64-50A1-9A7615CB723B}" dt="2023-10-25T07:58:51.484" v="350" actId="1076"/>
          <ac:spMkLst>
            <pc:docMk/>
            <pc:sldMk cId="2725025391" sldId="2147483312"/>
            <ac:spMk id="9" creationId="{217BF960-C440-F8FF-0085-889EA7328C86}"/>
          </ac:spMkLst>
        </pc:spChg>
        <pc:spChg chg="mod">
          <ac:chgData name="Dhanushant" userId="S::dhanushant@nagarro.com::8346670b-e81d-47d1-af12-2ae0147ce26a" providerId="AD" clId="Web-{6B325170-0541-4D64-50A1-9A7615CB723B}" dt="2023-10-25T07:41:54.943" v="127" actId="1076"/>
          <ac:spMkLst>
            <pc:docMk/>
            <pc:sldMk cId="2725025391" sldId="2147483312"/>
            <ac:spMk id="10" creationId="{20D9E19D-3F44-8825-E2E5-4B1E7A7C8709}"/>
          </ac:spMkLst>
        </pc:spChg>
        <pc:spChg chg="mod">
          <ac:chgData name="Dhanushant" userId="S::dhanushant@nagarro.com::8346670b-e81d-47d1-af12-2ae0147ce26a" providerId="AD" clId="Web-{6B325170-0541-4D64-50A1-9A7615CB723B}" dt="2023-10-25T07:57:18.466" v="304" actId="1076"/>
          <ac:spMkLst>
            <pc:docMk/>
            <pc:sldMk cId="2725025391" sldId="2147483312"/>
            <ac:spMk id="11" creationId="{1D92B723-EF03-AF18-8893-9B70B6A4DC55}"/>
          </ac:spMkLst>
        </pc:spChg>
        <pc:spChg chg="del">
          <ac:chgData name="Dhanushant" userId="S::dhanushant@nagarro.com::8346670b-e81d-47d1-af12-2ae0147ce26a" providerId="AD" clId="Web-{6B325170-0541-4D64-50A1-9A7615CB723B}" dt="2023-10-25T07:41:10.067" v="118"/>
          <ac:spMkLst>
            <pc:docMk/>
            <pc:sldMk cId="2725025391" sldId="2147483312"/>
            <ac:spMk id="12" creationId="{1F75A39A-B321-4BF8-87B0-425A9D732972}"/>
          </ac:spMkLst>
        </pc:spChg>
        <pc:spChg chg="mod">
          <ac:chgData name="Dhanushant" userId="S::dhanushant@nagarro.com::8346670b-e81d-47d1-af12-2ae0147ce26a" providerId="AD" clId="Web-{6B325170-0541-4D64-50A1-9A7615CB723B}" dt="2023-10-25T07:45:05.386" v="156" actId="1076"/>
          <ac:spMkLst>
            <pc:docMk/>
            <pc:sldMk cId="2725025391" sldId="2147483312"/>
            <ac:spMk id="13" creationId="{C2CA4AC3-E5BE-F91E-D660-F8F05C9BA281}"/>
          </ac:spMkLst>
        </pc:spChg>
        <pc:spChg chg="mod">
          <ac:chgData name="Dhanushant" userId="S::dhanushant@nagarro.com::8346670b-e81d-47d1-af12-2ae0147ce26a" providerId="AD" clId="Web-{6B325170-0541-4D64-50A1-9A7615CB723B}" dt="2023-10-25T07:46:46.669" v="182" actId="1076"/>
          <ac:spMkLst>
            <pc:docMk/>
            <pc:sldMk cId="2725025391" sldId="2147483312"/>
            <ac:spMk id="14" creationId="{DFA20464-B990-F6B6-1716-F15C574F523E}"/>
          </ac:spMkLst>
        </pc:spChg>
        <pc:spChg chg="mod">
          <ac:chgData name="Dhanushant" userId="S::dhanushant@nagarro.com::8346670b-e81d-47d1-af12-2ae0147ce26a" providerId="AD" clId="Web-{6B325170-0541-4D64-50A1-9A7615CB723B}" dt="2023-10-25T07:57:18.591" v="305" actId="1076"/>
          <ac:spMkLst>
            <pc:docMk/>
            <pc:sldMk cId="2725025391" sldId="2147483312"/>
            <ac:spMk id="15" creationId="{75ACF9D6-8A46-211D-7EF2-4ECDFC376064}"/>
          </ac:spMkLst>
        </pc:spChg>
        <pc:spChg chg="del mod">
          <ac:chgData name="Dhanushant" userId="S::dhanushant@nagarro.com::8346670b-e81d-47d1-af12-2ae0147ce26a" providerId="AD" clId="Web-{6B325170-0541-4D64-50A1-9A7615CB723B}" dt="2023-10-25T07:52:44.350" v="197"/>
          <ac:spMkLst>
            <pc:docMk/>
            <pc:sldMk cId="2725025391" sldId="2147483312"/>
            <ac:spMk id="28" creationId="{461AB580-86B6-B2EE-5B5E-1ADC38FBA29A}"/>
          </ac:spMkLst>
        </pc:spChg>
        <pc:spChg chg="mod">
          <ac:chgData name="Dhanushant" userId="S::dhanushant@nagarro.com::8346670b-e81d-47d1-af12-2ae0147ce26a" providerId="AD" clId="Web-{6B325170-0541-4D64-50A1-9A7615CB723B}" dt="2023-10-25T07:47:51.327" v="189" actId="1076"/>
          <ac:spMkLst>
            <pc:docMk/>
            <pc:sldMk cId="2725025391" sldId="2147483312"/>
            <ac:spMk id="31" creationId="{A1E38F1F-0117-CB67-599C-379B97343AAC}"/>
          </ac:spMkLst>
        </pc:spChg>
        <pc:spChg chg="del mod">
          <ac:chgData name="Dhanushant" userId="S::dhanushant@nagarro.com::8346670b-e81d-47d1-af12-2ae0147ce26a" providerId="AD" clId="Web-{6B325170-0541-4D64-50A1-9A7615CB723B}" dt="2023-10-25T07:41:46.803" v="126"/>
          <ac:spMkLst>
            <pc:docMk/>
            <pc:sldMk cId="2725025391" sldId="2147483312"/>
            <ac:spMk id="36" creationId="{545CF1E1-C7EE-E55F-9D61-A63F5088D9D4}"/>
          </ac:spMkLst>
        </pc:spChg>
        <pc:spChg chg="del mod">
          <ac:chgData name="Dhanushant" userId="S::dhanushant@nagarro.com::8346670b-e81d-47d1-af12-2ae0147ce26a" providerId="AD" clId="Web-{6B325170-0541-4D64-50A1-9A7615CB723B}" dt="2023-10-25T07:43:53.368" v="152"/>
          <ac:spMkLst>
            <pc:docMk/>
            <pc:sldMk cId="2725025391" sldId="2147483312"/>
            <ac:spMk id="37" creationId="{B07945C2-9B13-0D73-7A9D-CFC860D79BEE}"/>
          </ac:spMkLst>
        </pc:spChg>
        <pc:spChg chg="del mod">
          <ac:chgData name="Dhanushant" userId="S::dhanushant@nagarro.com::8346670b-e81d-47d1-af12-2ae0147ce26a" providerId="AD" clId="Web-{6B325170-0541-4D64-50A1-9A7615CB723B}" dt="2023-10-25T07:42:10.631" v="132"/>
          <ac:spMkLst>
            <pc:docMk/>
            <pc:sldMk cId="2725025391" sldId="2147483312"/>
            <ac:spMk id="38" creationId="{B96389FC-9B69-3870-D760-A4591D21B4C3}"/>
          </ac:spMkLst>
        </pc:spChg>
        <pc:spChg chg="del mod">
          <ac:chgData name="Dhanushant" userId="S::dhanushant@nagarro.com::8346670b-e81d-47d1-af12-2ae0147ce26a" providerId="AD" clId="Web-{6B325170-0541-4D64-50A1-9A7615CB723B}" dt="2023-10-25T07:46:35.888" v="181"/>
          <ac:spMkLst>
            <pc:docMk/>
            <pc:sldMk cId="2725025391" sldId="2147483312"/>
            <ac:spMk id="39" creationId="{5A257165-DCF3-4559-0C50-9DF57D5CB3B3}"/>
          </ac:spMkLst>
        </pc:spChg>
        <pc:spChg chg="del mod">
          <ac:chgData name="Dhanushant" userId="S::dhanushant@nagarro.com::8346670b-e81d-47d1-af12-2ae0147ce26a" providerId="AD" clId="Web-{6B325170-0541-4D64-50A1-9A7615CB723B}" dt="2023-10-25T07:42:47.320" v="139"/>
          <ac:spMkLst>
            <pc:docMk/>
            <pc:sldMk cId="2725025391" sldId="2147483312"/>
            <ac:spMk id="40" creationId="{82B0E0FC-7589-26FC-3562-EEC175906F14}"/>
          </ac:spMkLst>
        </pc:spChg>
        <pc:spChg chg="del mod">
          <ac:chgData name="Dhanushant" userId="S::dhanushant@nagarro.com::8346670b-e81d-47d1-af12-2ae0147ce26a" providerId="AD" clId="Web-{6B325170-0541-4D64-50A1-9A7615CB723B}" dt="2023-10-25T07:45:49.574" v="168"/>
          <ac:spMkLst>
            <pc:docMk/>
            <pc:sldMk cId="2725025391" sldId="2147483312"/>
            <ac:spMk id="41" creationId="{D2999256-0793-FBDD-DDD4-D8EC485A3427}"/>
          </ac:spMkLst>
        </pc:spChg>
        <pc:spChg chg="del mod">
          <ac:chgData name="Dhanushant" userId="S::dhanushant@nagarro.com::8346670b-e81d-47d1-af12-2ae0147ce26a" providerId="AD" clId="Web-{6B325170-0541-4D64-50A1-9A7615CB723B}" dt="2023-10-25T07:41:42.646" v="124"/>
          <ac:spMkLst>
            <pc:docMk/>
            <pc:sldMk cId="2725025391" sldId="2147483312"/>
            <ac:spMk id="42" creationId="{B3099D49-9E67-5187-51D6-FC219BAAFC54}"/>
          </ac:spMkLst>
        </pc:spChg>
        <pc:spChg chg="del mod">
          <ac:chgData name="Dhanushant" userId="S::dhanushant@nagarro.com::8346670b-e81d-47d1-af12-2ae0147ce26a" providerId="AD" clId="Web-{6B325170-0541-4D64-50A1-9A7615CB723B}" dt="2023-10-25T07:43:48.962" v="150"/>
          <ac:spMkLst>
            <pc:docMk/>
            <pc:sldMk cId="2725025391" sldId="2147483312"/>
            <ac:spMk id="43" creationId="{B017CA6C-20C4-E582-C6B6-E92076FBDF4E}"/>
          </ac:spMkLst>
        </pc:spChg>
        <pc:spChg chg="del mod">
          <ac:chgData name="Dhanushant" userId="S::dhanushant@nagarro.com::8346670b-e81d-47d1-af12-2ae0147ce26a" providerId="AD" clId="Web-{6B325170-0541-4D64-50A1-9A7615CB723B}" dt="2023-10-25T07:42:00.162" v="129"/>
          <ac:spMkLst>
            <pc:docMk/>
            <pc:sldMk cId="2725025391" sldId="2147483312"/>
            <ac:spMk id="44" creationId="{6B91EF6E-8119-2904-5EEC-11AED0207026}"/>
          </ac:spMkLst>
        </pc:spChg>
        <pc:spChg chg="del mod">
          <ac:chgData name="Dhanushant" userId="S::dhanushant@nagarro.com::8346670b-e81d-47d1-af12-2ae0147ce26a" providerId="AD" clId="Web-{6B325170-0541-4D64-50A1-9A7615CB723B}" dt="2023-10-25T07:46:28.763" v="178"/>
          <ac:spMkLst>
            <pc:docMk/>
            <pc:sldMk cId="2725025391" sldId="2147483312"/>
            <ac:spMk id="45" creationId="{55132D0E-271D-6C79-C21B-555444687DA5}"/>
          </ac:spMkLst>
        </pc:spChg>
        <pc:spChg chg="del mod">
          <ac:chgData name="Dhanushant" userId="S::dhanushant@nagarro.com::8346670b-e81d-47d1-af12-2ae0147ce26a" providerId="AD" clId="Web-{6B325170-0541-4D64-50A1-9A7615CB723B}" dt="2023-10-25T07:45:44.824" v="166"/>
          <ac:spMkLst>
            <pc:docMk/>
            <pc:sldMk cId="2725025391" sldId="2147483312"/>
            <ac:spMk id="46" creationId="{90AAF2BE-7FFE-DFBE-8438-8849D76B50D7}"/>
          </ac:spMkLst>
        </pc:spChg>
        <pc:spChg chg="del mod">
          <ac:chgData name="Dhanushant" userId="S::dhanushant@nagarro.com::8346670b-e81d-47d1-af12-2ae0147ce26a" providerId="AD" clId="Web-{6B325170-0541-4D64-50A1-9A7615CB723B}" dt="2023-10-25T07:46:20.481" v="176"/>
          <ac:spMkLst>
            <pc:docMk/>
            <pc:sldMk cId="2725025391" sldId="2147483312"/>
            <ac:spMk id="47" creationId="{B884890B-17D8-1356-35F1-E5E3D76DA993}"/>
          </ac:spMkLst>
        </pc:spChg>
        <pc:spChg chg="del mod">
          <ac:chgData name="Dhanushant" userId="S::dhanushant@nagarro.com::8346670b-e81d-47d1-af12-2ae0147ce26a" providerId="AD" clId="Web-{6B325170-0541-4D64-50A1-9A7615CB723B}" dt="2023-10-25T07:45:40.011" v="164"/>
          <ac:spMkLst>
            <pc:docMk/>
            <pc:sldMk cId="2725025391" sldId="2147483312"/>
            <ac:spMk id="48" creationId="{33A540FA-5389-D973-BBE1-DFF4A2752CA8}"/>
          </ac:spMkLst>
        </pc:spChg>
        <pc:spChg chg="del mod">
          <ac:chgData name="Dhanushant" userId="S::dhanushant@nagarro.com::8346670b-e81d-47d1-af12-2ae0147ce26a" providerId="AD" clId="Web-{6B325170-0541-4D64-50A1-9A7615CB723B}" dt="2023-10-25T07:43:42.977" v="148"/>
          <ac:spMkLst>
            <pc:docMk/>
            <pc:sldMk cId="2725025391" sldId="2147483312"/>
            <ac:spMk id="49" creationId="{D299D236-B58A-D6BA-4BBD-E0933B7D43A0}"/>
          </ac:spMkLst>
        </pc:spChg>
        <pc:spChg chg="del mod">
          <ac:chgData name="Dhanushant" userId="S::dhanushant@nagarro.com::8346670b-e81d-47d1-af12-2ae0147ce26a" providerId="AD" clId="Web-{6B325170-0541-4D64-50A1-9A7615CB723B}" dt="2023-10-25T07:46:16.340" v="174"/>
          <ac:spMkLst>
            <pc:docMk/>
            <pc:sldMk cId="2725025391" sldId="2147483312"/>
            <ac:spMk id="50" creationId="{7F754A65-0B86-AF00-C63A-DA710FFBC765}"/>
          </ac:spMkLst>
        </pc:spChg>
        <pc:spChg chg="del mod">
          <ac:chgData name="Dhanushant" userId="S::dhanushant@nagarro.com::8346670b-e81d-47d1-af12-2ae0147ce26a" providerId="AD" clId="Web-{6B325170-0541-4D64-50A1-9A7615CB723B}" dt="2023-10-25T07:45:26.980" v="161"/>
          <ac:spMkLst>
            <pc:docMk/>
            <pc:sldMk cId="2725025391" sldId="2147483312"/>
            <ac:spMk id="51" creationId="{8A9366CC-2DB5-0B07-2E59-7CA1F9C5B9EA}"/>
          </ac:spMkLst>
        </pc:spChg>
        <pc:spChg chg="del mod">
          <ac:chgData name="Dhanushant" userId="S::dhanushant@nagarro.com::8346670b-e81d-47d1-af12-2ae0147ce26a" providerId="AD" clId="Web-{6B325170-0541-4D64-50A1-9A7615CB723B}" dt="2023-10-25T07:46:09.200" v="171"/>
          <ac:spMkLst>
            <pc:docMk/>
            <pc:sldMk cId="2725025391" sldId="2147483312"/>
            <ac:spMk id="52" creationId="{A4C07BBF-7716-5ADE-3F01-236DDBCA36A1}"/>
          </ac:spMkLst>
        </pc:spChg>
        <pc:spChg chg="del mod">
          <ac:chgData name="Dhanushant" userId="S::dhanushant@nagarro.com::8346670b-e81d-47d1-af12-2ae0147ce26a" providerId="AD" clId="Web-{6B325170-0541-4D64-50A1-9A7615CB723B}" dt="2023-10-25T07:45:13.698" v="158"/>
          <ac:spMkLst>
            <pc:docMk/>
            <pc:sldMk cId="2725025391" sldId="2147483312"/>
            <ac:spMk id="53" creationId="{554C921A-91A0-D2B6-7F7F-F1804B10B181}"/>
          </ac:spMkLst>
        </pc:spChg>
        <pc:spChg chg="del">
          <ac:chgData name="Dhanushant" userId="S::dhanushant@nagarro.com::8346670b-e81d-47d1-af12-2ae0147ce26a" providerId="AD" clId="Web-{6B325170-0541-4D64-50A1-9A7615CB723B}" dt="2023-10-25T07:38:28.954" v="89"/>
          <ac:spMkLst>
            <pc:docMk/>
            <pc:sldMk cId="2725025391" sldId="2147483312"/>
            <ac:spMk id="61" creationId="{DB75CC21-550C-866D-88F1-2BDF33761D91}"/>
          </ac:spMkLst>
        </pc:spChg>
        <pc:spChg chg="del">
          <ac:chgData name="Dhanushant" userId="S::dhanushant@nagarro.com::8346670b-e81d-47d1-af12-2ae0147ce26a" providerId="AD" clId="Web-{6B325170-0541-4D64-50A1-9A7615CB723B}" dt="2023-10-25T07:38:32.220" v="90"/>
          <ac:spMkLst>
            <pc:docMk/>
            <pc:sldMk cId="2725025391" sldId="2147483312"/>
            <ac:spMk id="65" creationId="{17AC2032-E9DE-128D-E187-AB4C92164C3C}"/>
          </ac:spMkLst>
        </pc:spChg>
        <pc:spChg chg="del">
          <ac:chgData name="Dhanushant" userId="S::dhanushant@nagarro.com::8346670b-e81d-47d1-af12-2ae0147ce26a" providerId="AD" clId="Web-{6B325170-0541-4D64-50A1-9A7615CB723B}" dt="2023-10-25T07:38:52.158" v="95"/>
          <ac:spMkLst>
            <pc:docMk/>
            <pc:sldMk cId="2725025391" sldId="2147483312"/>
            <ac:spMk id="66" creationId="{E6A8CBF0-2EDC-3EDA-12B9-B27A27B6E90F}"/>
          </ac:spMkLst>
        </pc:spChg>
        <pc:spChg chg="add mod">
          <ac:chgData name="Dhanushant" userId="S::dhanushant@nagarro.com::8346670b-e81d-47d1-af12-2ae0147ce26a" providerId="AD" clId="Web-{6B325170-0541-4D64-50A1-9A7615CB723B}" dt="2023-10-25T07:54:57.494" v="217" actId="1076"/>
          <ac:spMkLst>
            <pc:docMk/>
            <pc:sldMk cId="2725025391" sldId="2147483312"/>
            <ac:spMk id="71" creationId="{CEF30043-8D6D-29B6-00F0-99360D28A171}"/>
          </ac:spMkLst>
        </pc:spChg>
        <pc:spChg chg="add mod">
          <ac:chgData name="Dhanushant" userId="S::dhanushant@nagarro.com::8346670b-e81d-47d1-af12-2ae0147ce26a" providerId="AD" clId="Web-{6B325170-0541-4D64-50A1-9A7615CB723B}" dt="2023-10-25T07:56:19.324" v="297" actId="20577"/>
          <ac:spMkLst>
            <pc:docMk/>
            <pc:sldMk cId="2725025391" sldId="2147483312"/>
            <ac:spMk id="72" creationId="{720BCC89-EC5C-19B4-E86D-39CAC8C66151}"/>
          </ac:spMkLst>
        </pc:spChg>
        <pc:spChg chg="add mod">
          <ac:chgData name="Dhanushant" userId="S::dhanushant@nagarro.com::8346670b-e81d-47d1-af12-2ae0147ce26a" providerId="AD" clId="Web-{6B325170-0541-4D64-50A1-9A7615CB723B}" dt="2023-10-25T07:58:30.249" v="346" actId="1076"/>
          <ac:spMkLst>
            <pc:docMk/>
            <pc:sldMk cId="2725025391" sldId="2147483312"/>
            <ac:spMk id="73" creationId="{A58FA590-D490-EFFB-9E40-91F09E9602E5}"/>
          </ac:spMkLst>
        </pc:spChg>
        <pc:spChg chg="add mod">
          <ac:chgData name="Dhanushant" userId="S::dhanushant@nagarro.com::8346670b-e81d-47d1-af12-2ae0147ce26a" providerId="AD" clId="Web-{6B325170-0541-4D64-50A1-9A7615CB723B}" dt="2023-10-25T07:58:16.983" v="344" actId="20577"/>
          <ac:spMkLst>
            <pc:docMk/>
            <pc:sldMk cId="2725025391" sldId="2147483312"/>
            <ac:spMk id="74" creationId="{E653F9EB-0C5C-9BAF-D11B-EB5A18B725C7}"/>
          </ac:spMkLst>
        </pc:spChg>
        <pc:grpChg chg="mod">
          <ac:chgData name="Dhanushant" userId="S::dhanushant@nagarro.com::8346670b-e81d-47d1-af12-2ae0147ce26a" providerId="AD" clId="Web-{6B325170-0541-4D64-50A1-9A7615CB723B}" dt="2023-10-25T08:00:02.423" v="354" actId="1076"/>
          <ac:grpSpMkLst>
            <pc:docMk/>
            <pc:sldMk cId="2725025391" sldId="2147483312"/>
            <ac:grpSpMk id="3" creationId="{8C438E88-522E-C6A3-8404-5419C66CF79C}"/>
          </ac:grpSpMkLst>
        </pc:grpChg>
        <pc:cxnChg chg="del mod">
          <ac:chgData name="Dhanushant" userId="S::dhanushant@nagarro.com::8346670b-e81d-47d1-af12-2ae0147ce26a" providerId="AD" clId="Web-{6B325170-0541-4D64-50A1-9A7615CB723B}" dt="2023-10-25T07:40:07.034" v="106"/>
          <ac:cxnSpMkLst>
            <pc:docMk/>
            <pc:sldMk cId="2725025391" sldId="2147483312"/>
            <ac:cxnSpMk id="54" creationId="{93A5DB3F-A4C4-D9B6-9E0E-7058FD14E25A}"/>
          </ac:cxnSpMkLst>
        </pc:cxnChg>
        <pc:cxnChg chg="mod">
          <ac:chgData name="Dhanushant" userId="S::dhanushant@nagarro.com::8346670b-e81d-47d1-af12-2ae0147ce26a" providerId="AD" clId="Web-{6B325170-0541-4D64-50A1-9A7615CB723B}" dt="2023-10-25T07:41:33.162" v="122" actId="14100"/>
          <ac:cxnSpMkLst>
            <pc:docMk/>
            <pc:sldMk cId="2725025391" sldId="2147483312"/>
            <ac:cxnSpMk id="57" creationId="{FCD4ED82-F816-904C-913A-BA03D844B157}"/>
          </ac:cxnSpMkLst>
        </pc:cxnChg>
        <pc:cxnChg chg="mod">
          <ac:chgData name="Dhanushant" userId="S::dhanushant@nagarro.com::8346670b-e81d-47d1-af12-2ae0147ce26a" providerId="AD" clId="Web-{6B325170-0541-4D64-50A1-9A7615CB723B}" dt="2023-10-25T07:40:16.035" v="107" actId="1076"/>
          <ac:cxnSpMkLst>
            <pc:docMk/>
            <pc:sldMk cId="2725025391" sldId="2147483312"/>
            <ac:cxnSpMk id="60" creationId="{F71A7498-2471-5D92-06D1-20B2D7311203}"/>
          </ac:cxnSpMkLst>
        </pc:cxnChg>
        <pc:cxnChg chg="del mod">
          <ac:chgData name="Dhanushant" userId="S::dhanushant@nagarro.com::8346670b-e81d-47d1-af12-2ae0147ce26a" providerId="AD" clId="Web-{6B325170-0541-4D64-50A1-9A7615CB723B}" dt="2023-10-25T07:38:46.564" v="93"/>
          <ac:cxnSpMkLst>
            <pc:docMk/>
            <pc:sldMk cId="2725025391" sldId="2147483312"/>
            <ac:cxnSpMk id="62" creationId="{55B44A15-572C-5D41-BE1C-171C104DD1EF}"/>
          </ac:cxnSpMkLst>
        </pc:cxnChg>
        <pc:cxnChg chg="del mod">
          <ac:chgData name="Dhanushant" userId="S::dhanushant@nagarro.com::8346670b-e81d-47d1-af12-2ae0147ce26a" providerId="AD" clId="Web-{6B325170-0541-4D64-50A1-9A7615CB723B}" dt="2023-10-25T07:38:43.798" v="92"/>
          <ac:cxnSpMkLst>
            <pc:docMk/>
            <pc:sldMk cId="2725025391" sldId="2147483312"/>
            <ac:cxnSpMk id="63" creationId="{F34F5433-5C39-B4D3-55B9-FC74C6D37CBB}"/>
          </ac:cxnSpMkLst>
        </pc:cxnChg>
        <pc:cxnChg chg="del mod">
          <ac:chgData name="Dhanushant" userId="S::dhanushant@nagarro.com::8346670b-e81d-47d1-af12-2ae0147ce26a" providerId="AD" clId="Web-{6B325170-0541-4D64-50A1-9A7615CB723B}" dt="2023-10-25T07:39:42.081" v="100"/>
          <ac:cxnSpMkLst>
            <pc:docMk/>
            <pc:sldMk cId="2725025391" sldId="2147483312"/>
            <ac:cxnSpMk id="64" creationId="{414D9465-D7CC-AA9A-6FEB-3121E90BD4AA}"/>
          </ac:cxnSpMkLst>
        </pc:cxnChg>
        <pc:cxnChg chg="del mod">
          <ac:chgData name="Dhanushant" userId="S::dhanushant@nagarro.com::8346670b-e81d-47d1-af12-2ae0147ce26a" providerId="AD" clId="Web-{6B325170-0541-4D64-50A1-9A7615CB723B}" dt="2023-10-25T07:38:49.204" v="94"/>
          <ac:cxnSpMkLst>
            <pc:docMk/>
            <pc:sldMk cId="2725025391" sldId="2147483312"/>
            <ac:cxnSpMk id="67" creationId="{0036D74F-EAB8-9B7C-7202-1DC239FB6304}"/>
          </ac:cxnSpMkLst>
        </pc:cxnChg>
        <pc:cxnChg chg="del mod">
          <ac:chgData name="Dhanushant" userId="S::dhanushant@nagarro.com::8346670b-e81d-47d1-af12-2ae0147ce26a" providerId="AD" clId="Web-{6B325170-0541-4D64-50A1-9A7615CB723B}" dt="2023-10-25T07:38:55.220" v="96"/>
          <ac:cxnSpMkLst>
            <pc:docMk/>
            <pc:sldMk cId="2725025391" sldId="2147483312"/>
            <ac:cxnSpMk id="68" creationId="{E79B6224-5B72-9082-BEAD-3B2EA36170D9}"/>
          </ac:cxnSpMkLst>
        </pc:cxnChg>
        <pc:cxnChg chg="add mod">
          <ac:chgData name="Dhanushant" userId="S::dhanushant@nagarro.com::8346670b-e81d-47d1-af12-2ae0147ce26a" providerId="AD" clId="Web-{6B325170-0541-4D64-50A1-9A7615CB723B}" dt="2023-10-25T07:40:55.254" v="117" actId="14100"/>
          <ac:cxnSpMkLst>
            <pc:docMk/>
            <pc:sldMk cId="2725025391" sldId="2147483312"/>
            <ac:cxnSpMk id="69" creationId="{C79B2DA4-C0F1-6956-A837-B1CF41DCCCD1}"/>
          </ac:cxnSpMkLst>
        </pc:cxnChg>
      </pc:sldChg>
      <pc:sldChg chg="addSp delSp modSp new del">
        <pc:chgData name="Dhanushant" userId="S::dhanushant@nagarro.com::8346670b-e81d-47d1-af12-2ae0147ce26a" providerId="AD" clId="Web-{6B325170-0541-4D64-50A1-9A7615CB723B}" dt="2023-10-25T09:42:01.012" v="382"/>
        <pc:sldMkLst>
          <pc:docMk/>
          <pc:sldMk cId="336988658" sldId="2147483313"/>
        </pc:sldMkLst>
        <pc:spChg chg="add mod">
          <ac:chgData name="Dhanushant" userId="S::dhanushant@nagarro.com::8346670b-e81d-47d1-af12-2ae0147ce26a" providerId="AD" clId="Web-{6B325170-0541-4D64-50A1-9A7615CB723B}" dt="2023-10-25T07:03:35.208" v="88" actId="1076"/>
          <ac:spMkLst>
            <pc:docMk/>
            <pc:sldMk cId="336988658" sldId="2147483313"/>
            <ac:spMk id="5" creationId="{F7BE052A-C18E-FCD5-31A5-925D6FD6836D}"/>
          </ac:spMkLst>
        </pc:spChg>
        <pc:picChg chg="add del mod modCrop">
          <ac:chgData name="Dhanushant" userId="S::dhanushant@nagarro.com::8346670b-e81d-47d1-af12-2ae0147ce26a" providerId="AD" clId="Web-{6B325170-0541-4D64-50A1-9A7615CB723B}" dt="2023-10-25T07:00:54.374" v="19"/>
          <ac:picMkLst>
            <pc:docMk/>
            <pc:sldMk cId="336988658" sldId="2147483313"/>
            <ac:picMk id="2" creationId="{BE8D16CD-DBEE-7A50-2FA9-36F6A9B1D27F}"/>
          </ac:picMkLst>
        </pc:picChg>
        <pc:picChg chg="add del mod">
          <ac:chgData name="Dhanushant" userId="S::dhanushant@nagarro.com::8346670b-e81d-47d1-af12-2ae0147ce26a" providerId="AD" clId="Web-{6B325170-0541-4D64-50A1-9A7615CB723B}" dt="2023-10-25T09:41:42.199" v="378"/>
          <ac:picMkLst>
            <pc:docMk/>
            <pc:sldMk cId="336988658" sldId="2147483313"/>
            <ac:picMk id="4" creationId="{F417E87F-7377-DD2B-4D97-C61347081A23}"/>
          </ac:picMkLst>
        </pc:picChg>
      </pc:sldChg>
      <pc:sldChg chg="addSp delSp modSp add">
        <pc:chgData name="Dhanushant" userId="S::dhanushant@nagarro.com::8346670b-e81d-47d1-af12-2ae0147ce26a" providerId="AD" clId="Web-{6B325170-0541-4D64-50A1-9A7615CB723B}" dt="2023-10-25T12:43:10.049" v="491" actId="1076"/>
        <pc:sldMkLst>
          <pc:docMk/>
          <pc:sldMk cId="479760396" sldId="2147483314"/>
        </pc:sldMkLst>
        <pc:spChg chg="mod">
          <ac:chgData name="Dhanushant" userId="S::dhanushant@nagarro.com::8346670b-e81d-47d1-af12-2ae0147ce26a" providerId="AD" clId="Web-{6B325170-0541-4D64-50A1-9A7615CB723B}" dt="2023-10-25T09:41:27.464" v="376" actId="20577"/>
          <ac:spMkLst>
            <pc:docMk/>
            <pc:sldMk cId="479760396" sldId="2147483314"/>
            <ac:spMk id="4" creationId="{85C4E4C9-3A22-FDEF-957F-21E65B3982B9}"/>
          </ac:spMkLst>
        </pc:spChg>
        <pc:picChg chg="del">
          <ac:chgData name="Dhanushant" userId="S::dhanushant@nagarro.com::8346670b-e81d-47d1-af12-2ae0147ce26a" providerId="AD" clId="Web-{6B325170-0541-4D64-50A1-9A7615CB723B}" dt="2023-10-25T09:41:49.480" v="379"/>
          <ac:picMkLst>
            <pc:docMk/>
            <pc:sldMk cId="479760396" sldId="2147483314"/>
            <ac:picMk id="2" creationId="{8115EA42-7459-8EB0-550A-761920A95FF3}"/>
          </ac:picMkLst>
        </pc:picChg>
        <pc:picChg chg="add del mod">
          <ac:chgData name="Dhanushant" userId="S::dhanushant@nagarro.com::8346670b-e81d-47d1-af12-2ae0147ce26a" providerId="AD" clId="Web-{6B325170-0541-4D64-50A1-9A7615CB723B}" dt="2023-10-25T09:57:12.320" v="401"/>
          <ac:picMkLst>
            <pc:docMk/>
            <pc:sldMk cId="479760396" sldId="2147483314"/>
            <ac:picMk id="5" creationId="{05DDD218-D654-757B-6D6C-51F97A99912D}"/>
          </ac:picMkLst>
        </pc:picChg>
        <pc:picChg chg="add mod">
          <ac:chgData name="Dhanushant" userId="S::dhanushant@nagarro.com::8346670b-e81d-47d1-af12-2ae0147ce26a" providerId="AD" clId="Web-{6B325170-0541-4D64-50A1-9A7615CB723B}" dt="2023-10-25T12:43:10.049" v="491" actId="1076"/>
          <ac:picMkLst>
            <pc:docMk/>
            <pc:sldMk cId="479760396" sldId="2147483314"/>
            <ac:picMk id="6" creationId="{17569D50-9C47-C48A-28F1-0C3305DCA33C}"/>
          </ac:picMkLst>
        </pc:picChg>
      </pc:sldChg>
      <pc:sldChg chg="addSp delSp modSp add replId">
        <pc:chgData name="Dhanushant" userId="S::dhanushant@nagarro.com::8346670b-e81d-47d1-af12-2ae0147ce26a" providerId="AD" clId="Web-{6B325170-0541-4D64-50A1-9A7615CB723B}" dt="2023-10-25T12:43:26.143" v="492" actId="1076"/>
        <pc:sldMkLst>
          <pc:docMk/>
          <pc:sldMk cId="2984552234" sldId="2147483315"/>
        </pc:sldMkLst>
        <pc:spChg chg="mod">
          <ac:chgData name="Dhanushant" userId="S::dhanushant@nagarro.com::8346670b-e81d-47d1-af12-2ae0147ce26a" providerId="AD" clId="Web-{6B325170-0541-4D64-50A1-9A7615CB723B}" dt="2023-10-25T12:41:16.936" v="479" actId="20577"/>
          <ac:spMkLst>
            <pc:docMk/>
            <pc:sldMk cId="2984552234" sldId="2147483315"/>
            <ac:spMk id="4" creationId="{85C4E4C9-3A22-FDEF-957F-21E65B3982B9}"/>
          </ac:spMkLst>
        </pc:spChg>
        <pc:picChg chg="add mod modCrop">
          <ac:chgData name="Dhanushant" userId="S::dhanushant@nagarro.com::8346670b-e81d-47d1-af12-2ae0147ce26a" providerId="AD" clId="Web-{6B325170-0541-4D64-50A1-9A7615CB723B}" dt="2023-10-25T12:43:26.143" v="492" actId="1076"/>
          <ac:picMkLst>
            <pc:docMk/>
            <pc:sldMk cId="2984552234" sldId="2147483315"/>
            <ac:picMk id="2" creationId="{CD1CA252-D13F-DEA6-A61E-9237144158BE}"/>
          </ac:picMkLst>
        </pc:picChg>
        <pc:picChg chg="del">
          <ac:chgData name="Dhanushant" userId="S::dhanushant@nagarro.com::8346670b-e81d-47d1-af12-2ae0147ce26a" providerId="AD" clId="Web-{6B325170-0541-4D64-50A1-9A7615CB723B}" dt="2023-10-25T09:43:13.967" v="390"/>
          <ac:picMkLst>
            <pc:docMk/>
            <pc:sldMk cId="2984552234" sldId="2147483315"/>
            <ac:picMk id="5" creationId="{05DDD218-D654-757B-6D6C-51F97A99912D}"/>
          </ac:picMkLst>
        </pc:picChg>
      </pc:sldChg>
      <pc:sldChg chg="addSp delSp modSp add replId">
        <pc:chgData name="Dhanushant" userId="S::dhanushant@nagarro.com::8346670b-e81d-47d1-af12-2ae0147ce26a" providerId="AD" clId="Web-{6B325170-0541-4D64-50A1-9A7615CB723B}" dt="2023-10-25T12:43:43.284" v="494" actId="1076"/>
        <pc:sldMkLst>
          <pc:docMk/>
          <pc:sldMk cId="1218886233" sldId="2147483316"/>
        </pc:sldMkLst>
        <pc:spChg chg="mod">
          <ac:chgData name="Dhanushant" userId="S::dhanushant@nagarro.com::8346670b-e81d-47d1-af12-2ae0147ce26a" providerId="AD" clId="Web-{6B325170-0541-4D64-50A1-9A7615CB723B}" dt="2023-10-25T12:41:29.249" v="480" actId="20577"/>
          <ac:spMkLst>
            <pc:docMk/>
            <pc:sldMk cId="1218886233" sldId="2147483316"/>
            <ac:spMk id="4" creationId="{85C4E4C9-3A22-FDEF-957F-21E65B3982B9}"/>
          </ac:spMkLst>
        </pc:spChg>
        <pc:picChg chg="add mod">
          <ac:chgData name="Dhanushant" userId="S::dhanushant@nagarro.com::8346670b-e81d-47d1-af12-2ae0147ce26a" providerId="AD" clId="Web-{6B325170-0541-4D64-50A1-9A7615CB723B}" dt="2023-10-25T12:43:43.284" v="494" actId="1076"/>
          <ac:picMkLst>
            <pc:docMk/>
            <pc:sldMk cId="1218886233" sldId="2147483316"/>
            <ac:picMk id="2" creationId="{15AED0DC-5193-1AF6-6049-B6F6ADAB5929}"/>
          </ac:picMkLst>
        </pc:picChg>
        <pc:picChg chg="del">
          <ac:chgData name="Dhanushant" userId="S::dhanushant@nagarro.com::8346670b-e81d-47d1-af12-2ae0147ce26a" providerId="AD" clId="Web-{6B325170-0541-4D64-50A1-9A7615CB723B}" dt="2023-10-25T12:22:10.468" v="452"/>
          <ac:picMkLst>
            <pc:docMk/>
            <pc:sldMk cId="1218886233" sldId="2147483316"/>
            <ac:picMk id="5" creationId="{05DDD218-D654-757B-6D6C-51F97A99912D}"/>
          </ac:picMkLst>
        </pc:picChg>
      </pc:sldChg>
      <pc:sldMasterChg chg="addSldLayout">
        <pc:chgData name="Dhanushant" userId="S::dhanushant@nagarro.com::8346670b-e81d-47d1-af12-2ae0147ce26a" providerId="AD" clId="Web-{6B325170-0541-4D64-50A1-9A7615CB723B}" dt="2023-10-25T09:40:51.682" v="362"/>
        <pc:sldMasterMkLst>
          <pc:docMk/>
          <pc:sldMasterMk cId="2838234187" sldId="2147487622"/>
        </pc:sldMasterMkLst>
        <pc:sldLayoutChg chg="add">
          <pc:chgData name="Dhanushant" userId="S::dhanushant@nagarro.com::8346670b-e81d-47d1-af12-2ae0147ce26a" providerId="AD" clId="Web-{6B325170-0541-4D64-50A1-9A7615CB723B}" dt="2023-10-25T09:40:51.682" v="362"/>
          <pc:sldLayoutMkLst>
            <pc:docMk/>
            <pc:sldMasterMk cId="2838234187" sldId="2147487622"/>
            <pc:sldLayoutMk cId="1847752012" sldId="2147487661"/>
          </pc:sldLayoutMkLst>
        </pc:sldLayoutChg>
      </pc:sldMasterChg>
    </pc:docChg>
  </pc:docChgLst>
  <pc:docChgLst>
    <pc:chgData name="Dhanushant" userId="S::dhanushant@nagarro.com::8346670b-e81d-47d1-af12-2ae0147ce26a" providerId="AD" clId="Web-{2ADC2825-F932-B92F-3B83-89A70427DC32}"/>
    <pc:docChg chg="modSld">
      <pc:chgData name="Dhanushant" userId="S::dhanushant@nagarro.com::8346670b-e81d-47d1-af12-2ae0147ce26a" providerId="AD" clId="Web-{2ADC2825-F932-B92F-3B83-89A70427DC32}" dt="2023-09-21T07:04:27.912" v="114" actId="20577"/>
      <pc:docMkLst>
        <pc:docMk/>
      </pc:docMkLst>
      <pc:sldChg chg="modSp">
        <pc:chgData name="Dhanushant" userId="S::dhanushant@nagarro.com::8346670b-e81d-47d1-af12-2ae0147ce26a" providerId="AD" clId="Web-{2ADC2825-F932-B92F-3B83-89A70427DC32}" dt="2023-09-21T07:04:27.912" v="114" actId="20577"/>
        <pc:sldMkLst>
          <pc:docMk/>
          <pc:sldMk cId="3584656743" sldId="2147471168"/>
        </pc:sldMkLst>
        <pc:spChg chg="mod">
          <ac:chgData name="Dhanushant" userId="S::dhanushant@nagarro.com::8346670b-e81d-47d1-af12-2ae0147ce26a" providerId="AD" clId="Web-{2ADC2825-F932-B92F-3B83-89A70427DC32}" dt="2023-09-21T07:04:27.912" v="114" actId="20577"/>
          <ac:spMkLst>
            <pc:docMk/>
            <pc:sldMk cId="3584656743" sldId="2147471168"/>
            <ac:spMk id="9" creationId="{187167E8-2B09-221D-9FC1-529B01235A65}"/>
          </ac:spMkLst>
        </pc:spChg>
      </pc:sldChg>
    </pc:docChg>
  </pc:docChgLst>
  <pc:docChgLst>
    <pc:chgData name="Shipra Awasthi" userId="edb2d5f5-4059-4715-b39f-38aa537010dc" providerId="ADAL" clId="{32681BFF-04FD-431A-A429-E1D401A7A0CA}"/>
    <pc:docChg chg="undo custSel addSld modSld sldOrd">
      <pc:chgData name="Shipra Awasthi" userId="edb2d5f5-4059-4715-b39f-38aa537010dc" providerId="ADAL" clId="{32681BFF-04FD-431A-A429-E1D401A7A0CA}" dt="2024-01-15T06:27:18.188" v="468" actId="20577"/>
      <pc:docMkLst>
        <pc:docMk/>
      </pc:docMkLst>
      <pc:sldChg chg="addSp delSp modSp add mod ord">
        <pc:chgData name="Shipra Awasthi" userId="edb2d5f5-4059-4715-b39f-38aa537010dc" providerId="ADAL" clId="{32681BFF-04FD-431A-A429-E1D401A7A0CA}" dt="2024-01-15T06:27:18.188" v="468" actId="20577"/>
        <pc:sldMkLst>
          <pc:docMk/>
          <pc:sldMk cId="386468148" sldId="2147483616"/>
        </pc:sldMkLst>
        <pc:spChg chg="del">
          <ac:chgData name="Shipra Awasthi" userId="edb2d5f5-4059-4715-b39f-38aa537010dc" providerId="ADAL" clId="{32681BFF-04FD-431A-A429-E1D401A7A0CA}" dt="2024-01-15T06:19:33.731" v="148" actId="478"/>
          <ac:spMkLst>
            <pc:docMk/>
            <pc:sldMk cId="386468148" sldId="2147483616"/>
            <ac:spMk id="5" creationId="{E197E23F-FF39-FDF6-E1A3-0F1B171E70FA}"/>
          </ac:spMkLst>
        </pc:spChg>
        <pc:spChg chg="mod">
          <ac:chgData name="Shipra Awasthi" userId="edb2d5f5-4059-4715-b39f-38aa537010dc" providerId="ADAL" clId="{32681BFF-04FD-431A-A429-E1D401A7A0CA}" dt="2024-01-15T06:27:14.305" v="467" actId="20577"/>
          <ac:spMkLst>
            <pc:docMk/>
            <pc:sldMk cId="386468148" sldId="2147483616"/>
            <ac:spMk id="120" creationId="{5D3D57E4-0C69-F0BA-2D0B-0B52BBC120D4}"/>
          </ac:spMkLst>
        </pc:spChg>
        <pc:spChg chg="mod">
          <ac:chgData name="Shipra Awasthi" userId="edb2d5f5-4059-4715-b39f-38aa537010dc" providerId="ADAL" clId="{32681BFF-04FD-431A-A429-E1D401A7A0CA}" dt="2024-01-15T06:27:18.188" v="468" actId="20577"/>
          <ac:spMkLst>
            <pc:docMk/>
            <pc:sldMk cId="386468148" sldId="2147483616"/>
            <ac:spMk id="128" creationId="{8D251865-5E21-30DC-47A1-951327DAB24C}"/>
          </ac:spMkLst>
        </pc:spChg>
        <pc:spChg chg="del">
          <ac:chgData name="Shipra Awasthi" userId="edb2d5f5-4059-4715-b39f-38aa537010dc" providerId="ADAL" clId="{32681BFF-04FD-431A-A429-E1D401A7A0CA}" dt="2024-01-15T06:19:37.143" v="149" actId="478"/>
          <ac:spMkLst>
            <pc:docMk/>
            <pc:sldMk cId="386468148" sldId="2147483616"/>
            <ac:spMk id="137" creationId="{F949C42B-984A-0D19-8636-ECC728932FDF}"/>
          </ac:spMkLst>
        </pc:spChg>
        <pc:graphicFrameChg chg="mod modGraphic">
          <ac:chgData name="Shipra Awasthi" userId="edb2d5f5-4059-4715-b39f-38aa537010dc" providerId="ADAL" clId="{32681BFF-04FD-431A-A429-E1D401A7A0CA}" dt="2024-01-15T06:22:35.375" v="279" actId="1035"/>
          <ac:graphicFrameMkLst>
            <pc:docMk/>
            <pc:sldMk cId="386468148" sldId="2147483616"/>
            <ac:graphicFrameMk id="2" creationId="{8C4AD066-F133-3DF3-AC7E-2ADAC64D810A}"/>
          </ac:graphicFrameMkLst>
        </pc:graphicFrameChg>
        <pc:graphicFrameChg chg="add mod modGraphic">
          <ac:chgData name="Shipra Awasthi" userId="edb2d5f5-4059-4715-b39f-38aa537010dc" providerId="ADAL" clId="{32681BFF-04FD-431A-A429-E1D401A7A0CA}" dt="2024-01-15T06:16:38.554" v="109" actId="1076"/>
          <ac:graphicFrameMkLst>
            <pc:docMk/>
            <pc:sldMk cId="386468148" sldId="2147483616"/>
            <ac:graphicFrameMk id="3" creationId="{EFA7402B-3D3D-2FC6-7F81-0D52437909E3}"/>
          </ac:graphicFrameMkLst>
        </pc:graphicFrameChg>
        <pc:graphicFrameChg chg="mod modGraphic">
          <ac:chgData name="Shipra Awasthi" userId="edb2d5f5-4059-4715-b39f-38aa537010dc" providerId="ADAL" clId="{32681BFF-04FD-431A-A429-E1D401A7A0CA}" dt="2024-01-15T06:18:26.677" v="147" actId="20577"/>
          <ac:graphicFrameMkLst>
            <pc:docMk/>
            <pc:sldMk cId="386468148" sldId="2147483616"/>
            <ac:graphicFrameMk id="4" creationId="{8BB626A8-760B-F4A4-A6F3-44859609D7A9}"/>
          </ac:graphicFrameMkLst>
        </pc:graphicFrameChg>
        <pc:graphicFrameChg chg="add mod modGraphic">
          <ac:chgData name="Shipra Awasthi" userId="edb2d5f5-4059-4715-b39f-38aa537010dc" providerId="ADAL" clId="{32681BFF-04FD-431A-A429-E1D401A7A0CA}" dt="2024-01-15T06:21:14.818" v="257" actId="20577"/>
          <ac:graphicFrameMkLst>
            <pc:docMk/>
            <pc:sldMk cId="386468148" sldId="2147483616"/>
            <ac:graphicFrameMk id="6" creationId="{4A02A834-2AC0-A7CA-5CEE-ED7B191512D2}"/>
          </ac:graphicFrameMkLst>
        </pc:graphicFrameChg>
        <pc:graphicFrameChg chg="add mod modGraphic">
          <ac:chgData name="Shipra Awasthi" userId="edb2d5f5-4059-4715-b39f-38aa537010dc" providerId="ADAL" clId="{32681BFF-04FD-431A-A429-E1D401A7A0CA}" dt="2024-01-15T06:23:59.350" v="353" actId="14100"/>
          <ac:graphicFrameMkLst>
            <pc:docMk/>
            <pc:sldMk cId="386468148" sldId="2147483616"/>
            <ac:graphicFrameMk id="9" creationId="{15ED5C12-E48E-070C-91BB-9297F5EF644A}"/>
          </ac:graphicFrameMkLst>
        </pc:graphicFrameChg>
        <pc:graphicFrameChg chg="add mod modGraphic">
          <ac:chgData name="Shipra Awasthi" userId="edb2d5f5-4059-4715-b39f-38aa537010dc" providerId="ADAL" clId="{32681BFF-04FD-431A-A429-E1D401A7A0CA}" dt="2024-01-15T06:26:15.739" v="455" actId="20577"/>
          <ac:graphicFrameMkLst>
            <pc:docMk/>
            <pc:sldMk cId="386468148" sldId="2147483616"/>
            <ac:graphicFrameMk id="10" creationId="{897E6CEF-04AE-00A8-C56A-5E422211E319}"/>
          </ac:graphicFrameMkLst>
        </pc:graphicFrameChg>
        <pc:graphicFrameChg chg="mod modGraphic">
          <ac:chgData name="Shipra Awasthi" userId="edb2d5f5-4059-4715-b39f-38aa537010dc" providerId="ADAL" clId="{32681BFF-04FD-431A-A429-E1D401A7A0CA}" dt="2024-01-15T05:50:19.455" v="9" actId="14100"/>
          <ac:graphicFrameMkLst>
            <pc:docMk/>
            <pc:sldMk cId="386468148" sldId="2147483616"/>
            <ac:graphicFrameMk id="138" creationId="{374E52D4-2A98-5692-5078-4595FF5F1E32}"/>
          </ac:graphicFrameMkLst>
        </pc:graphicFrameChg>
        <pc:graphicFrameChg chg="del">
          <ac:chgData name="Shipra Awasthi" userId="edb2d5f5-4059-4715-b39f-38aa537010dc" providerId="ADAL" clId="{32681BFF-04FD-431A-A429-E1D401A7A0CA}" dt="2024-01-15T05:47:21.878" v="5" actId="478"/>
          <ac:graphicFrameMkLst>
            <pc:docMk/>
            <pc:sldMk cId="386468148" sldId="2147483616"/>
            <ac:graphicFrameMk id="139" creationId="{BBCB2893-963D-B9D5-F444-8059B5F60928}"/>
          </ac:graphicFrameMkLst>
        </pc:graphicFrameChg>
        <pc:graphicFrameChg chg="del">
          <ac:chgData name="Shipra Awasthi" userId="edb2d5f5-4059-4715-b39f-38aa537010dc" providerId="ADAL" clId="{32681BFF-04FD-431A-A429-E1D401A7A0CA}" dt="2024-01-15T05:56:59.923" v="70" actId="478"/>
          <ac:graphicFrameMkLst>
            <pc:docMk/>
            <pc:sldMk cId="386468148" sldId="2147483616"/>
            <ac:graphicFrameMk id="140" creationId="{FA51992C-8D0C-5B2D-157C-F1FF72B8052E}"/>
          </ac:graphicFrameMkLst>
        </pc:graphicFrameChg>
        <pc:graphicFrameChg chg="mod modGraphic">
          <ac:chgData name="Shipra Awasthi" userId="edb2d5f5-4059-4715-b39f-38aa537010dc" providerId="ADAL" clId="{32681BFF-04FD-431A-A429-E1D401A7A0CA}" dt="2024-01-15T05:57:11.859" v="75" actId="14100"/>
          <ac:graphicFrameMkLst>
            <pc:docMk/>
            <pc:sldMk cId="386468148" sldId="2147483616"/>
            <ac:graphicFrameMk id="141" creationId="{4FFB305F-6BCE-0E27-587E-DB286BAF1D39}"/>
          </ac:graphicFrameMkLst>
        </pc:graphicFrameChg>
        <pc:graphicFrameChg chg="del">
          <ac:chgData name="Shipra Awasthi" userId="edb2d5f5-4059-4715-b39f-38aa537010dc" providerId="ADAL" clId="{32681BFF-04FD-431A-A429-E1D401A7A0CA}" dt="2024-01-15T05:55:53.771" v="44" actId="478"/>
          <ac:graphicFrameMkLst>
            <pc:docMk/>
            <pc:sldMk cId="386468148" sldId="2147483616"/>
            <ac:graphicFrameMk id="143" creationId="{C3CC3F49-7464-8A44-1F58-68A8F995FD9B}"/>
          </ac:graphicFrameMkLst>
        </pc:graphicFrameChg>
        <pc:graphicFrameChg chg="mod modGraphic">
          <ac:chgData name="Shipra Awasthi" userId="edb2d5f5-4059-4715-b39f-38aa537010dc" providerId="ADAL" clId="{32681BFF-04FD-431A-A429-E1D401A7A0CA}" dt="2024-01-15T06:26:41.603" v="458" actId="14100"/>
          <ac:graphicFrameMkLst>
            <pc:docMk/>
            <pc:sldMk cId="386468148" sldId="2147483616"/>
            <ac:graphicFrameMk id="144" creationId="{B1A2C0F1-787A-D63A-1D8F-B0A5A7447220}"/>
          </ac:graphicFrameMkLst>
        </pc:graphicFrameChg>
        <pc:graphicFrameChg chg="del">
          <ac:chgData name="Shipra Awasthi" userId="edb2d5f5-4059-4715-b39f-38aa537010dc" providerId="ADAL" clId="{32681BFF-04FD-431A-A429-E1D401A7A0CA}" dt="2024-01-15T05:51:57.292" v="20" actId="478"/>
          <ac:graphicFrameMkLst>
            <pc:docMk/>
            <pc:sldMk cId="386468148" sldId="2147483616"/>
            <ac:graphicFrameMk id="145" creationId="{17980E69-314D-0065-0B8D-5DB3E6CECD6C}"/>
          </ac:graphicFrameMkLst>
        </pc:graphicFrameChg>
        <pc:graphicFrameChg chg="mod modGraphic">
          <ac:chgData name="Shipra Awasthi" userId="edb2d5f5-4059-4715-b39f-38aa537010dc" providerId="ADAL" clId="{32681BFF-04FD-431A-A429-E1D401A7A0CA}" dt="2024-01-15T05:51:38.811" v="19" actId="20577"/>
          <ac:graphicFrameMkLst>
            <pc:docMk/>
            <pc:sldMk cId="386468148" sldId="2147483616"/>
            <ac:graphicFrameMk id="146" creationId="{AEE411AC-AD5C-9726-740B-2B075F706498}"/>
          </ac:graphicFrameMkLst>
        </pc:graphicFrameChg>
      </pc:sldChg>
    </pc:docChg>
  </pc:docChgLst>
  <pc:docChgLst>
    <pc:chgData name="Bhanu Chauhan" userId="S::bhanu.chauhan@nagarro.com::43185bae-54ad-4167-a7e9-d5511c73dca9" providerId="AD" clId="Web-{FD459B20-5A9D-0D56-8BA2-179B8F5A9766}"/>
    <pc:docChg chg="modSld">
      <pc:chgData name="Bhanu Chauhan" userId="S::bhanu.chauhan@nagarro.com::43185bae-54ad-4167-a7e9-d5511c73dca9" providerId="AD" clId="Web-{FD459B20-5A9D-0D56-8BA2-179B8F5A9766}" dt="2023-08-28T07:04:32.508" v="16" actId="20577"/>
      <pc:docMkLst>
        <pc:docMk/>
      </pc:docMkLst>
      <pc:sldChg chg="modSp">
        <pc:chgData name="Bhanu Chauhan" userId="S::bhanu.chauhan@nagarro.com::43185bae-54ad-4167-a7e9-d5511c73dca9" providerId="AD" clId="Web-{FD459B20-5A9D-0D56-8BA2-179B8F5A9766}" dt="2023-08-28T07:04:32.508" v="16" actId="20577"/>
        <pc:sldMkLst>
          <pc:docMk/>
          <pc:sldMk cId="3584656743" sldId="2147471168"/>
        </pc:sldMkLst>
        <pc:spChg chg="mod">
          <ac:chgData name="Bhanu Chauhan" userId="S::bhanu.chauhan@nagarro.com::43185bae-54ad-4167-a7e9-d5511c73dca9" providerId="AD" clId="Web-{FD459B20-5A9D-0D56-8BA2-179B8F5A9766}" dt="2023-08-28T07:04:32.508" v="16" actId="20577"/>
          <ac:spMkLst>
            <pc:docMk/>
            <pc:sldMk cId="3584656743" sldId="2147471168"/>
            <ac:spMk id="9" creationId="{187167E8-2B09-221D-9FC1-529B01235A65}"/>
          </ac:spMkLst>
        </pc:spChg>
      </pc:sldChg>
    </pc:docChg>
  </pc:docChgLst>
  <pc:docChgLst>
    <pc:chgData name="Dhanushant" userId="S::dhanushant@nagarro.com::8346670b-e81d-47d1-af12-2ae0147ce26a" providerId="AD" clId="Web-{5B96BEEA-D37A-8021-C018-3010AD7AE9D1}"/>
    <pc:docChg chg="modSld">
      <pc:chgData name="Dhanushant" userId="S::dhanushant@nagarro.com::8346670b-e81d-47d1-af12-2ae0147ce26a" providerId="AD" clId="Web-{5B96BEEA-D37A-8021-C018-3010AD7AE9D1}" dt="2023-10-18T05:57:07.308" v="798" actId="1076"/>
      <pc:docMkLst>
        <pc:docMk/>
      </pc:docMkLst>
      <pc:sldChg chg="modSp">
        <pc:chgData name="Dhanushant" userId="S::dhanushant@nagarro.com::8346670b-e81d-47d1-af12-2ae0147ce26a" providerId="AD" clId="Web-{5B96BEEA-D37A-8021-C018-3010AD7AE9D1}" dt="2023-10-18T05:57:07.308" v="798" actId="1076"/>
        <pc:sldMkLst>
          <pc:docMk/>
          <pc:sldMk cId="3584656743" sldId="2147471168"/>
        </pc:sldMkLst>
        <pc:spChg chg="mod">
          <ac:chgData name="Dhanushant" userId="S::dhanushant@nagarro.com::8346670b-e81d-47d1-af12-2ae0147ce26a" providerId="AD" clId="Web-{5B96BEEA-D37A-8021-C018-3010AD7AE9D1}" dt="2023-10-18T05:57:07.308" v="798" actId="1076"/>
          <ac:spMkLst>
            <pc:docMk/>
            <pc:sldMk cId="3584656743" sldId="2147471168"/>
            <ac:spMk id="9" creationId="{187167E8-2B09-221D-9FC1-529B01235A65}"/>
          </ac:spMkLst>
        </pc:spChg>
      </pc:sldChg>
    </pc:docChg>
  </pc:docChgLst>
  <pc:docChgLst>
    <pc:chgData name="Ankit Vijaywargiya" userId="60694bf9-7811-4b2c-91f9-27b927f05d7b" providerId="ADAL" clId="{1970AAE7-6461-47FD-BFB4-DD77B3793D61}"/>
    <pc:docChg chg="undo redo custSel addSld delSld modSld sldOrd modSection">
      <pc:chgData name="Ankit Vijaywargiya" userId="60694bf9-7811-4b2c-91f9-27b927f05d7b" providerId="ADAL" clId="{1970AAE7-6461-47FD-BFB4-DD77B3793D61}" dt="2023-10-25T06:48:39.462" v="3207" actId="1076"/>
      <pc:docMkLst>
        <pc:docMk/>
      </pc:docMkLst>
      <pc:sldChg chg="addSp delSp modSp mod delAnim modAnim">
        <pc:chgData name="Ankit Vijaywargiya" userId="60694bf9-7811-4b2c-91f9-27b927f05d7b" providerId="ADAL" clId="{1970AAE7-6461-47FD-BFB4-DD77B3793D61}" dt="2023-10-20T11:38:35.569" v="3188" actId="6549"/>
        <pc:sldMkLst>
          <pc:docMk/>
          <pc:sldMk cId="1241165276" sldId="2147471126"/>
        </pc:sldMkLst>
        <pc:spChg chg="add mod">
          <ac:chgData name="Ankit Vijaywargiya" userId="60694bf9-7811-4b2c-91f9-27b927f05d7b" providerId="ADAL" clId="{1970AAE7-6461-47FD-BFB4-DD77B3793D61}" dt="2023-10-20T11:38:35.569" v="3188" actId="6549"/>
          <ac:spMkLst>
            <pc:docMk/>
            <pc:sldMk cId="1241165276" sldId="2147471126"/>
            <ac:spMk id="3" creationId="{BE006DD0-AAEB-9C4C-6B4D-4EA4A418842F}"/>
          </ac:spMkLst>
        </pc:spChg>
        <pc:spChg chg="del mod">
          <ac:chgData name="Ankit Vijaywargiya" userId="60694bf9-7811-4b2c-91f9-27b927f05d7b" providerId="ADAL" clId="{1970AAE7-6461-47FD-BFB4-DD77B3793D61}" dt="2023-10-20T05:47:23.282" v="493" actId="478"/>
          <ac:spMkLst>
            <pc:docMk/>
            <pc:sldMk cId="1241165276" sldId="2147471126"/>
            <ac:spMk id="9" creationId="{C1162B2D-1F1D-2FFD-4296-D69980FDD94C}"/>
          </ac:spMkLst>
        </pc:spChg>
      </pc:sldChg>
      <pc:sldChg chg="addSp delSp modSp mod ord delAnim modShow">
        <pc:chgData name="Ankit Vijaywargiya" userId="60694bf9-7811-4b2c-91f9-27b927f05d7b" providerId="ADAL" clId="{1970AAE7-6461-47FD-BFB4-DD77B3793D61}" dt="2023-10-20T06:58:40.139" v="2712" actId="729"/>
        <pc:sldMkLst>
          <pc:docMk/>
          <pc:sldMk cId="3584656743" sldId="2147471168"/>
        </pc:sldMkLst>
        <pc:spChg chg="add mod ord">
          <ac:chgData name="Ankit Vijaywargiya" userId="60694bf9-7811-4b2c-91f9-27b927f05d7b" providerId="ADAL" clId="{1970AAE7-6461-47FD-BFB4-DD77B3793D61}" dt="2023-10-20T06:11:49.583" v="1154" actId="14100"/>
          <ac:spMkLst>
            <pc:docMk/>
            <pc:sldMk cId="3584656743" sldId="2147471168"/>
            <ac:spMk id="3" creationId="{C2930DA0-F46E-AFF1-8F03-D3F46B25DFFA}"/>
          </ac:spMkLst>
        </pc:spChg>
        <pc:spChg chg="mod">
          <ac:chgData name="Ankit Vijaywargiya" userId="60694bf9-7811-4b2c-91f9-27b927f05d7b" providerId="ADAL" clId="{1970AAE7-6461-47FD-BFB4-DD77B3793D61}" dt="2023-10-20T06:11:49.583" v="1154" actId="14100"/>
          <ac:spMkLst>
            <pc:docMk/>
            <pc:sldMk cId="3584656743" sldId="2147471168"/>
            <ac:spMk id="6" creationId="{E73FAA10-DE7A-B35E-0908-B26D1E4152E2}"/>
          </ac:spMkLst>
        </pc:spChg>
        <pc:spChg chg="mod">
          <ac:chgData name="Ankit Vijaywargiya" userId="60694bf9-7811-4b2c-91f9-27b927f05d7b" providerId="ADAL" clId="{1970AAE7-6461-47FD-BFB4-DD77B3793D61}" dt="2023-10-20T06:05:30.770" v="1108" actId="1076"/>
          <ac:spMkLst>
            <pc:docMk/>
            <pc:sldMk cId="3584656743" sldId="2147471168"/>
            <ac:spMk id="7" creationId="{B9783164-9438-3F0A-7CB2-43CD221D250F}"/>
          </ac:spMkLst>
        </pc:spChg>
        <pc:spChg chg="del mod">
          <ac:chgData name="Ankit Vijaywargiya" userId="60694bf9-7811-4b2c-91f9-27b927f05d7b" providerId="ADAL" clId="{1970AAE7-6461-47FD-BFB4-DD77B3793D61}" dt="2023-10-20T05:53:00.210" v="896" actId="478"/>
          <ac:spMkLst>
            <pc:docMk/>
            <pc:sldMk cId="3584656743" sldId="2147471168"/>
            <ac:spMk id="9" creationId="{187167E8-2B09-221D-9FC1-529B01235A65}"/>
          </ac:spMkLst>
        </pc:spChg>
        <pc:spChg chg="del">
          <ac:chgData name="Ankit Vijaywargiya" userId="60694bf9-7811-4b2c-91f9-27b927f05d7b" providerId="ADAL" clId="{1970AAE7-6461-47FD-BFB4-DD77B3793D61}" dt="2023-10-20T06:09:48.887" v="1142" actId="478"/>
          <ac:spMkLst>
            <pc:docMk/>
            <pc:sldMk cId="3584656743" sldId="2147471168"/>
            <ac:spMk id="10" creationId="{D05AE238-86F2-DD2B-5D0A-AF1C68C5300A}"/>
          </ac:spMkLst>
        </pc:spChg>
        <pc:spChg chg="add del mod ord">
          <ac:chgData name="Ankit Vijaywargiya" userId="60694bf9-7811-4b2c-91f9-27b927f05d7b" providerId="ADAL" clId="{1970AAE7-6461-47FD-BFB4-DD77B3793D61}" dt="2023-10-20T06:10:44.965" v="1151" actId="478"/>
          <ac:spMkLst>
            <pc:docMk/>
            <pc:sldMk cId="3584656743" sldId="2147471168"/>
            <ac:spMk id="11" creationId="{90FB6FE1-F72B-82F0-776D-78B3DD3A6C63}"/>
          </ac:spMkLst>
        </pc:spChg>
        <pc:spChg chg="add del mod">
          <ac:chgData name="Ankit Vijaywargiya" userId="60694bf9-7811-4b2c-91f9-27b927f05d7b" providerId="ADAL" clId="{1970AAE7-6461-47FD-BFB4-DD77B3793D61}" dt="2023-10-20T06:10:41.580" v="1149" actId="478"/>
          <ac:spMkLst>
            <pc:docMk/>
            <pc:sldMk cId="3584656743" sldId="2147471168"/>
            <ac:spMk id="12" creationId="{EE084F2A-E165-AC48-DD62-22E7CB9EAF9B}"/>
          </ac:spMkLst>
        </pc:spChg>
        <pc:spChg chg="add mod">
          <ac:chgData name="Ankit Vijaywargiya" userId="60694bf9-7811-4b2c-91f9-27b927f05d7b" providerId="ADAL" clId="{1970AAE7-6461-47FD-BFB4-DD77B3793D61}" dt="2023-10-20T06:11:49.583" v="1154" actId="14100"/>
          <ac:spMkLst>
            <pc:docMk/>
            <pc:sldMk cId="3584656743" sldId="2147471168"/>
            <ac:spMk id="13" creationId="{EC0BC32F-0334-D84A-D95A-C4654D32E682}"/>
          </ac:spMkLst>
        </pc:spChg>
        <pc:spChg chg="add mod">
          <ac:chgData name="Ankit Vijaywargiya" userId="60694bf9-7811-4b2c-91f9-27b927f05d7b" providerId="ADAL" clId="{1970AAE7-6461-47FD-BFB4-DD77B3793D61}" dt="2023-10-20T06:11:49.583" v="1154" actId="14100"/>
          <ac:spMkLst>
            <pc:docMk/>
            <pc:sldMk cId="3584656743" sldId="2147471168"/>
            <ac:spMk id="14" creationId="{3ED8B2DD-05B8-120A-1E77-DC80A56DCFC4}"/>
          </ac:spMkLst>
        </pc:spChg>
        <pc:grpChg chg="mod">
          <ac:chgData name="Ankit Vijaywargiya" userId="60694bf9-7811-4b2c-91f9-27b927f05d7b" providerId="ADAL" clId="{1970AAE7-6461-47FD-BFB4-DD77B3793D61}" dt="2023-10-20T06:00:34.858" v="1083" actId="14100"/>
          <ac:grpSpMkLst>
            <pc:docMk/>
            <pc:sldMk cId="3584656743" sldId="2147471168"/>
            <ac:grpSpMk id="2" creationId="{8CE744CB-D30C-FC35-F5E6-4535B0FA788A}"/>
          </ac:grpSpMkLst>
        </pc:grpChg>
      </pc:sldChg>
      <pc:sldChg chg="add del">
        <pc:chgData name="Ankit Vijaywargiya" userId="60694bf9-7811-4b2c-91f9-27b927f05d7b" providerId="ADAL" clId="{1970AAE7-6461-47FD-BFB4-DD77B3793D61}" dt="2023-10-23T04:17:46.395" v="3196" actId="47"/>
        <pc:sldMkLst>
          <pc:docMk/>
          <pc:sldMk cId="2254297645" sldId="2147471173"/>
        </pc:sldMkLst>
      </pc:sldChg>
      <pc:sldChg chg="modSp mod">
        <pc:chgData name="Ankit Vijaywargiya" userId="60694bf9-7811-4b2c-91f9-27b927f05d7b" providerId="ADAL" clId="{1970AAE7-6461-47FD-BFB4-DD77B3793D61}" dt="2023-10-25T06:48:31.873" v="3206" actId="1076"/>
        <pc:sldMkLst>
          <pc:docMk/>
          <pc:sldMk cId="1679119156" sldId="2147471174"/>
        </pc:sldMkLst>
        <pc:picChg chg="mod">
          <ac:chgData name="Ankit Vijaywargiya" userId="60694bf9-7811-4b2c-91f9-27b927f05d7b" providerId="ADAL" clId="{1970AAE7-6461-47FD-BFB4-DD77B3793D61}" dt="2023-10-25T06:48:31.873" v="3206" actId="1076"/>
          <ac:picMkLst>
            <pc:docMk/>
            <pc:sldMk cId="1679119156" sldId="2147471174"/>
            <ac:picMk id="9" creationId="{1515851B-F7C5-F118-50A3-7BA20E8A3D79}"/>
          </ac:picMkLst>
        </pc:picChg>
      </pc:sldChg>
      <pc:sldChg chg="add mod ord modShow">
        <pc:chgData name="Ankit Vijaywargiya" userId="60694bf9-7811-4b2c-91f9-27b927f05d7b" providerId="ADAL" clId="{1970AAE7-6461-47FD-BFB4-DD77B3793D61}" dt="2023-10-20T06:58:40.139" v="2712" actId="729"/>
        <pc:sldMkLst>
          <pc:docMk/>
          <pc:sldMk cId="1828235212" sldId="2147471175"/>
        </pc:sldMkLst>
      </pc:sldChg>
      <pc:sldChg chg="addSp delSp modSp add del mod">
        <pc:chgData name="Ankit Vijaywargiya" userId="60694bf9-7811-4b2c-91f9-27b927f05d7b" providerId="ADAL" clId="{1970AAE7-6461-47FD-BFB4-DD77B3793D61}" dt="2023-10-20T09:33:10.155" v="3014" actId="47"/>
        <pc:sldMkLst>
          <pc:docMk/>
          <pc:sldMk cId="248390754" sldId="2147483138"/>
        </pc:sldMkLst>
        <pc:spChg chg="add del mod">
          <ac:chgData name="Ankit Vijaywargiya" userId="60694bf9-7811-4b2c-91f9-27b927f05d7b" providerId="ADAL" clId="{1970AAE7-6461-47FD-BFB4-DD77B3793D61}" dt="2023-10-20T09:26:46.604" v="3005" actId="478"/>
          <ac:spMkLst>
            <pc:docMk/>
            <pc:sldMk cId="248390754" sldId="2147483138"/>
            <ac:spMk id="2" creationId="{C30CE3C6-DE7E-5101-9F9F-AECF08AC9DCA}"/>
          </ac:spMkLst>
        </pc:spChg>
        <pc:spChg chg="mod">
          <ac:chgData name="Ankit Vijaywargiya" userId="60694bf9-7811-4b2c-91f9-27b927f05d7b" providerId="ADAL" clId="{1970AAE7-6461-47FD-BFB4-DD77B3793D61}" dt="2023-10-20T09:25:39.972" v="2995" actId="20577"/>
          <ac:spMkLst>
            <pc:docMk/>
            <pc:sldMk cId="248390754" sldId="2147483138"/>
            <ac:spMk id="4" creationId="{C4F8AE2E-ED53-1451-5E6D-2DCB1089D30C}"/>
          </ac:spMkLst>
        </pc:spChg>
        <pc:spChg chg="mod">
          <ac:chgData name="Ankit Vijaywargiya" userId="60694bf9-7811-4b2c-91f9-27b927f05d7b" providerId="ADAL" clId="{1970AAE7-6461-47FD-BFB4-DD77B3793D61}" dt="2023-10-20T09:25:06.756" v="2981"/>
          <ac:spMkLst>
            <pc:docMk/>
            <pc:sldMk cId="248390754" sldId="2147483138"/>
            <ac:spMk id="6" creationId="{47070BA1-8E06-6133-F31D-D3E6C4789460}"/>
          </ac:spMkLst>
        </pc:spChg>
        <pc:spChg chg="mod">
          <ac:chgData name="Ankit Vijaywargiya" userId="60694bf9-7811-4b2c-91f9-27b927f05d7b" providerId="ADAL" clId="{1970AAE7-6461-47FD-BFB4-DD77B3793D61}" dt="2023-10-20T09:25:06.756" v="2981"/>
          <ac:spMkLst>
            <pc:docMk/>
            <pc:sldMk cId="248390754" sldId="2147483138"/>
            <ac:spMk id="9" creationId="{09376107-1466-2F4C-2F44-ECD8D502A5EF}"/>
          </ac:spMkLst>
        </pc:spChg>
        <pc:spChg chg="mod">
          <ac:chgData name="Ankit Vijaywargiya" userId="60694bf9-7811-4b2c-91f9-27b927f05d7b" providerId="ADAL" clId="{1970AAE7-6461-47FD-BFB4-DD77B3793D61}" dt="2023-10-20T09:25:06.756" v="2981"/>
          <ac:spMkLst>
            <pc:docMk/>
            <pc:sldMk cId="248390754" sldId="2147483138"/>
            <ac:spMk id="10" creationId="{CFDF7EE2-ABBA-3D20-A04E-BD879C4B89D8}"/>
          </ac:spMkLst>
        </pc:spChg>
        <pc:spChg chg="mod">
          <ac:chgData name="Ankit Vijaywargiya" userId="60694bf9-7811-4b2c-91f9-27b927f05d7b" providerId="ADAL" clId="{1970AAE7-6461-47FD-BFB4-DD77B3793D61}" dt="2023-10-20T09:25:06.756" v="2981"/>
          <ac:spMkLst>
            <pc:docMk/>
            <pc:sldMk cId="248390754" sldId="2147483138"/>
            <ac:spMk id="11" creationId="{D77B0210-DAFA-714E-4D9D-14BCB59BEEF2}"/>
          </ac:spMkLst>
        </pc:spChg>
        <pc:spChg chg="mod">
          <ac:chgData name="Ankit Vijaywargiya" userId="60694bf9-7811-4b2c-91f9-27b927f05d7b" providerId="ADAL" clId="{1970AAE7-6461-47FD-BFB4-DD77B3793D61}" dt="2023-10-20T09:25:06.756" v="2981"/>
          <ac:spMkLst>
            <pc:docMk/>
            <pc:sldMk cId="248390754" sldId="2147483138"/>
            <ac:spMk id="12" creationId="{596A6321-7436-1176-5B04-9659107B3AD9}"/>
          </ac:spMkLst>
        </pc:spChg>
        <pc:spChg chg="mod">
          <ac:chgData name="Ankit Vijaywargiya" userId="60694bf9-7811-4b2c-91f9-27b927f05d7b" providerId="ADAL" clId="{1970AAE7-6461-47FD-BFB4-DD77B3793D61}" dt="2023-10-20T09:25:06.756" v="2981"/>
          <ac:spMkLst>
            <pc:docMk/>
            <pc:sldMk cId="248390754" sldId="2147483138"/>
            <ac:spMk id="13" creationId="{4A674FC5-180B-3D27-45ED-31D007DFD8A8}"/>
          </ac:spMkLst>
        </pc:spChg>
        <pc:spChg chg="mod">
          <ac:chgData name="Ankit Vijaywargiya" userId="60694bf9-7811-4b2c-91f9-27b927f05d7b" providerId="ADAL" clId="{1970AAE7-6461-47FD-BFB4-DD77B3793D61}" dt="2023-10-20T09:25:06.756" v="2981"/>
          <ac:spMkLst>
            <pc:docMk/>
            <pc:sldMk cId="248390754" sldId="2147483138"/>
            <ac:spMk id="14" creationId="{5363FCD4-A811-688C-2D82-7882FAE14A48}"/>
          </ac:spMkLst>
        </pc:spChg>
        <pc:spChg chg="mod">
          <ac:chgData name="Ankit Vijaywargiya" userId="60694bf9-7811-4b2c-91f9-27b927f05d7b" providerId="ADAL" clId="{1970AAE7-6461-47FD-BFB4-DD77B3793D61}" dt="2023-10-20T09:25:06.756" v="2981"/>
          <ac:spMkLst>
            <pc:docMk/>
            <pc:sldMk cId="248390754" sldId="2147483138"/>
            <ac:spMk id="15" creationId="{73E29011-8FD8-F10F-6D82-16C491072473}"/>
          </ac:spMkLst>
        </pc:spChg>
        <pc:spChg chg="mod">
          <ac:chgData name="Ankit Vijaywargiya" userId="60694bf9-7811-4b2c-91f9-27b927f05d7b" providerId="ADAL" clId="{1970AAE7-6461-47FD-BFB4-DD77B3793D61}" dt="2023-10-20T09:25:06.756" v="2981"/>
          <ac:spMkLst>
            <pc:docMk/>
            <pc:sldMk cId="248390754" sldId="2147483138"/>
            <ac:spMk id="16" creationId="{3684F601-5854-322C-3AC2-F58F95605BE5}"/>
          </ac:spMkLst>
        </pc:spChg>
        <pc:spChg chg="mod">
          <ac:chgData name="Ankit Vijaywargiya" userId="60694bf9-7811-4b2c-91f9-27b927f05d7b" providerId="ADAL" clId="{1970AAE7-6461-47FD-BFB4-DD77B3793D61}" dt="2023-10-20T09:25:06.756" v="2981"/>
          <ac:spMkLst>
            <pc:docMk/>
            <pc:sldMk cId="248390754" sldId="2147483138"/>
            <ac:spMk id="17" creationId="{DAD4A42C-0C07-BDB1-3424-5E2E797DA51F}"/>
          </ac:spMkLst>
        </pc:spChg>
        <pc:spChg chg="mod">
          <ac:chgData name="Ankit Vijaywargiya" userId="60694bf9-7811-4b2c-91f9-27b927f05d7b" providerId="ADAL" clId="{1970AAE7-6461-47FD-BFB4-DD77B3793D61}" dt="2023-10-20T09:25:06.756" v="2981"/>
          <ac:spMkLst>
            <pc:docMk/>
            <pc:sldMk cId="248390754" sldId="2147483138"/>
            <ac:spMk id="18" creationId="{25E5EB9E-46BB-1F08-B1D1-216AFE8C542C}"/>
          </ac:spMkLst>
        </pc:spChg>
        <pc:spChg chg="mod">
          <ac:chgData name="Ankit Vijaywargiya" userId="60694bf9-7811-4b2c-91f9-27b927f05d7b" providerId="ADAL" clId="{1970AAE7-6461-47FD-BFB4-DD77B3793D61}" dt="2023-10-20T09:25:06.756" v="2981"/>
          <ac:spMkLst>
            <pc:docMk/>
            <pc:sldMk cId="248390754" sldId="2147483138"/>
            <ac:spMk id="19" creationId="{4BD35850-BD63-79C4-329F-C17E2CD401A4}"/>
          </ac:spMkLst>
        </pc:spChg>
        <pc:spChg chg="mod">
          <ac:chgData name="Ankit Vijaywargiya" userId="60694bf9-7811-4b2c-91f9-27b927f05d7b" providerId="ADAL" clId="{1970AAE7-6461-47FD-BFB4-DD77B3793D61}" dt="2023-10-20T09:25:06.756" v="2981"/>
          <ac:spMkLst>
            <pc:docMk/>
            <pc:sldMk cId="248390754" sldId="2147483138"/>
            <ac:spMk id="20" creationId="{848677FE-D08E-3358-9719-EB254BF03A9A}"/>
          </ac:spMkLst>
        </pc:spChg>
        <pc:spChg chg="mod">
          <ac:chgData name="Ankit Vijaywargiya" userId="60694bf9-7811-4b2c-91f9-27b927f05d7b" providerId="ADAL" clId="{1970AAE7-6461-47FD-BFB4-DD77B3793D61}" dt="2023-10-20T09:25:06.756" v="2981"/>
          <ac:spMkLst>
            <pc:docMk/>
            <pc:sldMk cId="248390754" sldId="2147483138"/>
            <ac:spMk id="21" creationId="{579B3C3F-5DA5-66F9-9E05-474E3B676A46}"/>
          </ac:spMkLst>
        </pc:spChg>
        <pc:spChg chg="mod">
          <ac:chgData name="Ankit Vijaywargiya" userId="60694bf9-7811-4b2c-91f9-27b927f05d7b" providerId="ADAL" clId="{1970AAE7-6461-47FD-BFB4-DD77B3793D61}" dt="2023-10-20T09:25:06.756" v="2981"/>
          <ac:spMkLst>
            <pc:docMk/>
            <pc:sldMk cId="248390754" sldId="2147483138"/>
            <ac:spMk id="22" creationId="{59E41002-8F6B-496C-8FCA-31F0A184B080}"/>
          </ac:spMkLst>
        </pc:spChg>
        <pc:spChg chg="mod">
          <ac:chgData name="Ankit Vijaywargiya" userId="60694bf9-7811-4b2c-91f9-27b927f05d7b" providerId="ADAL" clId="{1970AAE7-6461-47FD-BFB4-DD77B3793D61}" dt="2023-10-20T09:25:06.756" v="2981"/>
          <ac:spMkLst>
            <pc:docMk/>
            <pc:sldMk cId="248390754" sldId="2147483138"/>
            <ac:spMk id="23" creationId="{A7018F50-4A45-630C-993B-09FD8D2761A7}"/>
          </ac:spMkLst>
        </pc:spChg>
        <pc:spChg chg="mod">
          <ac:chgData name="Ankit Vijaywargiya" userId="60694bf9-7811-4b2c-91f9-27b927f05d7b" providerId="ADAL" clId="{1970AAE7-6461-47FD-BFB4-DD77B3793D61}" dt="2023-10-20T09:25:06.756" v="2981"/>
          <ac:spMkLst>
            <pc:docMk/>
            <pc:sldMk cId="248390754" sldId="2147483138"/>
            <ac:spMk id="27" creationId="{C23358F0-7857-49C5-57ED-5063B02553D1}"/>
          </ac:spMkLst>
        </pc:spChg>
        <pc:spChg chg="mod">
          <ac:chgData name="Ankit Vijaywargiya" userId="60694bf9-7811-4b2c-91f9-27b927f05d7b" providerId="ADAL" clId="{1970AAE7-6461-47FD-BFB4-DD77B3793D61}" dt="2023-10-20T09:25:06.756" v="2981"/>
          <ac:spMkLst>
            <pc:docMk/>
            <pc:sldMk cId="248390754" sldId="2147483138"/>
            <ac:spMk id="28" creationId="{2EF5415D-EEED-7D65-C39B-CD573C1C5B61}"/>
          </ac:spMkLst>
        </pc:spChg>
        <pc:spChg chg="mod">
          <ac:chgData name="Ankit Vijaywargiya" userId="60694bf9-7811-4b2c-91f9-27b927f05d7b" providerId="ADAL" clId="{1970AAE7-6461-47FD-BFB4-DD77B3793D61}" dt="2023-10-20T09:25:06.756" v="2981"/>
          <ac:spMkLst>
            <pc:docMk/>
            <pc:sldMk cId="248390754" sldId="2147483138"/>
            <ac:spMk id="29" creationId="{D98BBAD3-38CF-8322-3A05-9D77DFE48EBD}"/>
          </ac:spMkLst>
        </pc:spChg>
        <pc:spChg chg="mod">
          <ac:chgData name="Ankit Vijaywargiya" userId="60694bf9-7811-4b2c-91f9-27b927f05d7b" providerId="ADAL" clId="{1970AAE7-6461-47FD-BFB4-DD77B3793D61}" dt="2023-10-20T09:25:06.756" v="2981"/>
          <ac:spMkLst>
            <pc:docMk/>
            <pc:sldMk cId="248390754" sldId="2147483138"/>
            <ac:spMk id="30" creationId="{9889445C-5734-66CE-E218-AAD6BD5E68EB}"/>
          </ac:spMkLst>
        </pc:spChg>
        <pc:spChg chg="mod">
          <ac:chgData name="Ankit Vijaywargiya" userId="60694bf9-7811-4b2c-91f9-27b927f05d7b" providerId="ADAL" clId="{1970AAE7-6461-47FD-BFB4-DD77B3793D61}" dt="2023-10-20T09:25:06.756" v="2981"/>
          <ac:spMkLst>
            <pc:docMk/>
            <pc:sldMk cId="248390754" sldId="2147483138"/>
            <ac:spMk id="31" creationId="{36882A5C-2CF1-6941-1105-C7464F6A486B}"/>
          </ac:spMkLst>
        </pc:spChg>
        <pc:spChg chg="mod">
          <ac:chgData name="Ankit Vijaywargiya" userId="60694bf9-7811-4b2c-91f9-27b927f05d7b" providerId="ADAL" clId="{1970AAE7-6461-47FD-BFB4-DD77B3793D61}" dt="2023-10-20T09:25:06.756" v="2981"/>
          <ac:spMkLst>
            <pc:docMk/>
            <pc:sldMk cId="248390754" sldId="2147483138"/>
            <ac:spMk id="65" creationId="{53E6D7F8-41F4-D7EE-831F-A3EFEBBC3AA7}"/>
          </ac:spMkLst>
        </pc:spChg>
        <pc:spChg chg="mod">
          <ac:chgData name="Ankit Vijaywargiya" userId="60694bf9-7811-4b2c-91f9-27b927f05d7b" providerId="ADAL" clId="{1970AAE7-6461-47FD-BFB4-DD77B3793D61}" dt="2023-10-20T09:25:06.756" v="2981"/>
          <ac:spMkLst>
            <pc:docMk/>
            <pc:sldMk cId="248390754" sldId="2147483138"/>
            <ac:spMk id="66" creationId="{D31BF3F2-A867-9017-9013-458BDB0ED2BF}"/>
          </ac:spMkLst>
        </pc:spChg>
        <pc:spChg chg="mod">
          <ac:chgData name="Ankit Vijaywargiya" userId="60694bf9-7811-4b2c-91f9-27b927f05d7b" providerId="ADAL" clId="{1970AAE7-6461-47FD-BFB4-DD77B3793D61}" dt="2023-10-20T09:25:06.756" v="2981"/>
          <ac:spMkLst>
            <pc:docMk/>
            <pc:sldMk cId="248390754" sldId="2147483138"/>
            <ac:spMk id="67" creationId="{E4F2F61D-CEA1-7DD0-6801-FE0B295A5DB6}"/>
          </ac:spMkLst>
        </pc:spChg>
        <pc:spChg chg="mod">
          <ac:chgData name="Ankit Vijaywargiya" userId="60694bf9-7811-4b2c-91f9-27b927f05d7b" providerId="ADAL" clId="{1970AAE7-6461-47FD-BFB4-DD77B3793D61}" dt="2023-10-20T09:25:06.756" v="2981"/>
          <ac:spMkLst>
            <pc:docMk/>
            <pc:sldMk cId="248390754" sldId="2147483138"/>
            <ac:spMk id="68" creationId="{0F67A697-063D-23E8-36C0-E93119C3C9AA}"/>
          </ac:spMkLst>
        </pc:spChg>
        <pc:spChg chg="mod">
          <ac:chgData name="Ankit Vijaywargiya" userId="60694bf9-7811-4b2c-91f9-27b927f05d7b" providerId="ADAL" clId="{1970AAE7-6461-47FD-BFB4-DD77B3793D61}" dt="2023-10-20T09:25:06.756" v="2981"/>
          <ac:spMkLst>
            <pc:docMk/>
            <pc:sldMk cId="248390754" sldId="2147483138"/>
            <ac:spMk id="70" creationId="{99CA701B-3DB9-2F54-4772-A95D255CFDDE}"/>
          </ac:spMkLst>
        </pc:spChg>
        <pc:spChg chg="mod">
          <ac:chgData name="Ankit Vijaywargiya" userId="60694bf9-7811-4b2c-91f9-27b927f05d7b" providerId="ADAL" clId="{1970AAE7-6461-47FD-BFB4-DD77B3793D61}" dt="2023-10-20T09:25:06.756" v="2981"/>
          <ac:spMkLst>
            <pc:docMk/>
            <pc:sldMk cId="248390754" sldId="2147483138"/>
            <ac:spMk id="71" creationId="{A76DD14E-44FE-6F9E-91C8-A8428C88B79C}"/>
          </ac:spMkLst>
        </pc:spChg>
        <pc:spChg chg="del">
          <ac:chgData name="Ankit Vijaywargiya" userId="60694bf9-7811-4b2c-91f9-27b927f05d7b" providerId="ADAL" clId="{1970AAE7-6461-47FD-BFB4-DD77B3793D61}" dt="2023-10-20T09:25:13.880" v="2983" actId="478"/>
          <ac:spMkLst>
            <pc:docMk/>
            <pc:sldMk cId="248390754" sldId="2147483138"/>
            <ac:spMk id="72" creationId="{E18C88F6-499D-7B56-552B-6773C3DB5BA3}"/>
          </ac:spMkLst>
        </pc:spChg>
        <pc:spChg chg="del">
          <ac:chgData name="Ankit Vijaywargiya" userId="60694bf9-7811-4b2c-91f9-27b927f05d7b" providerId="ADAL" clId="{1970AAE7-6461-47FD-BFB4-DD77B3793D61}" dt="2023-10-20T09:25:13.880" v="2983" actId="478"/>
          <ac:spMkLst>
            <pc:docMk/>
            <pc:sldMk cId="248390754" sldId="2147483138"/>
            <ac:spMk id="73" creationId="{863AEC50-8B98-80B5-70D4-53C88A4B4F46}"/>
          </ac:spMkLst>
        </pc:spChg>
        <pc:spChg chg="del">
          <ac:chgData name="Ankit Vijaywargiya" userId="60694bf9-7811-4b2c-91f9-27b927f05d7b" providerId="ADAL" clId="{1970AAE7-6461-47FD-BFB4-DD77B3793D61}" dt="2023-10-20T09:25:13.880" v="2983" actId="478"/>
          <ac:spMkLst>
            <pc:docMk/>
            <pc:sldMk cId="248390754" sldId="2147483138"/>
            <ac:spMk id="77" creationId="{8D0D0823-E877-69B7-CBB5-338FD597FAAE}"/>
          </ac:spMkLst>
        </pc:spChg>
        <pc:spChg chg="del">
          <ac:chgData name="Ankit Vijaywargiya" userId="60694bf9-7811-4b2c-91f9-27b927f05d7b" providerId="ADAL" clId="{1970AAE7-6461-47FD-BFB4-DD77B3793D61}" dt="2023-10-20T09:25:13.880" v="2983" actId="478"/>
          <ac:spMkLst>
            <pc:docMk/>
            <pc:sldMk cId="248390754" sldId="2147483138"/>
            <ac:spMk id="78" creationId="{656408EF-74D8-D810-19B1-69271D543AA7}"/>
          </ac:spMkLst>
        </pc:spChg>
        <pc:spChg chg="del">
          <ac:chgData name="Ankit Vijaywargiya" userId="60694bf9-7811-4b2c-91f9-27b927f05d7b" providerId="ADAL" clId="{1970AAE7-6461-47FD-BFB4-DD77B3793D61}" dt="2023-10-20T09:25:13.880" v="2983" actId="478"/>
          <ac:spMkLst>
            <pc:docMk/>
            <pc:sldMk cId="248390754" sldId="2147483138"/>
            <ac:spMk id="79" creationId="{3A74B8A0-4B00-9892-FF80-051E8B3BDF8B}"/>
          </ac:spMkLst>
        </pc:spChg>
        <pc:spChg chg="del">
          <ac:chgData name="Ankit Vijaywargiya" userId="60694bf9-7811-4b2c-91f9-27b927f05d7b" providerId="ADAL" clId="{1970AAE7-6461-47FD-BFB4-DD77B3793D61}" dt="2023-10-20T09:25:13.880" v="2983" actId="478"/>
          <ac:spMkLst>
            <pc:docMk/>
            <pc:sldMk cId="248390754" sldId="2147483138"/>
            <ac:spMk id="80" creationId="{9E50062B-2E0A-B210-9CC4-3935707FEAFC}"/>
          </ac:spMkLst>
        </pc:spChg>
        <pc:spChg chg="del">
          <ac:chgData name="Ankit Vijaywargiya" userId="60694bf9-7811-4b2c-91f9-27b927f05d7b" providerId="ADAL" clId="{1970AAE7-6461-47FD-BFB4-DD77B3793D61}" dt="2023-10-20T09:25:13.880" v="2983" actId="478"/>
          <ac:spMkLst>
            <pc:docMk/>
            <pc:sldMk cId="248390754" sldId="2147483138"/>
            <ac:spMk id="81" creationId="{4677D99E-FE2B-D3BB-625C-DBE98C63E008}"/>
          </ac:spMkLst>
        </pc:spChg>
        <pc:spChg chg="del">
          <ac:chgData name="Ankit Vijaywargiya" userId="60694bf9-7811-4b2c-91f9-27b927f05d7b" providerId="ADAL" clId="{1970AAE7-6461-47FD-BFB4-DD77B3793D61}" dt="2023-10-20T09:25:13.880" v="2983" actId="478"/>
          <ac:spMkLst>
            <pc:docMk/>
            <pc:sldMk cId="248390754" sldId="2147483138"/>
            <ac:spMk id="82" creationId="{AB70B326-F92F-17CC-38CE-59CF6037F9AA}"/>
          </ac:spMkLst>
        </pc:spChg>
        <pc:spChg chg="del">
          <ac:chgData name="Ankit Vijaywargiya" userId="60694bf9-7811-4b2c-91f9-27b927f05d7b" providerId="ADAL" clId="{1970AAE7-6461-47FD-BFB4-DD77B3793D61}" dt="2023-10-20T09:25:13.880" v="2983" actId="478"/>
          <ac:spMkLst>
            <pc:docMk/>
            <pc:sldMk cId="248390754" sldId="2147483138"/>
            <ac:spMk id="83" creationId="{BFFD000F-1A71-8365-CF5E-3276886979F3}"/>
          </ac:spMkLst>
        </pc:spChg>
        <pc:spChg chg="del">
          <ac:chgData name="Ankit Vijaywargiya" userId="60694bf9-7811-4b2c-91f9-27b927f05d7b" providerId="ADAL" clId="{1970AAE7-6461-47FD-BFB4-DD77B3793D61}" dt="2023-10-20T09:25:13.880" v="2983" actId="478"/>
          <ac:spMkLst>
            <pc:docMk/>
            <pc:sldMk cId="248390754" sldId="2147483138"/>
            <ac:spMk id="84" creationId="{EF581F7B-BFAF-7310-E788-97599382FF64}"/>
          </ac:spMkLst>
        </pc:spChg>
        <pc:spChg chg="del">
          <ac:chgData name="Ankit Vijaywargiya" userId="60694bf9-7811-4b2c-91f9-27b927f05d7b" providerId="ADAL" clId="{1970AAE7-6461-47FD-BFB4-DD77B3793D61}" dt="2023-10-20T09:25:13.880" v="2983" actId="478"/>
          <ac:spMkLst>
            <pc:docMk/>
            <pc:sldMk cId="248390754" sldId="2147483138"/>
            <ac:spMk id="85" creationId="{297C7BFF-E0A5-2643-BF9E-15D6CB7913C0}"/>
          </ac:spMkLst>
        </pc:spChg>
        <pc:spChg chg="del">
          <ac:chgData name="Ankit Vijaywargiya" userId="60694bf9-7811-4b2c-91f9-27b927f05d7b" providerId="ADAL" clId="{1970AAE7-6461-47FD-BFB4-DD77B3793D61}" dt="2023-10-20T09:25:13.880" v="2983" actId="478"/>
          <ac:spMkLst>
            <pc:docMk/>
            <pc:sldMk cId="248390754" sldId="2147483138"/>
            <ac:spMk id="86" creationId="{2B6A60D7-CED0-E1FC-273D-651BA2B92AA8}"/>
          </ac:spMkLst>
        </pc:spChg>
        <pc:spChg chg="del">
          <ac:chgData name="Ankit Vijaywargiya" userId="60694bf9-7811-4b2c-91f9-27b927f05d7b" providerId="ADAL" clId="{1970AAE7-6461-47FD-BFB4-DD77B3793D61}" dt="2023-10-20T09:25:13.880" v="2983" actId="478"/>
          <ac:spMkLst>
            <pc:docMk/>
            <pc:sldMk cId="248390754" sldId="2147483138"/>
            <ac:spMk id="87" creationId="{571FD2DF-5B4B-475C-C866-C5F2A44C11A0}"/>
          </ac:spMkLst>
        </pc:spChg>
        <pc:spChg chg="del">
          <ac:chgData name="Ankit Vijaywargiya" userId="60694bf9-7811-4b2c-91f9-27b927f05d7b" providerId="ADAL" clId="{1970AAE7-6461-47FD-BFB4-DD77B3793D61}" dt="2023-10-20T09:25:13.880" v="2983" actId="478"/>
          <ac:spMkLst>
            <pc:docMk/>
            <pc:sldMk cId="248390754" sldId="2147483138"/>
            <ac:spMk id="94" creationId="{2444C6E3-6C0D-BB60-2CF2-EA9CA56942E8}"/>
          </ac:spMkLst>
        </pc:spChg>
        <pc:spChg chg="del">
          <ac:chgData name="Ankit Vijaywargiya" userId="60694bf9-7811-4b2c-91f9-27b927f05d7b" providerId="ADAL" clId="{1970AAE7-6461-47FD-BFB4-DD77B3793D61}" dt="2023-10-20T09:25:13.880" v="2983" actId="478"/>
          <ac:spMkLst>
            <pc:docMk/>
            <pc:sldMk cId="248390754" sldId="2147483138"/>
            <ac:spMk id="95" creationId="{F544E8A5-A1D2-5C5D-02BE-C82BEE5A3FE4}"/>
          </ac:spMkLst>
        </pc:spChg>
        <pc:spChg chg="del">
          <ac:chgData name="Ankit Vijaywargiya" userId="60694bf9-7811-4b2c-91f9-27b927f05d7b" providerId="ADAL" clId="{1970AAE7-6461-47FD-BFB4-DD77B3793D61}" dt="2023-10-20T09:25:13.880" v="2983" actId="478"/>
          <ac:spMkLst>
            <pc:docMk/>
            <pc:sldMk cId="248390754" sldId="2147483138"/>
            <ac:spMk id="96" creationId="{1ECE2C6F-002D-5470-A21C-9C4CC6C03813}"/>
          </ac:spMkLst>
        </pc:spChg>
        <pc:spChg chg="del">
          <ac:chgData name="Ankit Vijaywargiya" userId="60694bf9-7811-4b2c-91f9-27b927f05d7b" providerId="ADAL" clId="{1970AAE7-6461-47FD-BFB4-DD77B3793D61}" dt="2023-10-20T09:25:13.880" v="2983" actId="478"/>
          <ac:spMkLst>
            <pc:docMk/>
            <pc:sldMk cId="248390754" sldId="2147483138"/>
            <ac:spMk id="97" creationId="{91A2920C-9BE4-FE86-3705-1658D63B0794}"/>
          </ac:spMkLst>
        </pc:spChg>
        <pc:spChg chg="del">
          <ac:chgData name="Ankit Vijaywargiya" userId="60694bf9-7811-4b2c-91f9-27b927f05d7b" providerId="ADAL" clId="{1970AAE7-6461-47FD-BFB4-DD77B3793D61}" dt="2023-10-20T09:25:13.880" v="2983" actId="478"/>
          <ac:spMkLst>
            <pc:docMk/>
            <pc:sldMk cId="248390754" sldId="2147483138"/>
            <ac:spMk id="98" creationId="{B4A85426-6EA3-0B58-4F80-512A9280D1E6}"/>
          </ac:spMkLst>
        </pc:spChg>
        <pc:spChg chg="del">
          <ac:chgData name="Ankit Vijaywargiya" userId="60694bf9-7811-4b2c-91f9-27b927f05d7b" providerId="ADAL" clId="{1970AAE7-6461-47FD-BFB4-DD77B3793D61}" dt="2023-10-20T09:25:13.880" v="2983" actId="478"/>
          <ac:spMkLst>
            <pc:docMk/>
            <pc:sldMk cId="248390754" sldId="2147483138"/>
            <ac:spMk id="99" creationId="{D6540C2E-07A3-C7B5-52A7-1E222AB06161}"/>
          </ac:spMkLst>
        </pc:spChg>
        <pc:spChg chg="del">
          <ac:chgData name="Ankit Vijaywargiya" userId="60694bf9-7811-4b2c-91f9-27b927f05d7b" providerId="ADAL" clId="{1970AAE7-6461-47FD-BFB4-DD77B3793D61}" dt="2023-10-20T09:25:13.880" v="2983" actId="478"/>
          <ac:spMkLst>
            <pc:docMk/>
            <pc:sldMk cId="248390754" sldId="2147483138"/>
            <ac:spMk id="105" creationId="{3DF657CD-EABE-38D0-9ED9-D69A0C846953}"/>
          </ac:spMkLst>
        </pc:spChg>
        <pc:spChg chg="del">
          <ac:chgData name="Ankit Vijaywargiya" userId="60694bf9-7811-4b2c-91f9-27b927f05d7b" providerId="ADAL" clId="{1970AAE7-6461-47FD-BFB4-DD77B3793D61}" dt="2023-10-20T09:25:13.880" v="2983" actId="478"/>
          <ac:spMkLst>
            <pc:docMk/>
            <pc:sldMk cId="248390754" sldId="2147483138"/>
            <ac:spMk id="106" creationId="{D5CFFAE4-C055-1E08-5F73-AA4D3162B536}"/>
          </ac:spMkLst>
        </pc:spChg>
        <pc:spChg chg="del">
          <ac:chgData name="Ankit Vijaywargiya" userId="60694bf9-7811-4b2c-91f9-27b927f05d7b" providerId="ADAL" clId="{1970AAE7-6461-47FD-BFB4-DD77B3793D61}" dt="2023-10-20T09:25:13.880" v="2983" actId="478"/>
          <ac:spMkLst>
            <pc:docMk/>
            <pc:sldMk cId="248390754" sldId="2147483138"/>
            <ac:spMk id="107" creationId="{34048B34-AB48-801C-E383-16B266034100}"/>
          </ac:spMkLst>
        </pc:spChg>
        <pc:spChg chg="del">
          <ac:chgData name="Ankit Vijaywargiya" userId="60694bf9-7811-4b2c-91f9-27b927f05d7b" providerId="ADAL" clId="{1970AAE7-6461-47FD-BFB4-DD77B3793D61}" dt="2023-10-20T09:25:13.880" v="2983" actId="478"/>
          <ac:spMkLst>
            <pc:docMk/>
            <pc:sldMk cId="248390754" sldId="2147483138"/>
            <ac:spMk id="108" creationId="{9F2D95C4-3E6F-91D4-305D-A0F28426EC43}"/>
          </ac:spMkLst>
        </pc:spChg>
        <pc:spChg chg="del">
          <ac:chgData name="Ankit Vijaywargiya" userId="60694bf9-7811-4b2c-91f9-27b927f05d7b" providerId="ADAL" clId="{1970AAE7-6461-47FD-BFB4-DD77B3793D61}" dt="2023-10-20T09:25:13.880" v="2983" actId="478"/>
          <ac:spMkLst>
            <pc:docMk/>
            <pc:sldMk cId="248390754" sldId="2147483138"/>
            <ac:spMk id="109" creationId="{BD57875F-C7B6-9702-6858-B1FD74A428A3}"/>
          </ac:spMkLst>
        </pc:spChg>
        <pc:spChg chg="del">
          <ac:chgData name="Ankit Vijaywargiya" userId="60694bf9-7811-4b2c-91f9-27b927f05d7b" providerId="ADAL" clId="{1970AAE7-6461-47FD-BFB4-DD77B3793D61}" dt="2023-10-20T09:25:13.880" v="2983" actId="478"/>
          <ac:spMkLst>
            <pc:docMk/>
            <pc:sldMk cId="248390754" sldId="2147483138"/>
            <ac:spMk id="110" creationId="{2A78F530-7464-5E80-28CC-74C19C325057}"/>
          </ac:spMkLst>
        </pc:spChg>
        <pc:spChg chg="del">
          <ac:chgData name="Ankit Vijaywargiya" userId="60694bf9-7811-4b2c-91f9-27b927f05d7b" providerId="ADAL" clId="{1970AAE7-6461-47FD-BFB4-DD77B3793D61}" dt="2023-10-20T09:25:13.880" v="2983" actId="478"/>
          <ac:spMkLst>
            <pc:docMk/>
            <pc:sldMk cId="248390754" sldId="2147483138"/>
            <ac:spMk id="111" creationId="{6E82B52E-3491-914A-F238-E8DD427D0C62}"/>
          </ac:spMkLst>
        </pc:spChg>
        <pc:spChg chg="del">
          <ac:chgData name="Ankit Vijaywargiya" userId="60694bf9-7811-4b2c-91f9-27b927f05d7b" providerId="ADAL" clId="{1970AAE7-6461-47FD-BFB4-DD77B3793D61}" dt="2023-10-20T09:25:13.880" v="2983" actId="478"/>
          <ac:spMkLst>
            <pc:docMk/>
            <pc:sldMk cId="248390754" sldId="2147483138"/>
            <ac:spMk id="113" creationId="{03FC5648-410F-85D2-7CEB-76C719C17043}"/>
          </ac:spMkLst>
        </pc:spChg>
        <pc:spChg chg="del">
          <ac:chgData name="Ankit Vijaywargiya" userId="60694bf9-7811-4b2c-91f9-27b927f05d7b" providerId="ADAL" clId="{1970AAE7-6461-47FD-BFB4-DD77B3793D61}" dt="2023-10-20T09:25:13.880" v="2983" actId="478"/>
          <ac:spMkLst>
            <pc:docMk/>
            <pc:sldMk cId="248390754" sldId="2147483138"/>
            <ac:spMk id="115" creationId="{5C146106-6584-CC20-5CFE-0F9FDAA5D007}"/>
          </ac:spMkLst>
        </pc:spChg>
        <pc:spChg chg="del">
          <ac:chgData name="Ankit Vijaywargiya" userId="60694bf9-7811-4b2c-91f9-27b927f05d7b" providerId="ADAL" clId="{1970AAE7-6461-47FD-BFB4-DD77B3793D61}" dt="2023-10-20T09:25:13.880" v="2983" actId="478"/>
          <ac:spMkLst>
            <pc:docMk/>
            <pc:sldMk cId="248390754" sldId="2147483138"/>
            <ac:spMk id="116" creationId="{7F93EE7B-EF76-EC94-8493-6F516AC0F228}"/>
          </ac:spMkLst>
        </pc:spChg>
        <pc:spChg chg="mod">
          <ac:chgData name="Ankit Vijaywargiya" userId="60694bf9-7811-4b2c-91f9-27b927f05d7b" providerId="ADAL" clId="{1970AAE7-6461-47FD-BFB4-DD77B3793D61}" dt="2023-10-20T09:25:06.756" v="2981"/>
          <ac:spMkLst>
            <pc:docMk/>
            <pc:sldMk cId="248390754" sldId="2147483138"/>
            <ac:spMk id="117" creationId="{B570F7B2-5D8D-7C59-0AAF-B09A49D79150}"/>
          </ac:spMkLst>
        </pc:spChg>
        <pc:spChg chg="del">
          <ac:chgData name="Ankit Vijaywargiya" userId="60694bf9-7811-4b2c-91f9-27b927f05d7b" providerId="ADAL" clId="{1970AAE7-6461-47FD-BFB4-DD77B3793D61}" dt="2023-10-20T09:25:13.880" v="2983" actId="478"/>
          <ac:spMkLst>
            <pc:docMk/>
            <pc:sldMk cId="248390754" sldId="2147483138"/>
            <ac:spMk id="118" creationId="{7F6E55FB-4C8B-1145-4722-3146B007C828}"/>
          </ac:spMkLst>
        </pc:spChg>
        <pc:spChg chg="del">
          <ac:chgData name="Ankit Vijaywargiya" userId="60694bf9-7811-4b2c-91f9-27b927f05d7b" providerId="ADAL" clId="{1970AAE7-6461-47FD-BFB4-DD77B3793D61}" dt="2023-10-20T09:25:13.880" v="2983" actId="478"/>
          <ac:spMkLst>
            <pc:docMk/>
            <pc:sldMk cId="248390754" sldId="2147483138"/>
            <ac:spMk id="122" creationId="{F3C0E9FC-3DDF-4740-DE58-87ECD710E2CE}"/>
          </ac:spMkLst>
        </pc:spChg>
        <pc:spChg chg="mod">
          <ac:chgData name="Ankit Vijaywargiya" userId="60694bf9-7811-4b2c-91f9-27b927f05d7b" providerId="ADAL" clId="{1970AAE7-6461-47FD-BFB4-DD77B3793D61}" dt="2023-10-20T09:25:06.756" v="2981"/>
          <ac:spMkLst>
            <pc:docMk/>
            <pc:sldMk cId="248390754" sldId="2147483138"/>
            <ac:spMk id="124" creationId="{40208989-C3EA-AF65-AAFC-7EC57EE7549E}"/>
          </ac:spMkLst>
        </pc:spChg>
        <pc:spChg chg="mod">
          <ac:chgData name="Ankit Vijaywargiya" userId="60694bf9-7811-4b2c-91f9-27b927f05d7b" providerId="ADAL" clId="{1970AAE7-6461-47FD-BFB4-DD77B3793D61}" dt="2023-10-20T09:25:06.756" v="2981"/>
          <ac:spMkLst>
            <pc:docMk/>
            <pc:sldMk cId="248390754" sldId="2147483138"/>
            <ac:spMk id="125" creationId="{EEA7E929-D6F9-2CBF-CFD7-53006F12EFE4}"/>
          </ac:spMkLst>
        </pc:spChg>
        <pc:spChg chg="del">
          <ac:chgData name="Ankit Vijaywargiya" userId="60694bf9-7811-4b2c-91f9-27b927f05d7b" providerId="ADAL" clId="{1970AAE7-6461-47FD-BFB4-DD77B3793D61}" dt="2023-10-20T09:25:13.880" v="2983" actId="478"/>
          <ac:spMkLst>
            <pc:docMk/>
            <pc:sldMk cId="248390754" sldId="2147483138"/>
            <ac:spMk id="126" creationId="{90836C72-B87F-C5C3-07B3-043DE9867F49}"/>
          </ac:spMkLst>
        </pc:spChg>
        <pc:spChg chg="del">
          <ac:chgData name="Ankit Vijaywargiya" userId="60694bf9-7811-4b2c-91f9-27b927f05d7b" providerId="ADAL" clId="{1970AAE7-6461-47FD-BFB4-DD77B3793D61}" dt="2023-10-20T09:25:13.880" v="2983" actId="478"/>
          <ac:spMkLst>
            <pc:docMk/>
            <pc:sldMk cId="248390754" sldId="2147483138"/>
            <ac:spMk id="127" creationId="{DAE909DC-18FB-AFA3-364E-273935D5AEBC}"/>
          </ac:spMkLst>
        </pc:spChg>
        <pc:spChg chg="del">
          <ac:chgData name="Ankit Vijaywargiya" userId="60694bf9-7811-4b2c-91f9-27b927f05d7b" providerId="ADAL" clId="{1970AAE7-6461-47FD-BFB4-DD77B3793D61}" dt="2023-10-20T09:25:13.880" v="2983" actId="478"/>
          <ac:spMkLst>
            <pc:docMk/>
            <pc:sldMk cId="248390754" sldId="2147483138"/>
            <ac:spMk id="128" creationId="{944F9143-6F2A-5585-CB63-C1FC7EF756CE}"/>
          </ac:spMkLst>
        </pc:spChg>
        <pc:spChg chg="del">
          <ac:chgData name="Ankit Vijaywargiya" userId="60694bf9-7811-4b2c-91f9-27b927f05d7b" providerId="ADAL" clId="{1970AAE7-6461-47FD-BFB4-DD77B3793D61}" dt="2023-10-20T09:25:13.880" v="2983" actId="478"/>
          <ac:spMkLst>
            <pc:docMk/>
            <pc:sldMk cId="248390754" sldId="2147483138"/>
            <ac:spMk id="129" creationId="{338B4B26-3BB2-C735-76CA-8B798E306FAB}"/>
          </ac:spMkLst>
        </pc:spChg>
        <pc:spChg chg="mod">
          <ac:chgData name="Ankit Vijaywargiya" userId="60694bf9-7811-4b2c-91f9-27b927f05d7b" providerId="ADAL" clId="{1970AAE7-6461-47FD-BFB4-DD77B3793D61}" dt="2023-10-20T09:25:06.756" v="2981"/>
          <ac:spMkLst>
            <pc:docMk/>
            <pc:sldMk cId="248390754" sldId="2147483138"/>
            <ac:spMk id="130" creationId="{F79EEC3D-5B24-AD1F-4E16-DC8BEB78CFB4}"/>
          </ac:spMkLst>
        </pc:spChg>
        <pc:spChg chg="mod">
          <ac:chgData name="Ankit Vijaywargiya" userId="60694bf9-7811-4b2c-91f9-27b927f05d7b" providerId="ADAL" clId="{1970AAE7-6461-47FD-BFB4-DD77B3793D61}" dt="2023-10-20T09:25:06.756" v="2981"/>
          <ac:spMkLst>
            <pc:docMk/>
            <pc:sldMk cId="248390754" sldId="2147483138"/>
            <ac:spMk id="131" creationId="{753E6D9D-0AC6-9AE3-A795-4789B93942F1}"/>
          </ac:spMkLst>
        </pc:spChg>
        <pc:spChg chg="mod">
          <ac:chgData name="Ankit Vijaywargiya" userId="60694bf9-7811-4b2c-91f9-27b927f05d7b" providerId="ADAL" clId="{1970AAE7-6461-47FD-BFB4-DD77B3793D61}" dt="2023-10-20T09:25:06.756" v="2981"/>
          <ac:spMkLst>
            <pc:docMk/>
            <pc:sldMk cId="248390754" sldId="2147483138"/>
            <ac:spMk id="132" creationId="{7871BDBD-5E1B-9E0A-F226-DB2D8B19EEBA}"/>
          </ac:spMkLst>
        </pc:spChg>
        <pc:spChg chg="mod">
          <ac:chgData name="Ankit Vijaywargiya" userId="60694bf9-7811-4b2c-91f9-27b927f05d7b" providerId="ADAL" clId="{1970AAE7-6461-47FD-BFB4-DD77B3793D61}" dt="2023-10-20T09:25:06.756" v="2981"/>
          <ac:spMkLst>
            <pc:docMk/>
            <pc:sldMk cId="248390754" sldId="2147483138"/>
            <ac:spMk id="133" creationId="{2E1B2661-DD86-2851-97FD-646F7AB6BDBD}"/>
          </ac:spMkLst>
        </pc:spChg>
        <pc:spChg chg="mod">
          <ac:chgData name="Ankit Vijaywargiya" userId="60694bf9-7811-4b2c-91f9-27b927f05d7b" providerId="ADAL" clId="{1970AAE7-6461-47FD-BFB4-DD77B3793D61}" dt="2023-10-20T09:25:06.756" v="2981"/>
          <ac:spMkLst>
            <pc:docMk/>
            <pc:sldMk cId="248390754" sldId="2147483138"/>
            <ac:spMk id="134" creationId="{99062E6E-F2C9-3CDC-5E9A-B84E1C30BA58}"/>
          </ac:spMkLst>
        </pc:spChg>
        <pc:spChg chg="mod">
          <ac:chgData name="Ankit Vijaywargiya" userId="60694bf9-7811-4b2c-91f9-27b927f05d7b" providerId="ADAL" clId="{1970AAE7-6461-47FD-BFB4-DD77B3793D61}" dt="2023-10-20T09:25:06.756" v="2981"/>
          <ac:spMkLst>
            <pc:docMk/>
            <pc:sldMk cId="248390754" sldId="2147483138"/>
            <ac:spMk id="135" creationId="{8BCDF412-D94A-6412-4D61-3796A0B994FC}"/>
          </ac:spMkLst>
        </pc:spChg>
        <pc:spChg chg="mod">
          <ac:chgData name="Ankit Vijaywargiya" userId="60694bf9-7811-4b2c-91f9-27b927f05d7b" providerId="ADAL" clId="{1970AAE7-6461-47FD-BFB4-DD77B3793D61}" dt="2023-10-20T09:25:06.756" v="2981"/>
          <ac:spMkLst>
            <pc:docMk/>
            <pc:sldMk cId="248390754" sldId="2147483138"/>
            <ac:spMk id="136" creationId="{232D6910-6AAB-D139-68F5-E46B0B01E57E}"/>
          </ac:spMkLst>
        </pc:spChg>
        <pc:spChg chg="mod">
          <ac:chgData name="Ankit Vijaywargiya" userId="60694bf9-7811-4b2c-91f9-27b927f05d7b" providerId="ADAL" clId="{1970AAE7-6461-47FD-BFB4-DD77B3793D61}" dt="2023-10-20T09:25:06.756" v="2981"/>
          <ac:spMkLst>
            <pc:docMk/>
            <pc:sldMk cId="248390754" sldId="2147483138"/>
            <ac:spMk id="137" creationId="{4E7CEFAB-6C20-81C4-6AF7-9C45F21E6B72}"/>
          </ac:spMkLst>
        </pc:spChg>
        <pc:spChg chg="mod">
          <ac:chgData name="Ankit Vijaywargiya" userId="60694bf9-7811-4b2c-91f9-27b927f05d7b" providerId="ADAL" clId="{1970AAE7-6461-47FD-BFB4-DD77B3793D61}" dt="2023-10-20T09:25:06.756" v="2981"/>
          <ac:spMkLst>
            <pc:docMk/>
            <pc:sldMk cId="248390754" sldId="2147483138"/>
            <ac:spMk id="138" creationId="{294841BE-D69C-51D3-194B-8B7E4B7B5D45}"/>
          </ac:spMkLst>
        </pc:spChg>
        <pc:spChg chg="mod">
          <ac:chgData name="Ankit Vijaywargiya" userId="60694bf9-7811-4b2c-91f9-27b927f05d7b" providerId="ADAL" clId="{1970AAE7-6461-47FD-BFB4-DD77B3793D61}" dt="2023-10-20T09:25:06.756" v="2981"/>
          <ac:spMkLst>
            <pc:docMk/>
            <pc:sldMk cId="248390754" sldId="2147483138"/>
            <ac:spMk id="139" creationId="{99A6C4E0-FCC3-7483-D2E9-75AADC5CDED5}"/>
          </ac:spMkLst>
        </pc:spChg>
        <pc:spChg chg="mod">
          <ac:chgData name="Ankit Vijaywargiya" userId="60694bf9-7811-4b2c-91f9-27b927f05d7b" providerId="ADAL" clId="{1970AAE7-6461-47FD-BFB4-DD77B3793D61}" dt="2023-10-20T09:25:06.756" v="2981"/>
          <ac:spMkLst>
            <pc:docMk/>
            <pc:sldMk cId="248390754" sldId="2147483138"/>
            <ac:spMk id="140" creationId="{47AEFE82-B6B9-48F8-B4D2-893C4989FD03}"/>
          </ac:spMkLst>
        </pc:spChg>
        <pc:spChg chg="mod">
          <ac:chgData name="Ankit Vijaywargiya" userId="60694bf9-7811-4b2c-91f9-27b927f05d7b" providerId="ADAL" clId="{1970AAE7-6461-47FD-BFB4-DD77B3793D61}" dt="2023-10-20T09:25:06.756" v="2981"/>
          <ac:spMkLst>
            <pc:docMk/>
            <pc:sldMk cId="248390754" sldId="2147483138"/>
            <ac:spMk id="141" creationId="{AACD78FE-8E73-DFCB-A578-3C73A6454EC2}"/>
          </ac:spMkLst>
        </pc:spChg>
        <pc:spChg chg="mod">
          <ac:chgData name="Ankit Vijaywargiya" userId="60694bf9-7811-4b2c-91f9-27b927f05d7b" providerId="ADAL" clId="{1970AAE7-6461-47FD-BFB4-DD77B3793D61}" dt="2023-10-20T09:25:06.756" v="2981"/>
          <ac:spMkLst>
            <pc:docMk/>
            <pc:sldMk cId="248390754" sldId="2147483138"/>
            <ac:spMk id="142" creationId="{33F82316-4B78-2615-7895-C53F0D9764AB}"/>
          </ac:spMkLst>
        </pc:spChg>
        <pc:spChg chg="mod">
          <ac:chgData name="Ankit Vijaywargiya" userId="60694bf9-7811-4b2c-91f9-27b927f05d7b" providerId="ADAL" clId="{1970AAE7-6461-47FD-BFB4-DD77B3793D61}" dt="2023-10-20T09:26:40.923" v="3001" actId="1076"/>
          <ac:spMkLst>
            <pc:docMk/>
            <pc:sldMk cId="248390754" sldId="2147483138"/>
            <ac:spMk id="144" creationId="{93231D14-1E8B-6F85-9ECF-55B1F9FC7332}"/>
          </ac:spMkLst>
        </pc:spChg>
        <pc:spChg chg="mod">
          <ac:chgData name="Ankit Vijaywargiya" userId="60694bf9-7811-4b2c-91f9-27b927f05d7b" providerId="ADAL" clId="{1970AAE7-6461-47FD-BFB4-DD77B3793D61}" dt="2023-10-20T09:26:40.923" v="3001" actId="1076"/>
          <ac:spMkLst>
            <pc:docMk/>
            <pc:sldMk cId="248390754" sldId="2147483138"/>
            <ac:spMk id="147" creationId="{09636C8E-F425-908C-55CB-C426424ECD9A}"/>
          </ac:spMkLst>
        </pc:spChg>
        <pc:spChg chg="mod">
          <ac:chgData name="Ankit Vijaywargiya" userId="60694bf9-7811-4b2c-91f9-27b927f05d7b" providerId="ADAL" clId="{1970AAE7-6461-47FD-BFB4-DD77B3793D61}" dt="2023-10-20T09:26:40.923" v="3001" actId="1076"/>
          <ac:spMkLst>
            <pc:docMk/>
            <pc:sldMk cId="248390754" sldId="2147483138"/>
            <ac:spMk id="148" creationId="{6258A335-326B-098E-8623-7F1C203EB03C}"/>
          </ac:spMkLst>
        </pc:spChg>
        <pc:spChg chg="mod">
          <ac:chgData name="Ankit Vijaywargiya" userId="60694bf9-7811-4b2c-91f9-27b927f05d7b" providerId="ADAL" clId="{1970AAE7-6461-47FD-BFB4-DD77B3793D61}" dt="2023-10-20T09:26:40.923" v="3001" actId="1076"/>
          <ac:spMkLst>
            <pc:docMk/>
            <pc:sldMk cId="248390754" sldId="2147483138"/>
            <ac:spMk id="149" creationId="{D5303975-4FA9-B294-398C-5E1B8C3D7565}"/>
          </ac:spMkLst>
        </pc:spChg>
        <pc:spChg chg="mod">
          <ac:chgData name="Ankit Vijaywargiya" userId="60694bf9-7811-4b2c-91f9-27b927f05d7b" providerId="ADAL" clId="{1970AAE7-6461-47FD-BFB4-DD77B3793D61}" dt="2023-10-20T09:26:40.923" v="3001" actId="1076"/>
          <ac:spMkLst>
            <pc:docMk/>
            <pc:sldMk cId="248390754" sldId="2147483138"/>
            <ac:spMk id="150" creationId="{06D2DC9C-16C5-7199-E6DD-6318B54099D4}"/>
          </ac:spMkLst>
        </pc:spChg>
        <pc:spChg chg="mod">
          <ac:chgData name="Ankit Vijaywargiya" userId="60694bf9-7811-4b2c-91f9-27b927f05d7b" providerId="ADAL" clId="{1970AAE7-6461-47FD-BFB4-DD77B3793D61}" dt="2023-10-20T09:26:40.923" v="3001" actId="1076"/>
          <ac:spMkLst>
            <pc:docMk/>
            <pc:sldMk cId="248390754" sldId="2147483138"/>
            <ac:spMk id="151" creationId="{C9A34F18-E4FA-FB9F-0D0D-01326B0555BD}"/>
          </ac:spMkLst>
        </pc:spChg>
        <pc:spChg chg="mod">
          <ac:chgData name="Ankit Vijaywargiya" userId="60694bf9-7811-4b2c-91f9-27b927f05d7b" providerId="ADAL" clId="{1970AAE7-6461-47FD-BFB4-DD77B3793D61}" dt="2023-10-20T09:26:40.923" v="3001" actId="1076"/>
          <ac:spMkLst>
            <pc:docMk/>
            <pc:sldMk cId="248390754" sldId="2147483138"/>
            <ac:spMk id="152" creationId="{03A13E05-5C39-9CDC-FB2F-0AAB2F7C21FC}"/>
          </ac:spMkLst>
        </pc:spChg>
        <pc:spChg chg="mod">
          <ac:chgData name="Ankit Vijaywargiya" userId="60694bf9-7811-4b2c-91f9-27b927f05d7b" providerId="ADAL" clId="{1970AAE7-6461-47FD-BFB4-DD77B3793D61}" dt="2023-10-20T09:26:40.923" v="3001" actId="1076"/>
          <ac:spMkLst>
            <pc:docMk/>
            <pc:sldMk cId="248390754" sldId="2147483138"/>
            <ac:spMk id="153" creationId="{D80071E0-55B9-5E11-5907-53AC87989075}"/>
          </ac:spMkLst>
        </pc:spChg>
        <pc:spChg chg="mod">
          <ac:chgData name="Ankit Vijaywargiya" userId="60694bf9-7811-4b2c-91f9-27b927f05d7b" providerId="ADAL" clId="{1970AAE7-6461-47FD-BFB4-DD77B3793D61}" dt="2023-10-20T09:26:40.923" v="3001" actId="1076"/>
          <ac:spMkLst>
            <pc:docMk/>
            <pc:sldMk cId="248390754" sldId="2147483138"/>
            <ac:spMk id="154" creationId="{4E984CF2-E984-4394-5FBC-BD82321F0E2E}"/>
          </ac:spMkLst>
        </pc:spChg>
        <pc:spChg chg="mod">
          <ac:chgData name="Ankit Vijaywargiya" userId="60694bf9-7811-4b2c-91f9-27b927f05d7b" providerId="ADAL" clId="{1970AAE7-6461-47FD-BFB4-DD77B3793D61}" dt="2023-10-20T09:26:40.923" v="3001" actId="1076"/>
          <ac:spMkLst>
            <pc:docMk/>
            <pc:sldMk cId="248390754" sldId="2147483138"/>
            <ac:spMk id="155" creationId="{923DE24A-D7CC-63F6-B36F-8933CDEFD5EB}"/>
          </ac:spMkLst>
        </pc:spChg>
        <pc:spChg chg="mod">
          <ac:chgData name="Ankit Vijaywargiya" userId="60694bf9-7811-4b2c-91f9-27b927f05d7b" providerId="ADAL" clId="{1970AAE7-6461-47FD-BFB4-DD77B3793D61}" dt="2023-10-20T09:26:40.923" v="3001" actId="1076"/>
          <ac:spMkLst>
            <pc:docMk/>
            <pc:sldMk cId="248390754" sldId="2147483138"/>
            <ac:spMk id="156" creationId="{F634A072-DEDA-203C-D2CE-AAE08E7D21A7}"/>
          </ac:spMkLst>
        </pc:spChg>
        <pc:spChg chg="mod">
          <ac:chgData name="Ankit Vijaywargiya" userId="60694bf9-7811-4b2c-91f9-27b927f05d7b" providerId="ADAL" clId="{1970AAE7-6461-47FD-BFB4-DD77B3793D61}" dt="2023-10-20T09:26:40.923" v="3001" actId="1076"/>
          <ac:spMkLst>
            <pc:docMk/>
            <pc:sldMk cId="248390754" sldId="2147483138"/>
            <ac:spMk id="157" creationId="{4300B5A0-884A-4B79-AB6B-A313511A3CB6}"/>
          </ac:spMkLst>
        </pc:spChg>
        <pc:spChg chg="mod">
          <ac:chgData name="Ankit Vijaywargiya" userId="60694bf9-7811-4b2c-91f9-27b927f05d7b" providerId="ADAL" clId="{1970AAE7-6461-47FD-BFB4-DD77B3793D61}" dt="2023-10-20T09:26:40.923" v="3001" actId="1076"/>
          <ac:spMkLst>
            <pc:docMk/>
            <pc:sldMk cId="248390754" sldId="2147483138"/>
            <ac:spMk id="158" creationId="{EDF0B8E3-6036-4BF5-1FFA-F75B3F18D625}"/>
          </ac:spMkLst>
        </pc:spChg>
        <pc:spChg chg="mod">
          <ac:chgData name="Ankit Vijaywargiya" userId="60694bf9-7811-4b2c-91f9-27b927f05d7b" providerId="ADAL" clId="{1970AAE7-6461-47FD-BFB4-DD77B3793D61}" dt="2023-10-20T09:26:40.923" v="3001" actId="1076"/>
          <ac:spMkLst>
            <pc:docMk/>
            <pc:sldMk cId="248390754" sldId="2147483138"/>
            <ac:spMk id="159" creationId="{7831179D-19C2-5BA4-3A03-4271DCF9DBA2}"/>
          </ac:spMkLst>
        </pc:spChg>
        <pc:spChg chg="mod">
          <ac:chgData name="Ankit Vijaywargiya" userId="60694bf9-7811-4b2c-91f9-27b927f05d7b" providerId="ADAL" clId="{1970AAE7-6461-47FD-BFB4-DD77B3793D61}" dt="2023-10-20T09:26:40.923" v="3001" actId="1076"/>
          <ac:spMkLst>
            <pc:docMk/>
            <pc:sldMk cId="248390754" sldId="2147483138"/>
            <ac:spMk id="160" creationId="{DB45DEC3-06AC-9CE6-D97C-6FF69C07521A}"/>
          </ac:spMkLst>
        </pc:spChg>
        <pc:spChg chg="mod">
          <ac:chgData name="Ankit Vijaywargiya" userId="60694bf9-7811-4b2c-91f9-27b927f05d7b" providerId="ADAL" clId="{1970AAE7-6461-47FD-BFB4-DD77B3793D61}" dt="2023-10-20T09:26:40.923" v="3001" actId="1076"/>
          <ac:spMkLst>
            <pc:docMk/>
            <pc:sldMk cId="248390754" sldId="2147483138"/>
            <ac:spMk id="161" creationId="{83BD383E-0258-B84F-DB1C-23550A1E4A03}"/>
          </ac:spMkLst>
        </pc:spChg>
        <pc:spChg chg="mod">
          <ac:chgData name="Ankit Vijaywargiya" userId="60694bf9-7811-4b2c-91f9-27b927f05d7b" providerId="ADAL" clId="{1970AAE7-6461-47FD-BFB4-DD77B3793D61}" dt="2023-10-20T09:26:40.923" v="3001" actId="1076"/>
          <ac:spMkLst>
            <pc:docMk/>
            <pc:sldMk cId="248390754" sldId="2147483138"/>
            <ac:spMk id="165" creationId="{4A8B14E5-F7B9-688D-D233-2C685492A93B}"/>
          </ac:spMkLst>
        </pc:spChg>
        <pc:spChg chg="mod">
          <ac:chgData name="Ankit Vijaywargiya" userId="60694bf9-7811-4b2c-91f9-27b927f05d7b" providerId="ADAL" clId="{1970AAE7-6461-47FD-BFB4-DD77B3793D61}" dt="2023-10-20T09:26:40.923" v="3001" actId="1076"/>
          <ac:spMkLst>
            <pc:docMk/>
            <pc:sldMk cId="248390754" sldId="2147483138"/>
            <ac:spMk id="166" creationId="{49CEA750-7DD8-E9E9-D225-21B48E990B27}"/>
          </ac:spMkLst>
        </pc:spChg>
        <pc:spChg chg="mod">
          <ac:chgData name="Ankit Vijaywargiya" userId="60694bf9-7811-4b2c-91f9-27b927f05d7b" providerId="ADAL" clId="{1970AAE7-6461-47FD-BFB4-DD77B3793D61}" dt="2023-10-20T09:26:40.923" v="3001" actId="1076"/>
          <ac:spMkLst>
            <pc:docMk/>
            <pc:sldMk cId="248390754" sldId="2147483138"/>
            <ac:spMk id="167" creationId="{1C04136A-96F1-4D8B-4CFC-2A4CCA981B7E}"/>
          </ac:spMkLst>
        </pc:spChg>
        <pc:spChg chg="mod">
          <ac:chgData name="Ankit Vijaywargiya" userId="60694bf9-7811-4b2c-91f9-27b927f05d7b" providerId="ADAL" clId="{1970AAE7-6461-47FD-BFB4-DD77B3793D61}" dt="2023-10-20T09:26:40.923" v="3001" actId="1076"/>
          <ac:spMkLst>
            <pc:docMk/>
            <pc:sldMk cId="248390754" sldId="2147483138"/>
            <ac:spMk id="168" creationId="{34ED800A-D4FB-4536-0012-57D3DCC910A8}"/>
          </ac:spMkLst>
        </pc:spChg>
        <pc:spChg chg="mod">
          <ac:chgData name="Ankit Vijaywargiya" userId="60694bf9-7811-4b2c-91f9-27b927f05d7b" providerId="ADAL" clId="{1970AAE7-6461-47FD-BFB4-DD77B3793D61}" dt="2023-10-20T09:26:40.923" v="3001" actId="1076"/>
          <ac:spMkLst>
            <pc:docMk/>
            <pc:sldMk cId="248390754" sldId="2147483138"/>
            <ac:spMk id="169" creationId="{062CE87B-CDCE-9894-9A3C-C336420A9FA5}"/>
          </ac:spMkLst>
        </pc:spChg>
        <pc:spChg chg="mod">
          <ac:chgData name="Ankit Vijaywargiya" userId="60694bf9-7811-4b2c-91f9-27b927f05d7b" providerId="ADAL" clId="{1970AAE7-6461-47FD-BFB4-DD77B3793D61}" dt="2023-10-20T09:26:40.923" v="3001" actId="1076"/>
          <ac:spMkLst>
            <pc:docMk/>
            <pc:sldMk cId="248390754" sldId="2147483138"/>
            <ac:spMk id="171" creationId="{AE555F20-A601-DD2C-899B-68A383B23CD8}"/>
          </ac:spMkLst>
        </pc:spChg>
        <pc:spChg chg="mod">
          <ac:chgData name="Ankit Vijaywargiya" userId="60694bf9-7811-4b2c-91f9-27b927f05d7b" providerId="ADAL" clId="{1970AAE7-6461-47FD-BFB4-DD77B3793D61}" dt="2023-10-20T09:26:40.923" v="3001" actId="1076"/>
          <ac:spMkLst>
            <pc:docMk/>
            <pc:sldMk cId="248390754" sldId="2147483138"/>
            <ac:spMk id="172" creationId="{22A905AA-A408-E356-529B-29E14967800E}"/>
          </ac:spMkLst>
        </pc:spChg>
        <pc:spChg chg="mod">
          <ac:chgData name="Ankit Vijaywargiya" userId="60694bf9-7811-4b2c-91f9-27b927f05d7b" providerId="ADAL" clId="{1970AAE7-6461-47FD-BFB4-DD77B3793D61}" dt="2023-10-20T09:26:40.923" v="3001" actId="1076"/>
          <ac:spMkLst>
            <pc:docMk/>
            <pc:sldMk cId="248390754" sldId="2147483138"/>
            <ac:spMk id="173" creationId="{DE00A772-19A5-865E-029E-FC677168906E}"/>
          </ac:spMkLst>
        </pc:spChg>
        <pc:spChg chg="mod">
          <ac:chgData name="Ankit Vijaywargiya" userId="60694bf9-7811-4b2c-91f9-27b927f05d7b" providerId="ADAL" clId="{1970AAE7-6461-47FD-BFB4-DD77B3793D61}" dt="2023-10-20T09:26:40.923" v="3001" actId="1076"/>
          <ac:spMkLst>
            <pc:docMk/>
            <pc:sldMk cId="248390754" sldId="2147483138"/>
            <ac:spMk id="174" creationId="{109FD2CD-0CD3-4D3C-B5AD-7404FFEAB5E2}"/>
          </ac:spMkLst>
        </pc:spChg>
        <pc:spChg chg="mod">
          <ac:chgData name="Ankit Vijaywargiya" userId="60694bf9-7811-4b2c-91f9-27b927f05d7b" providerId="ADAL" clId="{1970AAE7-6461-47FD-BFB4-DD77B3793D61}" dt="2023-10-20T09:26:40.923" v="3001" actId="1076"/>
          <ac:spMkLst>
            <pc:docMk/>
            <pc:sldMk cId="248390754" sldId="2147483138"/>
            <ac:spMk id="176" creationId="{ED3B3A62-3F58-87F1-16FC-2B8A1210CE78}"/>
          </ac:spMkLst>
        </pc:spChg>
        <pc:spChg chg="mod">
          <ac:chgData name="Ankit Vijaywargiya" userId="60694bf9-7811-4b2c-91f9-27b927f05d7b" providerId="ADAL" clId="{1970AAE7-6461-47FD-BFB4-DD77B3793D61}" dt="2023-10-20T09:26:40.923" v="3001" actId="1076"/>
          <ac:spMkLst>
            <pc:docMk/>
            <pc:sldMk cId="248390754" sldId="2147483138"/>
            <ac:spMk id="177" creationId="{65CFDB13-EC18-2AA0-9B7F-ABDAC8679123}"/>
          </ac:spMkLst>
        </pc:spChg>
        <pc:spChg chg="mod">
          <ac:chgData name="Ankit Vijaywargiya" userId="60694bf9-7811-4b2c-91f9-27b927f05d7b" providerId="ADAL" clId="{1970AAE7-6461-47FD-BFB4-DD77B3793D61}" dt="2023-10-20T09:26:40.923" v="3001" actId="1076"/>
          <ac:spMkLst>
            <pc:docMk/>
            <pc:sldMk cId="248390754" sldId="2147483138"/>
            <ac:spMk id="178" creationId="{0F018BFB-06CC-BD05-EBD7-B96CEC8F1CE7}"/>
          </ac:spMkLst>
        </pc:spChg>
        <pc:spChg chg="mod">
          <ac:chgData name="Ankit Vijaywargiya" userId="60694bf9-7811-4b2c-91f9-27b927f05d7b" providerId="ADAL" clId="{1970AAE7-6461-47FD-BFB4-DD77B3793D61}" dt="2023-10-20T09:26:40.923" v="3001" actId="1076"/>
          <ac:spMkLst>
            <pc:docMk/>
            <pc:sldMk cId="248390754" sldId="2147483138"/>
            <ac:spMk id="179" creationId="{A2C9A50C-113A-87AE-613C-92AA780FEFD7}"/>
          </ac:spMkLst>
        </pc:spChg>
        <pc:spChg chg="mod">
          <ac:chgData name="Ankit Vijaywargiya" userId="60694bf9-7811-4b2c-91f9-27b927f05d7b" providerId="ADAL" clId="{1970AAE7-6461-47FD-BFB4-DD77B3793D61}" dt="2023-10-20T09:26:40.923" v="3001" actId="1076"/>
          <ac:spMkLst>
            <pc:docMk/>
            <pc:sldMk cId="248390754" sldId="2147483138"/>
            <ac:spMk id="180" creationId="{0E745303-1D70-8C3D-DAA1-07FC0DD24474}"/>
          </ac:spMkLst>
        </pc:spChg>
        <pc:spChg chg="mod">
          <ac:chgData name="Ankit Vijaywargiya" userId="60694bf9-7811-4b2c-91f9-27b927f05d7b" providerId="ADAL" clId="{1970AAE7-6461-47FD-BFB4-DD77B3793D61}" dt="2023-10-20T09:26:40.923" v="3001" actId="1076"/>
          <ac:spMkLst>
            <pc:docMk/>
            <pc:sldMk cId="248390754" sldId="2147483138"/>
            <ac:spMk id="181" creationId="{7C9DF913-C7BA-72E3-ABC4-3AFEF192BCB8}"/>
          </ac:spMkLst>
        </pc:spChg>
        <pc:spChg chg="mod">
          <ac:chgData name="Ankit Vijaywargiya" userId="60694bf9-7811-4b2c-91f9-27b927f05d7b" providerId="ADAL" clId="{1970AAE7-6461-47FD-BFB4-DD77B3793D61}" dt="2023-10-20T09:26:40.923" v="3001" actId="1076"/>
          <ac:spMkLst>
            <pc:docMk/>
            <pc:sldMk cId="248390754" sldId="2147483138"/>
            <ac:spMk id="182" creationId="{6B243DAD-96C5-E204-85A7-CE0727B5785F}"/>
          </ac:spMkLst>
        </pc:spChg>
        <pc:spChg chg="mod">
          <ac:chgData name="Ankit Vijaywargiya" userId="60694bf9-7811-4b2c-91f9-27b927f05d7b" providerId="ADAL" clId="{1970AAE7-6461-47FD-BFB4-DD77B3793D61}" dt="2023-10-20T09:26:40.923" v="3001" actId="1076"/>
          <ac:spMkLst>
            <pc:docMk/>
            <pc:sldMk cId="248390754" sldId="2147483138"/>
            <ac:spMk id="183" creationId="{88708C18-0E40-E944-8527-B009B2F28A49}"/>
          </ac:spMkLst>
        </pc:spChg>
        <pc:spChg chg="mod">
          <ac:chgData name="Ankit Vijaywargiya" userId="60694bf9-7811-4b2c-91f9-27b927f05d7b" providerId="ADAL" clId="{1970AAE7-6461-47FD-BFB4-DD77B3793D61}" dt="2023-10-20T09:26:40.923" v="3001" actId="1076"/>
          <ac:spMkLst>
            <pc:docMk/>
            <pc:sldMk cId="248390754" sldId="2147483138"/>
            <ac:spMk id="184" creationId="{B172C126-1D1B-76BF-23F4-D2DFC2087555}"/>
          </ac:spMkLst>
        </pc:spChg>
        <pc:spChg chg="mod">
          <ac:chgData name="Ankit Vijaywargiya" userId="60694bf9-7811-4b2c-91f9-27b927f05d7b" providerId="ADAL" clId="{1970AAE7-6461-47FD-BFB4-DD77B3793D61}" dt="2023-10-20T09:26:40.923" v="3001" actId="1076"/>
          <ac:spMkLst>
            <pc:docMk/>
            <pc:sldMk cId="248390754" sldId="2147483138"/>
            <ac:spMk id="185" creationId="{5124FBD6-2C66-6593-51F0-D417DE83D6A0}"/>
          </ac:spMkLst>
        </pc:spChg>
        <pc:spChg chg="mod">
          <ac:chgData name="Ankit Vijaywargiya" userId="60694bf9-7811-4b2c-91f9-27b927f05d7b" providerId="ADAL" clId="{1970AAE7-6461-47FD-BFB4-DD77B3793D61}" dt="2023-10-20T09:26:40.923" v="3001" actId="1076"/>
          <ac:spMkLst>
            <pc:docMk/>
            <pc:sldMk cId="248390754" sldId="2147483138"/>
            <ac:spMk id="186" creationId="{C3AAA3BA-4370-832F-477F-4C45150E4346}"/>
          </ac:spMkLst>
        </pc:spChg>
        <pc:spChg chg="mod">
          <ac:chgData name="Ankit Vijaywargiya" userId="60694bf9-7811-4b2c-91f9-27b927f05d7b" providerId="ADAL" clId="{1970AAE7-6461-47FD-BFB4-DD77B3793D61}" dt="2023-10-20T09:26:40.923" v="3001" actId="1076"/>
          <ac:spMkLst>
            <pc:docMk/>
            <pc:sldMk cId="248390754" sldId="2147483138"/>
            <ac:spMk id="187" creationId="{72F91F99-E40E-6C6A-3A5D-BABF80459415}"/>
          </ac:spMkLst>
        </pc:spChg>
        <pc:spChg chg="mod">
          <ac:chgData name="Ankit Vijaywargiya" userId="60694bf9-7811-4b2c-91f9-27b927f05d7b" providerId="ADAL" clId="{1970AAE7-6461-47FD-BFB4-DD77B3793D61}" dt="2023-10-20T09:26:40.923" v="3001" actId="1076"/>
          <ac:spMkLst>
            <pc:docMk/>
            <pc:sldMk cId="248390754" sldId="2147483138"/>
            <ac:spMk id="188" creationId="{1341B4C4-7C6A-1CFF-CD17-6BB3AAF9720F}"/>
          </ac:spMkLst>
        </pc:spChg>
        <pc:spChg chg="mod">
          <ac:chgData name="Ankit Vijaywargiya" userId="60694bf9-7811-4b2c-91f9-27b927f05d7b" providerId="ADAL" clId="{1970AAE7-6461-47FD-BFB4-DD77B3793D61}" dt="2023-10-20T09:26:40.923" v="3001" actId="1076"/>
          <ac:spMkLst>
            <pc:docMk/>
            <pc:sldMk cId="248390754" sldId="2147483138"/>
            <ac:spMk id="189" creationId="{FDC698DA-AC6B-D2C5-584A-91A20AAF4B5D}"/>
          </ac:spMkLst>
        </pc:spChg>
        <pc:spChg chg="mod">
          <ac:chgData name="Ankit Vijaywargiya" userId="60694bf9-7811-4b2c-91f9-27b927f05d7b" providerId="ADAL" clId="{1970AAE7-6461-47FD-BFB4-DD77B3793D61}" dt="2023-10-20T09:26:40.923" v="3001" actId="1076"/>
          <ac:spMkLst>
            <pc:docMk/>
            <pc:sldMk cId="248390754" sldId="2147483138"/>
            <ac:spMk id="190" creationId="{17E5096C-9ECD-EA9E-B00B-8CE36952BF36}"/>
          </ac:spMkLst>
        </pc:spChg>
        <pc:spChg chg="mod">
          <ac:chgData name="Ankit Vijaywargiya" userId="60694bf9-7811-4b2c-91f9-27b927f05d7b" providerId="ADAL" clId="{1970AAE7-6461-47FD-BFB4-DD77B3793D61}" dt="2023-10-20T09:26:40.923" v="3001" actId="1076"/>
          <ac:spMkLst>
            <pc:docMk/>
            <pc:sldMk cId="248390754" sldId="2147483138"/>
            <ac:spMk id="191" creationId="{1763E7E0-A9B7-7743-5CC4-F224EABC61BE}"/>
          </ac:spMkLst>
        </pc:spChg>
        <pc:spChg chg="mod">
          <ac:chgData name="Ankit Vijaywargiya" userId="60694bf9-7811-4b2c-91f9-27b927f05d7b" providerId="ADAL" clId="{1970AAE7-6461-47FD-BFB4-DD77B3793D61}" dt="2023-10-20T09:26:40.923" v="3001" actId="1076"/>
          <ac:spMkLst>
            <pc:docMk/>
            <pc:sldMk cId="248390754" sldId="2147483138"/>
            <ac:spMk id="192" creationId="{C6D54AE9-CA6E-1560-EDED-802E792079B0}"/>
          </ac:spMkLst>
        </pc:spChg>
        <pc:spChg chg="mod">
          <ac:chgData name="Ankit Vijaywargiya" userId="60694bf9-7811-4b2c-91f9-27b927f05d7b" providerId="ADAL" clId="{1970AAE7-6461-47FD-BFB4-DD77B3793D61}" dt="2023-10-20T09:26:40.923" v="3001" actId="1076"/>
          <ac:spMkLst>
            <pc:docMk/>
            <pc:sldMk cId="248390754" sldId="2147483138"/>
            <ac:spMk id="193" creationId="{1028E803-79F0-3601-36FB-DEA99ABD9719}"/>
          </ac:spMkLst>
        </pc:spChg>
        <pc:grpChg chg="add del mod">
          <ac:chgData name="Ankit Vijaywargiya" userId="60694bf9-7811-4b2c-91f9-27b927f05d7b" providerId="ADAL" clId="{1970AAE7-6461-47FD-BFB4-DD77B3793D61}" dt="2023-10-20T09:25:09.621" v="2982"/>
          <ac:grpSpMkLst>
            <pc:docMk/>
            <pc:sldMk cId="248390754" sldId="2147483138"/>
            <ac:grpSpMk id="3" creationId="{A7525887-BDE6-76DF-137C-C2ED7687B7EF}"/>
          </ac:grpSpMkLst>
        </pc:grpChg>
        <pc:grpChg chg="del">
          <ac:chgData name="Ankit Vijaywargiya" userId="60694bf9-7811-4b2c-91f9-27b927f05d7b" providerId="ADAL" clId="{1970AAE7-6461-47FD-BFB4-DD77B3793D61}" dt="2023-10-20T09:25:13.880" v="2983" actId="478"/>
          <ac:grpSpMkLst>
            <pc:docMk/>
            <pc:sldMk cId="248390754" sldId="2147483138"/>
            <ac:grpSpMk id="88" creationId="{85C921E3-4F2A-B272-84D8-FDEA9EE95AFB}"/>
          </ac:grpSpMkLst>
        </pc:grpChg>
        <pc:grpChg chg="del">
          <ac:chgData name="Ankit Vijaywargiya" userId="60694bf9-7811-4b2c-91f9-27b927f05d7b" providerId="ADAL" clId="{1970AAE7-6461-47FD-BFB4-DD77B3793D61}" dt="2023-10-20T09:25:13.880" v="2983" actId="478"/>
          <ac:grpSpMkLst>
            <pc:docMk/>
            <pc:sldMk cId="248390754" sldId="2147483138"/>
            <ac:grpSpMk id="91" creationId="{5A6406B2-225D-CCC1-2B13-BF7E0CAF52F2}"/>
          </ac:grpSpMkLst>
        </pc:grpChg>
        <pc:grpChg chg="add mod">
          <ac:chgData name="Ankit Vijaywargiya" userId="60694bf9-7811-4b2c-91f9-27b927f05d7b" providerId="ADAL" clId="{1970AAE7-6461-47FD-BFB4-DD77B3793D61}" dt="2023-10-20T09:26:40.923" v="3001" actId="1076"/>
          <ac:grpSpMkLst>
            <pc:docMk/>
            <pc:sldMk cId="248390754" sldId="2147483138"/>
            <ac:grpSpMk id="143" creationId="{8EC392CC-3B41-A8CB-4BEE-38DA69E045C2}"/>
          </ac:grpSpMkLst>
        </pc:grpChg>
        <pc:picChg chg="del">
          <ac:chgData name="Ankit Vijaywargiya" userId="60694bf9-7811-4b2c-91f9-27b927f05d7b" providerId="ADAL" clId="{1970AAE7-6461-47FD-BFB4-DD77B3793D61}" dt="2023-10-20T09:25:13.880" v="2983" actId="478"/>
          <ac:picMkLst>
            <pc:docMk/>
            <pc:sldMk cId="248390754" sldId="2147483138"/>
            <ac:picMk id="5" creationId="{C8D5C866-A235-C35F-9B12-3CD63B030F66}"/>
          </ac:picMkLst>
        </pc:picChg>
        <pc:picChg chg="mod">
          <ac:chgData name="Ankit Vijaywargiya" userId="60694bf9-7811-4b2c-91f9-27b927f05d7b" providerId="ADAL" clId="{1970AAE7-6461-47FD-BFB4-DD77B3793D61}" dt="2023-10-20T09:25:06.756" v="2981"/>
          <ac:picMkLst>
            <pc:docMk/>
            <pc:sldMk cId="248390754" sldId="2147483138"/>
            <ac:picMk id="7" creationId="{81E08216-923A-234E-D01C-B9023737F9F3}"/>
          </ac:picMkLst>
        </pc:picChg>
        <pc:picChg chg="mod">
          <ac:chgData name="Ankit Vijaywargiya" userId="60694bf9-7811-4b2c-91f9-27b927f05d7b" providerId="ADAL" clId="{1970AAE7-6461-47FD-BFB4-DD77B3793D61}" dt="2023-10-20T09:25:06.756" v="2981"/>
          <ac:picMkLst>
            <pc:docMk/>
            <pc:sldMk cId="248390754" sldId="2147483138"/>
            <ac:picMk id="8" creationId="{CA2C5581-BC33-6AC5-940C-ECB93C4EE363}"/>
          </ac:picMkLst>
        </pc:picChg>
        <pc:picChg chg="del">
          <ac:chgData name="Ankit Vijaywargiya" userId="60694bf9-7811-4b2c-91f9-27b927f05d7b" providerId="ADAL" clId="{1970AAE7-6461-47FD-BFB4-DD77B3793D61}" dt="2023-10-20T09:25:13.880" v="2983" actId="478"/>
          <ac:picMkLst>
            <pc:docMk/>
            <pc:sldMk cId="248390754" sldId="2147483138"/>
            <ac:picMk id="75" creationId="{DA321D7C-8788-34F2-85F4-43ECE18D91DD}"/>
          </ac:picMkLst>
        </pc:picChg>
        <pc:picChg chg="del">
          <ac:chgData name="Ankit Vijaywargiya" userId="60694bf9-7811-4b2c-91f9-27b927f05d7b" providerId="ADAL" clId="{1970AAE7-6461-47FD-BFB4-DD77B3793D61}" dt="2023-10-20T09:25:13.880" v="2983" actId="478"/>
          <ac:picMkLst>
            <pc:docMk/>
            <pc:sldMk cId="248390754" sldId="2147483138"/>
            <ac:picMk id="76" creationId="{20D455C7-96F2-BDAE-CAF7-A61F5144568D}"/>
          </ac:picMkLst>
        </pc:picChg>
        <pc:picChg chg="mod">
          <ac:chgData name="Ankit Vijaywargiya" userId="60694bf9-7811-4b2c-91f9-27b927f05d7b" providerId="ADAL" clId="{1970AAE7-6461-47FD-BFB4-DD77B3793D61}" dt="2023-10-20T09:26:40.923" v="3001" actId="1076"/>
          <ac:picMkLst>
            <pc:docMk/>
            <pc:sldMk cId="248390754" sldId="2147483138"/>
            <ac:picMk id="145" creationId="{C6F147D6-59EC-4B59-664B-174DD904E42D}"/>
          </ac:picMkLst>
        </pc:picChg>
        <pc:picChg chg="mod">
          <ac:chgData name="Ankit Vijaywargiya" userId="60694bf9-7811-4b2c-91f9-27b927f05d7b" providerId="ADAL" clId="{1970AAE7-6461-47FD-BFB4-DD77B3793D61}" dt="2023-10-20T09:26:40.923" v="3001" actId="1076"/>
          <ac:picMkLst>
            <pc:docMk/>
            <pc:sldMk cId="248390754" sldId="2147483138"/>
            <ac:picMk id="146" creationId="{9FF4CF8A-005C-4999-C0D5-08B9B40C0CB7}"/>
          </ac:picMkLst>
        </pc:picChg>
        <pc:cxnChg chg="mod">
          <ac:chgData name="Ankit Vijaywargiya" userId="60694bf9-7811-4b2c-91f9-27b927f05d7b" providerId="ADAL" clId="{1970AAE7-6461-47FD-BFB4-DD77B3793D61}" dt="2023-10-20T09:25:06.756" v="2981"/>
          <ac:cxnSpMkLst>
            <pc:docMk/>
            <pc:sldMk cId="248390754" sldId="2147483138"/>
            <ac:cxnSpMk id="24" creationId="{230863E2-F08D-71DF-7D3F-C39741E2A6DE}"/>
          </ac:cxnSpMkLst>
        </pc:cxnChg>
        <pc:cxnChg chg="mod">
          <ac:chgData name="Ankit Vijaywargiya" userId="60694bf9-7811-4b2c-91f9-27b927f05d7b" providerId="ADAL" clId="{1970AAE7-6461-47FD-BFB4-DD77B3793D61}" dt="2023-10-20T09:25:06.756" v="2981"/>
          <ac:cxnSpMkLst>
            <pc:docMk/>
            <pc:sldMk cId="248390754" sldId="2147483138"/>
            <ac:cxnSpMk id="25" creationId="{4707B8F7-E575-8C53-BBF2-97E94E402631}"/>
          </ac:cxnSpMkLst>
        </pc:cxnChg>
        <pc:cxnChg chg="mod">
          <ac:chgData name="Ankit Vijaywargiya" userId="60694bf9-7811-4b2c-91f9-27b927f05d7b" providerId="ADAL" clId="{1970AAE7-6461-47FD-BFB4-DD77B3793D61}" dt="2023-10-20T09:25:06.756" v="2981"/>
          <ac:cxnSpMkLst>
            <pc:docMk/>
            <pc:sldMk cId="248390754" sldId="2147483138"/>
            <ac:cxnSpMk id="26" creationId="{501454FB-06CD-21EE-FA53-BC6EB9386A64}"/>
          </ac:cxnSpMkLst>
        </pc:cxnChg>
        <pc:cxnChg chg="mod">
          <ac:chgData name="Ankit Vijaywargiya" userId="60694bf9-7811-4b2c-91f9-27b927f05d7b" providerId="ADAL" clId="{1970AAE7-6461-47FD-BFB4-DD77B3793D61}" dt="2023-10-20T09:25:06.756" v="2981"/>
          <ac:cxnSpMkLst>
            <pc:docMk/>
            <pc:sldMk cId="248390754" sldId="2147483138"/>
            <ac:cxnSpMk id="64" creationId="{7507A1F3-6744-0D90-B20B-08E38140A7AF}"/>
          </ac:cxnSpMkLst>
        </pc:cxnChg>
        <pc:cxnChg chg="mod">
          <ac:chgData name="Ankit Vijaywargiya" userId="60694bf9-7811-4b2c-91f9-27b927f05d7b" providerId="ADAL" clId="{1970AAE7-6461-47FD-BFB4-DD77B3793D61}" dt="2023-10-20T09:25:06.756" v="2981"/>
          <ac:cxnSpMkLst>
            <pc:docMk/>
            <pc:sldMk cId="248390754" sldId="2147483138"/>
            <ac:cxnSpMk id="69" creationId="{D1BB6C7A-B195-AD33-113E-09EB0DB02943}"/>
          </ac:cxnSpMkLst>
        </pc:cxnChg>
        <pc:cxnChg chg="del">
          <ac:chgData name="Ankit Vijaywargiya" userId="60694bf9-7811-4b2c-91f9-27b927f05d7b" providerId="ADAL" clId="{1970AAE7-6461-47FD-BFB4-DD77B3793D61}" dt="2023-10-20T09:25:13.880" v="2983" actId="478"/>
          <ac:cxnSpMkLst>
            <pc:docMk/>
            <pc:sldMk cId="248390754" sldId="2147483138"/>
            <ac:cxnSpMk id="74" creationId="{DE2A9E31-EEEB-6025-2F9F-01552A0D269C}"/>
          </ac:cxnSpMkLst>
        </pc:cxnChg>
        <pc:cxnChg chg="del">
          <ac:chgData name="Ankit Vijaywargiya" userId="60694bf9-7811-4b2c-91f9-27b927f05d7b" providerId="ADAL" clId="{1970AAE7-6461-47FD-BFB4-DD77B3793D61}" dt="2023-10-20T09:25:13.880" v="2983" actId="478"/>
          <ac:cxnSpMkLst>
            <pc:docMk/>
            <pc:sldMk cId="248390754" sldId="2147483138"/>
            <ac:cxnSpMk id="100" creationId="{E66BB869-F4D8-E983-5507-1783471077F9}"/>
          </ac:cxnSpMkLst>
        </pc:cxnChg>
        <pc:cxnChg chg="del">
          <ac:chgData name="Ankit Vijaywargiya" userId="60694bf9-7811-4b2c-91f9-27b927f05d7b" providerId="ADAL" clId="{1970AAE7-6461-47FD-BFB4-DD77B3793D61}" dt="2023-10-20T09:25:13.880" v="2983" actId="478"/>
          <ac:cxnSpMkLst>
            <pc:docMk/>
            <pc:sldMk cId="248390754" sldId="2147483138"/>
            <ac:cxnSpMk id="101" creationId="{B4C1CF49-6219-7643-7E7D-7380D423C6AB}"/>
          </ac:cxnSpMkLst>
        </pc:cxnChg>
        <pc:cxnChg chg="del">
          <ac:chgData name="Ankit Vijaywargiya" userId="60694bf9-7811-4b2c-91f9-27b927f05d7b" providerId="ADAL" clId="{1970AAE7-6461-47FD-BFB4-DD77B3793D61}" dt="2023-10-20T09:25:13.880" v="2983" actId="478"/>
          <ac:cxnSpMkLst>
            <pc:docMk/>
            <pc:sldMk cId="248390754" sldId="2147483138"/>
            <ac:cxnSpMk id="102" creationId="{2AD4E2F9-AA76-A6FC-0537-6F14F788197E}"/>
          </ac:cxnSpMkLst>
        </pc:cxnChg>
        <pc:cxnChg chg="del">
          <ac:chgData name="Ankit Vijaywargiya" userId="60694bf9-7811-4b2c-91f9-27b927f05d7b" providerId="ADAL" clId="{1970AAE7-6461-47FD-BFB4-DD77B3793D61}" dt="2023-10-20T09:25:13.880" v="2983" actId="478"/>
          <ac:cxnSpMkLst>
            <pc:docMk/>
            <pc:sldMk cId="248390754" sldId="2147483138"/>
            <ac:cxnSpMk id="103" creationId="{2848107F-3DF0-B204-CBF0-F1C25ED6E998}"/>
          </ac:cxnSpMkLst>
        </pc:cxnChg>
        <pc:cxnChg chg="del">
          <ac:chgData name="Ankit Vijaywargiya" userId="60694bf9-7811-4b2c-91f9-27b927f05d7b" providerId="ADAL" clId="{1970AAE7-6461-47FD-BFB4-DD77B3793D61}" dt="2023-10-20T09:25:13.880" v="2983" actId="478"/>
          <ac:cxnSpMkLst>
            <pc:docMk/>
            <pc:sldMk cId="248390754" sldId="2147483138"/>
            <ac:cxnSpMk id="104" creationId="{9C6A0F1B-9247-1ED9-A84E-0F6E9826E4D0}"/>
          </ac:cxnSpMkLst>
        </pc:cxnChg>
        <pc:cxnChg chg="del">
          <ac:chgData name="Ankit Vijaywargiya" userId="60694bf9-7811-4b2c-91f9-27b927f05d7b" providerId="ADAL" clId="{1970AAE7-6461-47FD-BFB4-DD77B3793D61}" dt="2023-10-20T09:25:13.880" v="2983" actId="478"/>
          <ac:cxnSpMkLst>
            <pc:docMk/>
            <pc:sldMk cId="248390754" sldId="2147483138"/>
            <ac:cxnSpMk id="112" creationId="{3E5F4B2C-2120-0DAB-92C2-6D95ED3F7215}"/>
          </ac:cxnSpMkLst>
        </pc:cxnChg>
        <pc:cxnChg chg="del">
          <ac:chgData name="Ankit Vijaywargiya" userId="60694bf9-7811-4b2c-91f9-27b927f05d7b" providerId="ADAL" clId="{1970AAE7-6461-47FD-BFB4-DD77B3793D61}" dt="2023-10-20T09:25:13.880" v="2983" actId="478"/>
          <ac:cxnSpMkLst>
            <pc:docMk/>
            <pc:sldMk cId="248390754" sldId="2147483138"/>
            <ac:cxnSpMk id="114" creationId="{351B3CEB-CC1E-EC35-7737-34EE1399E024}"/>
          </ac:cxnSpMkLst>
        </pc:cxnChg>
        <pc:cxnChg chg="del">
          <ac:chgData name="Ankit Vijaywargiya" userId="60694bf9-7811-4b2c-91f9-27b927f05d7b" providerId="ADAL" clId="{1970AAE7-6461-47FD-BFB4-DD77B3793D61}" dt="2023-10-20T09:25:13.880" v="2983" actId="478"/>
          <ac:cxnSpMkLst>
            <pc:docMk/>
            <pc:sldMk cId="248390754" sldId="2147483138"/>
            <ac:cxnSpMk id="119" creationId="{CF5C151B-1962-51D0-E237-0BBF8A5299FB}"/>
          </ac:cxnSpMkLst>
        </pc:cxnChg>
        <pc:cxnChg chg="del">
          <ac:chgData name="Ankit Vijaywargiya" userId="60694bf9-7811-4b2c-91f9-27b927f05d7b" providerId="ADAL" clId="{1970AAE7-6461-47FD-BFB4-DD77B3793D61}" dt="2023-10-20T09:25:13.880" v="2983" actId="478"/>
          <ac:cxnSpMkLst>
            <pc:docMk/>
            <pc:sldMk cId="248390754" sldId="2147483138"/>
            <ac:cxnSpMk id="120" creationId="{A6D51BB4-51F2-8BE3-0452-BB95DE3499CC}"/>
          </ac:cxnSpMkLst>
        </pc:cxnChg>
        <pc:cxnChg chg="del">
          <ac:chgData name="Ankit Vijaywargiya" userId="60694bf9-7811-4b2c-91f9-27b927f05d7b" providerId="ADAL" clId="{1970AAE7-6461-47FD-BFB4-DD77B3793D61}" dt="2023-10-20T09:25:13.880" v="2983" actId="478"/>
          <ac:cxnSpMkLst>
            <pc:docMk/>
            <pc:sldMk cId="248390754" sldId="2147483138"/>
            <ac:cxnSpMk id="121" creationId="{B9208396-F381-5325-88F1-D68D8C84F960}"/>
          </ac:cxnSpMkLst>
        </pc:cxnChg>
        <pc:cxnChg chg="del">
          <ac:chgData name="Ankit Vijaywargiya" userId="60694bf9-7811-4b2c-91f9-27b927f05d7b" providerId="ADAL" clId="{1970AAE7-6461-47FD-BFB4-DD77B3793D61}" dt="2023-10-20T09:25:13.880" v="2983" actId="478"/>
          <ac:cxnSpMkLst>
            <pc:docMk/>
            <pc:sldMk cId="248390754" sldId="2147483138"/>
            <ac:cxnSpMk id="123" creationId="{9C9A0E8A-56A0-8E63-7581-81E29475B602}"/>
          </ac:cxnSpMkLst>
        </pc:cxnChg>
        <pc:cxnChg chg="mod">
          <ac:chgData name="Ankit Vijaywargiya" userId="60694bf9-7811-4b2c-91f9-27b927f05d7b" providerId="ADAL" clId="{1970AAE7-6461-47FD-BFB4-DD77B3793D61}" dt="2023-10-20T09:26:40.923" v="3001" actId="1076"/>
          <ac:cxnSpMkLst>
            <pc:docMk/>
            <pc:sldMk cId="248390754" sldId="2147483138"/>
            <ac:cxnSpMk id="162" creationId="{36451526-F3A3-D555-2B95-0439B9DB1C93}"/>
          </ac:cxnSpMkLst>
        </pc:cxnChg>
        <pc:cxnChg chg="mod">
          <ac:chgData name="Ankit Vijaywargiya" userId="60694bf9-7811-4b2c-91f9-27b927f05d7b" providerId="ADAL" clId="{1970AAE7-6461-47FD-BFB4-DD77B3793D61}" dt="2023-10-20T09:26:40.923" v="3001" actId="1076"/>
          <ac:cxnSpMkLst>
            <pc:docMk/>
            <pc:sldMk cId="248390754" sldId="2147483138"/>
            <ac:cxnSpMk id="163" creationId="{9C561811-5729-1D8E-7E07-6ACA37F3942A}"/>
          </ac:cxnSpMkLst>
        </pc:cxnChg>
        <pc:cxnChg chg="mod">
          <ac:chgData name="Ankit Vijaywargiya" userId="60694bf9-7811-4b2c-91f9-27b927f05d7b" providerId="ADAL" clId="{1970AAE7-6461-47FD-BFB4-DD77B3793D61}" dt="2023-10-20T09:26:40.923" v="3001" actId="1076"/>
          <ac:cxnSpMkLst>
            <pc:docMk/>
            <pc:sldMk cId="248390754" sldId="2147483138"/>
            <ac:cxnSpMk id="164" creationId="{9B7D1A3A-F165-E463-9C37-0227FE7B5B04}"/>
          </ac:cxnSpMkLst>
        </pc:cxnChg>
        <pc:cxnChg chg="mod">
          <ac:chgData name="Ankit Vijaywargiya" userId="60694bf9-7811-4b2c-91f9-27b927f05d7b" providerId="ADAL" clId="{1970AAE7-6461-47FD-BFB4-DD77B3793D61}" dt="2023-10-20T09:26:40.923" v="3001" actId="1076"/>
          <ac:cxnSpMkLst>
            <pc:docMk/>
            <pc:sldMk cId="248390754" sldId="2147483138"/>
            <ac:cxnSpMk id="170" creationId="{E41EC5C5-8346-FCE1-0758-7094891FC898}"/>
          </ac:cxnSpMkLst>
        </pc:cxnChg>
        <pc:cxnChg chg="mod">
          <ac:chgData name="Ankit Vijaywargiya" userId="60694bf9-7811-4b2c-91f9-27b927f05d7b" providerId="ADAL" clId="{1970AAE7-6461-47FD-BFB4-DD77B3793D61}" dt="2023-10-20T09:26:40.923" v="3001" actId="1076"/>
          <ac:cxnSpMkLst>
            <pc:docMk/>
            <pc:sldMk cId="248390754" sldId="2147483138"/>
            <ac:cxnSpMk id="175" creationId="{DD6A37AB-2B88-ABC3-FDF5-488369D50F75}"/>
          </ac:cxnSpMkLst>
        </pc:cxnChg>
      </pc:sldChg>
      <pc:sldChg chg="delSp add del mod">
        <pc:chgData name="Ankit Vijaywargiya" userId="60694bf9-7811-4b2c-91f9-27b927f05d7b" providerId="ADAL" clId="{1970AAE7-6461-47FD-BFB4-DD77B3793D61}" dt="2023-10-20T09:40:12.081" v="3019" actId="47"/>
        <pc:sldMkLst>
          <pc:docMk/>
          <pc:sldMk cId="3999886114" sldId="2147483266"/>
        </pc:sldMkLst>
        <pc:spChg chg="del">
          <ac:chgData name="Ankit Vijaywargiya" userId="60694bf9-7811-4b2c-91f9-27b927f05d7b" providerId="ADAL" clId="{1970AAE7-6461-47FD-BFB4-DD77B3793D61}" dt="2023-10-20T09:39:18.778" v="3016" actId="478"/>
          <ac:spMkLst>
            <pc:docMk/>
            <pc:sldMk cId="3999886114" sldId="2147483266"/>
            <ac:spMk id="9" creationId="{008916CA-FC2A-65F7-4A39-B75278B1EEE9}"/>
          </ac:spMkLst>
        </pc:spChg>
      </pc:sldChg>
      <pc:sldChg chg="addSp delSp modSp add mod">
        <pc:chgData name="Ankit Vijaywargiya" userId="60694bf9-7811-4b2c-91f9-27b927f05d7b" providerId="ADAL" clId="{1970AAE7-6461-47FD-BFB4-DD77B3793D61}" dt="2023-10-23T04:16:32.870" v="3193" actId="20577"/>
        <pc:sldMkLst>
          <pc:docMk/>
          <pc:sldMk cId="2482141594" sldId="2147483306"/>
        </pc:sldMkLst>
        <pc:spChg chg="del">
          <ac:chgData name="Ankit Vijaywargiya" userId="60694bf9-7811-4b2c-91f9-27b927f05d7b" providerId="ADAL" clId="{1970AAE7-6461-47FD-BFB4-DD77B3793D61}" dt="2023-10-20T06:25:41.811" v="1644" actId="478"/>
          <ac:spMkLst>
            <pc:docMk/>
            <pc:sldMk cId="2482141594" sldId="2147483306"/>
            <ac:spMk id="2" creationId="{547428A4-9241-E1D3-C6BA-352CB60C5AF4}"/>
          </ac:spMkLst>
        </pc:spChg>
        <pc:spChg chg="mod">
          <ac:chgData name="Ankit Vijaywargiya" userId="60694bf9-7811-4b2c-91f9-27b927f05d7b" providerId="ADAL" clId="{1970AAE7-6461-47FD-BFB4-DD77B3793D61}" dt="2023-10-20T06:20:26.425" v="1359" actId="20577"/>
          <ac:spMkLst>
            <pc:docMk/>
            <pc:sldMk cId="2482141594" sldId="2147483306"/>
            <ac:spMk id="5" creationId="{68CBE726-4171-68CD-7064-9B7D76A99019}"/>
          </ac:spMkLst>
        </pc:spChg>
        <pc:spChg chg="add mod">
          <ac:chgData name="Ankit Vijaywargiya" userId="60694bf9-7811-4b2c-91f9-27b927f05d7b" providerId="ADAL" clId="{1970AAE7-6461-47FD-BFB4-DD77B3793D61}" dt="2023-10-20T06:25:14.706" v="1640" actId="20577"/>
          <ac:spMkLst>
            <pc:docMk/>
            <pc:sldMk cId="2482141594" sldId="2147483306"/>
            <ac:spMk id="7" creationId="{552B4BB7-FC3E-062D-5470-5E7B3B8F4CD0}"/>
          </ac:spMkLst>
        </pc:spChg>
        <pc:spChg chg="del mod">
          <ac:chgData name="Ankit Vijaywargiya" userId="60694bf9-7811-4b2c-91f9-27b927f05d7b" providerId="ADAL" clId="{1970AAE7-6461-47FD-BFB4-DD77B3793D61}" dt="2023-10-20T06:19:48.395" v="1291" actId="478"/>
          <ac:spMkLst>
            <pc:docMk/>
            <pc:sldMk cId="2482141594" sldId="2147483306"/>
            <ac:spMk id="8" creationId="{EF77AE32-CD3B-BF72-37A5-5869297131DE}"/>
          </ac:spMkLst>
        </pc:spChg>
        <pc:spChg chg="del mod">
          <ac:chgData name="Ankit Vijaywargiya" userId="60694bf9-7811-4b2c-91f9-27b927f05d7b" providerId="ADAL" clId="{1970AAE7-6461-47FD-BFB4-DD77B3793D61}" dt="2023-10-20T06:19:48.395" v="1291" actId="478"/>
          <ac:spMkLst>
            <pc:docMk/>
            <pc:sldMk cId="2482141594" sldId="2147483306"/>
            <ac:spMk id="9" creationId="{1C38D927-00F8-2959-0474-128AF2F89C25}"/>
          </ac:spMkLst>
        </pc:spChg>
        <pc:spChg chg="add mod">
          <ac:chgData name="Ankit Vijaywargiya" userId="60694bf9-7811-4b2c-91f9-27b927f05d7b" providerId="ADAL" clId="{1970AAE7-6461-47FD-BFB4-DD77B3793D61}" dt="2023-10-20T06:25:19.779" v="1641" actId="14100"/>
          <ac:spMkLst>
            <pc:docMk/>
            <pc:sldMk cId="2482141594" sldId="2147483306"/>
            <ac:spMk id="10" creationId="{25317AF2-ADB0-2B8E-0BE1-0EDB196E0E8F}"/>
          </ac:spMkLst>
        </pc:spChg>
        <pc:spChg chg="del mod">
          <ac:chgData name="Ankit Vijaywargiya" userId="60694bf9-7811-4b2c-91f9-27b927f05d7b" providerId="ADAL" clId="{1970AAE7-6461-47FD-BFB4-DD77B3793D61}" dt="2023-10-20T06:14:20.531" v="1175" actId="478"/>
          <ac:spMkLst>
            <pc:docMk/>
            <pc:sldMk cId="2482141594" sldId="2147483306"/>
            <ac:spMk id="11" creationId="{1A3B10BE-C53D-8B80-1142-321D6796DDD9}"/>
          </ac:spMkLst>
        </pc:spChg>
        <pc:spChg chg="del">
          <ac:chgData name="Ankit Vijaywargiya" userId="60694bf9-7811-4b2c-91f9-27b927f05d7b" providerId="ADAL" clId="{1970AAE7-6461-47FD-BFB4-DD77B3793D61}" dt="2023-10-20T06:14:20.531" v="1175" actId="478"/>
          <ac:spMkLst>
            <pc:docMk/>
            <pc:sldMk cId="2482141594" sldId="2147483306"/>
            <ac:spMk id="12" creationId="{AC5F50B8-8611-2229-4CB4-9B739668C25E}"/>
          </ac:spMkLst>
        </pc:spChg>
        <pc:spChg chg="mod">
          <ac:chgData name="Ankit Vijaywargiya" userId="60694bf9-7811-4b2c-91f9-27b927f05d7b" providerId="ADAL" clId="{1970AAE7-6461-47FD-BFB4-DD77B3793D61}" dt="2023-10-23T04:16:32.870" v="3193" actId="20577"/>
          <ac:spMkLst>
            <pc:docMk/>
            <pc:sldMk cId="2482141594" sldId="2147483306"/>
            <ac:spMk id="13" creationId="{C47C5ACC-1F97-2236-5DA8-5675F920B490}"/>
          </ac:spMkLst>
        </pc:spChg>
        <pc:spChg chg="mod">
          <ac:chgData name="Ankit Vijaywargiya" userId="60694bf9-7811-4b2c-91f9-27b927f05d7b" providerId="ADAL" clId="{1970AAE7-6461-47FD-BFB4-DD77B3793D61}" dt="2023-10-20T06:21:06.718" v="1360" actId="9"/>
          <ac:spMkLst>
            <pc:docMk/>
            <pc:sldMk cId="2482141594" sldId="2147483306"/>
            <ac:spMk id="14" creationId="{269E6D5B-3568-4406-2D65-272D82958B95}"/>
          </ac:spMkLst>
        </pc:spChg>
        <pc:spChg chg="mod">
          <ac:chgData name="Ankit Vijaywargiya" userId="60694bf9-7811-4b2c-91f9-27b927f05d7b" providerId="ADAL" clId="{1970AAE7-6461-47FD-BFB4-DD77B3793D61}" dt="2023-10-20T06:37:39.321" v="1993"/>
          <ac:spMkLst>
            <pc:docMk/>
            <pc:sldMk cId="2482141594" sldId="2147483306"/>
            <ac:spMk id="15" creationId="{7C428AA0-767F-F62E-A17D-9E667AD0EAB6}"/>
          </ac:spMkLst>
        </pc:spChg>
        <pc:spChg chg="add mod">
          <ac:chgData name="Ankit Vijaywargiya" userId="60694bf9-7811-4b2c-91f9-27b927f05d7b" providerId="ADAL" clId="{1970AAE7-6461-47FD-BFB4-DD77B3793D61}" dt="2023-10-20T06:37:19.405" v="1986" actId="14100"/>
          <ac:spMkLst>
            <pc:docMk/>
            <pc:sldMk cId="2482141594" sldId="2147483306"/>
            <ac:spMk id="16" creationId="{F78903E1-D712-6460-7D62-CCCC1E988241}"/>
          </ac:spMkLst>
        </pc:spChg>
        <pc:spChg chg="add del mod">
          <ac:chgData name="Ankit Vijaywargiya" userId="60694bf9-7811-4b2c-91f9-27b927f05d7b" providerId="ADAL" clId="{1970AAE7-6461-47FD-BFB4-DD77B3793D61}" dt="2023-10-20T06:37:08.846" v="1983" actId="478"/>
          <ac:spMkLst>
            <pc:docMk/>
            <pc:sldMk cId="2482141594" sldId="2147483306"/>
            <ac:spMk id="17" creationId="{3EFB1C44-564A-026E-75E1-9BAEF80551C3}"/>
          </ac:spMkLst>
        </pc:spChg>
        <pc:spChg chg="add del mod">
          <ac:chgData name="Ankit Vijaywargiya" userId="60694bf9-7811-4b2c-91f9-27b927f05d7b" providerId="ADAL" clId="{1970AAE7-6461-47FD-BFB4-DD77B3793D61}" dt="2023-10-20T06:37:10.452" v="1984" actId="478"/>
          <ac:spMkLst>
            <pc:docMk/>
            <pc:sldMk cId="2482141594" sldId="2147483306"/>
            <ac:spMk id="18" creationId="{FCAD76B4-AB6A-C068-D1B2-67C671B5A272}"/>
          </ac:spMkLst>
        </pc:spChg>
        <pc:spChg chg="add mod">
          <ac:chgData name="Ankit Vijaywargiya" userId="60694bf9-7811-4b2c-91f9-27b927f05d7b" providerId="ADAL" clId="{1970AAE7-6461-47FD-BFB4-DD77B3793D61}" dt="2023-10-20T06:56:15.039" v="2675" actId="14861"/>
          <ac:spMkLst>
            <pc:docMk/>
            <pc:sldMk cId="2482141594" sldId="2147483306"/>
            <ac:spMk id="19" creationId="{84F40DEE-16A7-C5D0-3639-8F029B419830}"/>
          </ac:spMkLst>
        </pc:spChg>
        <pc:spChg chg="mod">
          <ac:chgData name="Ankit Vijaywargiya" userId="60694bf9-7811-4b2c-91f9-27b927f05d7b" providerId="ADAL" clId="{1970AAE7-6461-47FD-BFB4-DD77B3793D61}" dt="2023-10-20T06:53:08.018" v="2663" actId="20577"/>
          <ac:spMkLst>
            <pc:docMk/>
            <pc:sldMk cId="2482141594" sldId="2147483306"/>
            <ac:spMk id="20" creationId="{D7CA243A-EC43-1543-8F3E-D96299933B3D}"/>
          </ac:spMkLst>
        </pc:spChg>
        <pc:spChg chg="del">
          <ac:chgData name="Ankit Vijaywargiya" userId="60694bf9-7811-4b2c-91f9-27b927f05d7b" providerId="ADAL" clId="{1970AAE7-6461-47FD-BFB4-DD77B3793D61}" dt="2023-10-20T06:20:14.611" v="1348" actId="478"/>
          <ac:spMkLst>
            <pc:docMk/>
            <pc:sldMk cId="2482141594" sldId="2147483306"/>
            <ac:spMk id="21" creationId="{BEF4A29F-C364-3136-6331-5D32A58D7690}"/>
          </ac:spMkLst>
        </pc:spChg>
        <pc:spChg chg="add mod">
          <ac:chgData name="Ankit Vijaywargiya" userId="60694bf9-7811-4b2c-91f9-27b927f05d7b" providerId="ADAL" clId="{1970AAE7-6461-47FD-BFB4-DD77B3793D61}" dt="2023-10-20T06:56:22.351" v="2676" actId="14861"/>
          <ac:spMkLst>
            <pc:docMk/>
            <pc:sldMk cId="2482141594" sldId="2147483306"/>
            <ac:spMk id="22" creationId="{E5311EAA-DA82-33DB-1622-8712D1A5A06A}"/>
          </ac:spMkLst>
        </pc:spChg>
        <pc:spChg chg="add del mod">
          <ac:chgData name="Ankit Vijaywargiya" userId="60694bf9-7811-4b2c-91f9-27b927f05d7b" providerId="ADAL" clId="{1970AAE7-6461-47FD-BFB4-DD77B3793D61}" dt="2023-10-20T06:58:01.802" v="2711"/>
          <ac:spMkLst>
            <pc:docMk/>
            <pc:sldMk cId="2482141594" sldId="2147483306"/>
            <ac:spMk id="23" creationId="{02105062-57F4-4737-810C-8F3728FD148F}"/>
          </ac:spMkLst>
        </pc:spChg>
        <pc:spChg chg="add del mod">
          <ac:chgData name="Ankit Vijaywargiya" userId="60694bf9-7811-4b2c-91f9-27b927f05d7b" providerId="ADAL" clId="{1970AAE7-6461-47FD-BFB4-DD77B3793D61}" dt="2023-10-20T06:58:01.802" v="2711"/>
          <ac:spMkLst>
            <pc:docMk/>
            <pc:sldMk cId="2482141594" sldId="2147483306"/>
            <ac:spMk id="24" creationId="{C97DDB53-4FC5-209B-CCE1-8FE81B9C0647}"/>
          </ac:spMkLst>
        </pc:spChg>
      </pc:sldChg>
      <pc:sldChg chg="addSp modSp add mod">
        <pc:chgData name="Ankit Vijaywargiya" userId="60694bf9-7811-4b2c-91f9-27b927f05d7b" providerId="ADAL" clId="{1970AAE7-6461-47FD-BFB4-DD77B3793D61}" dt="2023-10-20T08:36:18.010" v="2978" actId="20577"/>
        <pc:sldMkLst>
          <pc:docMk/>
          <pc:sldMk cId="2101095634" sldId="2147483307"/>
        </pc:sldMkLst>
        <pc:spChg chg="add mod">
          <ac:chgData name="Ankit Vijaywargiya" userId="60694bf9-7811-4b2c-91f9-27b927f05d7b" providerId="ADAL" clId="{1970AAE7-6461-47FD-BFB4-DD77B3793D61}" dt="2023-10-20T06:57:26.713" v="2705" actId="14100"/>
          <ac:spMkLst>
            <pc:docMk/>
            <pc:sldMk cId="2101095634" sldId="2147483307"/>
            <ac:spMk id="2" creationId="{B2EAF9E1-BE9B-1692-B19C-794D58342B61}"/>
          </ac:spMkLst>
        </pc:spChg>
        <pc:spChg chg="mod">
          <ac:chgData name="Ankit Vijaywargiya" userId="60694bf9-7811-4b2c-91f9-27b927f05d7b" providerId="ADAL" clId="{1970AAE7-6461-47FD-BFB4-DD77B3793D61}" dt="2023-10-20T06:50:00.867" v="2597" actId="1076"/>
          <ac:spMkLst>
            <pc:docMk/>
            <pc:sldMk cId="2101095634" sldId="2147483307"/>
            <ac:spMk id="7" creationId="{552B4BB7-FC3E-062D-5470-5E7B3B8F4CD0}"/>
          </ac:spMkLst>
        </pc:spChg>
        <pc:spChg chg="add mod">
          <ac:chgData name="Ankit Vijaywargiya" userId="60694bf9-7811-4b2c-91f9-27b927f05d7b" providerId="ADAL" clId="{1970AAE7-6461-47FD-BFB4-DD77B3793D61}" dt="2023-10-20T06:57:37.753" v="2708" actId="14100"/>
          <ac:spMkLst>
            <pc:docMk/>
            <pc:sldMk cId="2101095634" sldId="2147483307"/>
            <ac:spMk id="8" creationId="{3E8A2ECE-FC0C-1C53-91CD-4675251C8BAD}"/>
          </ac:spMkLst>
        </pc:spChg>
        <pc:spChg chg="add mod">
          <ac:chgData name="Ankit Vijaywargiya" userId="60694bf9-7811-4b2c-91f9-27b927f05d7b" providerId="ADAL" clId="{1970AAE7-6461-47FD-BFB4-DD77B3793D61}" dt="2023-10-20T08:36:18.010" v="2978" actId="20577"/>
          <ac:spMkLst>
            <pc:docMk/>
            <pc:sldMk cId="2101095634" sldId="2147483307"/>
            <ac:spMk id="9" creationId="{F0A0A49F-D222-F22D-BDB3-7D8C790E2520}"/>
          </ac:spMkLst>
        </pc:spChg>
        <pc:spChg chg="mod">
          <ac:chgData name="Ankit Vijaywargiya" userId="60694bf9-7811-4b2c-91f9-27b927f05d7b" providerId="ADAL" clId="{1970AAE7-6461-47FD-BFB4-DD77B3793D61}" dt="2023-10-20T06:50:00.867" v="2597" actId="1076"/>
          <ac:spMkLst>
            <pc:docMk/>
            <pc:sldMk cId="2101095634" sldId="2147483307"/>
            <ac:spMk id="10" creationId="{25317AF2-ADB0-2B8E-0BE1-0EDB196E0E8F}"/>
          </ac:spMkLst>
        </pc:spChg>
        <pc:spChg chg="add mod">
          <ac:chgData name="Ankit Vijaywargiya" userId="60694bf9-7811-4b2c-91f9-27b927f05d7b" providerId="ADAL" clId="{1970AAE7-6461-47FD-BFB4-DD77B3793D61}" dt="2023-10-20T08:35:46.050" v="2877" actId="20577"/>
          <ac:spMkLst>
            <pc:docMk/>
            <pc:sldMk cId="2101095634" sldId="2147483307"/>
            <ac:spMk id="11" creationId="{F0CD7E1F-1413-FFFC-0DBC-0653DB61757B}"/>
          </ac:spMkLst>
        </pc:spChg>
        <pc:spChg chg="mod">
          <ac:chgData name="Ankit Vijaywargiya" userId="60694bf9-7811-4b2c-91f9-27b927f05d7b" providerId="ADAL" clId="{1970AAE7-6461-47FD-BFB4-DD77B3793D61}" dt="2023-10-20T08:35:27.730" v="2858" actId="207"/>
          <ac:spMkLst>
            <pc:docMk/>
            <pc:sldMk cId="2101095634" sldId="2147483307"/>
            <ac:spMk id="13" creationId="{C47C5ACC-1F97-2236-5DA8-5675F920B490}"/>
          </ac:spMkLst>
        </pc:spChg>
        <pc:spChg chg="mod">
          <ac:chgData name="Ankit Vijaywargiya" userId="60694bf9-7811-4b2c-91f9-27b927f05d7b" providerId="ADAL" clId="{1970AAE7-6461-47FD-BFB4-DD77B3793D61}" dt="2023-10-20T08:32:55.981" v="2831" actId="1036"/>
          <ac:spMkLst>
            <pc:docMk/>
            <pc:sldMk cId="2101095634" sldId="2147483307"/>
            <ac:spMk id="14" creationId="{269E6D5B-3568-4406-2D65-272D82958B95}"/>
          </ac:spMkLst>
        </pc:spChg>
        <pc:spChg chg="mod">
          <ac:chgData name="Ankit Vijaywargiya" userId="60694bf9-7811-4b2c-91f9-27b927f05d7b" providerId="ADAL" clId="{1970AAE7-6461-47FD-BFB4-DD77B3793D61}" dt="2023-10-20T08:32:55.981" v="2831" actId="1036"/>
          <ac:spMkLst>
            <pc:docMk/>
            <pc:sldMk cId="2101095634" sldId="2147483307"/>
            <ac:spMk id="15" creationId="{7C428AA0-767F-F62E-A17D-9E667AD0EAB6}"/>
          </ac:spMkLst>
        </pc:spChg>
        <pc:spChg chg="mod">
          <ac:chgData name="Ankit Vijaywargiya" userId="60694bf9-7811-4b2c-91f9-27b927f05d7b" providerId="ADAL" clId="{1970AAE7-6461-47FD-BFB4-DD77B3793D61}" dt="2023-10-20T08:33:53.811" v="2841" actId="108"/>
          <ac:spMkLst>
            <pc:docMk/>
            <pc:sldMk cId="2101095634" sldId="2147483307"/>
            <ac:spMk id="16" creationId="{F78903E1-D712-6460-7D62-CCCC1E988241}"/>
          </ac:spMkLst>
        </pc:spChg>
        <pc:spChg chg="mod">
          <ac:chgData name="Ankit Vijaywargiya" userId="60694bf9-7811-4b2c-91f9-27b927f05d7b" providerId="ADAL" clId="{1970AAE7-6461-47FD-BFB4-DD77B3793D61}" dt="2023-10-20T08:32:46.686" v="2817" actId="1035"/>
          <ac:spMkLst>
            <pc:docMk/>
            <pc:sldMk cId="2101095634" sldId="2147483307"/>
            <ac:spMk id="17" creationId="{3EFB1C44-564A-026E-75E1-9BAEF80551C3}"/>
          </ac:spMkLst>
        </pc:spChg>
        <pc:spChg chg="mod">
          <ac:chgData name="Ankit Vijaywargiya" userId="60694bf9-7811-4b2c-91f9-27b927f05d7b" providerId="ADAL" clId="{1970AAE7-6461-47FD-BFB4-DD77B3793D61}" dt="2023-10-20T08:32:46.686" v="2817" actId="1035"/>
          <ac:spMkLst>
            <pc:docMk/>
            <pc:sldMk cId="2101095634" sldId="2147483307"/>
            <ac:spMk id="18" creationId="{FCAD76B4-AB6A-C068-D1B2-67C671B5A272}"/>
          </ac:spMkLst>
        </pc:spChg>
        <pc:spChg chg="mod">
          <ac:chgData name="Ankit Vijaywargiya" userId="60694bf9-7811-4b2c-91f9-27b927f05d7b" providerId="ADAL" clId="{1970AAE7-6461-47FD-BFB4-DD77B3793D61}" dt="2023-10-20T06:53:11.693" v="2665" actId="20577"/>
          <ac:spMkLst>
            <pc:docMk/>
            <pc:sldMk cId="2101095634" sldId="2147483307"/>
            <ac:spMk id="20" creationId="{D7CA243A-EC43-1543-8F3E-D96299933B3D}"/>
          </ac:spMkLst>
        </pc:spChg>
      </pc:sldChg>
      <pc:sldChg chg="addSp delSp modSp add del">
        <pc:chgData name="Ankit Vijaywargiya" userId="60694bf9-7811-4b2c-91f9-27b927f05d7b" providerId="ADAL" clId="{1970AAE7-6461-47FD-BFB4-DD77B3793D61}" dt="2023-10-23T04:18:51.554" v="3205" actId="47"/>
        <pc:sldMkLst>
          <pc:docMk/>
          <pc:sldMk cId="206336869" sldId="2147483308"/>
        </pc:sldMkLst>
        <pc:spChg chg="mod">
          <ac:chgData name="Ankit Vijaywargiya" userId="60694bf9-7811-4b2c-91f9-27b927f05d7b" providerId="ADAL" clId="{1970AAE7-6461-47FD-BFB4-DD77B3793D61}" dt="2023-10-20T09:28:02.481" v="3008"/>
          <ac:spMkLst>
            <pc:docMk/>
            <pc:sldMk cId="206336869" sldId="2147483308"/>
            <ac:spMk id="3" creationId="{6C028AE7-414A-5C4E-470F-F4DED9CCD391}"/>
          </ac:spMkLst>
        </pc:spChg>
        <pc:spChg chg="mod">
          <ac:chgData name="Ankit Vijaywargiya" userId="60694bf9-7811-4b2c-91f9-27b927f05d7b" providerId="ADAL" clId="{1970AAE7-6461-47FD-BFB4-DD77B3793D61}" dt="2023-10-20T09:28:02.481" v="3008"/>
          <ac:spMkLst>
            <pc:docMk/>
            <pc:sldMk cId="206336869" sldId="2147483308"/>
            <ac:spMk id="7" creationId="{CC6D266F-CAA8-528A-46A6-3295E1874CE9}"/>
          </ac:spMkLst>
        </pc:spChg>
        <pc:spChg chg="mod">
          <ac:chgData name="Ankit Vijaywargiya" userId="60694bf9-7811-4b2c-91f9-27b927f05d7b" providerId="ADAL" clId="{1970AAE7-6461-47FD-BFB4-DD77B3793D61}" dt="2023-10-20T09:28:02.481" v="3008"/>
          <ac:spMkLst>
            <pc:docMk/>
            <pc:sldMk cId="206336869" sldId="2147483308"/>
            <ac:spMk id="8" creationId="{17F81BDA-B260-4D82-A158-8C63D6AA4A38}"/>
          </ac:spMkLst>
        </pc:spChg>
        <pc:spChg chg="mod">
          <ac:chgData name="Ankit Vijaywargiya" userId="60694bf9-7811-4b2c-91f9-27b927f05d7b" providerId="ADAL" clId="{1970AAE7-6461-47FD-BFB4-DD77B3793D61}" dt="2023-10-20T09:28:02.481" v="3008"/>
          <ac:spMkLst>
            <pc:docMk/>
            <pc:sldMk cId="206336869" sldId="2147483308"/>
            <ac:spMk id="9" creationId="{2A37D227-8DD6-71B0-97F2-FA148B3C4727}"/>
          </ac:spMkLst>
        </pc:spChg>
        <pc:spChg chg="mod">
          <ac:chgData name="Ankit Vijaywargiya" userId="60694bf9-7811-4b2c-91f9-27b927f05d7b" providerId="ADAL" clId="{1970AAE7-6461-47FD-BFB4-DD77B3793D61}" dt="2023-10-20T09:28:02.481" v="3008"/>
          <ac:spMkLst>
            <pc:docMk/>
            <pc:sldMk cId="206336869" sldId="2147483308"/>
            <ac:spMk id="10" creationId="{E6E4B4D8-F913-F39C-6378-B60A85C95C40}"/>
          </ac:spMkLst>
        </pc:spChg>
        <pc:spChg chg="mod">
          <ac:chgData name="Ankit Vijaywargiya" userId="60694bf9-7811-4b2c-91f9-27b927f05d7b" providerId="ADAL" clId="{1970AAE7-6461-47FD-BFB4-DD77B3793D61}" dt="2023-10-20T09:28:02.481" v="3008"/>
          <ac:spMkLst>
            <pc:docMk/>
            <pc:sldMk cId="206336869" sldId="2147483308"/>
            <ac:spMk id="11" creationId="{11AB9720-BEC4-86E8-E335-051AEC8A0EC7}"/>
          </ac:spMkLst>
        </pc:spChg>
        <pc:spChg chg="mod">
          <ac:chgData name="Ankit Vijaywargiya" userId="60694bf9-7811-4b2c-91f9-27b927f05d7b" providerId="ADAL" clId="{1970AAE7-6461-47FD-BFB4-DD77B3793D61}" dt="2023-10-20T09:28:02.481" v="3008"/>
          <ac:spMkLst>
            <pc:docMk/>
            <pc:sldMk cId="206336869" sldId="2147483308"/>
            <ac:spMk id="12" creationId="{8458DD72-8B0C-2DC8-34E3-814654484445}"/>
          </ac:spMkLst>
        </pc:spChg>
        <pc:spChg chg="mod">
          <ac:chgData name="Ankit Vijaywargiya" userId="60694bf9-7811-4b2c-91f9-27b927f05d7b" providerId="ADAL" clId="{1970AAE7-6461-47FD-BFB4-DD77B3793D61}" dt="2023-10-20T09:28:02.481" v="3008"/>
          <ac:spMkLst>
            <pc:docMk/>
            <pc:sldMk cId="206336869" sldId="2147483308"/>
            <ac:spMk id="13" creationId="{5B059988-4A68-C655-C334-A94D710766EA}"/>
          </ac:spMkLst>
        </pc:spChg>
        <pc:spChg chg="mod">
          <ac:chgData name="Ankit Vijaywargiya" userId="60694bf9-7811-4b2c-91f9-27b927f05d7b" providerId="ADAL" clId="{1970AAE7-6461-47FD-BFB4-DD77B3793D61}" dt="2023-10-20T09:28:02.481" v="3008"/>
          <ac:spMkLst>
            <pc:docMk/>
            <pc:sldMk cId="206336869" sldId="2147483308"/>
            <ac:spMk id="14" creationId="{0EC6B278-F651-0288-1DE6-09292C02F8E9}"/>
          </ac:spMkLst>
        </pc:spChg>
        <pc:spChg chg="mod">
          <ac:chgData name="Ankit Vijaywargiya" userId="60694bf9-7811-4b2c-91f9-27b927f05d7b" providerId="ADAL" clId="{1970AAE7-6461-47FD-BFB4-DD77B3793D61}" dt="2023-10-20T09:28:02.481" v="3008"/>
          <ac:spMkLst>
            <pc:docMk/>
            <pc:sldMk cId="206336869" sldId="2147483308"/>
            <ac:spMk id="15" creationId="{66D4A1C8-926B-F477-B2F9-B92D32D2BF7A}"/>
          </ac:spMkLst>
        </pc:spChg>
        <pc:spChg chg="mod">
          <ac:chgData name="Ankit Vijaywargiya" userId="60694bf9-7811-4b2c-91f9-27b927f05d7b" providerId="ADAL" clId="{1970AAE7-6461-47FD-BFB4-DD77B3793D61}" dt="2023-10-20T09:28:02.481" v="3008"/>
          <ac:spMkLst>
            <pc:docMk/>
            <pc:sldMk cId="206336869" sldId="2147483308"/>
            <ac:spMk id="16" creationId="{4E196AF0-58C3-AA38-AD0F-95497CA6DDBB}"/>
          </ac:spMkLst>
        </pc:spChg>
        <pc:spChg chg="mod">
          <ac:chgData name="Ankit Vijaywargiya" userId="60694bf9-7811-4b2c-91f9-27b927f05d7b" providerId="ADAL" clId="{1970AAE7-6461-47FD-BFB4-DD77B3793D61}" dt="2023-10-20T09:28:02.481" v="3008"/>
          <ac:spMkLst>
            <pc:docMk/>
            <pc:sldMk cId="206336869" sldId="2147483308"/>
            <ac:spMk id="17" creationId="{4C0DB348-8D91-6CC8-8021-C08973ED9A03}"/>
          </ac:spMkLst>
        </pc:spChg>
        <pc:spChg chg="mod">
          <ac:chgData name="Ankit Vijaywargiya" userId="60694bf9-7811-4b2c-91f9-27b927f05d7b" providerId="ADAL" clId="{1970AAE7-6461-47FD-BFB4-DD77B3793D61}" dt="2023-10-20T09:28:02.481" v="3008"/>
          <ac:spMkLst>
            <pc:docMk/>
            <pc:sldMk cId="206336869" sldId="2147483308"/>
            <ac:spMk id="18" creationId="{7C4C6488-3A6F-412F-3B5F-3C364D1747B2}"/>
          </ac:spMkLst>
        </pc:spChg>
        <pc:spChg chg="mod">
          <ac:chgData name="Ankit Vijaywargiya" userId="60694bf9-7811-4b2c-91f9-27b927f05d7b" providerId="ADAL" clId="{1970AAE7-6461-47FD-BFB4-DD77B3793D61}" dt="2023-10-20T09:28:02.481" v="3008"/>
          <ac:spMkLst>
            <pc:docMk/>
            <pc:sldMk cId="206336869" sldId="2147483308"/>
            <ac:spMk id="19" creationId="{9186D761-EB0D-70FC-17AE-AAF794C33AD4}"/>
          </ac:spMkLst>
        </pc:spChg>
        <pc:spChg chg="mod">
          <ac:chgData name="Ankit Vijaywargiya" userId="60694bf9-7811-4b2c-91f9-27b927f05d7b" providerId="ADAL" clId="{1970AAE7-6461-47FD-BFB4-DD77B3793D61}" dt="2023-10-20T09:28:02.481" v="3008"/>
          <ac:spMkLst>
            <pc:docMk/>
            <pc:sldMk cId="206336869" sldId="2147483308"/>
            <ac:spMk id="20" creationId="{36113F4B-9543-C781-A97A-9EBFC1840BF0}"/>
          </ac:spMkLst>
        </pc:spChg>
        <pc:spChg chg="mod">
          <ac:chgData name="Ankit Vijaywargiya" userId="60694bf9-7811-4b2c-91f9-27b927f05d7b" providerId="ADAL" clId="{1970AAE7-6461-47FD-BFB4-DD77B3793D61}" dt="2023-10-20T09:28:02.481" v="3008"/>
          <ac:spMkLst>
            <pc:docMk/>
            <pc:sldMk cId="206336869" sldId="2147483308"/>
            <ac:spMk id="21" creationId="{C554F458-D9CE-6B87-53FB-76B283101F69}"/>
          </ac:spMkLst>
        </pc:spChg>
        <pc:spChg chg="mod">
          <ac:chgData name="Ankit Vijaywargiya" userId="60694bf9-7811-4b2c-91f9-27b927f05d7b" providerId="ADAL" clId="{1970AAE7-6461-47FD-BFB4-DD77B3793D61}" dt="2023-10-20T09:28:02.481" v="3008"/>
          <ac:spMkLst>
            <pc:docMk/>
            <pc:sldMk cId="206336869" sldId="2147483308"/>
            <ac:spMk id="25" creationId="{F6D07ACA-4EEC-917E-6571-A7221E9F74B7}"/>
          </ac:spMkLst>
        </pc:spChg>
        <pc:spChg chg="mod">
          <ac:chgData name="Ankit Vijaywargiya" userId="60694bf9-7811-4b2c-91f9-27b927f05d7b" providerId="ADAL" clId="{1970AAE7-6461-47FD-BFB4-DD77B3793D61}" dt="2023-10-20T09:28:02.481" v="3008"/>
          <ac:spMkLst>
            <pc:docMk/>
            <pc:sldMk cId="206336869" sldId="2147483308"/>
            <ac:spMk id="26" creationId="{967B8D61-53E9-080D-4B41-42E89DD15D24}"/>
          </ac:spMkLst>
        </pc:spChg>
        <pc:spChg chg="mod">
          <ac:chgData name="Ankit Vijaywargiya" userId="60694bf9-7811-4b2c-91f9-27b927f05d7b" providerId="ADAL" clId="{1970AAE7-6461-47FD-BFB4-DD77B3793D61}" dt="2023-10-20T09:28:02.481" v="3008"/>
          <ac:spMkLst>
            <pc:docMk/>
            <pc:sldMk cId="206336869" sldId="2147483308"/>
            <ac:spMk id="27" creationId="{18F91626-0B90-3C62-09CD-D76D88E8FD59}"/>
          </ac:spMkLst>
        </pc:spChg>
        <pc:spChg chg="mod">
          <ac:chgData name="Ankit Vijaywargiya" userId="60694bf9-7811-4b2c-91f9-27b927f05d7b" providerId="ADAL" clId="{1970AAE7-6461-47FD-BFB4-DD77B3793D61}" dt="2023-10-20T09:28:02.481" v="3008"/>
          <ac:spMkLst>
            <pc:docMk/>
            <pc:sldMk cId="206336869" sldId="2147483308"/>
            <ac:spMk id="28" creationId="{2FA527C1-56AF-F7F5-EE5C-8B5B29093C97}"/>
          </ac:spMkLst>
        </pc:spChg>
        <pc:spChg chg="mod">
          <ac:chgData name="Ankit Vijaywargiya" userId="60694bf9-7811-4b2c-91f9-27b927f05d7b" providerId="ADAL" clId="{1970AAE7-6461-47FD-BFB4-DD77B3793D61}" dt="2023-10-20T09:28:02.481" v="3008"/>
          <ac:spMkLst>
            <pc:docMk/>
            <pc:sldMk cId="206336869" sldId="2147483308"/>
            <ac:spMk id="29" creationId="{19E041A8-BF1D-5AEB-CC60-1E83DFE87E90}"/>
          </ac:spMkLst>
        </pc:spChg>
        <pc:spChg chg="mod">
          <ac:chgData name="Ankit Vijaywargiya" userId="60694bf9-7811-4b2c-91f9-27b927f05d7b" providerId="ADAL" clId="{1970AAE7-6461-47FD-BFB4-DD77B3793D61}" dt="2023-10-20T09:28:02.481" v="3008"/>
          <ac:spMkLst>
            <pc:docMk/>
            <pc:sldMk cId="206336869" sldId="2147483308"/>
            <ac:spMk id="31" creationId="{B22DA950-8017-871A-6770-629745B401AD}"/>
          </ac:spMkLst>
        </pc:spChg>
        <pc:spChg chg="mod">
          <ac:chgData name="Ankit Vijaywargiya" userId="60694bf9-7811-4b2c-91f9-27b927f05d7b" providerId="ADAL" clId="{1970AAE7-6461-47FD-BFB4-DD77B3793D61}" dt="2023-10-20T09:28:02.481" v="3008"/>
          <ac:spMkLst>
            <pc:docMk/>
            <pc:sldMk cId="206336869" sldId="2147483308"/>
            <ac:spMk id="128" creationId="{B705B427-F5D8-370B-B4E9-8DD1B41F1560}"/>
          </ac:spMkLst>
        </pc:spChg>
        <pc:spChg chg="mod">
          <ac:chgData name="Ankit Vijaywargiya" userId="60694bf9-7811-4b2c-91f9-27b927f05d7b" providerId="ADAL" clId="{1970AAE7-6461-47FD-BFB4-DD77B3793D61}" dt="2023-10-20T09:28:02.481" v="3008"/>
          <ac:spMkLst>
            <pc:docMk/>
            <pc:sldMk cId="206336869" sldId="2147483308"/>
            <ac:spMk id="129" creationId="{071A2195-F0A1-181E-DA8B-37D8152880AC}"/>
          </ac:spMkLst>
        </pc:spChg>
        <pc:spChg chg="mod">
          <ac:chgData name="Ankit Vijaywargiya" userId="60694bf9-7811-4b2c-91f9-27b927f05d7b" providerId="ADAL" clId="{1970AAE7-6461-47FD-BFB4-DD77B3793D61}" dt="2023-10-20T09:28:02.481" v="3008"/>
          <ac:spMkLst>
            <pc:docMk/>
            <pc:sldMk cId="206336869" sldId="2147483308"/>
            <ac:spMk id="130" creationId="{6B6265CA-CDCA-75DF-FA00-2B5DE34E2158}"/>
          </ac:spMkLst>
        </pc:spChg>
        <pc:spChg chg="mod">
          <ac:chgData name="Ankit Vijaywargiya" userId="60694bf9-7811-4b2c-91f9-27b927f05d7b" providerId="ADAL" clId="{1970AAE7-6461-47FD-BFB4-DD77B3793D61}" dt="2023-10-20T09:28:02.481" v="3008"/>
          <ac:spMkLst>
            <pc:docMk/>
            <pc:sldMk cId="206336869" sldId="2147483308"/>
            <ac:spMk id="132" creationId="{7035C06F-C38C-28DF-59E0-0EFE35FE1778}"/>
          </ac:spMkLst>
        </pc:spChg>
        <pc:spChg chg="mod">
          <ac:chgData name="Ankit Vijaywargiya" userId="60694bf9-7811-4b2c-91f9-27b927f05d7b" providerId="ADAL" clId="{1970AAE7-6461-47FD-BFB4-DD77B3793D61}" dt="2023-10-20T09:28:02.481" v="3008"/>
          <ac:spMkLst>
            <pc:docMk/>
            <pc:sldMk cId="206336869" sldId="2147483308"/>
            <ac:spMk id="133" creationId="{4482721A-5F3B-6ECA-32F8-C923C6D87C24}"/>
          </ac:spMkLst>
        </pc:spChg>
        <pc:spChg chg="mod">
          <ac:chgData name="Ankit Vijaywargiya" userId="60694bf9-7811-4b2c-91f9-27b927f05d7b" providerId="ADAL" clId="{1970AAE7-6461-47FD-BFB4-DD77B3793D61}" dt="2023-10-20T09:28:02.481" v="3008"/>
          <ac:spMkLst>
            <pc:docMk/>
            <pc:sldMk cId="206336869" sldId="2147483308"/>
            <ac:spMk id="134" creationId="{05E8C636-A8FD-2B8D-C326-2B442E72C3FF}"/>
          </ac:spMkLst>
        </pc:spChg>
        <pc:spChg chg="mod">
          <ac:chgData name="Ankit Vijaywargiya" userId="60694bf9-7811-4b2c-91f9-27b927f05d7b" providerId="ADAL" clId="{1970AAE7-6461-47FD-BFB4-DD77B3793D61}" dt="2023-10-20T09:28:02.481" v="3008"/>
          <ac:spMkLst>
            <pc:docMk/>
            <pc:sldMk cId="206336869" sldId="2147483308"/>
            <ac:spMk id="135" creationId="{1ED90B5A-C225-E707-C9D7-25E36CAA3FE5}"/>
          </ac:spMkLst>
        </pc:spChg>
        <pc:spChg chg="mod">
          <ac:chgData name="Ankit Vijaywargiya" userId="60694bf9-7811-4b2c-91f9-27b927f05d7b" providerId="ADAL" clId="{1970AAE7-6461-47FD-BFB4-DD77B3793D61}" dt="2023-10-20T09:28:02.481" v="3008"/>
          <ac:spMkLst>
            <pc:docMk/>
            <pc:sldMk cId="206336869" sldId="2147483308"/>
            <ac:spMk id="136" creationId="{CE0B7440-87E3-6D68-817D-6E99F5B18D40}"/>
          </ac:spMkLst>
        </pc:spChg>
        <pc:spChg chg="mod">
          <ac:chgData name="Ankit Vijaywargiya" userId="60694bf9-7811-4b2c-91f9-27b927f05d7b" providerId="ADAL" clId="{1970AAE7-6461-47FD-BFB4-DD77B3793D61}" dt="2023-10-20T09:28:02.481" v="3008"/>
          <ac:spMkLst>
            <pc:docMk/>
            <pc:sldMk cId="206336869" sldId="2147483308"/>
            <ac:spMk id="137" creationId="{05334767-5371-517C-A936-98186C1FDC88}"/>
          </ac:spMkLst>
        </pc:spChg>
        <pc:spChg chg="mod">
          <ac:chgData name="Ankit Vijaywargiya" userId="60694bf9-7811-4b2c-91f9-27b927f05d7b" providerId="ADAL" clId="{1970AAE7-6461-47FD-BFB4-DD77B3793D61}" dt="2023-10-20T09:28:02.481" v="3008"/>
          <ac:spMkLst>
            <pc:docMk/>
            <pc:sldMk cId="206336869" sldId="2147483308"/>
            <ac:spMk id="138" creationId="{8D60402D-C818-FF7B-160F-FEAE4FDA93AA}"/>
          </ac:spMkLst>
        </pc:spChg>
        <pc:spChg chg="mod">
          <ac:chgData name="Ankit Vijaywargiya" userId="60694bf9-7811-4b2c-91f9-27b927f05d7b" providerId="ADAL" clId="{1970AAE7-6461-47FD-BFB4-DD77B3793D61}" dt="2023-10-20T09:28:02.481" v="3008"/>
          <ac:spMkLst>
            <pc:docMk/>
            <pc:sldMk cId="206336869" sldId="2147483308"/>
            <ac:spMk id="139" creationId="{D806C471-1791-0F48-8062-591F9C087004}"/>
          </ac:spMkLst>
        </pc:spChg>
        <pc:spChg chg="mod">
          <ac:chgData name="Ankit Vijaywargiya" userId="60694bf9-7811-4b2c-91f9-27b927f05d7b" providerId="ADAL" clId="{1970AAE7-6461-47FD-BFB4-DD77B3793D61}" dt="2023-10-20T09:28:02.481" v="3008"/>
          <ac:spMkLst>
            <pc:docMk/>
            <pc:sldMk cId="206336869" sldId="2147483308"/>
            <ac:spMk id="140" creationId="{4B9CCD19-A16C-C3D1-A3E8-8CF843C32B5A}"/>
          </ac:spMkLst>
        </pc:spChg>
        <pc:spChg chg="mod">
          <ac:chgData name="Ankit Vijaywargiya" userId="60694bf9-7811-4b2c-91f9-27b927f05d7b" providerId="ADAL" clId="{1970AAE7-6461-47FD-BFB4-DD77B3793D61}" dt="2023-10-20T09:28:02.481" v="3008"/>
          <ac:spMkLst>
            <pc:docMk/>
            <pc:sldMk cId="206336869" sldId="2147483308"/>
            <ac:spMk id="141" creationId="{828950C8-E4C8-AFEC-4516-18E7F045A465}"/>
          </ac:spMkLst>
        </pc:spChg>
        <pc:spChg chg="mod">
          <ac:chgData name="Ankit Vijaywargiya" userId="60694bf9-7811-4b2c-91f9-27b927f05d7b" providerId="ADAL" clId="{1970AAE7-6461-47FD-BFB4-DD77B3793D61}" dt="2023-10-20T09:28:02.481" v="3008"/>
          <ac:spMkLst>
            <pc:docMk/>
            <pc:sldMk cId="206336869" sldId="2147483308"/>
            <ac:spMk id="142" creationId="{CFD26BB7-3301-9A9D-D626-559942346B32}"/>
          </ac:spMkLst>
        </pc:spChg>
        <pc:spChg chg="mod">
          <ac:chgData name="Ankit Vijaywargiya" userId="60694bf9-7811-4b2c-91f9-27b927f05d7b" providerId="ADAL" clId="{1970AAE7-6461-47FD-BFB4-DD77B3793D61}" dt="2023-10-20T09:28:02.481" v="3008"/>
          <ac:spMkLst>
            <pc:docMk/>
            <pc:sldMk cId="206336869" sldId="2147483308"/>
            <ac:spMk id="194" creationId="{11255D18-0A1F-063A-AEB1-749BCD0DBBF6}"/>
          </ac:spMkLst>
        </pc:spChg>
        <pc:spChg chg="mod">
          <ac:chgData name="Ankit Vijaywargiya" userId="60694bf9-7811-4b2c-91f9-27b927f05d7b" providerId="ADAL" clId="{1970AAE7-6461-47FD-BFB4-DD77B3793D61}" dt="2023-10-20T09:28:02.481" v="3008"/>
          <ac:spMkLst>
            <pc:docMk/>
            <pc:sldMk cId="206336869" sldId="2147483308"/>
            <ac:spMk id="195" creationId="{8A801459-DBDE-71F0-B4A1-A256F6B65F27}"/>
          </ac:spMkLst>
        </pc:spChg>
        <pc:spChg chg="mod">
          <ac:chgData name="Ankit Vijaywargiya" userId="60694bf9-7811-4b2c-91f9-27b927f05d7b" providerId="ADAL" clId="{1970AAE7-6461-47FD-BFB4-DD77B3793D61}" dt="2023-10-20T09:28:02.481" v="3008"/>
          <ac:spMkLst>
            <pc:docMk/>
            <pc:sldMk cId="206336869" sldId="2147483308"/>
            <ac:spMk id="196" creationId="{EB4638DB-EABE-098D-211F-14ED452845E3}"/>
          </ac:spMkLst>
        </pc:spChg>
        <pc:spChg chg="mod">
          <ac:chgData name="Ankit Vijaywargiya" userId="60694bf9-7811-4b2c-91f9-27b927f05d7b" providerId="ADAL" clId="{1970AAE7-6461-47FD-BFB4-DD77B3793D61}" dt="2023-10-20T09:28:02.481" v="3008"/>
          <ac:spMkLst>
            <pc:docMk/>
            <pc:sldMk cId="206336869" sldId="2147483308"/>
            <ac:spMk id="197" creationId="{058D2806-13AD-3358-65AF-99FDE71447F5}"/>
          </ac:spMkLst>
        </pc:spChg>
        <pc:spChg chg="mod">
          <ac:chgData name="Ankit Vijaywargiya" userId="60694bf9-7811-4b2c-91f9-27b927f05d7b" providerId="ADAL" clId="{1970AAE7-6461-47FD-BFB4-DD77B3793D61}" dt="2023-10-20T09:28:02.481" v="3008"/>
          <ac:spMkLst>
            <pc:docMk/>
            <pc:sldMk cId="206336869" sldId="2147483308"/>
            <ac:spMk id="198" creationId="{1806C66F-B25E-4293-DFFD-460073721005}"/>
          </ac:spMkLst>
        </pc:spChg>
        <pc:spChg chg="mod">
          <ac:chgData name="Ankit Vijaywargiya" userId="60694bf9-7811-4b2c-91f9-27b927f05d7b" providerId="ADAL" clId="{1970AAE7-6461-47FD-BFB4-DD77B3793D61}" dt="2023-10-20T09:28:02.481" v="3008"/>
          <ac:spMkLst>
            <pc:docMk/>
            <pc:sldMk cId="206336869" sldId="2147483308"/>
            <ac:spMk id="199" creationId="{C6FB05E0-2167-615F-F44B-389B4B3B0C07}"/>
          </ac:spMkLst>
        </pc:spChg>
        <pc:spChg chg="mod">
          <ac:chgData name="Ankit Vijaywargiya" userId="60694bf9-7811-4b2c-91f9-27b927f05d7b" providerId="ADAL" clId="{1970AAE7-6461-47FD-BFB4-DD77B3793D61}" dt="2023-10-20T09:28:02.481" v="3008"/>
          <ac:spMkLst>
            <pc:docMk/>
            <pc:sldMk cId="206336869" sldId="2147483308"/>
            <ac:spMk id="200" creationId="{E0647394-F4D2-3602-1724-CA36C5AA1068}"/>
          </ac:spMkLst>
        </pc:spChg>
        <pc:spChg chg="add mod">
          <ac:chgData name="Ankit Vijaywargiya" userId="60694bf9-7811-4b2c-91f9-27b927f05d7b" providerId="ADAL" clId="{1970AAE7-6461-47FD-BFB4-DD77B3793D61}" dt="2023-10-20T09:28:02.481" v="3008"/>
          <ac:spMkLst>
            <pc:docMk/>
            <pc:sldMk cId="206336869" sldId="2147483308"/>
            <ac:spMk id="203" creationId="{5D41C0A9-8ED4-C430-429F-2F441F16B138}"/>
          </ac:spMkLst>
        </pc:spChg>
        <pc:spChg chg="add mod">
          <ac:chgData name="Ankit Vijaywargiya" userId="60694bf9-7811-4b2c-91f9-27b927f05d7b" providerId="ADAL" clId="{1970AAE7-6461-47FD-BFB4-DD77B3793D61}" dt="2023-10-20T09:28:23.552" v="3009"/>
          <ac:spMkLst>
            <pc:docMk/>
            <pc:sldMk cId="206336869" sldId="2147483308"/>
            <ac:spMk id="207" creationId="{E805BCCB-2DF4-4A2B-C7C9-28358BCDFF6A}"/>
          </ac:spMkLst>
        </pc:spChg>
        <pc:spChg chg="add mod">
          <ac:chgData name="Ankit Vijaywargiya" userId="60694bf9-7811-4b2c-91f9-27b927f05d7b" providerId="ADAL" clId="{1970AAE7-6461-47FD-BFB4-DD77B3793D61}" dt="2023-10-20T09:28:23.552" v="3009"/>
          <ac:spMkLst>
            <pc:docMk/>
            <pc:sldMk cId="206336869" sldId="2147483308"/>
            <ac:spMk id="209" creationId="{A3653ADC-4AC5-48BC-363B-613242F28767}"/>
          </ac:spMkLst>
        </pc:spChg>
        <pc:grpChg chg="add mod">
          <ac:chgData name="Ankit Vijaywargiya" userId="60694bf9-7811-4b2c-91f9-27b927f05d7b" providerId="ADAL" clId="{1970AAE7-6461-47FD-BFB4-DD77B3793D61}" dt="2023-10-20T09:28:02.481" v="3008"/>
          <ac:grpSpMkLst>
            <pc:docMk/>
            <pc:sldMk cId="206336869" sldId="2147483308"/>
            <ac:grpSpMk id="2" creationId="{B759ED36-1BF9-34B7-DB6E-A81880E9554D}"/>
          </ac:grpSpMkLst>
        </pc:grpChg>
        <pc:grpChg chg="del">
          <ac:chgData name="Ankit Vijaywargiya" userId="60694bf9-7811-4b2c-91f9-27b927f05d7b" providerId="ADAL" clId="{1970AAE7-6461-47FD-BFB4-DD77B3793D61}" dt="2023-10-20T09:27:41.287" v="3007" actId="478"/>
          <ac:grpSpMkLst>
            <pc:docMk/>
            <pc:sldMk cId="206336869" sldId="2147483308"/>
            <ac:grpSpMk id="143" creationId="{8EC392CC-3B41-A8CB-4BEE-38DA69E045C2}"/>
          </ac:grpSpMkLst>
        </pc:grpChg>
        <pc:picChg chg="mod">
          <ac:chgData name="Ankit Vijaywargiya" userId="60694bf9-7811-4b2c-91f9-27b927f05d7b" providerId="ADAL" clId="{1970AAE7-6461-47FD-BFB4-DD77B3793D61}" dt="2023-10-20T09:28:02.481" v="3008"/>
          <ac:picMkLst>
            <pc:docMk/>
            <pc:sldMk cId="206336869" sldId="2147483308"/>
            <ac:picMk id="5" creationId="{37D297FF-BEF2-7032-59C5-DD208C42D7D8}"/>
          </ac:picMkLst>
        </pc:picChg>
        <pc:picChg chg="mod">
          <ac:chgData name="Ankit Vijaywargiya" userId="60694bf9-7811-4b2c-91f9-27b927f05d7b" providerId="ADAL" clId="{1970AAE7-6461-47FD-BFB4-DD77B3793D61}" dt="2023-10-20T09:28:02.481" v="3008"/>
          <ac:picMkLst>
            <pc:docMk/>
            <pc:sldMk cId="206336869" sldId="2147483308"/>
            <ac:picMk id="6" creationId="{094D2C95-7C4E-1607-BC06-9825EE9E8D7A}"/>
          </ac:picMkLst>
        </pc:picChg>
        <pc:cxnChg chg="mod">
          <ac:chgData name="Ankit Vijaywargiya" userId="60694bf9-7811-4b2c-91f9-27b927f05d7b" providerId="ADAL" clId="{1970AAE7-6461-47FD-BFB4-DD77B3793D61}" dt="2023-10-20T09:28:02.481" v="3008"/>
          <ac:cxnSpMkLst>
            <pc:docMk/>
            <pc:sldMk cId="206336869" sldId="2147483308"/>
            <ac:cxnSpMk id="22" creationId="{A537EC0F-437E-95BF-FD6A-AB7303E063FA}"/>
          </ac:cxnSpMkLst>
        </pc:cxnChg>
        <pc:cxnChg chg="mod">
          <ac:chgData name="Ankit Vijaywargiya" userId="60694bf9-7811-4b2c-91f9-27b927f05d7b" providerId="ADAL" clId="{1970AAE7-6461-47FD-BFB4-DD77B3793D61}" dt="2023-10-20T09:28:02.481" v="3008"/>
          <ac:cxnSpMkLst>
            <pc:docMk/>
            <pc:sldMk cId="206336869" sldId="2147483308"/>
            <ac:cxnSpMk id="23" creationId="{E7BACCE8-E12D-1E56-DC1D-08759B2A06D8}"/>
          </ac:cxnSpMkLst>
        </pc:cxnChg>
        <pc:cxnChg chg="mod">
          <ac:chgData name="Ankit Vijaywargiya" userId="60694bf9-7811-4b2c-91f9-27b927f05d7b" providerId="ADAL" clId="{1970AAE7-6461-47FD-BFB4-DD77B3793D61}" dt="2023-10-20T09:28:02.481" v="3008"/>
          <ac:cxnSpMkLst>
            <pc:docMk/>
            <pc:sldMk cId="206336869" sldId="2147483308"/>
            <ac:cxnSpMk id="24" creationId="{32858DD7-997D-717D-3103-B8A5D54AE5A6}"/>
          </ac:cxnSpMkLst>
        </pc:cxnChg>
        <pc:cxnChg chg="mod">
          <ac:chgData name="Ankit Vijaywargiya" userId="60694bf9-7811-4b2c-91f9-27b927f05d7b" providerId="ADAL" clId="{1970AAE7-6461-47FD-BFB4-DD77B3793D61}" dt="2023-10-20T09:28:02.481" v="3008"/>
          <ac:cxnSpMkLst>
            <pc:docMk/>
            <pc:sldMk cId="206336869" sldId="2147483308"/>
            <ac:cxnSpMk id="30" creationId="{25F2E0B8-1BC2-5449-F0BE-4681029CA945}"/>
          </ac:cxnSpMkLst>
        </pc:cxnChg>
        <pc:cxnChg chg="mod">
          <ac:chgData name="Ankit Vijaywargiya" userId="60694bf9-7811-4b2c-91f9-27b927f05d7b" providerId="ADAL" clId="{1970AAE7-6461-47FD-BFB4-DD77B3793D61}" dt="2023-10-20T09:28:02.481" v="3008"/>
          <ac:cxnSpMkLst>
            <pc:docMk/>
            <pc:sldMk cId="206336869" sldId="2147483308"/>
            <ac:cxnSpMk id="131" creationId="{EF8F9B1E-CA12-96A3-3853-194E4F6DB152}"/>
          </ac:cxnSpMkLst>
        </pc:cxnChg>
        <pc:cxnChg chg="add mod">
          <ac:chgData name="Ankit Vijaywargiya" userId="60694bf9-7811-4b2c-91f9-27b927f05d7b" providerId="ADAL" clId="{1970AAE7-6461-47FD-BFB4-DD77B3793D61}" dt="2023-10-20T09:28:02.481" v="3008"/>
          <ac:cxnSpMkLst>
            <pc:docMk/>
            <pc:sldMk cId="206336869" sldId="2147483308"/>
            <ac:cxnSpMk id="201" creationId="{A69137BC-BDC7-452C-3DB4-D78F324F8560}"/>
          </ac:cxnSpMkLst>
        </pc:cxnChg>
        <pc:cxnChg chg="add mod">
          <ac:chgData name="Ankit Vijaywargiya" userId="60694bf9-7811-4b2c-91f9-27b927f05d7b" providerId="ADAL" clId="{1970AAE7-6461-47FD-BFB4-DD77B3793D61}" dt="2023-10-20T09:28:02.481" v="3008"/>
          <ac:cxnSpMkLst>
            <pc:docMk/>
            <pc:sldMk cId="206336869" sldId="2147483308"/>
            <ac:cxnSpMk id="202" creationId="{7E0F3E9B-47BC-5B9B-C8E6-919032558814}"/>
          </ac:cxnSpMkLst>
        </pc:cxnChg>
        <pc:cxnChg chg="add mod">
          <ac:chgData name="Ankit Vijaywargiya" userId="60694bf9-7811-4b2c-91f9-27b927f05d7b" providerId="ADAL" clId="{1970AAE7-6461-47FD-BFB4-DD77B3793D61}" dt="2023-10-20T09:28:02.481" v="3008"/>
          <ac:cxnSpMkLst>
            <pc:docMk/>
            <pc:sldMk cId="206336869" sldId="2147483308"/>
            <ac:cxnSpMk id="204" creationId="{10CA65BC-463E-1876-DB46-6AEC3B52FA6F}"/>
          </ac:cxnSpMkLst>
        </pc:cxnChg>
        <pc:cxnChg chg="add mod">
          <ac:chgData name="Ankit Vijaywargiya" userId="60694bf9-7811-4b2c-91f9-27b927f05d7b" providerId="ADAL" clId="{1970AAE7-6461-47FD-BFB4-DD77B3793D61}" dt="2023-10-20T09:28:02.481" v="3008"/>
          <ac:cxnSpMkLst>
            <pc:docMk/>
            <pc:sldMk cId="206336869" sldId="2147483308"/>
            <ac:cxnSpMk id="205" creationId="{6B00F9CF-01AA-A072-778C-04BBED570C21}"/>
          </ac:cxnSpMkLst>
        </pc:cxnChg>
        <pc:cxnChg chg="add mod">
          <ac:chgData name="Ankit Vijaywargiya" userId="60694bf9-7811-4b2c-91f9-27b927f05d7b" providerId="ADAL" clId="{1970AAE7-6461-47FD-BFB4-DD77B3793D61}" dt="2023-10-20T09:28:02.481" v="3008"/>
          <ac:cxnSpMkLst>
            <pc:docMk/>
            <pc:sldMk cId="206336869" sldId="2147483308"/>
            <ac:cxnSpMk id="206" creationId="{B4B93594-EF47-69CB-D728-B99FB6910259}"/>
          </ac:cxnSpMkLst>
        </pc:cxnChg>
        <pc:cxnChg chg="add mod">
          <ac:chgData name="Ankit Vijaywargiya" userId="60694bf9-7811-4b2c-91f9-27b927f05d7b" providerId="ADAL" clId="{1970AAE7-6461-47FD-BFB4-DD77B3793D61}" dt="2023-10-20T09:28:23.552" v="3009"/>
          <ac:cxnSpMkLst>
            <pc:docMk/>
            <pc:sldMk cId="206336869" sldId="2147483308"/>
            <ac:cxnSpMk id="208" creationId="{888EAF5D-757E-CD6B-4F66-43C2845784A8}"/>
          </ac:cxnSpMkLst>
        </pc:cxnChg>
      </pc:sldChg>
      <pc:sldChg chg="modSp add mod">
        <pc:chgData name="Ankit Vijaywargiya" userId="60694bf9-7811-4b2c-91f9-27b927f05d7b" providerId="ADAL" clId="{1970AAE7-6461-47FD-BFB4-DD77B3793D61}" dt="2023-10-20T09:40:25.174" v="3020" actId="207"/>
        <pc:sldMkLst>
          <pc:docMk/>
          <pc:sldMk cId="2109475346" sldId="2147483309"/>
        </pc:sldMkLst>
        <pc:spChg chg="mod">
          <ac:chgData name="Ankit Vijaywargiya" userId="60694bf9-7811-4b2c-91f9-27b927f05d7b" providerId="ADAL" clId="{1970AAE7-6461-47FD-BFB4-DD77B3793D61}" dt="2023-10-20T09:40:25.174" v="3020" actId="207"/>
          <ac:spMkLst>
            <pc:docMk/>
            <pc:sldMk cId="2109475346" sldId="2147483309"/>
            <ac:spMk id="3" creationId="{110A9D5F-293F-3FBD-57A3-3EA61D51130E}"/>
          </ac:spMkLst>
        </pc:spChg>
      </pc:sldChg>
      <pc:sldChg chg="modSp mod">
        <pc:chgData name="Ankit Vijaywargiya" userId="60694bf9-7811-4b2c-91f9-27b927f05d7b" providerId="ADAL" clId="{1970AAE7-6461-47FD-BFB4-DD77B3793D61}" dt="2023-10-25T06:48:39.462" v="3207" actId="1076"/>
        <pc:sldMkLst>
          <pc:docMk/>
          <pc:sldMk cId="1160002101" sldId="2147483311"/>
        </pc:sldMkLst>
        <pc:picChg chg="mod">
          <ac:chgData name="Ankit Vijaywargiya" userId="60694bf9-7811-4b2c-91f9-27b927f05d7b" providerId="ADAL" clId="{1970AAE7-6461-47FD-BFB4-DD77B3793D61}" dt="2023-10-25T06:48:39.462" v="3207" actId="1076"/>
          <ac:picMkLst>
            <pc:docMk/>
            <pc:sldMk cId="1160002101" sldId="2147483311"/>
            <ac:picMk id="9" creationId="{1515851B-F7C5-F118-50A3-7BA20E8A3D79}"/>
          </ac:picMkLst>
        </pc:picChg>
      </pc:sldChg>
      <pc:sldChg chg="addSp modSp new mod">
        <pc:chgData name="Ankit Vijaywargiya" userId="60694bf9-7811-4b2c-91f9-27b927f05d7b" providerId="ADAL" clId="{1970AAE7-6461-47FD-BFB4-DD77B3793D61}" dt="2023-10-23T04:18:46.689" v="3204" actId="1038"/>
        <pc:sldMkLst>
          <pc:docMk/>
          <pc:sldMk cId="2725025391" sldId="2147483312"/>
        </pc:sldMkLst>
        <pc:spChg chg="add mod">
          <ac:chgData name="Ankit Vijaywargiya" userId="60694bf9-7811-4b2c-91f9-27b927f05d7b" providerId="ADAL" clId="{1970AAE7-6461-47FD-BFB4-DD77B3793D61}" dt="2023-10-23T04:18:46.689" v="3204" actId="1038"/>
          <ac:spMkLst>
            <pc:docMk/>
            <pc:sldMk cId="2725025391" sldId="2147483312"/>
            <ac:spMk id="2" creationId="{C456DAB6-E611-E389-C76F-74D463868FAD}"/>
          </ac:spMkLst>
        </pc:spChg>
        <pc:spChg chg="mod">
          <ac:chgData name="Ankit Vijaywargiya" userId="60694bf9-7811-4b2c-91f9-27b927f05d7b" providerId="ADAL" clId="{1970AAE7-6461-47FD-BFB4-DD77B3793D61}" dt="2023-10-23T04:17:37.017" v="3195"/>
          <ac:spMkLst>
            <pc:docMk/>
            <pc:sldMk cId="2725025391" sldId="2147483312"/>
            <ac:spMk id="4" creationId="{C5873E9C-7538-6C74-3576-522AA8A6220D}"/>
          </ac:spMkLst>
        </pc:spChg>
        <pc:spChg chg="mod">
          <ac:chgData name="Ankit Vijaywargiya" userId="60694bf9-7811-4b2c-91f9-27b927f05d7b" providerId="ADAL" clId="{1970AAE7-6461-47FD-BFB4-DD77B3793D61}" dt="2023-10-23T04:17:37.017" v="3195"/>
          <ac:spMkLst>
            <pc:docMk/>
            <pc:sldMk cId="2725025391" sldId="2147483312"/>
            <ac:spMk id="7" creationId="{69C4AC51-A7FB-0F3B-8C68-5580139D2378}"/>
          </ac:spMkLst>
        </pc:spChg>
        <pc:spChg chg="mod">
          <ac:chgData name="Ankit Vijaywargiya" userId="60694bf9-7811-4b2c-91f9-27b927f05d7b" providerId="ADAL" clId="{1970AAE7-6461-47FD-BFB4-DD77B3793D61}" dt="2023-10-23T04:17:37.017" v="3195"/>
          <ac:spMkLst>
            <pc:docMk/>
            <pc:sldMk cId="2725025391" sldId="2147483312"/>
            <ac:spMk id="8" creationId="{13CF886C-53D4-C7A5-67D6-020995EF23D7}"/>
          </ac:spMkLst>
        </pc:spChg>
        <pc:spChg chg="mod">
          <ac:chgData name="Ankit Vijaywargiya" userId="60694bf9-7811-4b2c-91f9-27b927f05d7b" providerId="ADAL" clId="{1970AAE7-6461-47FD-BFB4-DD77B3793D61}" dt="2023-10-23T04:17:37.017" v="3195"/>
          <ac:spMkLst>
            <pc:docMk/>
            <pc:sldMk cId="2725025391" sldId="2147483312"/>
            <ac:spMk id="9" creationId="{217BF960-C440-F8FF-0085-889EA7328C86}"/>
          </ac:spMkLst>
        </pc:spChg>
        <pc:spChg chg="mod">
          <ac:chgData name="Ankit Vijaywargiya" userId="60694bf9-7811-4b2c-91f9-27b927f05d7b" providerId="ADAL" clId="{1970AAE7-6461-47FD-BFB4-DD77B3793D61}" dt="2023-10-23T04:17:37.017" v="3195"/>
          <ac:spMkLst>
            <pc:docMk/>
            <pc:sldMk cId="2725025391" sldId="2147483312"/>
            <ac:spMk id="10" creationId="{20D9E19D-3F44-8825-E2E5-4B1E7A7C8709}"/>
          </ac:spMkLst>
        </pc:spChg>
        <pc:spChg chg="mod">
          <ac:chgData name="Ankit Vijaywargiya" userId="60694bf9-7811-4b2c-91f9-27b927f05d7b" providerId="ADAL" clId="{1970AAE7-6461-47FD-BFB4-DD77B3793D61}" dt="2023-10-23T04:17:37.017" v="3195"/>
          <ac:spMkLst>
            <pc:docMk/>
            <pc:sldMk cId="2725025391" sldId="2147483312"/>
            <ac:spMk id="11" creationId="{1D92B723-EF03-AF18-8893-9B70B6A4DC55}"/>
          </ac:spMkLst>
        </pc:spChg>
        <pc:spChg chg="mod">
          <ac:chgData name="Ankit Vijaywargiya" userId="60694bf9-7811-4b2c-91f9-27b927f05d7b" providerId="ADAL" clId="{1970AAE7-6461-47FD-BFB4-DD77B3793D61}" dt="2023-10-23T04:17:37.017" v="3195"/>
          <ac:spMkLst>
            <pc:docMk/>
            <pc:sldMk cId="2725025391" sldId="2147483312"/>
            <ac:spMk id="12" creationId="{1F75A39A-B321-4BF8-87B0-425A9D732972}"/>
          </ac:spMkLst>
        </pc:spChg>
        <pc:spChg chg="mod">
          <ac:chgData name="Ankit Vijaywargiya" userId="60694bf9-7811-4b2c-91f9-27b927f05d7b" providerId="ADAL" clId="{1970AAE7-6461-47FD-BFB4-DD77B3793D61}" dt="2023-10-23T04:17:37.017" v="3195"/>
          <ac:spMkLst>
            <pc:docMk/>
            <pc:sldMk cId="2725025391" sldId="2147483312"/>
            <ac:spMk id="13" creationId="{C2CA4AC3-E5BE-F91E-D660-F8F05C9BA281}"/>
          </ac:spMkLst>
        </pc:spChg>
        <pc:spChg chg="mod">
          <ac:chgData name="Ankit Vijaywargiya" userId="60694bf9-7811-4b2c-91f9-27b927f05d7b" providerId="ADAL" clId="{1970AAE7-6461-47FD-BFB4-DD77B3793D61}" dt="2023-10-23T04:17:37.017" v="3195"/>
          <ac:spMkLst>
            <pc:docMk/>
            <pc:sldMk cId="2725025391" sldId="2147483312"/>
            <ac:spMk id="14" creationId="{DFA20464-B990-F6B6-1716-F15C574F523E}"/>
          </ac:spMkLst>
        </pc:spChg>
        <pc:spChg chg="mod">
          <ac:chgData name="Ankit Vijaywargiya" userId="60694bf9-7811-4b2c-91f9-27b927f05d7b" providerId="ADAL" clId="{1970AAE7-6461-47FD-BFB4-DD77B3793D61}" dt="2023-10-23T04:17:37.017" v="3195"/>
          <ac:spMkLst>
            <pc:docMk/>
            <pc:sldMk cId="2725025391" sldId="2147483312"/>
            <ac:spMk id="15" creationId="{75ACF9D6-8A46-211D-7EF2-4ECDFC376064}"/>
          </ac:spMkLst>
        </pc:spChg>
        <pc:spChg chg="mod">
          <ac:chgData name="Ankit Vijaywargiya" userId="60694bf9-7811-4b2c-91f9-27b927f05d7b" providerId="ADAL" clId="{1970AAE7-6461-47FD-BFB4-DD77B3793D61}" dt="2023-10-23T04:17:37.017" v="3195"/>
          <ac:spMkLst>
            <pc:docMk/>
            <pc:sldMk cId="2725025391" sldId="2147483312"/>
            <ac:spMk id="16" creationId="{6903C362-8817-18C6-CE2B-2F049C8B0160}"/>
          </ac:spMkLst>
        </pc:spChg>
        <pc:spChg chg="mod">
          <ac:chgData name="Ankit Vijaywargiya" userId="60694bf9-7811-4b2c-91f9-27b927f05d7b" providerId="ADAL" clId="{1970AAE7-6461-47FD-BFB4-DD77B3793D61}" dt="2023-10-23T04:17:37.017" v="3195"/>
          <ac:spMkLst>
            <pc:docMk/>
            <pc:sldMk cId="2725025391" sldId="2147483312"/>
            <ac:spMk id="17" creationId="{2D3CD62A-13B0-C3AE-7665-8E48862DA773}"/>
          </ac:spMkLst>
        </pc:spChg>
        <pc:spChg chg="mod">
          <ac:chgData name="Ankit Vijaywargiya" userId="60694bf9-7811-4b2c-91f9-27b927f05d7b" providerId="ADAL" clId="{1970AAE7-6461-47FD-BFB4-DD77B3793D61}" dt="2023-10-23T04:17:37.017" v="3195"/>
          <ac:spMkLst>
            <pc:docMk/>
            <pc:sldMk cId="2725025391" sldId="2147483312"/>
            <ac:spMk id="18" creationId="{2E9C290B-B8A2-AA11-8DAE-263577C00F99}"/>
          </ac:spMkLst>
        </pc:spChg>
        <pc:spChg chg="mod">
          <ac:chgData name="Ankit Vijaywargiya" userId="60694bf9-7811-4b2c-91f9-27b927f05d7b" providerId="ADAL" clId="{1970AAE7-6461-47FD-BFB4-DD77B3793D61}" dt="2023-10-23T04:17:37.017" v="3195"/>
          <ac:spMkLst>
            <pc:docMk/>
            <pc:sldMk cId="2725025391" sldId="2147483312"/>
            <ac:spMk id="19" creationId="{C863B289-9071-6B6F-5A68-64920C23D8FD}"/>
          </ac:spMkLst>
        </pc:spChg>
        <pc:spChg chg="mod">
          <ac:chgData name="Ankit Vijaywargiya" userId="60694bf9-7811-4b2c-91f9-27b927f05d7b" providerId="ADAL" clId="{1970AAE7-6461-47FD-BFB4-DD77B3793D61}" dt="2023-10-23T04:17:37.017" v="3195"/>
          <ac:spMkLst>
            <pc:docMk/>
            <pc:sldMk cId="2725025391" sldId="2147483312"/>
            <ac:spMk id="20" creationId="{83D5113A-A490-337C-CB8F-07FC50DFB858}"/>
          </ac:spMkLst>
        </pc:spChg>
        <pc:spChg chg="mod">
          <ac:chgData name="Ankit Vijaywargiya" userId="60694bf9-7811-4b2c-91f9-27b927f05d7b" providerId="ADAL" clId="{1970AAE7-6461-47FD-BFB4-DD77B3793D61}" dt="2023-10-23T04:17:37.017" v="3195"/>
          <ac:spMkLst>
            <pc:docMk/>
            <pc:sldMk cId="2725025391" sldId="2147483312"/>
            <ac:spMk id="21" creationId="{5BF09C02-C00A-9DFD-A43C-091F024F6B62}"/>
          </ac:spMkLst>
        </pc:spChg>
        <pc:spChg chg="mod">
          <ac:chgData name="Ankit Vijaywargiya" userId="60694bf9-7811-4b2c-91f9-27b927f05d7b" providerId="ADAL" clId="{1970AAE7-6461-47FD-BFB4-DD77B3793D61}" dt="2023-10-23T04:17:37.017" v="3195"/>
          <ac:spMkLst>
            <pc:docMk/>
            <pc:sldMk cId="2725025391" sldId="2147483312"/>
            <ac:spMk id="25" creationId="{606DAF2A-E6F0-A594-5188-6C01A9544B8A}"/>
          </ac:spMkLst>
        </pc:spChg>
        <pc:spChg chg="mod">
          <ac:chgData name="Ankit Vijaywargiya" userId="60694bf9-7811-4b2c-91f9-27b927f05d7b" providerId="ADAL" clId="{1970AAE7-6461-47FD-BFB4-DD77B3793D61}" dt="2023-10-23T04:17:37.017" v="3195"/>
          <ac:spMkLst>
            <pc:docMk/>
            <pc:sldMk cId="2725025391" sldId="2147483312"/>
            <ac:spMk id="26" creationId="{DA2F481F-CCC5-81B3-2EFE-E78054D36F8A}"/>
          </ac:spMkLst>
        </pc:spChg>
        <pc:spChg chg="mod">
          <ac:chgData name="Ankit Vijaywargiya" userId="60694bf9-7811-4b2c-91f9-27b927f05d7b" providerId="ADAL" clId="{1970AAE7-6461-47FD-BFB4-DD77B3793D61}" dt="2023-10-23T04:17:37.017" v="3195"/>
          <ac:spMkLst>
            <pc:docMk/>
            <pc:sldMk cId="2725025391" sldId="2147483312"/>
            <ac:spMk id="27" creationId="{B70CFD66-7079-CC8E-9446-BCFFA44830BD}"/>
          </ac:spMkLst>
        </pc:spChg>
        <pc:spChg chg="mod">
          <ac:chgData name="Ankit Vijaywargiya" userId="60694bf9-7811-4b2c-91f9-27b927f05d7b" providerId="ADAL" clId="{1970AAE7-6461-47FD-BFB4-DD77B3793D61}" dt="2023-10-23T04:17:37.017" v="3195"/>
          <ac:spMkLst>
            <pc:docMk/>
            <pc:sldMk cId="2725025391" sldId="2147483312"/>
            <ac:spMk id="28" creationId="{461AB580-86B6-B2EE-5B5E-1ADC38FBA29A}"/>
          </ac:spMkLst>
        </pc:spChg>
        <pc:spChg chg="mod">
          <ac:chgData name="Ankit Vijaywargiya" userId="60694bf9-7811-4b2c-91f9-27b927f05d7b" providerId="ADAL" clId="{1970AAE7-6461-47FD-BFB4-DD77B3793D61}" dt="2023-10-23T04:17:37.017" v="3195"/>
          <ac:spMkLst>
            <pc:docMk/>
            <pc:sldMk cId="2725025391" sldId="2147483312"/>
            <ac:spMk id="29" creationId="{D20CF807-7FEA-1351-24A0-9469EF1B4742}"/>
          </ac:spMkLst>
        </pc:spChg>
        <pc:spChg chg="mod">
          <ac:chgData name="Ankit Vijaywargiya" userId="60694bf9-7811-4b2c-91f9-27b927f05d7b" providerId="ADAL" clId="{1970AAE7-6461-47FD-BFB4-DD77B3793D61}" dt="2023-10-23T04:17:37.017" v="3195"/>
          <ac:spMkLst>
            <pc:docMk/>
            <pc:sldMk cId="2725025391" sldId="2147483312"/>
            <ac:spMk id="31" creationId="{A1E38F1F-0117-CB67-599C-379B97343AAC}"/>
          </ac:spMkLst>
        </pc:spChg>
        <pc:spChg chg="mod">
          <ac:chgData name="Ankit Vijaywargiya" userId="60694bf9-7811-4b2c-91f9-27b927f05d7b" providerId="ADAL" clId="{1970AAE7-6461-47FD-BFB4-DD77B3793D61}" dt="2023-10-23T04:17:37.017" v="3195"/>
          <ac:spMkLst>
            <pc:docMk/>
            <pc:sldMk cId="2725025391" sldId="2147483312"/>
            <ac:spMk id="32" creationId="{6A0E1CDA-E269-BB38-E6C0-C87B5B7748D1}"/>
          </ac:spMkLst>
        </pc:spChg>
        <pc:spChg chg="mod">
          <ac:chgData name="Ankit Vijaywargiya" userId="60694bf9-7811-4b2c-91f9-27b927f05d7b" providerId="ADAL" clId="{1970AAE7-6461-47FD-BFB4-DD77B3793D61}" dt="2023-10-23T04:17:37.017" v="3195"/>
          <ac:spMkLst>
            <pc:docMk/>
            <pc:sldMk cId="2725025391" sldId="2147483312"/>
            <ac:spMk id="33" creationId="{C89B1D65-FE4B-DA5D-6A3F-E3F4134C4A04}"/>
          </ac:spMkLst>
        </pc:spChg>
        <pc:spChg chg="mod">
          <ac:chgData name="Ankit Vijaywargiya" userId="60694bf9-7811-4b2c-91f9-27b927f05d7b" providerId="ADAL" clId="{1970AAE7-6461-47FD-BFB4-DD77B3793D61}" dt="2023-10-23T04:17:37.017" v="3195"/>
          <ac:spMkLst>
            <pc:docMk/>
            <pc:sldMk cId="2725025391" sldId="2147483312"/>
            <ac:spMk id="34" creationId="{F3F11E53-258B-4818-E421-1180C8C28B07}"/>
          </ac:spMkLst>
        </pc:spChg>
        <pc:spChg chg="mod">
          <ac:chgData name="Ankit Vijaywargiya" userId="60694bf9-7811-4b2c-91f9-27b927f05d7b" providerId="ADAL" clId="{1970AAE7-6461-47FD-BFB4-DD77B3793D61}" dt="2023-10-23T04:17:37.017" v="3195"/>
          <ac:spMkLst>
            <pc:docMk/>
            <pc:sldMk cId="2725025391" sldId="2147483312"/>
            <ac:spMk id="36" creationId="{545CF1E1-C7EE-E55F-9D61-A63F5088D9D4}"/>
          </ac:spMkLst>
        </pc:spChg>
        <pc:spChg chg="mod">
          <ac:chgData name="Ankit Vijaywargiya" userId="60694bf9-7811-4b2c-91f9-27b927f05d7b" providerId="ADAL" clId="{1970AAE7-6461-47FD-BFB4-DD77B3793D61}" dt="2023-10-23T04:17:37.017" v="3195"/>
          <ac:spMkLst>
            <pc:docMk/>
            <pc:sldMk cId="2725025391" sldId="2147483312"/>
            <ac:spMk id="37" creationId="{B07945C2-9B13-0D73-7A9D-CFC860D79BEE}"/>
          </ac:spMkLst>
        </pc:spChg>
        <pc:spChg chg="mod">
          <ac:chgData name="Ankit Vijaywargiya" userId="60694bf9-7811-4b2c-91f9-27b927f05d7b" providerId="ADAL" clId="{1970AAE7-6461-47FD-BFB4-DD77B3793D61}" dt="2023-10-23T04:17:37.017" v="3195"/>
          <ac:spMkLst>
            <pc:docMk/>
            <pc:sldMk cId="2725025391" sldId="2147483312"/>
            <ac:spMk id="38" creationId="{B96389FC-9B69-3870-D760-A4591D21B4C3}"/>
          </ac:spMkLst>
        </pc:spChg>
        <pc:spChg chg="mod">
          <ac:chgData name="Ankit Vijaywargiya" userId="60694bf9-7811-4b2c-91f9-27b927f05d7b" providerId="ADAL" clId="{1970AAE7-6461-47FD-BFB4-DD77B3793D61}" dt="2023-10-23T04:17:37.017" v="3195"/>
          <ac:spMkLst>
            <pc:docMk/>
            <pc:sldMk cId="2725025391" sldId="2147483312"/>
            <ac:spMk id="39" creationId="{5A257165-DCF3-4559-0C50-9DF57D5CB3B3}"/>
          </ac:spMkLst>
        </pc:spChg>
        <pc:spChg chg="mod">
          <ac:chgData name="Ankit Vijaywargiya" userId="60694bf9-7811-4b2c-91f9-27b927f05d7b" providerId="ADAL" clId="{1970AAE7-6461-47FD-BFB4-DD77B3793D61}" dt="2023-10-23T04:17:37.017" v="3195"/>
          <ac:spMkLst>
            <pc:docMk/>
            <pc:sldMk cId="2725025391" sldId="2147483312"/>
            <ac:spMk id="40" creationId="{82B0E0FC-7589-26FC-3562-EEC175906F14}"/>
          </ac:spMkLst>
        </pc:spChg>
        <pc:spChg chg="mod">
          <ac:chgData name="Ankit Vijaywargiya" userId="60694bf9-7811-4b2c-91f9-27b927f05d7b" providerId="ADAL" clId="{1970AAE7-6461-47FD-BFB4-DD77B3793D61}" dt="2023-10-23T04:17:37.017" v="3195"/>
          <ac:spMkLst>
            <pc:docMk/>
            <pc:sldMk cId="2725025391" sldId="2147483312"/>
            <ac:spMk id="41" creationId="{D2999256-0793-FBDD-DDD4-D8EC485A3427}"/>
          </ac:spMkLst>
        </pc:spChg>
        <pc:spChg chg="mod">
          <ac:chgData name="Ankit Vijaywargiya" userId="60694bf9-7811-4b2c-91f9-27b927f05d7b" providerId="ADAL" clId="{1970AAE7-6461-47FD-BFB4-DD77B3793D61}" dt="2023-10-23T04:17:37.017" v="3195"/>
          <ac:spMkLst>
            <pc:docMk/>
            <pc:sldMk cId="2725025391" sldId="2147483312"/>
            <ac:spMk id="42" creationId="{B3099D49-9E67-5187-51D6-FC219BAAFC54}"/>
          </ac:spMkLst>
        </pc:spChg>
        <pc:spChg chg="mod">
          <ac:chgData name="Ankit Vijaywargiya" userId="60694bf9-7811-4b2c-91f9-27b927f05d7b" providerId="ADAL" clId="{1970AAE7-6461-47FD-BFB4-DD77B3793D61}" dt="2023-10-23T04:17:37.017" v="3195"/>
          <ac:spMkLst>
            <pc:docMk/>
            <pc:sldMk cId="2725025391" sldId="2147483312"/>
            <ac:spMk id="43" creationId="{B017CA6C-20C4-E582-C6B6-E92076FBDF4E}"/>
          </ac:spMkLst>
        </pc:spChg>
        <pc:spChg chg="mod">
          <ac:chgData name="Ankit Vijaywargiya" userId="60694bf9-7811-4b2c-91f9-27b927f05d7b" providerId="ADAL" clId="{1970AAE7-6461-47FD-BFB4-DD77B3793D61}" dt="2023-10-23T04:17:37.017" v="3195"/>
          <ac:spMkLst>
            <pc:docMk/>
            <pc:sldMk cId="2725025391" sldId="2147483312"/>
            <ac:spMk id="44" creationId="{6B91EF6E-8119-2904-5EEC-11AED0207026}"/>
          </ac:spMkLst>
        </pc:spChg>
        <pc:spChg chg="mod">
          <ac:chgData name="Ankit Vijaywargiya" userId="60694bf9-7811-4b2c-91f9-27b927f05d7b" providerId="ADAL" clId="{1970AAE7-6461-47FD-BFB4-DD77B3793D61}" dt="2023-10-23T04:17:37.017" v="3195"/>
          <ac:spMkLst>
            <pc:docMk/>
            <pc:sldMk cId="2725025391" sldId="2147483312"/>
            <ac:spMk id="45" creationId="{55132D0E-271D-6C79-C21B-555444687DA5}"/>
          </ac:spMkLst>
        </pc:spChg>
        <pc:spChg chg="mod">
          <ac:chgData name="Ankit Vijaywargiya" userId="60694bf9-7811-4b2c-91f9-27b927f05d7b" providerId="ADAL" clId="{1970AAE7-6461-47FD-BFB4-DD77B3793D61}" dt="2023-10-23T04:17:37.017" v="3195"/>
          <ac:spMkLst>
            <pc:docMk/>
            <pc:sldMk cId="2725025391" sldId="2147483312"/>
            <ac:spMk id="46" creationId="{90AAF2BE-7FFE-DFBE-8438-8849D76B50D7}"/>
          </ac:spMkLst>
        </pc:spChg>
        <pc:spChg chg="mod">
          <ac:chgData name="Ankit Vijaywargiya" userId="60694bf9-7811-4b2c-91f9-27b927f05d7b" providerId="ADAL" clId="{1970AAE7-6461-47FD-BFB4-DD77B3793D61}" dt="2023-10-23T04:17:37.017" v="3195"/>
          <ac:spMkLst>
            <pc:docMk/>
            <pc:sldMk cId="2725025391" sldId="2147483312"/>
            <ac:spMk id="47" creationId="{B884890B-17D8-1356-35F1-E5E3D76DA993}"/>
          </ac:spMkLst>
        </pc:spChg>
        <pc:spChg chg="mod">
          <ac:chgData name="Ankit Vijaywargiya" userId="60694bf9-7811-4b2c-91f9-27b927f05d7b" providerId="ADAL" clId="{1970AAE7-6461-47FD-BFB4-DD77B3793D61}" dt="2023-10-23T04:17:37.017" v="3195"/>
          <ac:spMkLst>
            <pc:docMk/>
            <pc:sldMk cId="2725025391" sldId="2147483312"/>
            <ac:spMk id="48" creationId="{33A540FA-5389-D973-BBE1-DFF4A2752CA8}"/>
          </ac:spMkLst>
        </pc:spChg>
        <pc:spChg chg="mod">
          <ac:chgData name="Ankit Vijaywargiya" userId="60694bf9-7811-4b2c-91f9-27b927f05d7b" providerId="ADAL" clId="{1970AAE7-6461-47FD-BFB4-DD77B3793D61}" dt="2023-10-23T04:17:37.017" v="3195"/>
          <ac:spMkLst>
            <pc:docMk/>
            <pc:sldMk cId="2725025391" sldId="2147483312"/>
            <ac:spMk id="49" creationId="{D299D236-B58A-D6BA-4BBD-E0933B7D43A0}"/>
          </ac:spMkLst>
        </pc:spChg>
        <pc:spChg chg="mod">
          <ac:chgData name="Ankit Vijaywargiya" userId="60694bf9-7811-4b2c-91f9-27b927f05d7b" providerId="ADAL" clId="{1970AAE7-6461-47FD-BFB4-DD77B3793D61}" dt="2023-10-23T04:17:37.017" v="3195"/>
          <ac:spMkLst>
            <pc:docMk/>
            <pc:sldMk cId="2725025391" sldId="2147483312"/>
            <ac:spMk id="50" creationId="{7F754A65-0B86-AF00-C63A-DA710FFBC765}"/>
          </ac:spMkLst>
        </pc:spChg>
        <pc:spChg chg="mod">
          <ac:chgData name="Ankit Vijaywargiya" userId="60694bf9-7811-4b2c-91f9-27b927f05d7b" providerId="ADAL" clId="{1970AAE7-6461-47FD-BFB4-DD77B3793D61}" dt="2023-10-23T04:17:37.017" v="3195"/>
          <ac:spMkLst>
            <pc:docMk/>
            <pc:sldMk cId="2725025391" sldId="2147483312"/>
            <ac:spMk id="51" creationId="{8A9366CC-2DB5-0B07-2E59-7CA1F9C5B9EA}"/>
          </ac:spMkLst>
        </pc:spChg>
        <pc:spChg chg="mod">
          <ac:chgData name="Ankit Vijaywargiya" userId="60694bf9-7811-4b2c-91f9-27b927f05d7b" providerId="ADAL" clId="{1970AAE7-6461-47FD-BFB4-DD77B3793D61}" dt="2023-10-23T04:17:37.017" v="3195"/>
          <ac:spMkLst>
            <pc:docMk/>
            <pc:sldMk cId="2725025391" sldId="2147483312"/>
            <ac:spMk id="52" creationId="{A4C07BBF-7716-5ADE-3F01-236DDBCA36A1}"/>
          </ac:spMkLst>
        </pc:spChg>
        <pc:spChg chg="mod">
          <ac:chgData name="Ankit Vijaywargiya" userId="60694bf9-7811-4b2c-91f9-27b927f05d7b" providerId="ADAL" clId="{1970AAE7-6461-47FD-BFB4-DD77B3793D61}" dt="2023-10-23T04:17:37.017" v="3195"/>
          <ac:spMkLst>
            <pc:docMk/>
            <pc:sldMk cId="2725025391" sldId="2147483312"/>
            <ac:spMk id="53" creationId="{554C921A-91A0-D2B6-7F7F-F1804B10B181}"/>
          </ac:spMkLst>
        </pc:spChg>
        <pc:spChg chg="add mod">
          <ac:chgData name="Ankit Vijaywargiya" userId="60694bf9-7811-4b2c-91f9-27b927f05d7b" providerId="ADAL" clId="{1970AAE7-6461-47FD-BFB4-DD77B3793D61}" dt="2023-10-23T04:17:37.017" v="3195"/>
          <ac:spMkLst>
            <pc:docMk/>
            <pc:sldMk cId="2725025391" sldId="2147483312"/>
            <ac:spMk id="58" creationId="{9323D3DC-CDB7-0B98-8959-83F8A8D12D76}"/>
          </ac:spMkLst>
        </pc:spChg>
        <pc:spChg chg="add mod">
          <ac:chgData name="Ankit Vijaywargiya" userId="60694bf9-7811-4b2c-91f9-27b927f05d7b" providerId="ADAL" clId="{1970AAE7-6461-47FD-BFB4-DD77B3793D61}" dt="2023-10-23T04:17:37.017" v="3195"/>
          <ac:spMkLst>
            <pc:docMk/>
            <pc:sldMk cId="2725025391" sldId="2147483312"/>
            <ac:spMk id="59" creationId="{4F30911C-502B-70CF-F907-CABA2BAEC434}"/>
          </ac:spMkLst>
        </pc:spChg>
        <pc:spChg chg="add mod">
          <ac:chgData name="Ankit Vijaywargiya" userId="60694bf9-7811-4b2c-91f9-27b927f05d7b" providerId="ADAL" clId="{1970AAE7-6461-47FD-BFB4-DD77B3793D61}" dt="2023-10-23T04:17:37.017" v="3195"/>
          <ac:spMkLst>
            <pc:docMk/>
            <pc:sldMk cId="2725025391" sldId="2147483312"/>
            <ac:spMk id="61" creationId="{DB75CC21-550C-866D-88F1-2BDF33761D91}"/>
          </ac:spMkLst>
        </pc:spChg>
        <pc:spChg chg="add mod">
          <ac:chgData name="Ankit Vijaywargiya" userId="60694bf9-7811-4b2c-91f9-27b927f05d7b" providerId="ADAL" clId="{1970AAE7-6461-47FD-BFB4-DD77B3793D61}" dt="2023-10-23T04:17:37.017" v="3195"/>
          <ac:spMkLst>
            <pc:docMk/>
            <pc:sldMk cId="2725025391" sldId="2147483312"/>
            <ac:spMk id="65" creationId="{17AC2032-E9DE-128D-E187-AB4C92164C3C}"/>
          </ac:spMkLst>
        </pc:spChg>
        <pc:spChg chg="add mod">
          <ac:chgData name="Ankit Vijaywargiya" userId="60694bf9-7811-4b2c-91f9-27b927f05d7b" providerId="ADAL" clId="{1970AAE7-6461-47FD-BFB4-DD77B3793D61}" dt="2023-10-23T04:17:37.017" v="3195"/>
          <ac:spMkLst>
            <pc:docMk/>
            <pc:sldMk cId="2725025391" sldId="2147483312"/>
            <ac:spMk id="66" creationId="{E6A8CBF0-2EDC-3EDA-12B9-B27A27B6E90F}"/>
          </ac:spMkLst>
        </pc:spChg>
        <pc:grpChg chg="add mod">
          <ac:chgData name="Ankit Vijaywargiya" userId="60694bf9-7811-4b2c-91f9-27b927f05d7b" providerId="ADAL" clId="{1970AAE7-6461-47FD-BFB4-DD77B3793D61}" dt="2023-10-23T04:17:37.017" v="3195"/>
          <ac:grpSpMkLst>
            <pc:docMk/>
            <pc:sldMk cId="2725025391" sldId="2147483312"/>
            <ac:grpSpMk id="3" creationId="{8C438E88-522E-C6A3-8404-5419C66CF79C}"/>
          </ac:grpSpMkLst>
        </pc:grpChg>
        <pc:picChg chg="mod">
          <ac:chgData name="Ankit Vijaywargiya" userId="60694bf9-7811-4b2c-91f9-27b927f05d7b" providerId="ADAL" clId="{1970AAE7-6461-47FD-BFB4-DD77B3793D61}" dt="2023-10-23T04:17:37.017" v="3195"/>
          <ac:picMkLst>
            <pc:docMk/>
            <pc:sldMk cId="2725025391" sldId="2147483312"/>
            <ac:picMk id="5" creationId="{2B6B5846-6883-7D66-A3C1-D90317B96B83}"/>
          </ac:picMkLst>
        </pc:picChg>
        <pc:picChg chg="mod">
          <ac:chgData name="Ankit Vijaywargiya" userId="60694bf9-7811-4b2c-91f9-27b927f05d7b" providerId="ADAL" clId="{1970AAE7-6461-47FD-BFB4-DD77B3793D61}" dt="2023-10-23T04:17:37.017" v="3195"/>
          <ac:picMkLst>
            <pc:docMk/>
            <pc:sldMk cId="2725025391" sldId="2147483312"/>
            <ac:picMk id="6" creationId="{7AAF4F19-3CC9-4C8D-6D66-A88D3E03A35A}"/>
          </ac:picMkLst>
        </pc:picChg>
        <pc:cxnChg chg="mod">
          <ac:chgData name="Ankit Vijaywargiya" userId="60694bf9-7811-4b2c-91f9-27b927f05d7b" providerId="ADAL" clId="{1970AAE7-6461-47FD-BFB4-DD77B3793D61}" dt="2023-10-23T04:17:37.017" v="3195"/>
          <ac:cxnSpMkLst>
            <pc:docMk/>
            <pc:sldMk cId="2725025391" sldId="2147483312"/>
            <ac:cxnSpMk id="22" creationId="{796BB48B-110F-F565-C5A0-AEB862AB4022}"/>
          </ac:cxnSpMkLst>
        </pc:cxnChg>
        <pc:cxnChg chg="mod">
          <ac:chgData name="Ankit Vijaywargiya" userId="60694bf9-7811-4b2c-91f9-27b927f05d7b" providerId="ADAL" clId="{1970AAE7-6461-47FD-BFB4-DD77B3793D61}" dt="2023-10-23T04:17:37.017" v="3195"/>
          <ac:cxnSpMkLst>
            <pc:docMk/>
            <pc:sldMk cId="2725025391" sldId="2147483312"/>
            <ac:cxnSpMk id="23" creationId="{2010F1CA-E26A-699A-D4A3-C91F5F6B2C78}"/>
          </ac:cxnSpMkLst>
        </pc:cxnChg>
        <pc:cxnChg chg="mod">
          <ac:chgData name="Ankit Vijaywargiya" userId="60694bf9-7811-4b2c-91f9-27b927f05d7b" providerId="ADAL" clId="{1970AAE7-6461-47FD-BFB4-DD77B3793D61}" dt="2023-10-23T04:17:37.017" v="3195"/>
          <ac:cxnSpMkLst>
            <pc:docMk/>
            <pc:sldMk cId="2725025391" sldId="2147483312"/>
            <ac:cxnSpMk id="24" creationId="{6180A42C-B492-0766-9EDA-702A7C9CD146}"/>
          </ac:cxnSpMkLst>
        </pc:cxnChg>
        <pc:cxnChg chg="mod">
          <ac:chgData name="Ankit Vijaywargiya" userId="60694bf9-7811-4b2c-91f9-27b927f05d7b" providerId="ADAL" clId="{1970AAE7-6461-47FD-BFB4-DD77B3793D61}" dt="2023-10-23T04:17:37.017" v="3195"/>
          <ac:cxnSpMkLst>
            <pc:docMk/>
            <pc:sldMk cId="2725025391" sldId="2147483312"/>
            <ac:cxnSpMk id="30" creationId="{ACD93448-F3A4-2C9B-ADA0-9C52B03D9A94}"/>
          </ac:cxnSpMkLst>
        </pc:cxnChg>
        <pc:cxnChg chg="mod">
          <ac:chgData name="Ankit Vijaywargiya" userId="60694bf9-7811-4b2c-91f9-27b927f05d7b" providerId="ADAL" clId="{1970AAE7-6461-47FD-BFB4-DD77B3793D61}" dt="2023-10-23T04:17:37.017" v="3195"/>
          <ac:cxnSpMkLst>
            <pc:docMk/>
            <pc:sldMk cId="2725025391" sldId="2147483312"/>
            <ac:cxnSpMk id="35" creationId="{E801FEC0-FDAF-21F3-0BFC-FD0B6597F0D5}"/>
          </ac:cxnSpMkLst>
        </pc:cxnChg>
        <pc:cxnChg chg="add mod">
          <ac:chgData name="Ankit Vijaywargiya" userId="60694bf9-7811-4b2c-91f9-27b927f05d7b" providerId="ADAL" clId="{1970AAE7-6461-47FD-BFB4-DD77B3793D61}" dt="2023-10-23T04:17:37.017" v="3195"/>
          <ac:cxnSpMkLst>
            <pc:docMk/>
            <pc:sldMk cId="2725025391" sldId="2147483312"/>
            <ac:cxnSpMk id="54" creationId="{93A5DB3F-A4C4-D9B6-9E0E-7058FD14E25A}"/>
          </ac:cxnSpMkLst>
        </pc:cxnChg>
        <pc:cxnChg chg="add mod">
          <ac:chgData name="Ankit Vijaywargiya" userId="60694bf9-7811-4b2c-91f9-27b927f05d7b" providerId="ADAL" clId="{1970AAE7-6461-47FD-BFB4-DD77B3793D61}" dt="2023-10-23T04:17:37.017" v="3195"/>
          <ac:cxnSpMkLst>
            <pc:docMk/>
            <pc:sldMk cId="2725025391" sldId="2147483312"/>
            <ac:cxnSpMk id="55" creationId="{9B4C3489-5C13-D63D-D22C-C3A590E2D204}"/>
          </ac:cxnSpMkLst>
        </pc:cxnChg>
        <pc:cxnChg chg="add mod">
          <ac:chgData name="Ankit Vijaywargiya" userId="60694bf9-7811-4b2c-91f9-27b927f05d7b" providerId="ADAL" clId="{1970AAE7-6461-47FD-BFB4-DD77B3793D61}" dt="2023-10-23T04:17:37.017" v="3195"/>
          <ac:cxnSpMkLst>
            <pc:docMk/>
            <pc:sldMk cId="2725025391" sldId="2147483312"/>
            <ac:cxnSpMk id="56" creationId="{DE98DFCF-EE13-E92C-19B3-2F16555C9BBF}"/>
          </ac:cxnSpMkLst>
        </pc:cxnChg>
        <pc:cxnChg chg="add mod">
          <ac:chgData name="Ankit Vijaywargiya" userId="60694bf9-7811-4b2c-91f9-27b927f05d7b" providerId="ADAL" clId="{1970AAE7-6461-47FD-BFB4-DD77B3793D61}" dt="2023-10-23T04:17:37.017" v="3195"/>
          <ac:cxnSpMkLst>
            <pc:docMk/>
            <pc:sldMk cId="2725025391" sldId="2147483312"/>
            <ac:cxnSpMk id="57" creationId="{FCD4ED82-F816-904C-913A-BA03D844B157}"/>
          </ac:cxnSpMkLst>
        </pc:cxnChg>
        <pc:cxnChg chg="add mod">
          <ac:chgData name="Ankit Vijaywargiya" userId="60694bf9-7811-4b2c-91f9-27b927f05d7b" providerId="ADAL" clId="{1970AAE7-6461-47FD-BFB4-DD77B3793D61}" dt="2023-10-23T04:17:37.017" v="3195"/>
          <ac:cxnSpMkLst>
            <pc:docMk/>
            <pc:sldMk cId="2725025391" sldId="2147483312"/>
            <ac:cxnSpMk id="60" creationId="{F71A7498-2471-5D92-06D1-20B2D7311203}"/>
          </ac:cxnSpMkLst>
        </pc:cxnChg>
        <pc:cxnChg chg="add mod">
          <ac:chgData name="Ankit Vijaywargiya" userId="60694bf9-7811-4b2c-91f9-27b927f05d7b" providerId="ADAL" clId="{1970AAE7-6461-47FD-BFB4-DD77B3793D61}" dt="2023-10-23T04:17:37.017" v="3195"/>
          <ac:cxnSpMkLst>
            <pc:docMk/>
            <pc:sldMk cId="2725025391" sldId="2147483312"/>
            <ac:cxnSpMk id="62" creationId="{55B44A15-572C-5D41-BE1C-171C104DD1EF}"/>
          </ac:cxnSpMkLst>
        </pc:cxnChg>
        <pc:cxnChg chg="add mod">
          <ac:chgData name="Ankit Vijaywargiya" userId="60694bf9-7811-4b2c-91f9-27b927f05d7b" providerId="ADAL" clId="{1970AAE7-6461-47FD-BFB4-DD77B3793D61}" dt="2023-10-23T04:17:37.017" v="3195"/>
          <ac:cxnSpMkLst>
            <pc:docMk/>
            <pc:sldMk cId="2725025391" sldId="2147483312"/>
            <ac:cxnSpMk id="63" creationId="{F34F5433-5C39-B4D3-55B9-FC74C6D37CBB}"/>
          </ac:cxnSpMkLst>
        </pc:cxnChg>
        <pc:cxnChg chg="add mod">
          <ac:chgData name="Ankit Vijaywargiya" userId="60694bf9-7811-4b2c-91f9-27b927f05d7b" providerId="ADAL" clId="{1970AAE7-6461-47FD-BFB4-DD77B3793D61}" dt="2023-10-23T04:17:37.017" v="3195"/>
          <ac:cxnSpMkLst>
            <pc:docMk/>
            <pc:sldMk cId="2725025391" sldId="2147483312"/>
            <ac:cxnSpMk id="64" creationId="{414D9465-D7CC-AA9A-6FEB-3121E90BD4AA}"/>
          </ac:cxnSpMkLst>
        </pc:cxnChg>
        <pc:cxnChg chg="add mod">
          <ac:chgData name="Ankit Vijaywargiya" userId="60694bf9-7811-4b2c-91f9-27b927f05d7b" providerId="ADAL" clId="{1970AAE7-6461-47FD-BFB4-DD77B3793D61}" dt="2023-10-23T04:17:37.017" v="3195"/>
          <ac:cxnSpMkLst>
            <pc:docMk/>
            <pc:sldMk cId="2725025391" sldId="2147483312"/>
            <ac:cxnSpMk id="67" creationId="{0036D74F-EAB8-9B7C-7202-1DC239FB6304}"/>
          </ac:cxnSpMkLst>
        </pc:cxnChg>
        <pc:cxnChg chg="add mod">
          <ac:chgData name="Ankit Vijaywargiya" userId="60694bf9-7811-4b2c-91f9-27b927f05d7b" providerId="ADAL" clId="{1970AAE7-6461-47FD-BFB4-DD77B3793D61}" dt="2023-10-23T04:17:37.017" v="3195"/>
          <ac:cxnSpMkLst>
            <pc:docMk/>
            <pc:sldMk cId="2725025391" sldId="2147483312"/>
            <ac:cxnSpMk id="68" creationId="{E79B6224-5B72-9082-BEAD-3B2EA36170D9}"/>
          </ac:cxnSpMkLst>
        </pc:cxnChg>
      </pc:sldChg>
      <pc:sldMasterChg chg="delSldLayout">
        <pc:chgData name="Ankit Vijaywargiya" userId="60694bf9-7811-4b2c-91f9-27b927f05d7b" providerId="ADAL" clId="{1970AAE7-6461-47FD-BFB4-DD77B3793D61}" dt="2023-10-23T04:18:51.554" v="3205" actId="47"/>
        <pc:sldMasterMkLst>
          <pc:docMk/>
          <pc:sldMasterMk cId="2838234187" sldId="2147487622"/>
        </pc:sldMasterMkLst>
        <pc:sldLayoutChg chg="del">
          <pc:chgData name="Ankit Vijaywargiya" userId="60694bf9-7811-4b2c-91f9-27b927f05d7b" providerId="ADAL" clId="{1970AAE7-6461-47FD-BFB4-DD77B3793D61}" dt="2023-10-23T04:18:51.554" v="3205" actId="47"/>
          <pc:sldLayoutMkLst>
            <pc:docMk/>
            <pc:sldMasterMk cId="2838234187" sldId="2147487622"/>
            <pc:sldLayoutMk cId="4228099026" sldId="2147487661"/>
          </pc:sldLayoutMkLst>
        </pc:sldLayoutChg>
        <pc:sldLayoutChg chg="del">
          <pc:chgData name="Ankit Vijaywargiya" userId="60694bf9-7811-4b2c-91f9-27b927f05d7b" providerId="ADAL" clId="{1970AAE7-6461-47FD-BFB4-DD77B3793D61}" dt="2023-10-20T09:40:12.081" v="3019" actId="47"/>
          <pc:sldLayoutMkLst>
            <pc:docMk/>
            <pc:sldMasterMk cId="2838234187" sldId="2147487622"/>
            <pc:sldLayoutMk cId="3100229312" sldId="214748766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FBDC1-3C42-4BCE-BC95-14D2F40DE00D}" type="datetimeFigureOut">
              <a:rPr lang="en-IN" smtClean="0"/>
              <a:t>15-01-2024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16ACD1-E103-4FAE-A9E0-4F6E38728CE0}" type="slidenum">
              <a:rPr lang="en-IN" smtClean="0"/>
              <a:t>‹#›</a:t>
            </a:fld>
            <a:endParaRPr lang="en-IN"/>
          </a:p>
        </p:txBody>
      </p:sp>
    </p:spTree>
    <p:extLst>
      <p:ext uri="{BB962C8B-B14F-4D97-AF65-F5344CB8AC3E}">
        <p14:creationId xmlns:p14="http://schemas.microsoft.com/office/powerpoint/2010/main" val="648920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9788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411936-8B26-4846-9C2E-CA4179C51CE7}" type="slidenum">
              <a:rPr lang="en-US" smtClean="0"/>
              <a:t>3</a:t>
            </a:fld>
            <a:endParaRPr lang="en-US"/>
          </a:p>
        </p:txBody>
      </p:sp>
    </p:spTree>
    <p:extLst>
      <p:ext uri="{BB962C8B-B14F-4D97-AF65-F5344CB8AC3E}">
        <p14:creationId xmlns:p14="http://schemas.microsoft.com/office/powerpoint/2010/main" val="3009698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4BD0DB-DBA5-CC42-9658-2AE30D9BBD30}" type="slidenum">
              <a:rPr kumimoji="0" lang="en-P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P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6476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4BD0DB-DBA5-CC42-9658-2AE30D9BBD30}" type="slidenum">
              <a:rPr kumimoji="0" lang="en-P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P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6038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528A8-9DFE-63A3-4D7E-84ADB676F0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1A172C-FB49-BB11-DD79-4C7C834790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9DB6C4-6F16-99B4-0166-58FD49FF7E2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9CF2702-05F7-74C8-4F23-02CB74E2DCC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4BD0DB-DBA5-CC42-9658-2AE30D9BBD30}" type="slidenum">
              <a:rPr kumimoji="0" lang="en-P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P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0293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6673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8444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3.xml"/><Relationship Id="rId4" Type="http://schemas.openxmlformats.org/officeDocument/2006/relationships/image" Target="../media/image26.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3.xml"/><Relationship Id="rId4" Type="http://schemas.openxmlformats.org/officeDocument/2006/relationships/image" Target="../media/image26.png"/></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8.png"/><Relationship Id="rId1" Type="http://schemas.openxmlformats.org/officeDocument/2006/relationships/slideMaster" Target="../slideMasters/slideMaster3.xml"/><Relationship Id="rId4" Type="http://schemas.openxmlformats.org/officeDocument/2006/relationships/image" Target="../media/image12.sv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8.png"/><Relationship Id="rId1" Type="http://schemas.openxmlformats.org/officeDocument/2006/relationships/slideMaster" Target="../slideMasters/slideMaster3.xml"/><Relationship Id="rId4" Type="http://schemas.openxmlformats.org/officeDocument/2006/relationships/image" Target="../media/image12.sv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Master" Target="../slideMasters/slideMaster3.xml"/><Relationship Id="rId4" Type="http://schemas.openxmlformats.org/officeDocument/2006/relationships/image" Target="../media/image3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1" y="3225800"/>
            <a:ext cx="12192000" cy="363220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95"/>
            <a:endParaRPr lang="en-US" sz="2399">
              <a:solidFill>
                <a:prstClr val="white"/>
              </a:solidFill>
            </a:endParaRPr>
          </a:p>
        </p:txBody>
      </p:sp>
      <p:sp>
        <p:nvSpPr>
          <p:cNvPr id="2" name="Title 1"/>
          <p:cNvSpPr>
            <a:spLocks noGrp="1"/>
          </p:cNvSpPr>
          <p:nvPr>
            <p:ph type="ctrTitle"/>
          </p:nvPr>
        </p:nvSpPr>
        <p:spPr>
          <a:xfrm>
            <a:off x="914401" y="4987990"/>
            <a:ext cx="10363200"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5509360"/>
            <a:ext cx="8534401"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397" indent="0" algn="ctr">
              <a:buNone/>
              <a:defRPr>
                <a:solidFill>
                  <a:schemeClr val="tx1">
                    <a:tint val="75000"/>
                  </a:schemeClr>
                </a:solidFill>
              </a:defRPr>
            </a:lvl2pPr>
            <a:lvl3pPr marL="1218794" indent="0" algn="ctr">
              <a:buNone/>
              <a:defRPr>
                <a:solidFill>
                  <a:schemeClr val="tx1">
                    <a:tint val="75000"/>
                  </a:schemeClr>
                </a:solidFill>
              </a:defRPr>
            </a:lvl3pPr>
            <a:lvl4pPr marL="1828191" indent="0" algn="ctr">
              <a:buNone/>
              <a:defRPr>
                <a:solidFill>
                  <a:schemeClr val="tx1">
                    <a:tint val="75000"/>
                  </a:schemeClr>
                </a:solidFill>
              </a:defRPr>
            </a:lvl4pPr>
            <a:lvl5pPr marL="2437588" indent="0" algn="ctr">
              <a:buNone/>
              <a:defRPr>
                <a:solidFill>
                  <a:schemeClr val="tx1">
                    <a:tint val="75000"/>
                  </a:schemeClr>
                </a:solidFill>
              </a:defRPr>
            </a:lvl5pPr>
            <a:lvl6pPr marL="3046985" indent="0" algn="ctr">
              <a:buNone/>
              <a:defRPr>
                <a:solidFill>
                  <a:schemeClr val="tx1">
                    <a:tint val="75000"/>
                  </a:schemeClr>
                </a:solidFill>
              </a:defRPr>
            </a:lvl6pPr>
            <a:lvl7pPr marL="3656382" indent="0" algn="ctr">
              <a:buNone/>
              <a:defRPr>
                <a:solidFill>
                  <a:schemeClr val="tx1">
                    <a:tint val="75000"/>
                  </a:schemeClr>
                </a:solidFill>
              </a:defRPr>
            </a:lvl7pPr>
            <a:lvl8pPr marL="4265777" indent="0" algn="ctr">
              <a:buNone/>
              <a:defRPr>
                <a:solidFill>
                  <a:schemeClr val="tx1">
                    <a:tint val="75000"/>
                  </a:schemeClr>
                </a:solidFill>
              </a:defRPr>
            </a:lvl8pPr>
            <a:lvl9pPr marL="487517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1374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50"/>
            <a:ext cx="4011084" cy="1162051"/>
          </a:xfr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4266"/>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1/15/2024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538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2"/>
            <a:ext cx="7315200" cy="566739"/>
          </a:xfr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266"/>
            </a:lvl1pPr>
            <a:lvl2pPr marL="609422" indent="0">
              <a:buNone/>
              <a:defRPr sz="3732"/>
            </a:lvl2pPr>
            <a:lvl3pPr marL="1218845" indent="0">
              <a:buNone/>
              <a:defRPr sz="3199"/>
            </a:lvl3pPr>
            <a:lvl4pPr marL="1828267" indent="0">
              <a:buNone/>
              <a:defRPr sz="2666"/>
            </a:lvl4pPr>
            <a:lvl5pPr marL="2437689" indent="0">
              <a:buNone/>
              <a:defRPr sz="2666"/>
            </a:lvl5pPr>
            <a:lvl6pPr marL="3047111" indent="0">
              <a:buNone/>
              <a:defRPr sz="2666"/>
            </a:lvl6pPr>
            <a:lvl7pPr marL="3656534" indent="0">
              <a:buNone/>
              <a:defRPr sz="2666"/>
            </a:lvl7pPr>
            <a:lvl8pPr marL="4265955" indent="0">
              <a:buNone/>
              <a:defRPr sz="2666"/>
            </a:lvl8pPr>
            <a:lvl9pPr marL="4875378" indent="0">
              <a:buNone/>
              <a:defRPr sz="2666"/>
            </a:lvl9pPr>
          </a:lstStyle>
          <a:p>
            <a:endParaRPr lang="en-US"/>
          </a:p>
        </p:txBody>
      </p:sp>
      <p:sp>
        <p:nvSpPr>
          <p:cNvPr id="4" name="Text Placeholder 3"/>
          <p:cNvSpPr>
            <a:spLocks noGrp="1"/>
          </p:cNvSpPr>
          <p:nvPr>
            <p:ph type="body" sz="half" idx="2"/>
          </p:nvPr>
        </p:nvSpPr>
        <p:spPr>
          <a:xfrm>
            <a:off x="2389718" y="5367340"/>
            <a:ext cx="7315200" cy="8048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1/15/2024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2629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7551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0138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1/15/2024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tx1">
                    <a:lumMod val="65000"/>
                    <a:lumOff val="35000"/>
                  </a:schemeClr>
                </a:solidFill>
              </a:defRPr>
            </a:lvl1pPr>
          </a:lstStyle>
          <a:p>
            <a:pPr lvl="0"/>
            <a:r>
              <a:rPr lang="en-US"/>
              <a:t>Subtitle</a:t>
            </a:r>
          </a:p>
        </p:txBody>
      </p:sp>
    </p:spTree>
    <p:extLst>
      <p:ext uri="{BB962C8B-B14F-4D97-AF65-F5344CB8AC3E}">
        <p14:creationId xmlns:p14="http://schemas.microsoft.com/office/powerpoint/2010/main" val="4028433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Title Only">
    <p:bg>
      <p:bgPr>
        <a:gradFill flip="none" rotWithShape="1">
          <a:gsLst>
            <a:gs pos="81000">
              <a:schemeClr val="bg1">
                <a:lumMod val="95000"/>
              </a:schemeClr>
            </a:gs>
            <a:gs pos="0">
              <a:schemeClr val="bg1"/>
            </a:gs>
            <a:gs pos="100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42"/>
            <a:ext cx="6705600" cy="711081"/>
          </a:xfrm>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6204E2B0-FEF2-4C8F-90A4-46C9D72643E3}" type="datetime1">
              <a:rPr lang="en-US" smtClean="0"/>
              <a:t>1/15/2024</a:t>
            </a:fld>
            <a:endParaRPr lang="en-US"/>
          </a:p>
        </p:txBody>
      </p:sp>
      <p:sp>
        <p:nvSpPr>
          <p:cNvPr id="4" name="Footer Placeholder 3"/>
          <p:cNvSpPr>
            <a:spLocks noGrp="1"/>
          </p:cNvSpPr>
          <p:nvPr>
            <p:ph type="ftr" sz="quarter" idx="11"/>
          </p:nvPr>
        </p:nvSpPr>
        <p:spPr/>
        <p:txBody>
          <a:bodyPr/>
          <a:lstStyle/>
          <a:p>
            <a:r>
              <a:rPr lang="en-US"/>
              <a:t>SlideModel.com</a:t>
            </a:r>
          </a:p>
        </p:txBody>
      </p:sp>
      <p:sp>
        <p:nvSpPr>
          <p:cNvPr id="5" name="Slide Number Placeholder 4"/>
          <p:cNvSpPr>
            <a:spLocks noGrp="1"/>
          </p:cNvSpPr>
          <p:nvPr>
            <p:ph type="sldNum" sz="quarter" idx="12"/>
          </p:nvPr>
        </p:nvSpPr>
        <p:spPr>
          <a:xfrm>
            <a:off x="11430000" y="6356354"/>
            <a:ext cx="762001" cy="3651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w="0">
            <a:noFill/>
            <a:prstDash val="solid"/>
            <a:round/>
            <a:headEnd/>
            <a:tailEnd/>
          </a:ln>
        </p:spPr>
        <p:txBody>
          <a:bodyPr vert="horz" wrap="square" lIns="0" tIns="91440" rIns="0" bIns="91440" numCol="1" anchor="ctr" anchorCtr="1" compatLnSpc="1">
            <a:prstTxWarp prst="textNoShape">
              <a:avLst/>
            </a:prstTxWarp>
          </a:bodyPr>
          <a:lstStyle>
            <a:lvl1pPr algn="r">
              <a:defRPr lang="en-US" sz="1400" kern="0" smtClean="0">
                <a:solidFill>
                  <a:schemeClr val="bg1"/>
                </a:solidFill>
                <a:latin typeface="Arial" pitchFamily="34" charset="0"/>
                <a:cs typeface="Arial" pitchFamily="34" charset="0"/>
              </a:defRPr>
            </a:lvl1pPr>
          </a:lstStyle>
          <a:p>
            <a:fld id="{96E69268-9C8B-4EBF-A9EE-DC5DC2D48DC3}" type="slidenum">
              <a:rPr lang="es-UY" smtClean="0"/>
              <a:pPr/>
              <a:t>‹#›</a:t>
            </a:fld>
            <a:endParaRPr lang="es-UY"/>
          </a:p>
        </p:txBody>
      </p:sp>
      <p:sp>
        <p:nvSpPr>
          <p:cNvPr id="8" name="Text Placeholder 8"/>
          <p:cNvSpPr>
            <a:spLocks noGrp="1"/>
          </p:cNvSpPr>
          <p:nvPr>
            <p:ph type="body" sz="quarter" idx="13" hasCustomPrompt="1"/>
          </p:nvPr>
        </p:nvSpPr>
        <p:spPr>
          <a:xfrm>
            <a:off x="7480301" y="362139"/>
            <a:ext cx="4114800" cy="533400"/>
          </a:xfrm>
        </p:spPr>
        <p:txBody>
          <a:bodyPr anchor="ctr">
            <a:noAutofit/>
          </a:bodyPr>
          <a:lstStyle>
            <a:lvl1pPr marL="0" indent="0" algn="r">
              <a:buNone/>
              <a:defRPr sz="1999" baseline="0">
                <a:solidFill>
                  <a:schemeClr val="tx1">
                    <a:lumMod val="50000"/>
                    <a:lumOff val="50000"/>
                  </a:schemeClr>
                </a:solidFill>
              </a:defRPr>
            </a:lvl1pPr>
          </a:lstStyle>
          <a:p>
            <a:pPr lvl="0"/>
            <a:r>
              <a:rPr lang="en-US"/>
              <a:t>Breadcrumb 1 &gt; Breadcrumb 2</a:t>
            </a:r>
            <a:endParaRPr lang="es-UY"/>
          </a:p>
        </p:txBody>
      </p:sp>
    </p:spTree>
    <p:extLst>
      <p:ext uri="{BB962C8B-B14F-4D97-AF65-F5344CB8AC3E}">
        <p14:creationId xmlns:p14="http://schemas.microsoft.com/office/powerpoint/2010/main" val="2480605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xt Left Clipart Right">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solidFill>
                  <a:prstClr val="black">
                    <a:tint val="75000"/>
                  </a:prstClr>
                </a:solidFill>
              </a:rPr>
              <a:pPr/>
              <a:t>1/15/2024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
        <p:nvSpPr>
          <p:cNvPr id="9" name="Content Placeholder 7"/>
          <p:cNvSpPr>
            <a:spLocks noGrp="1"/>
          </p:cNvSpPr>
          <p:nvPr>
            <p:ph sz="quarter" idx="13" hasCustomPrompt="1"/>
          </p:nvPr>
        </p:nvSpPr>
        <p:spPr>
          <a:xfrm>
            <a:off x="684391" y="1066800"/>
            <a:ext cx="4192092" cy="762000"/>
          </a:xfrm>
        </p:spPr>
        <p:txBody>
          <a:bodyPr>
            <a:noAutofit/>
          </a:bodyPr>
          <a:lstStyle>
            <a:lvl1pPr>
              <a:defRPr sz="3999" b="1"/>
            </a:lvl1pPr>
          </a:lstStyle>
          <a:p>
            <a:pPr lvl="0"/>
            <a:r>
              <a:rPr lang="en-US"/>
              <a:t>CLICK TO EDIT</a:t>
            </a:r>
          </a:p>
        </p:txBody>
      </p:sp>
      <p:sp>
        <p:nvSpPr>
          <p:cNvPr id="12" name="Content Placeholder 10"/>
          <p:cNvSpPr>
            <a:spLocks noGrp="1"/>
          </p:cNvSpPr>
          <p:nvPr>
            <p:ph sz="quarter" idx="14"/>
          </p:nvPr>
        </p:nvSpPr>
        <p:spPr>
          <a:xfrm>
            <a:off x="684391" y="2057400"/>
            <a:ext cx="4192092" cy="381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3935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solidFill>
                  <a:srgbClr val="080808">
                    <a:tint val="75000"/>
                  </a:srgbClr>
                </a:solidFill>
              </a:rPr>
              <a:pPr/>
              <a:t>1/15/2024</a:t>
            </a:fld>
            <a:endParaRPr lang="en-US">
              <a:solidFill>
                <a:srgbClr val="080808">
                  <a:tint val="75000"/>
                </a:srgbClr>
              </a:solidFill>
            </a:endParaRPr>
          </a:p>
        </p:txBody>
      </p:sp>
      <p:sp>
        <p:nvSpPr>
          <p:cNvPr id="4" name="Footer Placeholder 3"/>
          <p:cNvSpPr>
            <a:spLocks noGrp="1"/>
          </p:cNvSpPr>
          <p:nvPr>
            <p:ph type="ftr" sz="quarter" idx="11"/>
          </p:nvPr>
        </p:nvSpPr>
        <p:spPr/>
        <p:txBody>
          <a:bodyPr/>
          <a:lstStyle/>
          <a:p>
            <a:endParaRPr lang="en-US">
              <a:solidFill>
                <a:srgbClr val="080808">
                  <a:tint val="75000"/>
                </a:srgbClr>
              </a:solidFill>
            </a:endParaRPr>
          </a:p>
        </p:txBody>
      </p:sp>
      <p:sp>
        <p:nvSpPr>
          <p:cNvPr id="5" name="Slide Number Placeholder 4"/>
          <p:cNvSpPr>
            <a:spLocks noGrp="1"/>
          </p:cNvSpPr>
          <p:nvPr>
            <p:ph type="sldNum" sz="quarter" idx="12"/>
          </p:nvPr>
        </p:nvSpPr>
        <p:spPr/>
        <p:txBody>
          <a:bodyPr/>
          <a:lstStyle/>
          <a:p>
            <a:fld id="{96E69268-9C8B-4EBF-A9EE-DC5DC2D48DC3}" type="slidenum">
              <a:rPr lang="en-US" smtClean="0">
                <a:solidFill>
                  <a:srgbClr val="080808">
                    <a:tint val="75000"/>
                  </a:srgbClr>
                </a:solidFill>
              </a:rPr>
              <a:pPr/>
              <a:t>‹#›</a:t>
            </a:fld>
            <a:endParaRPr lang="en-US">
              <a:solidFill>
                <a:srgbClr val="080808">
                  <a:tint val="75000"/>
                </a:srgbClr>
              </a:solidFill>
            </a:endParaRPr>
          </a:p>
        </p:txBody>
      </p:sp>
    </p:spTree>
    <p:extLst>
      <p:ext uri="{BB962C8B-B14F-4D97-AF65-F5344CB8AC3E}">
        <p14:creationId xmlns:p14="http://schemas.microsoft.com/office/powerpoint/2010/main" val="17725988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06331"/>
            <a:ext cx="11353800" cy="739056"/>
          </a:xfrm>
        </p:spPr>
        <p:txBody>
          <a:bodyPr>
            <a:normAutofit/>
          </a:bodyPr>
          <a:lstStyle>
            <a:lvl1pPr>
              <a:defRPr sz="3600"/>
            </a:lvl1pPr>
          </a:lstStyle>
          <a:p>
            <a:r>
              <a:rPr lang="en-US"/>
              <a:t>Click to edit Master title style</a:t>
            </a:r>
          </a:p>
        </p:txBody>
      </p:sp>
      <p:grpSp>
        <p:nvGrpSpPr>
          <p:cNvPr id="7" name="Group 6">
            <a:extLst>
              <a:ext uri="{FF2B5EF4-FFF2-40B4-BE49-F238E27FC236}">
                <a16:creationId xmlns:a16="http://schemas.microsoft.com/office/drawing/2014/main" id="{9FBC2BD7-7C99-476A-824B-34AEACBE09E4}"/>
              </a:ext>
            </a:extLst>
          </p:cNvPr>
          <p:cNvGrpSpPr/>
          <p:nvPr userDrawn="1"/>
        </p:nvGrpSpPr>
        <p:grpSpPr>
          <a:xfrm>
            <a:off x="12578642" y="2"/>
            <a:ext cx="2192063" cy="1816099"/>
            <a:chOff x="9433981" y="1"/>
            <a:chExt cx="1644047" cy="1816099"/>
          </a:xfrm>
        </p:grpSpPr>
        <p:sp>
          <p:nvSpPr>
            <p:cNvPr id="4" name="Rectangle: Folded Corner 3">
              <a:extLst>
                <a:ext uri="{FF2B5EF4-FFF2-40B4-BE49-F238E27FC236}">
                  <a16:creationId xmlns:a16="http://schemas.microsoft.com/office/drawing/2014/main" id="{C7ACA455-4437-4416-A6F0-33D534A6AE9F}"/>
                </a:ext>
              </a:extLst>
            </p:cNvPr>
            <p:cNvSpPr/>
            <p:nvPr userDrawn="1"/>
          </p:nvSpPr>
          <p:spPr>
            <a:xfrm>
              <a:off x="9433981" y="1"/>
              <a:ext cx="1644047" cy="1816099"/>
            </a:xfrm>
            <a:prstGeom prst="foldedCorner">
              <a:avLst/>
            </a:prstGeom>
            <a:ln>
              <a:noFill/>
            </a:ln>
            <a:effectLst>
              <a:outerShdw blurRad="101600" dist="635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Ins="0" rtlCol="0" anchor="t"/>
            <a:lstStyle/>
            <a:p>
              <a:r>
                <a:rPr lang="en-US" sz="1400">
                  <a:solidFill>
                    <a:schemeClr val="accent2">
                      <a:lumMod val="50000"/>
                    </a:schemeClr>
                  </a:solidFill>
                </a:rPr>
                <a:t>To insert your own icons*:</a:t>
              </a:r>
            </a:p>
            <a:p>
              <a:endParaRPr lang="en-US" sz="1400">
                <a:solidFill>
                  <a:schemeClr val="accent2">
                    <a:lumMod val="50000"/>
                  </a:schemeClr>
                </a:solidFill>
              </a:endParaRPr>
            </a:p>
            <a:p>
              <a:r>
                <a:rPr lang="en-US" sz="1400" b="1">
                  <a:solidFill>
                    <a:schemeClr val="accent2">
                      <a:lumMod val="50000"/>
                    </a:schemeClr>
                  </a:solidFill>
                </a:rPr>
                <a:t>Insert</a:t>
              </a:r>
              <a:r>
                <a:rPr lang="en-US" sz="1400">
                  <a:solidFill>
                    <a:schemeClr val="accent2">
                      <a:lumMod val="50000"/>
                    </a:schemeClr>
                  </a:solidFill>
                </a:rPr>
                <a:t> &gt;&gt; </a:t>
              </a:r>
              <a:r>
                <a:rPr lang="en-US" sz="1400" b="1">
                  <a:solidFill>
                    <a:schemeClr val="accent2">
                      <a:lumMod val="50000"/>
                    </a:schemeClr>
                  </a:solidFill>
                </a:rPr>
                <a:t>Icons</a:t>
              </a:r>
            </a:p>
            <a:p>
              <a:endParaRPr lang="en-US" sz="1400">
                <a:solidFill>
                  <a:schemeClr val="accent2">
                    <a:lumMod val="50000"/>
                  </a:schemeClr>
                </a:solidFill>
              </a:endParaRPr>
            </a:p>
            <a:p>
              <a:r>
                <a:rPr lang="en-US" sz="1200" i="1">
                  <a:solidFill>
                    <a:schemeClr val="accent2">
                      <a:lumMod val="50000"/>
                    </a:schemeClr>
                  </a:solidFill>
                </a:rPr>
                <a:t>(*Only available to Microsoft 365 subscribers)</a:t>
              </a:r>
            </a:p>
          </p:txBody>
        </p:sp>
        <p:pic>
          <p:nvPicPr>
            <p:cNvPr id="6" name="Picture 5">
              <a:extLst>
                <a:ext uri="{FF2B5EF4-FFF2-40B4-BE49-F238E27FC236}">
                  <a16:creationId xmlns:a16="http://schemas.microsoft.com/office/drawing/2014/main" id="{97388A6D-F2E7-41F0-830B-6957780585C2}"/>
                </a:ext>
              </a:extLst>
            </p:cNvPr>
            <p:cNvPicPr>
              <a:picLocks noChangeAspect="1"/>
            </p:cNvPicPr>
            <p:nvPr userDrawn="1"/>
          </p:nvPicPr>
          <p:blipFill rotWithShape="1">
            <a:blip r:embed="rId2"/>
            <a:srcRect t="1" b="5479"/>
            <a:stretch/>
          </p:blipFill>
          <p:spPr>
            <a:xfrm>
              <a:off x="10677978" y="424090"/>
              <a:ext cx="400050" cy="657225"/>
            </a:xfrm>
            <a:prstGeom prst="rect">
              <a:avLst/>
            </a:prstGeom>
          </p:spPr>
        </p:pic>
      </p:grpSp>
    </p:spTree>
    <p:extLst>
      <p:ext uri="{BB962C8B-B14F-4D97-AF65-F5344CB8AC3E}">
        <p14:creationId xmlns:p14="http://schemas.microsoft.com/office/powerpoint/2010/main" val="37529394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1_Title Whit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E7F394C-3BBE-A598-F6C6-8A62EC7D2867}"/>
              </a:ext>
            </a:extLst>
          </p:cNvPr>
          <p:cNvSpPr/>
          <p:nvPr userDrawn="1"/>
        </p:nvSpPr>
        <p:spPr>
          <a:xfrm>
            <a:off x="0" y="0"/>
            <a:ext cx="12192000" cy="6858000"/>
          </a:xfrm>
          <a:prstGeom prst="rect">
            <a:avLst/>
          </a:prstGeom>
          <a:solidFill>
            <a:srgbClr val="050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Image 1" descr="preencoded.png">
            <a:extLst>
              <a:ext uri="{FF2B5EF4-FFF2-40B4-BE49-F238E27FC236}">
                <a16:creationId xmlns:a16="http://schemas.microsoft.com/office/drawing/2014/main" id="{1AD57A76-63EB-0A0A-4BDA-94946B010FFA}"/>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994400" y="0"/>
            <a:ext cx="6197608" cy="6858000"/>
          </a:xfrm>
          <a:prstGeom prst="rect">
            <a:avLst/>
          </a:prstGeom>
        </p:spPr>
      </p:pic>
      <p:pic>
        <p:nvPicPr>
          <p:cNvPr id="11" name="Image 0" descr="preencoded.png">
            <a:extLst>
              <a:ext uri="{FF2B5EF4-FFF2-40B4-BE49-F238E27FC236}">
                <a16:creationId xmlns:a16="http://schemas.microsoft.com/office/drawing/2014/main" id="{5E872DEB-AAD9-8B08-FF37-27B2E8377F9C}"/>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032000" y="2032002"/>
            <a:ext cx="10159944" cy="4825917"/>
          </a:xfrm>
          <a:prstGeom prst="rect">
            <a:avLst/>
          </a:prstGeom>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540000" y="2826958"/>
            <a:ext cx="9767782" cy="1519968"/>
          </a:xfrm>
          <a:prstGeom prst="rect">
            <a:avLst/>
          </a:prstGeom>
        </p:spPr>
        <p:txBody>
          <a:bodyPr anchor="ctr">
            <a:spAutoFit/>
          </a:bodyPr>
          <a:lstStyle>
            <a:lvl1pPr>
              <a:lnSpc>
                <a:spcPct val="70000"/>
              </a:lnSpc>
              <a:defRPr sz="12001" b="1" i="0">
                <a:solidFill>
                  <a:schemeClr val="bg1"/>
                </a:solidFill>
                <a:latin typeface="Equip Extended" panose="02000503030000020004" pitchFamily="2" charset="77"/>
              </a:defRPr>
            </a:lvl1pPr>
          </a:lstStyle>
          <a:p>
            <a:r>
              <a:rPr lang="en-GB"/>
              <a:t>Edit title</a:t>
            </a:r>
            <a:endParaRPr lang="en-PT"/>
          </a:p>
        </p:txBody>
      </p:sp>
      <p:sp>
        <p:nvSpPr>
          <p:cNvPr id="12" name="Text 2">
            <a:extLst>
              <a:ext uri="{FF2B5EF4-FFF2-40B4-BE49-F238E27FC236}">
                <a16:creationId xmlns:a16="http://schemas.microsoft.com/office/drawing/2014/main" id="{8A35ACBC-B4E6-6A86-E55F-F1CBF87F986C}"/>
              </a:ext>
            </a:extLst>
          </p:cNvPr>
          <p:cNvSpPr/>
          <p:nvPr userDrawn="1"/>
        </p:nvSpPr>
        <p:spPr>
          <a:xfrm>
            <a:off x="711200" y="6112934"/>
            <a:ext cx="10795000" cy="237067"/>
          </a:xfrm>
          <a:prstGeom prst="rect">
            <a:avLst/>
          </a:prstGeom>
          <a:noFill/>
          <a:ln/>
        </p:spPr>
        <p:txBody>
          <a:bodyPr wrap="square" lIns="0" tIns="0" rIns="0" bIns="0" rtlCol="0" anchor="t"/>
          <a:lstStyle/>
          <a:p>
            <a:pPr marL="0" marR="0" lvl="0" indent="0" algn="l" defTabSz="812851" rtl="0" eaLnBrk="1" fontAlgn="auto" latinLnBrk="0" hangingPunct="1">
              <a:lnSpc>
                <a:spcPts val="1867"/>
              </a:lnSpc>
              <a:spcBef>
                <a:spcPts val="0"/>
              </a:spcBef>
              <a:spcAft>
                <a:spcPts val="800"/>
              </a:spcAft>
              <a:buClrTx/>
              <a:buSzTx/>
              <a:buFontTx/>
              <a:buNone/>
              <a:tabLst/>
              <a:defRPr/>
            </a:pPr>
            <a:r>
              <a:rPr kumimoji="0" lang="en-US" sz="1200" b="0" i="0" u="none" strike="noStrike" kern="1200" cap="none" spc="0" normalizeH="0" baseline="0" noProof="0">
                <a:ln>
                  <a:noFill/>
                </a:ln>
                <a:solidFill>
                  <a:srgbClr val="C4C9D2"/>
                </a:solidFill>
                <a:effectLst/>
                <a:uLnTx/>
                <a:uFillTx/>
                <a:latin typeface="Equip Regular" pitchFamily="34" charset="0"/>
                <a:ea typeface="Equip Regular" pitchFamily="34" charset="-122"/>
                <a:cs typeface="Equip Regular" pitchFamily="34" charset="-120"/>
              </a:rPr>
              <a:t>© Nagarro</a:t>
            </a: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3" name="Image 2" descr="preencoded.png">
            <a:extLst>
              <a:ext uri="{FF2B5EF4-FFF2-40B4-BE49-F238E27FC236}">
                <a16:creationId xmlns:a16="http://schemas.microsoft.com/office/drawing/2014/main" id="{D7834912-7B1B-E06C-3715-1A66D6A0F99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 r="84428" b="-5735"/>
          <a:stretch/>
        </p:blipFill>
        <p:spPr>
          <a:xfrm>
            <a:off x="711200" y="355600"/>
            <a:ext cx="1676998" cy="429709"/>
          </a:xfrm>
          <a:prstGeom prst="rect">
            <a:avLst/>
          </a:prstGeom>
        </p:spPr>
      </p:pic>
    </p:spTree>
    <p:extLst>
      <p:ext uri="{BB962C8B-B14F-4D97-AF65-F5344CB8AC3E}">
        <p14:creationId xmlns:p14="http://schemas.microsoft.com/office/powerpoint/2010/main" val="1925579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22" indent="0" algn="ctr">
              <a:buNone/>
              <a:defRPr>
                <a:solidFill>
                  <a:schemeClr val="tx1">
                    <a:tint val="75000"/>
                  </a:schemeClr>
                </a:solidFill>
              </a:defRPr>
            </a:lvl2pPr>
            <a:lvl3pPr marL="1218845" indent="0" algn="ctr">
              <a:buNone/>
              <a:defRPr>
                <a:solidFill>
                  <a:schemeClr val="tx1">
                    <a:tint val="75000"/>
                  </a:schemeClr>
                </a:solidFill>
              </a:defRPr>
            </a:lvl3pPr>
            <a:lvl4pPr marL="1828267" indent="0" algn="ctr">
              <a:buNone/>
              <a:defRPr>
                <a:solidFill>
                  <a:schemeClr val="tx1">
                    <a:tint val="75000"/>
                  </a:schemeClr>
                </a:solidFill>
              </a:defRPr>
            </a:lvl4pPr>
            <a:lvl5pPr marL="2437689" indent="0" algn="ctr">
              <a:buNone/>
              <a:defRPr>
                <a:solidFill>
                  <a:schemeClr val="tx1">
                    <a:tint val="75000"/>
                  </a:schemeClr>
                </a:solidFill>
              </a:defRPr>
            </a:lvl5pPr>
            <a:lvl6pPr marL="3047111" indent="0" algn="ctr">
              <a:buNone/>
              <a:defRPr>
                <a:solidFill>
                  <a:schemeClr val="tx1">
                    <a:tint val="75000"/>
                  </a:schemeClr>
                </a:solidFill>
              </a:defRPr>
            </a:lvl6pPr>
            <a:lvl7pPr marL="3656534" indent="0" algn="ctr">
              <a:buNone/>
              <a:defRPr>
                <a:solidFill>
                  <a:schemeClr val="tx1">
                    <a:tint val="75000"/>
                  </a:schemeClr>
                </a:solidFill>
              </a:defRPr>
            </a:lvl7pPr>
            <a:lvl8pPr marL="4265955" indent="0" algn="ctr">
              <a:buNone/>
              <a:defRPr>
                <a:solidFill>
                  <a:schemeClr val="tx1">
                    <a:tint val="75000"/>
                  </a:schemeClr>
                </a:solidFill>
              </a:defRPr>
            </a:lvl8pPr>
            <a:lvl9pPr marL="48753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694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2_Section Big Title Blue">
    <p:bg>
      <p:bgPr>
        <a:solidFill>
          <a:srgbClr val="05041D"/>
        </a:solidFill>
        <a:effectLst/>
      </p:bgPr>
    </p:bg>
    <p:spTree>
      <p:nvGrpSpPr>
        <p:cNvPr id="1" name=""/>
        <p:cNvGrpSpPr/>
        <p:nvPr/>
      </p:nvGrpSpPr>
      <p:grpSpPr>
        <a:xfrm>
          <a:off x="0" y="0"/>
          <a:ext cx="0" cy="0"/>
          <a:chOff x="0" y="0"/>
          <a:chExt cx="0" cy="0"/>
        </a:xfrm>
      </p:grpSpPr>
      <p:pic>
        <p:nvPicPr>
          <p:cNvPr id="13" name="Image 1" descr="preencoded.png">
            <a:extLst>
              <a:ext uri="{FF2B5EF4-FFF2-40B4-BE49-F238E27FC236}">
                <a16:creationId xmlns:a16="http://schemas.microsoft.com/office/drawing/2014/main" id="{A0434BA9-028B-7FB2-D64B-57440D93A6E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994400" y="0"/>
            <a:ext cx="6197608" cy="6858000"/>
          </a:xfrm>
          <a:prstGeom prst="rect">
            <a:avLst/>
          </a:prstGeom>
        </p:spPr>
      </p:pic>
      <p:pic>
        <p:nvPicPr>
          <p:cNvPr id="14" name="Image 0" descr="preencoded.png">
            <a:extLst>
              <a:ext uri="{FF2B5EF4-FFF2-40B4-BE49-F238E27FC236}">
                <a16:creationId xmlns:a16="http://schemas.microsoft.com/office/drawing/2014/main" id="{E6BFEB05-9B33-704C-245F-F2FA49B2567D}"/>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032000" y="2032002"/>
            <a:ext cx="10159944" cy="4825917"/>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7" y="5876516"/>
            <a:ext cx="9668395"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sp>
        <p:nvSpPr>
          <p:cNvPr id="12" name="Title 1">
            <a:extLst>
              <a:ext uri="{FF2B5EF4-FFF2-40B4-BE49-F238E27FC236}">
                <a16:creationId xmlns:a16="http://schemas.microsoft.com/office/drawing/2014/main" id="{29D59645-33BD-F041-9140-5802DD717353}"/>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bg1"/>
                </a:solidFill>
                <a:latin typeface="Equip Extended" panose="02000503030000020004" pitchFamily="2" charset="77"/>
              </a:defRPr>
            </a:lvl1pPr>
          </a:lstStyle>
          <a:p>
            <a:r>
              <a:rPr lang="en-GB"/>
              <a:t>Edit title</a:t>
            </a:r>
            <a:endParaRPr lang="en-PT"/>
          </a:p>
        </p:txBody>
      </p:sp>
      <p:sp>
        <p:nvSpPr>
          <p:cNvPr id="11" name="Text Placeholder 7">
            <a:extLst>
              <a:ext uri="{FF2B5EF4-FFF2-40B4-BE49-F238E27FC236}">
                <a16:creationId xmlns:a16="http://schemas.microsoft.com/office/drawing/2014/main" id="{3DA0C077-5EC7-6940-8AED-92F032F44DAA}"/>
              </a:ext>
            </a:extLst>
          </p:cNvPr>
          <p:cNvSpPr>
            <a:spLocks noGrp="1"/>
          </p:cNvSpPr>
          <p:nvPr>
            <p:ph type="body" sz="quarter" idx="12" hasCustomPrompt="1"/>
          </p:nvPr>
        </p:nvSpPr>
        <p:spPr>
          <a:xfrm>
            <a:off x="639386" y="4407492"/>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pic>
        <p:nvPicPr>
          <p:cNvPr id="15" name="Image 2" descr="preencoded.png">
            <a:extLst>
              <a:ext uri="{FF2B5EF4-FFF2-40B4-BE49-F238E27FC236}">
                <a16:creationId xmlns:a16="http://schemas.microsoft.com/office/drawing/2014/main" id="{8D365E99-58CB-F50B-4133-27741BD2C0B9}"/>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 r="84428" b="-5735"/>
          <a:stretch/>
        </p:blipFill>
        <p:spPr>
          <a:xfrm>
            <a:off x="711200" y="355600"/>
            <a:ext cx="1676998" cy="429709"/>
          </a:xfrm>
          <a:prstGeom prst="rect">
            <a:avLst/>
          </a:prstGeom>
        </p:spPr>
      </p:pic>
    </p:spTree>
    <p:extLst>
      <p:ext uri="{BB962C8B-B14F-4D97-AF65-F5344CB8AC3E}">
        <p14:creationId xmlns:p14="http://schemas.microsoft.com/office/powerpoint/2010/main" val="6753423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2_Section Big Title Blue">
    <p:bg>
      <p:bgPr>
        <a:solidFill>
          <a:srgbClr val="09294D"/>
        </a:solidFill>
        <a:effectLst/>
      </p:bgPr>
    </p:bg>
    <p:spTree>
      <p:nvGrpSpPr>
        <p:cNvPr id="1" name=""/>
        <p:cNvGrpSpPr/>
        <p:nvPr/>
      </p:nvGrpSpPr>
      <p:grpSpPr>
        <a:xfrm>
          <a:off x="0" y="0"/>
          <a:ext cx="0" cy="0"/>
          <a:chOff x="0" y="0"/>
          <a:chExt cx="0" cy="0"/>
        </a:xfrm>
      </p:grpSpPr>
      <p:pic>
        <p:nvPicPr>
          <p:cNvPr id="13" name="Image 1" descr="preencoded.png">
            <a:extLst>
              <a:ext uri="{FF2B5EF4-FFF2-40B4-BE49-F238E27FC236}">
                <a16:creationId xmlns:a16="http://schemas.microsoft.com/office/drawing/2014/main" id="{A0434BA9-028B-7FB2-D64B-57440D93A6E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994400" y="0"/>
            <a:ext cx="6197608" cy="6858000"/>
          </a:xfrm>
          <a:prstGeom prst="rect">
            <a:avLst/>
          </a:prstGeom>
        </p:spPr>
      </p:pic>
      <p:pic>
        <p:nvPicPr>
          <p:cNvPr id="14" name="Image 0" descr="preencoded.png">
            <a:extLst>
              <a:ext uri="{FF2B5EF4-FFF2-40B4-BE49-F238E27FC236}">
                <a16:creationId xmlns:a16="http://schemas.microsoft.com/office/drawing/2014/main" id="{E6BFEB05-9B33-704C-245F-F2FA49B2567D}"/>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032000" y="2032002"/>
            <a:ext cx="10159944" cy="4825917"/>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7" y="5876516"/>
            <a:ext cx="9668395"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sp>
        <p:nvSpPr>
          <p:cNvPr id="12" name="Title 1">
            <a:extLst>
              <a:ext uri="{FF2B5EF4-FFF2-40B4-BE49-F238E27FC236}">
                <a16:creationId xmlns:a16="http://schemas.microsoft.com/office/drawing/2014/main" id="{29D59645-33BD-F041-9140-5802DD717353}"/>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bg1"/>
                </a:solidFill>
                <a:latin typeface="Equip Extended" panose="02000503030000020004" pitchFamily="2" charset="77"/>
              </a:defRPr>
            </a:lvl1pPr>
          </a:lstStyle>
          <a:p>
            <a:r>
              <a:rPr lang="en-GB"/>
              <a:t>Edit title</a:t>
            </a:r>
            <a:endParaRPr lang="en-PT"/>
          </a:p>
        </p:txBody>
      </p:sp>
      <p:sp>
        <p:nvSpPr>
          <p:cNvPr id="11" name="Text Placeholder 7">
            <a:extLst>
              <a:ext uri="{FF2B5EF4-FFF2-40B4-BE49-F238E27FC236}">
                <a16:creationId xmlns:a16="http://schemas.microsoft.com/office/drawing/2014/main" id="{3DA0C077-5EC7-6940-8AED-92F032F44DAA}"/>
              </a:ext>
            </a:extLst>
          </p:cNvPr>
          <p:cNvSpPr>
            <a:spLocks noGrp="1"/>
          </p:cNvSpPr>
          <p:nvPr>
            <p:ph type="body" sz="quarter" idx="12" hasCustomPrompt="1"/>
          </p:nvPr>
        </p:nvSpPr>
        <p:spPr>
          <a:xfrm>
            <a:off x="639386" y="4407492"/>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pic>
        <p:nvPicPr>
          <p:cNvPr id="15" name="Image 2" descr="preencoded.png">
            <a:extLst>
              <a:ext uri="{FF2B5EF4-FFF2-40B4-BE49-F238E27FC236}">
                <a16:creationId xmlns:a16="http://schemas.microsoft.com/office/drawing/2014/main" id="{8D365E99-58CB-F50B-4133-27741BD2C0B9}"/>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 r="84428" b="-5735"/>
          <a:stretch/>
        </p:blipFill>
        <p:spPr>
          <a:xfrm>
            <a:off x="711200" y="355600"/>
            <a:ext cx="1676998" cy="429709"/>
          </a:xfrm>
          <a:prstGeom prst="rect">
            <a:avLst/>
          </a:prstGeom>
        </p:spPr>
      </p:pic>
    </p:spTree>
    <p:extLst>
      <p:ext uri="{BB962C8B-B14F-4D97-AF65-F5344CB8AC3E}">
        <p14:creationId xmlns:p14="http://schemas.microsoft.com/office/powerpoint/2010/main" val="42826297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4_Section Small Title Purple">
    <p:bg>
      <p:bgPr>
        <a:solidFill>
          <a:srgbClr val="2E008B"/>
        </a:solidFill>
        <a:effectLst/>
      </p:bgPr>
    </p:bg>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C99D4FA1-09A9-FECB-FBEE-01C19AC10CDD}"/>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77042" y="379904"/>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Section Breaker</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6"/>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2699889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4_Section Small Title Purple">
    <p:bg>
      <p:bgPr>
        <a:solidFill>
          <a:srgbClr val="2E008B"/>
        </a:solidFill>
        <a:effectLst/>
      </p:bgPr>
    </p:bg>
    <p:spTree>
      <p:nvGrpSpPr>
        <p:cNvPr id="1" name=""/>
        <p:cNvGrpSpPr/>
        <p:nvPr/>
      </p:nvGrpSpPr>
      <p:grpSpPr>
        <a:xfrm>
          <a:off x="0" y="0"/>
          <a:ext cx="0" cy="0"/>
          <a:chOff x="0" y="0"/>
          <a:chExt cx="0" cy="0"/>
        </a:xfrm>
      </p:grpSpPr>
      <p:pic>
        <p:nvPicPr>
          <p:cNvPr id="3" name="Image 0" descr="preencoded.png">
            <a:extLst>
              <a:ext uri="{FF2B5EF4-FFF2-40B4-BE49-F238E27FC236}">
                <a16:creationId xmlns:a16="http://schemas.microsoft.com/office/drawing/2014/main" id="{E5CEE3D8-EB71-21DE-AF8C-3AEDCB8A8EA6}"/>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77042" y="379904"/>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Section Breaker</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6"/>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2040821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4_Section Small Title Purple">
    <p:bg>
      <p:bgPr>
        <a:solidFill>
          <a:srgbClr val="2E008B"/>
        </a:solidFill>
        <a:effectLst/>
      </p:bgPr>
    </p:bg>
    <p:spTree>
      <p:nvGrpSpPr>
        <p:cNvPr id="1" name=""/>
        <p:cNvGrpSpPr/>
        <p:nvPr/>
      </p:nvGrpSpPr>
      <p:grpSpPr>
        <a:xfrm>
          <a:off x="0" y="0"/>
          <a:ext cx="0" cy="0"/>
          <a:chOff x="0" y="0"/>
          <a:chExt cx="0" cy="0"/>
        </a:xfrm>
      </p:grpSpPr>
      <p:pic>
        <p:nvPicPr>
          <p:cNvPr id="2" name="Image 2" descr="preencoded.png">
            <a:extLst>
              <a:ext uri="{FF2B5EF4-FFF2-40B4-BE49-F238E27FC236}">
                <a16:creationId xmlns:a16="http://schemas.microsoft.com/office/drawing/2014/main" id="{BFA1C5F9-9217-9AAA-D2A1-80A3AEB54D5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1905001"/>
            <a:ext cx="12192000" cy="4622515"/>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77042" y="379904"/>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Section Breaker</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6"/>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1423809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4_Section Small Title Purple">
    <p:bg>
      <p:bgPr>
        <a:solidFill>
          <a:srgbClr val="2E008B"/>
        </a:solidFill>
        <a:effectLst/>
      </p:bgPr>
    </p:bg>
    <p:spTree>
      <p:nvGrpSpPr>
        <p:cNvPr id="1" name=""/>
        <p:cNvGrpSpPr/>
        <p:nvPr/>
      </p:nvGrpSpPr>
      <p:grpSpPr>
        <a:xfrm>
          <a:off x="0" y="0"/>
          <a:ext cx="0" cy="0"/>
          <a:chOff x="0" y="0"/>
          <a:chExt cx="0" cy="0"/>
        </a:xfrm>
      </p:grpSpPr>
      <p:pic>
        <p:nvPicPr>
          <p:cNvPr id="3" name="Image 0" descr="preencoded.png">
            <a:extLst>
              <a:ext uri="{FF2B5EF4-FFF2-40B4-BE49-F238E27FC236}">
                <a16:creationId xmlns:a16="http://schemas.microsoft.com/office/drawing/2014/main" id="{3F0E8CE6-8CB1-E463-1487-9DA59C7921D7}"/>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1236134"/>
            <a:ext cx="12192000" cy="5621867"/>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77042" y="379904"/>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Section Breaker</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6"/>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31343087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1_Section Small Title White">
    <p:bg>
      <p:bgPr>
        <a:solidFill>
          <a:srgbClr val="05041D"/>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sp>
        <p:nvSpPr>
          <p:cNvPr id="6" name="Text Placeholder 4">
            <a:extLst>
              <a:ext uri="{FF2B5EF4-FFF2-40B4-BE49-F238E27FC236}">
                <a16:creationId xmlns:a16="http://schemas.microsoft.com/office/drawing/2014/main" id="{0277214F-CA3B-9C92-B257-7CBA3E3C224F}"/>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6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42089208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1_Section Small Title White">
    <p:bg>
      <p:bgPr>
        <a:solidFill>
          <a:srgbClr val="05041D"/>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spTree>
    <p:extLst>
      <p:ext uri="{BB962C8B-B14F-4D97-AF65-F5344CB8AC3E}">
        <p14:creationId xmlns:p14="http://schemas.microsoft.com/office/powerpoint/2010/main" val="41316851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_1_Section Small Title White">
    <p:bg>
      <p:bgPr>
        <a:solidFill>
          <a:srgbClr val="05041D"/>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2" name="Image 0" descr="preencoded.png">
            <a:extLst>
              <a:ext uri="{FF2B5EF4-FFF2-40B4-BE49-F238E27FC236}">
                <a16:creationId xmlns:a16="http://schemas.microsoft.com/office/drawing/2014/main" id="{ECB0BCEB-50F0-EBB3-0A78-4CBA3CAF139A}"/>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0" y="0"/>
            <a:ext cx="12192000" cy="6858000"/>
          </a:xfrm>
          <a:prstGeom prst="rect">
            <a:avLst/>
          </a:prstGeom>
        </p:spPr>
      </p:pic>
      <p:sp>
        <p:nvSpPr>
          <p:cNvPr id="5" name="Text Placeholder 4">
            <a:extLst>
              <a:ext uri="{FF2B5EF4-FFF2-40B4-BE49-F238E27FC236}">
                <a16:creationId xmlns:a16="http://schemas.microsoft.com/office/drawing/2014/main" id="{5878E503-5FC3-FC5C-36A7-5C0C297DAC57}"/>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6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19305072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1_1_Section Small Title White">
    <p:bg>
      <p:bgPr>
        <a:solidFill>
          <a:srgbClr val="05041D"/>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5" name="Image 0" descr="preencoded.png">
            <a:extLst>
              <a:ext uri="{FF2B5EF4-FFF2-40B4-BE49-F238E27FC236}">
                <a16:creationId xmlns:a16="http://schemas.microsoft.com/office/drawing/2014/main" id="{EA54E979-0668-D18C-9934-ED8D705DEE88}"/>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0" y="0"/>
            <a:ext cx="12192000" cy="6858000"/>
          </a:xfrm>
          <a:prstGeom prst="rect">
            <a:avLst/>
          </a:prstGeom>
        </p:spPr>
      </p:pic>
      <p:sp>
        <p:nvSpPr>
          <p:cNvPr id="7" name="Text Placeholder 4">
            <a:extLst>
              <a:ext uri="{FF2B5EF4-FFF2-40B4-BE49-F238E27FC236}">
                <a16:creationId xmlns:a16="http://schemas.microsoft.com/office/drawing/2014/main" id="{9EC45348-3292-ED89-5368-9434CBA616A5}"/>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6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922165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41750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9_1_Section Small Title White">
    <p:bg>
      <p:bgPr>
        <a:solidFill>
          <a:srgbClr val="05041D"/>
        </a:solidFill>
        <a:effectLst/>
      </p:bgPr>
    </p:bg>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B7DEE25-80D2-541B-7FB4-B66D3FDF699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1236134"/>
            <a:ext cx="12192000" cy="5621867"/>
          </a:xfrm>
          <a:prstGeom prst="rect">
            <a:avLst/>
          </a:prstGeom>
        </p:spPr>
      </p:pic>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6" name="Text Placeholder 4">
            <a:extLst>
              <a:ext uri="{FF2B5EF4-FFF2-40B4-BE49-F238E27FC236}">
                <a16:creationId xmlns:a16="http://schemas.microsoft.com/office/drawing/2014/main" id="{0C51D49B-8581-B257-B0C2-00B25A54FD6B}"/>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6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27532031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0_1_Section Small Title White">
    <p:bg>
      <p:bgPr>
        <a:solidFill>
          <a:srgbClr val="05041D"/>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6" name="Image 2" descr="preencoded.png">
            <a:extLst>
              <a:ext uri="{FF2B5EF4-FFF2-40B4-BE49-F238E27FC236}">
                <a16:creationId xmlns:a16="http://schemas.microsoft.com/office/drawing/2014/main" id="{621F2081-FBCA-E655-12ED-F60572CAFB8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0" y="1905001"/>
            <a:ext cx="12192000" cy="4622515"/>
          </a:xfrm>
          <a:prstGeom prst="rect">
            <a:avLst/>
          </a:prstGeom>
        </p:spPr>
      </p:pic>
      <p:sp>
        <p:nvSpPr>
          <p:cNvPr id="5" name="Text Placeholder 4">
            <a:extLst>
              <a:ext uri="{FF2B5EF4-FFF2-40B4-BE49-F238E27FC236}">
                <a16:creationId xmlns:a16="http://schemas.microsoft.com/office/drawing/2014/main" id="{CC84B4EE-E4C3-D1C6-716D-5B20830D09A1}"/>
              </a:ext>
            </a:extLst>
          </p:cNvPr>
          <p:cNvSpPr>
            <a:spLocks noGrp="1"/>
          </p:cNvSpPr>
          <p:nvPr>
            <p:ph type="body" sz="quarter" idx="10" hasCustomPrompt="1"/>
          </p:nvPr>
        </p:nvSpPr>
        <p:spPr>
          <a:xfrm>
            <a:off x="626398" y="512401"/>
            <a:ext cx="9841578" cy="828000"/>
          </a:xfrm>
        </p:spPr>
        <p:txBody>
          <a:bodyPr>
            <a:noAutofit/>
          </a:bodyPr>
          <a:lstStyle>
            <a:lvl1pPr marL="0" indent="0">
              <a:lnSpc>
                <a:spcPts val="3680"/>
              </a:lnSpc>
              <a:buNone/>
              <a:defRPr sz="36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41450082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1_Section Small Title White">
    <p:bg>
      <p:bgPr>
        <a:solidFill>
          <a:schemeClr val="bg1"/>
        </a:solidFill>
        <a:effectLst/>
      </p:bgPr>
    </p:bg>
    <p:spTree>
      <p:nvGrpSpPr>
        <p:cNvPr id="1" name=""/>
        <p:cNvGrpSpPr/>
        <p:nvPr/>
      </p:nvGrpSpPr>
      <p:grpSpPr>
        <a:xfrm>
          <a:off x="0" y="0"/>
          <a:ext cx="0" cy="0"/>
          <a:chOff x="0" y="0"/>
          <a:chExt cx="0" cy="0"/>
        </a:xfrm>
      </p:grpSpPr>
      <p:pic>
        <p:nvPicPr>
          <p:cNvPr id="2" name="Image 1" descr="preencoded.png">
            <a:extLst>
              <a:ext uri="{FF2B5EF4-FFF2-40B4-BE49-F238E27FC236}">
                <a16:creationId xmlns:a16="http://schemas.microsoft.com/office/drawing/2014/main" id="{D0BED7E1-7F38-DC3C-F61B-9BAC83769A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994400" y="0"/>
            <a:ext cx="6197608" cy="6858000"/>
          </a:xfrm>
          <a:prstGeom prst="rect">
            <a:avLst/>
          </a:prstGeom>
        </p:spPr>
      </p:pic>
      <p:pic>
        <p:nvPicPr>
          <p:cNvPr id="3" name="Image 0" descr="preencoded.png">
            <a:extLst>
              <a:ext uri="{FF2B5EF4-FFF2-40B4-BE49-F238E27FC236}">
                <a16:creationId xmlns:a16="http://schemas.microsoft.com/office/drawing/2014/main" id="{6A0773D4-6846-8ED5-F993-6136843A1814}"/>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032000" y="2032002"/>
            <a:ext cx="10159944" cy="4825917"/>
          </a:xfrm>
          <a:prstGeom prst="rect">
            <a:avLst/>
          </a:prstGeom>
        </p:spPr>
      </p:pic>
      <p:sp>
        <p:nvSpPr>
          <p:cNvPr id="4" name="Rectangle 3">
            <a:extLst>
              <a:ext uri="{FF2B5EF4-FFF2-40B4-BE49-F238E27FC236}">
                <a16:creationId xmlns:a16="http://schemas.microsoft.com/office/drawing/2014/main" id="{656812DA-9604-738E-E786-31614CFC0410}"/>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8" name="Image 2" descr="preencoded.png">
            <a:extLst>
              <a:ext uri="{FF2B5EF4-FFF2-40B4-BE49-F238E27FC236}">
                <a16:creationId xmlns:a16="http://schemas.microsoft.com/office/drawing/2014/main" id="{BA359D63-1170-66FB-DB7D-1FBB34EC6585}"/>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 r="84428" b="-5735"/>
          <a:stretch/>
        </p:blipFill>
        <p:spPr>
          <a:xfrm>
            <a:off x="711200" y="355600"/>
            <a:ext cx="1676998" cy="429709"/>
          </a:xfrm>
          <a:prstGeom prst="rect">
            <a:avLst/>
          </a:prstGeom>
        </p:spPr>
      </p:pic>
      <p:sp>
        <p:nvSpPr>
          <p:cNvPr id="9" name="Title 1">
            <a:extLst>
              <a:ext uri="{FF2B5EF4-FFF2-40B4-BE49-F238E27FC236}">
                <a16:creationId xmlns:a16="http://schemas.microsoft.com/office/drawing/2014/main" id="{6A157F2F-571A-96DE-AEA5-809502B2339F}"/>
              </a:ext>
            </a:extLst>
          </p:cNvPr>
          <p:cNvSpPr>
            <a:spLocks noGrp="1"/>
          </p:cNvSpPr>
          <p:nvPr>
            <p:ph type="title" hasCustomPrompt="1"/>
          </p:nvPr>
        </p:nvSpPr>
        <p:spPr>
          <a:xfrm>
            <a:off x="540000" y="2826958"/>
            <a:ext cx="9767782" cy="1519968"/>
          </a:xfrm>
          <a:prstGeom prst="rect">
            <a:avLst/>
          </a:prstGeom>
        </p:spPr>
        <p:txBody>
          <a:bodyPr anchor="ctr">
            <a:spAutoFit/>
          </a:bodyPr>
          <a:lstStyle>
            <a:lvl1pPr>
              <a:lnSpc>
                <a:spcPct val="70000"/>
              </a:lnSpc>
              <a:defRPr sz="12001" b="1" i="0">
                <a:solidFill>
                  <a:schemeClr val="tx1"/>
                </a:solidFill>
                <a:latin typeface="Equip Extended" panose="02000503030000020004" pitchFamily="2" charset="77"/>
              </a:defRPr>
            </a:lvl1pPr>
          </a:lstStyle>
          <a:p>
            <a:r>
              <a:rPr lang="en-GB"/>
              <a:t>Edit title</a:t>
            </a:r>
            <a:endParaRPr lang="en-PT"/>
          </a:p>
        </p:txBody>
      </p:sp>
      <p:sp>
        <p:nvSpPr>
          <p:cNvPr id="10" name="Text 2">
            <a:extLst>
              <a:ext uri="{FF2B5EF4-FFF2-40B4-BE49-F238E27FC236}">
                <a16:creationId xmlns:a16="http://schemas.microsoft.com/office/drawing/2014/main" id="{03987E0A-15B2-F26D-F902-F271FCB4AB49}"/>
              </a:ext>
            </a:extLst>
          </p:cNvPr>
          <p:cNvSpPr/>
          <p:nvPr userDrawn="1"/>
        </p:nvSpPr>
        <p:spPr>
          <a:xfrm>
            <a:off x="711200" y="6112934"/>
            <a:ext cx="10795000" cy="237067"/>
          </a:xfrm>
          <a:prstGeom prst="rect">
            <a:avLst/>
          </a:prstGeom>
          <a:noFill/>
          <a:ln/>
        </p:spPr>
        <p:txBody>
          <a:bodyPr wrap="square" lIns="0" tIns="0" rIns="0" bIns="0" rtlCol="0" anchor="t"/>
          <a:lstStyle/>
          <a:p>
            <a:pPr marL="0" marR="0" lvl="0" indent="0" algn="l" defTabSz="812851" rtl="0" eaLnBrk="1" fontAlgn="auto" latinLnBrk="0" hangingPunct="1">
              <a:lnSpc>
                <a:spcPts val="1867"/>
              </a:lnSpc>
              <a:spcBef>
                <a:spcPts val="0"/>
              </a:spcBef>
              <a:spcAft>
                <a:spcPts val="800"/>
              </a:spcAft>
              <a:buClrTx/>
              <a:buSzTx/>
              <a:buFontTx/>
              <a:buNone/>
              <a:tabLst/>
              <a:defRPr/>
            </a:pPr>
            <a:r>
              <a:rPr kumimoji="0" lang="en-US" sz="1200" b="0" i="0" u="none" strike="noStrike" kern="1200" cap="none" spc="0" normalizeH="0" baseline="0" noProof="0">
                <a:ln>
                  <a:noFill/>
                </a:ln>
                <a:solidFill>
                  <a:schemeClr val="tx1"/>
                </a:solidFill>
                <a:effectLst/>
                <a:uLnTx/>
                <a:uFillTx/>
                <a:latin typeface="Equip Regular" pitchFamily="34" charset="0"/>
                <a:ea typeface="Equip Regular" pitchFamily="34" charset="-122"/>
                <a:cs typeface="Equip Regular" pitchFamily="34" charset="-120"/>
              </a:rPr>
              <a:t>© Nagarro</a:t>
            </a:r>
            <a:endParaRPr kumimoji="0" lang="en-US" sz="12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05264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7_1_Section Small Title White">
    <p:bg>
      <p:bgPr>
        <a:solidFill>
          <a:schemeClr val="bg1"/>
        </a:solidFill>
        <a:effectLst/>
      </p:bgPr>
    </p:bg>
    <p:spTree>
      <p:nvGrpSpPr>
        <p:cNvPr id="1" name=""/>
        <p:cNvGrpSpPr/>
        <p:nvPr/>
      </p:nvGrpSpPr>
      <p:grpSpPr>
        <a:xfrm>
          <a:off x="0" y="0"/>
          <a:ext cx="0" cy="0"/>
          <a:chOff x="0" y="0"/>
          <a:chExt cx="0" cy="0"/>
        </a:xfrm>
      </p:grpSpPr>
      <p:pic>
        <p:nvPicPr>
          <p:cNvPr id="2" name="Image 1" descr="preencoded.png">
            <a:extLst>
              <a:ext uri="{FF2B5EF4-FFF2-40B4-BE49-F238E27FC236}">
                <a16:creationId xmlns:a16="http://schemas.microsoft.com/office/drawing/2014/main" id="{D0BED7E1-7F38-DC3C-F61B-9BAC83769A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994400" y="0"/>
            <a:ext cx="6197608" cy="6858000"/>
          </a:xfrm>
          <a:prstGeom prst="rect">
            <a:avLst/>
          </a:prstGeom>
        </p:spPr>
      </p:pic>
      <p:pic>
        <p:nvPicPr>
          <p:cNvPr id="3" name="Image 0" descr="preencoded.png">
            <a:extLst>
              <a:ext uri="{FF2B5EF4-FFF2-40B4-BE49-F238E27FC236}">
                <a16:creationId xmlns:a16="http://schemas.microsoft.com/office/drawing/2014/main" id="{6A0773D4-6846-8ED5-F993-6136843A1814}"/>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032000" y="2032002"/>
            <a:ext cx="10159944" cy="4825917"/>
          </a:xfrm>
          <a:prstGeom prst="rect">
            <a:avLst/>
          </a:prstGeom>
        </p:spPr>
      </p:pic>
      <p:sp>
        <p:nvSpPr>
          <p:cNvPr id="5" name="Text Placeholder 7">
            <a:extLst>
              <a:ext uri="{FF2B5EF4-FFF2-40B4-BE49-F238E27FC236}">
                <a16:creationId xmlns:a16="http://schemas.microsoft.com/office/drawing/2014/main" id="{6FB9F2D9-0CBA-AC04-78A6-11DCCE306B1F}"/>
              </a:ext>
            </a:extLst>
          </p:cNvPr>
          <p:cNvSpPr>
            <a:spLocks noGrp="1"/>
          </p:cNvSpPr>
          <p:nvPr>
            <p:ph type="body" sz="quarter" idx="10" hasCustomPrompt="1"/>
          </p:nvPr>
        </p:nvSpPr>
        <p:spPr>
          <a:xfrm>
            <a:off x="639387" y="5876516"/>
            <a:ext cx="9668395" cy="498475"/>
          </a:xfrm>
        </p:spPr>
        <p:txBody>
          <a:bodyPr anchor="ctr">
            <a:normAutofit/>
          </a:bodyPr>
          <a:lstStyle>
            <a:lvl1pPr marL="0" indent="0">
              <a:buNone/>
              <a:defRPr sz="1000" b="0" i="0">
                <a:solidFill>
                  <a:schemeClr val="tx1"/>
                </a:solidFill>
                <a:latin typeface="Equip Extended Light" panose="02000503000000020004" pitchFamily="2" charset="77"/>
              </a:defRPr>
            </a:lvl1pPr>
          </a:lstStyle>
          <a:p>
            <a:pPr lvl="0"/>
            <a:r>
              <a:rPr lang="en-GB"/>
              <a:t>Edit Footnote</a:t>
            </a:r>
          </a:p>
        </p:txBody>
      </p:sp>
      <p:sp>
        <p:nvSpPr>
          <p:cNvPr id="6" name="Title 1">
            <a:extLst>
              <a:ext uri="{FF2B5EF4-FFF2-40B4-BE49-F238E27FC236}">
                <a16:creationId xmlns:a16="http://schemas.microsoft.com/office/drawing/2014/main" id="{ADB688A3-B9B1-61BB-D09E-100EE1A1716A}"/>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tx1"/>
                </a:solidFill>
                <a:latin typeface="Equip Extended" panose="02000503030000020004" pitchFamily="2" charset="77"/>
              </a:defRPr>
            </a:lvl1pPr>
          </a:lstStyle>
          <a:p>
            <a:r>
              <a:rPr lang="en-GB"/>
              <a:t>Edit title</a:t>
            </a:r>
            <a:endParaRPr lang="en-PT"/>
          </a:p>
        </p:txBody>
      </p:sp>
      <p:sp>
        <p:nvSpPr>
          <p:cNvPr id="7" name="Text Placeholder 7">
            <a:extLst>
              <a:ext uri="{FF2B5EF4-FFF2-40B4-BE49-F238E27FC236}">
                <a16:creationId xmlns:a16="http://schemas.microsoft.com/office/drawing/2014/main" id="{BC4558C7-43B2-68C1-CE5A-3E96423B5D67}"/>
              </a:ext>
            </a:extLst>
          </p:cNvPr>
          <p:cNvSpPr>
            <a:spLocks noGrp="1"/>
          </p:cNvSpPr>
          <p:nvPr>
            <p:ph type="body" sz="quarter" idx="12" hasCustomPrompt="1"/>
          </p:nvPr>
        </p:nvSpPr>
        <p:spPr>
          <a:xfrm>
            <a:off x="639386" y="4407492"/>
            <a:ext cx="9767782" cy="462998"/>
          </a:xfrm>
        </p:spPr>
        <p:txBody>
          <a:bodyPr tIns="108000" anchor="t">
            <a:spAutoFit/>
          </a:bodyPr>
          <a:lstStyle>
            <a:lvl1pPr marL="0" indent="0">
              <a:lnSpc>
                <a:spcPct val="100000"/>
              </a:lnSpc>
              <a:buNone/>
              <a:defRPr sz="2000" b="0" i="0">
                <a:solidFill>
                  <a:schemeClr val="tx1"/>
                </a:solidFill>
                <a:latin typeface="Equip Extended Thin" panose="02000503030000020004" pitchFamily="2" charset="77"/>
              </a:defRPr>
            </a:lvl1pPr>
          </a:lstStyle>
          <a:p>
            <a:pPr lvl="0"/>
            <a:r>
              <a:rPr lang="en-GB"/>
              <a:t>Edit description</a:t>
            </a:r>
          </a:p>
        </p:txBody>
      </p:sp>
      <p:pic>
        <p:nvPicPr>
          <p:cNvPr id="8" name="Image 2" descr="preencoded.png">
            <a:extLst>
              <a:ext uri="{FF2B5EF4-FFF2-40B4-BE49-F238E27FC236}">
                <a16:creationId xmlns:a16="http://schemas.microsoft.com/office/drawing/2014/main" id="{BA359D63-1170-66FB-DB7D-1FBB34EC6585}"/>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 r="84428" b="-5735"/>
          <a:stretch/>
        </p:blipFill>
        <p:spPr>
          <a:xfrm>
            <a:off x="711200" y="355600"/>
            <a:ext cx="1676998" cy="429709"/>
          </a:xfrm>
          <a:prstGeom prst="rect">
            <a:avLst/>
          </a:prstGeom>
        </p:spPr>
      </p:pic>
    </p:spTree>
    <p:extLst>
      <p:ext uri="{BB962C8B-B14F-4D97-AF65-F5344CB8AC3E}">
        <p14:creationId xmlns:p14="http://schemas.microsoft.com/office/powerpoint/2010/main" val="20896197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1_Section Small Title Whit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6685EC-2989-0046-2569-BF4CB0114825}"/>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sp>
        <p:nvSpPr>
          <p:cNvPr id="7" name="Text Placeholder 8">
            <a:extLst>
              <a:ext uri="{FF2B5EF4-FFF2-40B4-BE49-F238E27FC236}">
                <a16:creationId xmlns:a16="http://schemas.microsoft.com/office/drawing/2014/main" id="{656B39C2-0C59-8094-3136-4FCED66A1535}"/>
              </a:ext>
            </a:extLst>
          </p:cNvPr>
          <p:cNvSpPr>
            <a:spLocks noGrp="1"/>
          </p:cNvSpPr>
          <p:nvPr>
            <p:ph type="body" sz="quarter" idx="12" hasCustomPrompt="1"/>
          </p:nvPr>
        </p:nvSpPr>
        <p:spPr>
          <a:xfrm>
            <a:off x="627062" y="670000"/>
            <a:ext cx="9840914" cy="1489983"/>
          </a:xfrm>
        </p:spPr>
        <p:txBody>
          <a:bodyPr anchor="t">
            <a:noAutofit/>
          </a:bodyPr>
          <a:lstStyle>
            <a:lvl1pPr marL="0" indent="0">
              <a:buNone/>
              <a:defRPr sz="3200" b="1" i="0">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Edit Title</a:t>
            </a:r>
            <a:endParaRPr lang="en-US"/>
          </a:p>
        </p:txBody>
      </p:sp>
    </p:spTree>
    <p:extLst>
      <p:ext uri="{BB962C8B-B14F-4D97-AF65-F5344CB8AC3E}">
        <p14:creationId xmlns:p14="http://schemas.microsoft.com/office/powerpoint/2010/main" val="2171018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6_1_Section Small Title Whit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183E20-B236-4D35-EB27-14035CA8A7B5}"/>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spTree>
    <p:extLst>
      <p:ext uri="{BB962C8B-B14F-4D97-AF65-F5344CB8AC3E}">
        <p14:creationId xmlns:p14="http://schemas.microsoft.com/office/powerpoint/2010/main" val="20901314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1_Section Small Title White">
    <p:bg>
      <p:bgPr>
        <a:solidFill>
          <a:schemeClr val="bg1"/>
        </a:solidFill>
        <a:effectLst/>
      </p:bgPr>
    </p:bg>
    <p:spTree>
      <p:nvGrpSpPr>
        <p:cNvPr id="1" name=""/>
        <p:cNvGrpSpPr/>
        <p:nvPr/>
      </p:nvGrpSpPr>
      <p:grpSpPr>
        <a:xfrm>
          <a:off x="0" y="0"/>
          <a:ext cx="0" cy="0"/>
          <a:chOff x="0" y="0"/>
          <a:chExt cx="0" cy="0"/>
        </a:xfrm>
      </p:grpSpPr>
      <p:pic>
        <p:nvPicPr>
          <p:cNvPr id="6" name="Image 0" descr="preencoded.png">
            <a:extLst>
              <a:ext uri="{FF2B5EF4-FFF2-40B4-BE49-F238E27FC236}">
                <a16:creationId xmlns:a16="http://schemas.microsoft.com/office/drawing/2014/main" id="{22962A1D-8814-7D40-A2E0-5522B08A3EF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E06900F1-83A9-ACE9-818B-7B383C7B6D2D}"/>
              </a:ext>
            </a:extLst>
          </p:cNvPr>
          <p:cNvSpPr/>
          <p:nvPr userDrawn="1"/>
        </p:nvSpPr>
        <p:spPr>
          <a:xfrm>
            <a:off x="0" y="1"/>
            <a:ext cx="12192000" cy="6857999"/>
          </a:xfrm>
          <a:prstGeom prst="rect">
            <a:avLst/>
          </a:prstGeom>
          <a:solidFill>
            <a:schemeClr val="bg1">
              <a:alpha val="6533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ctangle 2">
            <a:extLst>
              <a:ext uri="{FF2B5EF4-FFF2-40B4-BE49-F238E27FC236}">
                <a16:creationId xmlns:a16="http://schemas.microsoft.com/office/drawing/2014/main" id="{C96FF550-F677-D963-9EC7-0AC5771FA02B}"/>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5" name="Text Placeholder 8">
            <a:extLst>
              <a:ext uri="{FF2B5EF4-FFF2-40B4-BE49-F238E27FC236}">
                <a16:creationId xmlns:a16="http://schemas.microsoft.com/office/drawing/2014/main" id="{C3DAF4A5-95F4-97EE-2276-284727776A34}"/>
              </a:ext>
            </a:extLst>
          </p:cNvPr>
          <p:cNvSpPr>
            <a:spLocks noGrp="1"/>
          </p:cNvSpPr>
          <p:nvPr>
            <p:ph type="body" sz="quarter" idx="12" hasCustomPrompt="1"/>
          </p:nvPr>
        </p:nvSpPr>
        <p:spPr>
          <a:xfrm>
            <a:off x="627062" y="670000"/>
            <a:ext cx="9840914" cy="1489983"/>
          </a:xfrm>
        </p:spPr>
        <p:txBody>
          <a:bodyPr anchor="t">
            <a:noAutofit/>
          </a:bodyPr>
          <a:lstStyle>
            <a:lvl1pPr marL="0" indent="0">
              <a:buNone/>
              <a:defRPr sz="3200" b="1" i="0">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Edit Title</a:t>
            </a:r>
            <a:endParaRPr lang="en-US"/>
          </a:p>
        </p:txBody>
      </p:sp>
    </p:spTree>
    <p:extLst>
      <p:ext uri="{BB962C8B-B14F-4D97-AF65-F5344CB8AC3E}">
        <p14:creationId xmlns:p14="http://schemas.microsoft.com/office/powerpoint/2010/main" val="29562709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4_1_Section Small Title White">
    <p:bg>
      <p:bgPr>
        <a:solidFill>
          <a:schemeClr val="bg1"/>
        </a:solidFill>
        <a:effectLst/>
      </p:bgPr>
    </p:bg>
    <p:spTree>
      <p:nvGrpSpPr>
        <p:cNvPr id="1" name=""/>
        <p:cNvGrpSpPr/>
        <p:nvPr/>
      </p:nvGrpSpPr>
      <p:grpSpPr>
        <a:xfrm>
          <a:off x="0" y="0"/>
          <a:ext cx="0" cy="0"/>
          <a:chOff x="0" y="0"/>
          <a:chExt cx="0" cy="0"/>
        </a:xfrm>
      </p:grpSpPr>
      <p:pic>
        <p:nvPicPr>
          <p:cNvPr id="6" name="Image 0" descr="preencoded.png">
            <a:extLst>
              <a:ext uri="{FF2B5EF4-FFF2-40B4-BE49-F238E27FC236}">
                <a16:creationId xmlns:a16="http://schemas.microsoft.com/office/drawing/2014/main" id="{22962A1D-8814-7D40-A2E0-5522B08A3EF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E06900F1-83A9-ACE9-818B-7B383C7B6D2D}"/>
              </a:ext>
            </a:extLst>
          </p:cNvPr>
          <p:cNvSpPr/>
          <p:nvPr userDrawn="1"/>
        </p:nvSpPr>
        <p:spPr>
          <a:xfrm>
            <a:off x="0" y="1"/>
            <a:ext cx="12192000" cy="6857999"/>
          </a:xfrm>
          <a:prstGeom prst="rect">
            <a:avLst/>
          </a:prstGeom>
          <a:solidFill>
            <a:schemeClr val="bg1">
              <a:alpha val="6533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Rectangle 3">
            <a:extLst>
              <a:ext uri="{FF2B5EF4-FFF2-40B4-BE49-F238E27FC236}">
                <a16:creationId xmlns:a16="http://schemas.microsoft.com/office/drawing/2014/main" id="{78DA58C7-0DC0-7C85-2554-0646AEF9B4D3}"/>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3" name="Graphic 2">
            <a:extLst>
              <a:ext uri="{FF2B5EF4-FFF2-40B4-BE49-F238E27FC236}">
                <a16:creationId xmlns:a16="http://schemas.microsoft.com/office/drawing/2014/main" id="{2339AEBF-4666-5271-7A26-E0C3B1D98EF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77042" y="379904"/>
            <a:ext cx="813599" cy="715078"/>
          </a:xfrm>
          <a:prstGeom prst="rect">
            <a:avLst/>
          </a:prstGeom>
        </p:spPr>
      </p:pic>
    </p:spTree>
    <p:extLst>
      <p:ext uri="{BB962C8B-B14F-4D97-AF65-F5344CB8AC3E}">
        <p14:creationId xmlns:p14="http://schemas.microsoft.com/office/powerpoint/2010/main" val="12370826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5_1_Section Small Title Whit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C585FD-EF27-C103-9048-C387051977B0}"/>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3" name="Graphic 2">
            <a:extLst>
              <a:ext uri="{FF2B5EF4-FFF2-40B4-BE49-F238E27FC236}">
                <a16:creationId xmlns:a16="http://schemas.microsoft.com/office/drawing/2014/main" id="{2339AEBF-4666-5271-7A26-E0C3B1D98E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2" y="379904"/>
            <a:ext cx="813599" cy="715078"/>
          </a:xfrm>
          <a:prstGeom prst="rect">
            <a:avLst/>
          </a:prstGeom>
        </p:spPr>
      </p:pic>
    </p:spTree>
    <p:extLst>
      <p:ext uri="{BB962C8B-B14F-4D97-AF65-F5344CB8AC3E}">
        <p14:creationId xmlns:p14="http://schemas.microsoft.com/office/powerpoint/2010/main" val="11135168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1_Section Small Title White">
    <p:bg>
      <p:bgPr>
        <a:solidFill>
          <a:schemeClr val="bg1"/>
        </a:solidFill>
        <a:effectLst/>
      </p:bgPr>
    </p:bg>
    <p:spTree>
      <p:nvGrpSpPr>
        <p:cNvPr id="1" name=""/>
        <p:cNvGrpSpPr/>
        <p:nvPr/>
      </p:nvGrpSpPr>
      <p:grpSpPr>
        <a:xfrm>
          <a:off x="0" y="0"/>
          <a:ext cx="0" cy="0"/>
          <a:chOff x="0" y="0"/>
          <a:chExt cx="0" cy="0"/>
        </a:xfrm>
      </p:grpSpPr>
      <p:pic>
        <p:nvPicPr>
          <p:cNvPr id="5" name="Image 0" descr="preencoded.png">
            <a:extLst>
              <a:ext uri="{FF2B5EF4-FFF2-40B4-BE49-F238E27FC236}">
                <a16:creationId xmlns:a16="http://schemas.microsoft.com/office/drawing/2014/main" id="{2633EABA-D9CB-AF3B-A751-89C02C85D0D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B0C671EF-DD67-18A8-E5D1-7B5A3FBAA60B}"/>
              </a:ext>
            </a:extLst>
          </p:cNvPr>
          <p:cNvSpPr/>
          <p:nvPr userDrawn="1"/>
        </p:nvSpPr>
        <p:spPr>
          <a:xfrm>
            <a:off x="0" y="1"/>
            <a:ext cx="12192000" cy="6857999"/>
          </a:xfrm>
          <a:prstGeom prst="rect">
            <a:avLst/>
          </a:prstGeom>
          <a:solidFill>
            <a:schemeClr val="bg1">
              <a:alpha val="3110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ctangle 2">
            <a:extLst>
              <a:ext uri="{FF2B5EF4-FFF2-40B4-BE49-F238E27FC236}">
                <a16:creationId xmlns:a16="http://schemas.microsoft.com/office/drawing/2014/main" id="{8AF34D94-F793-FF1D-7972-3B77647E2B6C}"/>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7" name="Text Placeholder 8">
            <a:extLst>
              <a:ext uri="{FF2B5EF4-FFF2-40B4-BE49-F238E27FC236}">
                <a16:creationId xmlns:a16="http://schemas.microsoft.com/office/drawing/2014/main" id="{ACEC53D4-908F-7B85-5FDC-96D4E3C253C1}"/>
              </a:ext>
            </a:extLst>
          </p:cNvPr>
          <p:cNvSpPr>
            <a:spLocks noGrp="1"/>
          </p:cNvSpPr>
          <p:nvPr>
            <p:ph type="body" sz="quarter" idx="12" hasCustomPrompt="1"/>
          </p:nvPr>
        </p:nvSpPr>
        <p:spPr>
          <a:xfrm>
            <a:off x="627062" y="670000"/>
            <a:ext cx="9840914" cy="1489983"/>
          </a:xfrm>
        </p:spPr>
        <p:txBody>
          <a:bodyPr anchor="t">
            <a:noAutofit/>
          </a:bodyPr>
          <a:lstStyle>
            <a:lvl1pPr marL="0" indent="0">
              <a:buNone/>
              <a:defRPr sz="3200" b="1" i="0">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Edit Title</a:t>
            </a:r>
            <a:endParaRPr lang="en-US"/>
          </a:p>
        </p:txBody>
      </p:sp>
    </p:spTree>
    <p:extLst>
      <p:ext uri="{BB962C8B-B14F-4D97-AF65-F5344CB8AC3E}">
        <p14:creationId xmlns:p14="http://schemas.microsoft.com/office/powerpoint/2010/main" val="3057101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32"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6">
                <a:solidFill>
                  <a:schemeClr val="tx1">
                    <a:tint val="75000"/>
                  </a:schemeClr>
                </a:solidFill>
              </a:defRPr>
            </a:lvl1pPr>
            <a:lvl2pPr marL="609422" indent="0">
              <a:buNone/>
              <a:defRPr sz="2399">
                <a:solidFill>
                  <a:schemeClr val="tx1">
                    <a:tint val="75000"/>
                  </a:schemeClr>
                </a:solidFill>
              </a:defRPr>
            </a:lvl2pPr>
            <a:lvl3pPr marL="1218845" indent="0">
              <a:buNone/>
              <a:defRPr sz="2133">
                <a:solidFill>
                  <a:schemeClr val="tx1">
                    <a:tint val="75000"/>
                  </a:schemeClr>
                </a:solidFill>
              </a:defRPr>
            </a:lvl3pPr>
            <a:lvl4pPr marL="1828267" indent="0">
              <a:buNone/>
              <a:defRPr sz="1866">
                <a:solidFill>
                  <a:schemeClr val="tx1">
                    <a:tint val="75000"/>
                  </a:schemeClr>
                </a:solidFill>
              </a:defRPr>
            </a:lvl4pPr>
            <a:lvl5pPr marL="2437689" indent="0">
              <a:buNone/>
              <a:defRPr sz="1866">
                <a:solidFill>
                  <a:schemeClr val="tx1">
                    <a:tint val="75000"/>
                  </a:schemeClr>
                </a:solidFill>
              </a:defRPr>
            </a:lvl5pPr>
            <a:lvl6pPr marL="3047111" indent="0">
              <a:buNone/>
              <a:defRPr sz="1866">
                <a:solidFill>
                  <a:schemeClr val="tx1">
                    <a:tint val="75000"/>
                  </a:schemeClr>
                </a:solidFill>
              </a:defRPr>
            </a:lvl6pPr>
            <a:lvl7pPr marL="3656534" indent="0">
              <a:buNone/>
              <a:defRPr sz="1866">
                <a:solidFill>
                  <a:schemeClr val="tx1">
                    <a:tint val="75000"/>
                  </a:schemeClr>
                </a:solidFill>
              </a:defRPr>
            </a:lvl7pPr>
            <a:lvl8pPr marL="4265955" indent="0">
              <a:buNone/>
              <a:defRPr sz="1866">
                <a:solidFill>
                  <a:schemeClr val="tx1">
                    <a:tint val="75000"/>
                  </a:schemeClr>
                </a:solidFill>
              </a:defRPr>
            </a:lvl8pPr>
            <a:lvl9pPr marL="4875378" indent="0">
              <a:buNone/>
              <a:defRPr sz="186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13489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3_1_Section Small Title White">
    <p:bg>
      <p:bgPr>
        <a:solidFill>
          <a:schemeClr val="bg1"/>
        </a:solidFill>
        <a:effectLst/>
      </p:bgPr>
    </p:bg>
    <p:spTree>
      <p:nvGrpSpPr>
        <p:cNvPr id="1" name=""/>
        <p:cNvGrpSpPr/>
        <p:nvPr/>
      </p:nvGrpSpPr>
      <p:grpSpPr>
        <a:xfrm>
          <a:off x="0" y="0"/>
          <a:ext cx="0" cy="0"/>
          <a:chOff x="0" y="0"/>
          <a:chExt cx="0" cy="0"/>
        </a:xfrm>
      </p:grpSpPr>
      <p:pic>
        <p:nvPicPr>
          <p:cNvPr id="5" name="Image 0" descr="preencoded.png">
            <a:extLst>
              <a:ext uri="{FF2B5EF4-FFF2-40B4-BE49-F238E27FC236}">
                <a16:creationId xmlns:a16="http://schemas.microsoft.com/office/drawing/2014/main" id="{2633EABA-D9CB-AF3B-A751-89C02C85D0D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B48D0904-9D58-F8CF-3CB8-60EBA38A1CC1}"/>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sp>
        <p:nvSpPr>
          <p:cNvPr id="2" name="Rectangle 1">
            <a:extLst>
              <a:ext uri="{FF2B5EF4-FFF2-40B4-BE49-F238E27FC236}">
                <a16:creationId xmlns:a16="http://schemas.microsoft.com/office/drawing/2014/main" id="{B0C671EF-DD67-18A8-E5D1-7B5A3FBAA60B}"/>
              </a:ext>
            </a:extLst>
          </p:cNvPr>
          <p:cNvSpPr/>
          <p:nvPr userDrawn="1"/>
        </p:nvSpPr>
        <p:spPr>
          <a:xfrm>
            <a:off x="0" y="1"/>
            <a:ext cx="12192000" cy="6857999"/>
          </a:xfrm>
          <a:prstGeom prst="rect">
            <a:avLst/>
          </a:prstGeom>
          <a:solidFill>
            <a:schemeClr val="bg1">
              <a:alpha val="3110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a16="http://schemas.microsoft.com/office/drawing/2014/main" id="{AAE49A2D-F6C6-F1D6-6C1C-A65BFAAAB62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77042" y="379904"/>
            <a:ext cx="813599" cy="715078"/>
          </a:xfrm>
          <a:prstGeom prst="rect">
            <a:avLst/>
          </a:prstGeom>
        </p:spPr>
      </p:pic>
    </p:spTree>
    <p:extLst>
      <p:ext uri="{BB962C8B-B14F-4D97-AF65-F5344CB8AC3E}">
        <p14:creationId xmlns:p14="http://schemas.microsoft.com/office/powerpoint/2010/main" val="28498187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2_1_Section Small Title White">
    <p:bg>
      <p:bgPr>
        <a:solidFill>
          <a:schemeClr val="bg1"/>
        </a:solidFill>
        <a:effectLst/>
      </p:bgPr>
    </p:bg>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B7DEE25-80D2-541B-7FB4-B66D3FDF699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1236134"/>
            <a:ext cx="12192000" cy="5621867"/>
          </a:xfrm>
          <a:prstGeom prst="rect">
            <a:avLst/>
          </a:prstGeom>
        </p:spPr>
      </p:pic>
      <p:sp>
        <p:nvSpPr>
          <p:cNvPr id="3" name="Rectangle 2">
            <a:extLst>
              <a:ext uri="{FF2B5EF4-FFF2-40B4-BE49-F238E27FC236}">
                <a16:creationId xmlns:a16="http://schemas.microsoft.com/office/drawing/2014/main" id="{176E4D54-BA80-4CD9-30CE-624B69FB6D7D}"/>
              </a:ext>
            </a:extLst>
          </p:cNvPr>
          <p:cNvSpPr/>
          <p:nvPr userDrawn="1"/>
        </p:nvSpPr>
        <p:spPr>
          <a:xfrm>
            <a:off x="0" y="1"/>
            <a:ext cx="12192000" cy="6857999"/>
          </a:xfrm>
          <a:prstGeom prst="rect">
            <a:avLst/>
          </a:prstGeom>
          <a:solidFill>
            <a:schemeClr val="bg1">
              <a:alpha val="6500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Rectangle 4">
            <a:extLst>
              <a:ext uri="{FF2B5EF4-FFF2-40B4-BE49-F238E27FC236}">
                <a16:creationId xmlns:a16="http://schemas.microsoft.com/office/drawing/2014/main" id="{5773C7E6-97DC-6740-AFBD-EC4D0B3ECEF2}"/>
              </a:ext>
            </a:extLst>
          </p:cNvPr>
          <p:cNvSpPr/>
          <p:nvPr userDrawn="1"/>
        </p:nvSpPr>
        <p:spPr>
          <a:xfrm rot="16200000">
            <a:off x="2667001" y="-2667000"/>
            <a:ext cx="6858001" cy="12192003"/>
          </a:xfrm>
          <a:prstGeom prst="rect">
            <a:avLst/>
          </a:prstGeom>
          <a:gradFill flip="none" rotWithShape="1">
            <a:gsLst>
              <a:gs pos="0">
                <a:schemeClr val="accent3">
                  <a:lumMod val="5000"/>
                  <a:lumOff val="95000"/>
                  <a:alpha val="47144"/>
                </a:schemeClr>
              </a:gs>
              <a:gs pos="74000">
                <a:schemeClr val="accent3">
                  <a:lumMod val="45000"/>
                  <a:lumOff val="55000"/>
                  <a:alpha val="52000"/>
                </a:schemeClr>
              </a:gs>
              <a:gs pos="82000">
                <a:schemeClr val="accent3">
                  <a:lumMod val="45000"/>
                  <a:lumOff val="55000"/>
                  <a:alpha val="43317"/>
                </a:schemeClr>
              </a:gs>
              <a:gs pos="100000">
                <a:schemeClr val="accent3">
                  <a:lumMod val="30000"/>
                  <a:lumOff val="70000"/>
                  <a:alpha val="6669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Equip Light"/>
              <a:ea typeface="+mn-ea"/>
              <a:cs typeface="+mn-cs"/>
            </a:endParaRPr>
          </a:p>
        </p:txBody>
      </p:sp>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7" name="Text Placeholder 8">
            <a:extLst>
              <a:ext uri="{FF2B5EF4-FFF2-40B4-BE49-F238E27FC236}">
                <a16:creationId xmlns:a16="http://schemas.microsoft.com/office/drawing/2014/main" id="{E6EACFFD-91FE-9C1C-9348-9F308EF1CEDE}"/>
              </a:ext>
            </a:extLst>
          </p:cNvPr>
          <p:cNvSpPr>
            <a:spLocks noGrp="1"/>
          </p:cNvSpPr>
          <p:nvPr>
            <p:ph type="body" sz="quarter" idx="12" hasCustomPrompt="1"/>
          </p:nvPr>
        </p:nvSpPr>
        <p:spPr>
          <a:xfrm>
            <a:off x="627062" y="670000"/>
            <a:ext cx="9840914" cy="1489983"/>
          </a:xfrm>
        </p:spPr>
        <p:txBody>
          <a:bodyPr anchor="t">
            <a:noAutofit/>
          </a:bodyPr>
          <a:lstStyle>
            <a:lvl1pPr marL="0" indent="0">
              <a:buNone/>
              <a:defRPr sz="3200" b="1" i="0">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Edit Title</a:t>
            </a:r>
            <a:endParaRPr lang="en-US"/>
          </a:p>
        </p:txBody>
      </p:sp>
    </p:spTree>
    <p:extLst>
      <p:ext uri="{BB962C8B-B14F-4D97-AF65-F5344CB8AC3E}">
        <p14:creationId xmlns:p14="http://schemas.microsoft.com/office/powerpoint/2010/main" val="35024592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1_Section Small Title White">
    <p:bg>
      <p:bgPr>
        <a:solidFill>
          <a:schemeClr val="bg1"/>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6" name="Image 2" descr="preencoded.png">
            <a:extLst>
              <a:ext uri="{FF2B5EF4-FFF2-40B4-BE49-F238E27FC236}">
                <a16:creationId xmlns:a16="http://schemas.microsoft.com/office/drawing/2014/main" id="{621F2081-FBCA-E655-12ED-F60572CAFB8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0" y="1905001"/>
            <a:ext cx="12192000" cy="4622515"/>
          </a:xfrm>
          <a:prstGeom prst="rect">
            <a:avLst/>
          </a:prstGeom>
        </p:spPr>
      </p:pic>
      <p:sp>
        <p:nvSpPr>
          <p:cNvPr id="2" name="Text Placeholder 8">
            <a:extLst>
              <a:ext uri="{FF2B5EF4-FFF2-40B4-BE49-F238E27FC236}">
                <a16:creationId xmlns:a16="http://schemas.microsoft.com/office/drawing/2014/main" id="{9B015CFA-7E9F-2D87-7ECC-0053B6D1D8E4}"/>
              </a:ext>
            </a:extLst>
          </p:cNvPr>
          <p:cNvSpPr>
            <a:spLocks noGrp="1"/>
          </p:cNvSpPr>
          <p:nvPr>
            <p:ph type="body" sz="quarter" idx="12" hasCustomPrompt="1"/>
          </p:nvPr>
        </p:nvSpPr>
        <p:spPr>
          <a:xfrm>
            <a:off x="627062" y="670000"/>
            <a:ext cx="9840914" cy="1489983"/>
          </a:xfrm>
        </p:spPr>
        <p:txBody>
          <a:bodyPr anchor="t">
            <a:noAutofit/>
          </a:bodyPr>
          <a:lstStyle>
            <a:lvl1pPr marL="0" indent="0">
              <a:buNone/>
              <a:defRPr sz="3200" b="1" i="0">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Edit Title</a:t>
            </a:r>
            <a:endParaRPr lang="en-US"/>
          </a:p>
        </p:txBody>
      </p:sp>
    </p:spTree>
    <p:extLst>
      <p:ext uri="{BB962C8B-B14F-4D97-AF65-F5344CB8AC3E}">
        <p14:creationId xmlns:p14="http://schemas.microsoft.com/office/powerpoint/2010/main" val="23059284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_1_Section Small Title White">
    <p:bg>
      <p:bgPr>
        <a:solidFill>
          <a:schemeClr val="bg1"/>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2" name="Image 2" descr="preencoded.png">
            <a:extLst>
              <a:ext uri="{FF2B5EF4-FFF2-40B4-BE49-F238E27FC236}">
                <a16:creationId xmlns:a16="http://schemas.microsoft.com/office/drawing/2014/main" id="{A1FE4C1C-8780-9042-9415-8974E0868DD0}"/>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rot="1534703">
            <a:off x="1600856" y="688872"/>
            <a:ext cx="5130805" cy="1396942"/>
          </a:xfrm>
          <a:prstGeom prst="rect">
            <a:avLst/>
          </a:prstGeom>
        </p:spPr>
      </p:pic>
      <p:sp>
        <p:nvSpPr>
          <p:cNvPr id="9" name="Text Placeholder 8">
            <a:extLst>
              <a:ext uri="{FF2B5EF4-FFF2-40B4-BE49-F238E27FC236}">
                <a16:creationId xmlns:a16="http://schemas.microsoft.com/office/drawing/2014/main" id="{FAD584CB-0E5A-4297-9083-959626EB116A}"/>
              </a:ext>
            </a:extLst>
          </p:cNvPr>
          <p:cNvSpPr>
            <a:spLocks noGrp="1"/>
          </p:cNvSpPr>
          <p:nvPr>
            <p:ph type="body" sz="quarter" idx="11"/>
          </p:nvPr>
        </p:nvSpPr>
        <p:spPr>
          <a:xfrm>
            <a:off x="627063" y="2430463"/>
            <a:ext cx="6323012" cy="2970212"/>
          </a:xfrm>
        </p:spPr>
        <p:txBody>
          <a:bodyPr anchor="ctr">
            <a:noAutofit/>
          </a:bodyPr>
          <a:lstStyle>
            <a:lvl1pPr marL="0" indent="0">
              <a:buNone/>
              <a:defRPr sz="3200" b="1" i="0">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Click to edit </a:t>
            </a:r>
          </a:p>
          <a:p>
            <a:pPr lvl="0"/>
            <a:r>
              <a:rPr lang="en-GB"/>
              <a:t>Master text styles</a:t>
            </a:r>
            <a:endParaRPr lang="en-US"/>
          </a:p>
        </p:txBody>
      </p:sp>
    </p:spTree>
    <p:extLst>
      <p:ext uri="{BB962C8B-B14F-4D97-AF65-F5344CB8AC3E}">
        <p14:creationId xmlns:p14="http://schemas.microsoft.com/office/powerpoint/2010/main" val="17983306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2_1_Section Small Title White">
    <p:bg>
      <p:bgPr>
        <a:solidFill>
          <a:schemeClr val="accent4"/>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spTree>
    <p:extLst>
      <p:ext uri="{BB962C8B-B14F-4D97-AF65-F5344CB8AC3E}">
        <p14:creationId xmlns:p14="http://schemas.microsoft.com/office/powerpoint/2010/main" val="13251525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4_1_Section Small Title White">
    <p:bg>
      <p:bgPr>
        <a:solidFill>
          <a:schemeClr val="accent4"/>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sp>
        <p:nvSpPr>
          <p:cNvPr id="5" name="Text Placeholder 8">
            <a:extLst>
              <a:ext uri="{FF2B5EF4-FFF2-40B4-BE49-F238E27FC236}">
                <a16:creationId xmlns:a16="http://schemas.microsoft.com/office/drawing/2014/main" id="{B9E3F643-7ACF-9FF7-C079-E183BBB2A9B7}"/>
              </a:ext>
            </a:extLst>
          </p:cNvPr>
          <p:cNvSpPr>
            <a:spLocks noGrp="1"/>
          </p:cNvSpPr>
          <p:nvPr>
            <p:ph type="body" sz="quarter" idx="12" hasCustomPrompt="1"/>
          </p:nvPr>
        </p:nvSpPr>
        <p:spPr>
          <a:xfrm>
            <a:off x="627062" y="670000"/>
            <a:ext cx="9840914" cy="1489983"/>
          </a:xfrm>
        </p:spPr>
        <p:txBody>
          <a:bodyPr anchor="t">
            <a:noAutofit/>
          </a:bodyPr>
          <a:lstStyle>
            <a:lvl1pPr marL="0" indent="0">
              <a:buNone/>
              <a:defRPr sz="3200" b="1" i="0">
                <a:solidFill>
                  <a:schemeClr val="bg1"/>
                </a:solidFill>
                <a:latin typeface="Equip Extended" panose="02000503030000020004" pitchFamily="2" charset="77"/>
              </a:defRPr>
            </a:lvl1pPr>
            <a:lvl2pPr>
              <a:defRPr sz="3600" b="1" i="0">
                <a:latin typeface="Equip Extended" panose="02000503030000020004" pitchFamily="2" charset="77"/>
              </a:defRPr>
            </a:lvl2pPr>
            <a:lvl3pPr>
              <a:defRPr sz="3600" b="1" i="0">
                <a:latin typeface="Equip Extended" panose="02000503030000020004" pitchFamily="2" charset="77"/>
              </a:defRPr>
            </a:lvl3pPr>
            <a:lvl4pPr>
              <a:defRPr sz="3600" b="1" i="0">
                <a:latin typeface="Equip Extended" panose="02000503030000020004" pitchFamily="2" charset="77"/>
              </a:defRPr>
            </a:lvl4pPr>
            <a:lvl5pPr>
              <a:defRPr sz="3600" b="1" i="0">
                <a:latin typeface="Equip Extended" panose="02000503030000020004" pitchFamily="2" charset="77"/>
              </a:defRPr>
            </a:lvl5pPr>
          </a:lstStyle>
          <a:p>
            <a:pPr lvl="0"/>
            <a:r>
              <a:rPr lang="en-GB"/>
              <a:t>Edit Title</a:t>
            </a:r>
            <a:endParaRPr lang="en-US"/>
          </a:p>
        </p:txBody>
      </p:sp>
    </p:spTree>
    <p:extLst>
      <p:ext uri="{BB962C8B-B14F-4D97-AF65-F5344CB8AC3E}">
        <p14:creationId xmlns:p14="http://schemas.microsoft.com/office/powerpoint/2010/main" val="39376201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1_1_Section Small Title White">
    <p:bg>
      <p:bgPr>
        <a:solidFill>
          <a:schemeClr val="accent4"/>
        </a:solidFill>
        <a:effectLst/>
      </p:bgPr>
    </p:bg>
    <p:spTree>
      <p:nvGrpSpPr>
        <p:cNvPr id="1" name=""/>
        <p:cNvGrpSpPr/>
        <p:nvPr/>
      </p:nvGrpSpPr>
      <p:grpSpPr>
        <a:xfrm>
          <a:off x="0" y="0"/>
          <a:ext cx="0" cy="0"/>
          <a:chOff x="0" y="0"/>
          <a:chExt cx="0" cy="0"/>
        </a:xfrm>
      </p:grpSpPr>
      <p:pic>
        <p:nvPicPr>
          <p:cNvPr id="6" name="Image 0" descr="preencoded.png">
            <a:extLst>
              <a:ext uri="{FF2B5EF4-FFF2-40B4-BE49-F238E27FC236}">
                <a16:creationId xmlns:a16="http://schemas.microsoft.com/office/drawing/2014/main" id="{22962A1D-8814-7D40-A2E0-5522B08A3EF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2" name="Text Placeholder 4">
            <a:extLst>
              <a:ext uri="{FF2B5EF4-FFF2-40B4-BE49-F238E27FC236}">
                <a16:creationId xmlns:a16="http://schemas.microsoft.com/office/drawing/2014/main" id="{4CE4A81D-335D-4ED4-8F91-3149A07C593C}"/>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2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16422862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5_1_Section Small Title White">
    <p:bg>
      <p:bgPr>
        <a:solidFill>
          <a:schemeClr val="accent4"/>
        </a:solidFill>
        <a:effectLst/>
      </p:bgPr>
    </p:bg>
    <p:spTree>
      <p:nvGrpSpPr>
        <p:cNvPr id="1" name=""/>
        <p:cNvGrpSpPr/>
        <p:nvPr/>
      </p:nvGrpSpPr>
      <p:grpSpPr>
        <a:xfrm>
          <a:off x="0" y="0"/>
          <a:ext cx="0" cy="0"/>
          <a:chOff x="0" y="0"/>
          <a:chExt cx="0" cy="0"/>
        </a:xfrm>
      </p:grpSpPr>
      <p:pic>
        <p:nvPicPr>
          <p:cNvPr id="5" name="Image 0" descr="preencoded.png">
            <a:extLst>
              <a:ext uri="{FF2B5EF4-FFF2-40B4-BE49-F238E27FC236}">
                <a16:creationId xmlns:a16="http://schemas.microsoft.com/office/drawing/2014/main" id="{2633EABA-D9CB-AF3B-A751-89C02C85D0D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6858000"/>
          </a:xfrm>
          <a:prstGeom prst="rect">
            <a:avLst/>
          </a:prstGeom>
        </p:spPr>
      </p:pic>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6" name="Text Placeholder 4">
            <a:extLst>
              <a:ext uri="{FF2B5EF4-FFF2-40B4-BE49-F238E27FC236}">
                <a16:creationId xmlns:a16="http://schemas.microsoft.com/office/drawing/2014/main" id="{ED8DCD9B-B1DB-BCDF-8B70-281743BE5D25}"/>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2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11445006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6_1_Section Small Title White">
    <p:bg>
      <p:bgPr>
        <a:solidFill>
          <a:schemeClr val="accent4"/>
        </a:solidFill>
        <a:effectLst/>
      </p:bgPr>
    </p:bg>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B7DEE25-80D2-541B-7FB4-B66D3FDF699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1236134"/>
            <a:ext cx="12192000" cy="5621867"/>
          </a:xfrm>
          <a:prstGeom prst="rect">
            <a:avLst/>
          </a:prstGeom>
        </p:spPr>
      </p:pic>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95228" b="-9688"/>
          <a:stretch/>
        </p:blipFill>
        <p:spPr>
          <a:xfrm rot="10800000">
            <a:off x="10995660" y="468630"/>
            <a:ext cx="547862" cy="445770"/>
          </a:xfrm>
          <a:prstGeom prst="rect">
            <a:avLst/>
          </a:prstGeom>
        </p:spPr>
      </p:pic>
      <p:sp>
        <p:nvSpPr>
          <p:cNvPr id="6" name="Text Placeholder 4">
            <a:extLst>
              <a:ext uri="{FF2B5EF4-FFF2-40B4-BE49-F238E27FC236}">
                <a16:creationId xmlns:a16="http://schemas.microsoft.com/office/drawing/2014/main" id="{4677F083-569C-7386-0AF0-EF6F9D0744B5}"/>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2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31753129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7_1_Section Small Title White">
    <p:bg>
      <p:bgPr>
        <a:solidFill>
          <a:schemeClr val="accent4"/>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6" name="Image 2" descr="preencoded.png">
            <a:extLst>
              <a:ext uri="{FF2B5EF4-FFF2-40B4-BE49-F238E27FC236}">
                <a16:creationId xmlns:a16="http://schemas.microsoft.com/office/drawing/2014/main" id="{621F2081-FBCA-E655-12ED-F60572CAFB8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0" y="1905001"/>
            <a:ext cx="12192000" cy="4622515"/>
          </a:xfrm>
          <a:prstGeom prst="rect">
            <a:avLst/>
          </a:prstGeom>
        </p:spPr>
      </p:pic>
      <p:sp>
        <p:nvSpPr>
          <p:cNvPr id="5" name="Text Placeholder 4">
            <a:extLst>
              <a:ext uri="{FF2B5EF4-FFF2-40B4-BE49-F238E27FC236}">
                <a16:creationId xmlns:a16="http://schemas.microsoft.com/office/drawing/2014/main" id="{A91FABBB-F331-60AF-102A-BABBA05E1BDE}"/>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2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1924751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1/15/2024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93534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8_1_Section Small Title White">
    <p:bg>
      <p:bgPr>
        <a:solidFill>
          <a:schemeClr val="accent4"/>
        </a:solidFill>
        <a:effectLst/>
      </p:bgPr>
    </p:bg>
    <p:spTree>
      <p:nvGrpSpPr>
        <p:cNvPr id="1" name=""/>
        <p:cNvGrpSpPr/>
        <p:nvPr/>
      </p:nvGrpSpPr>
      <p:grpSpPr>
        <a:xfrm>
          <a:off x="0" y="0"/>
          <a:ext cx="0" cy="0"/>
          <a:chOff x="0" y="0"/>
          <a:chExt cx="0" cy="0"/>
        </a:xfrm>
      </p:grpSpPr>
      <p:pic>
        <p:nvPicPr>
          <p:cNvPr id="4" name="Image 2" descr="preencoded.png">
            <a:extLst>
              <a:ext uri="{FF2B5EF4-FFF2-40B4-BE49-F238E27FC236}">
                <a16:creationId xmlns:a16="http://schemas.microsoft.com/office/drawing/2014/main" id="{F901B266-3FEA-5E4A-0889-CFBCD54D37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95228" b="-9688"/>
          <a:stretch/>
        </p:blipFill>
        <p:spPr>
          <a:xfrm rot="10800000">
            <a:off x="10995660" y="468630"/>
            <a:ext cx="547862" cy="445770"/>
          </a:xfrm>
          <a:prstGeom prst="rect">
            <a:avLst/>
          </a:prstGeom>
        </p:spPr>
      </p:pic>
      <p:pic>
        <p:nvPicPr>
          <p:cNvPr id="2" name="Image 2" descr="preencoded.png">
            <a:extLst>
              <a:ext uri="{FF2B5EF4-FFF2-40B4-BE49-F238E27FC236}">
                <a16:creationId xmlns:a16="http://schemas.microsoft.com/office/drawing/2014/main" id="{A1FE4C1C-8780-9042-9415-8974E0868DD0}"/>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rot="1534703">
            <a:off x="1600856" y="688872"/>
            <a:ext cx="5130805" cy="1396942"/>
          </a:xfrm>
          <a:prstGeom prst="rect">
            <a:avLst/>
          </a:prstGeom>
        </p:spPr>
      </p:pic>
      <p:sp>
        <p:nvSpPr>
          <p:cNvPr id="6" name="Text Placeholder 4">
            <a:extLst>
              <a:ext uri="{FF2B5EF4-FFF2-40B4-BE49-F238E27FC236}">
                <a16:creationId xmlns:a16="http://schemas.microsoft.com/office/drawing/2014/main" id="{FB3E7CB7-2958-91EA-27C9-DB576AA9C696}"/>
              </a:ext>
            </a:extLst>
          </p:cNvPr>
          <p:cNvSpPr>
            <a:spLocks noGrp="1"/>
          </p:cNvSpPr>
          <p:nvPr>
            <p:ph type="body" sz="quarter" idx="10" hasCustomPrompt="1"/>
          </p:nvPr>
        </p:nvSpPr>
        <p:spPr>
          <a:xfrm>
            <a:off x="626398" y="512401"/>
            <a:ext cx="9841578" cy="1446212"/>
          </a:xfrm>
        </p:spPr>
        <p:txBody>
          <a:bodyPr>
            <a:noAutofit/>
          </a:bodyPr>
          <a:lstStyle>
            <a:lvl1pPr marL="0" indent="0">
              <a:lnSpc>
                <a:spcPts val="3680"/>
              </a:lnSpc>
              <a:buNone/>
              <a:defRPr sz="3200" b="1" i="0">
                <a:solidFill>
                  <a:schemeClr val="bg1"/>
                </a:solidFill>
                <a:latin typeface="Equip Extended" panose="02000503030000020004" pitchFamily="2" charset="77"/>
              </a:defRPr>
            </a:lvl1pPr>
            <a:lvl2pPr marL="457223" indent="0">
              <a:buNone/>
              <a:defRPr sz="3600" b="1" i="0">
                <a:solidFill>
                  <a:schemeClr val="bg1"/>
                </a:solidFill>
                <a:latin typeface="Equip" panose="02000503030000020004" pitchFamily="2" charset="77"/>
              </a:defRPr>
            </a:lvl2pPr>
            <a:lvl3pPr marL="914446" indent="0">
              <a:buNone/>
              <a:defRPr sz="3600" b="1" i="0">
                <a:solidFill>
                  <a:schemeClr val="bg1"/>
                </a:solidFill>
                <a:latin typeface="Equip" panose="02000503030000020004" pitchFamily="2" charset="77"/>
              </a:defRPr>
            </a:lvl3pPr>
            <a:lvl4pPr marL="1371669" indent="0">
              <a:buNone/>
              <a:defRPr sz="3600" b="1" i="0">
                <a:solidFill>
                  <a:schemeClr val="bg1"/>
                </a:solidFill>
                <a:latin typeface="Equip" panose="02000503030000020004" pitchFamily="2" charset="77"/>
              </a:defRPr>
            </a:lvl4pPr>
            <a:lvl5pPr marL="1828891" indent="0">
              <a:buNone/>
              <a:defRPr sz="3600" b="1" i="0">
                <a:solidFill>
                  <a:schemeClr val="bg1"/>
                </a:solidFill>
                <a:latin typeface="Equip" panose="02000503030000020004" pitchFamily="2" charset="77"/>
              </a:defRPr>
            </a:lvl5pPr>
          </a:lstStyle>
          <a:p>
            <a:pPr>
              <a:lnSpc>
                <a:spcPts val="5520"/>
              </a:lnSpc>
            </a:pPr>
            <a:r>
              <a:rPr lang="en-US" sz="3600">
                <a:solidFill>
                  <a:schemeClr val="bg1"/>
                </a:solidFill>
              </a:rPr>
              <a:t>Edit Title</a:t>
            </a:r>
          </a:p>
        </p:txBody>
      </p:sp>
    </p:spTree>
    <p:extLst>
      <p:ext uri="{BB962C8B-B14F-4D97-AF65-F5344CB8AC3E}">
        <p14:creationId xmlns:p14="http://schemas.microsoft.com/office/powerpoint/2010/main" val="23116960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2_Section Small Title Blue">
    <p:bg>
      <p:bgPr>
        <a:solidFill>
          <a:srgbClr val="09294D"/>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2" y="379904"/>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6"/>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36180600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1_Title Whit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E7F394C-3BBE-A598-F6C6-8A62EC7D2867}"/>
              </a:ext>
            </a:extLst>
          </p:cNvPr>
          <p:cNvSpPr/>
          <p:nvPr userDrawn="1"/>
        </p:nvSpPr>
        <p:spPr>
          <a:xfrm>
            <a:off x="0" y="0"/>
            <a:ext cx="12192000" cy="6858000"/>
          </a:xfrm>
          <a:prstGeom prst="rect">
            <a:avLst/>
          </a:prstGeom>
          <a:solidFill>
            <a:srgbClr val="050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2">
            <a:extLst>
              <a:ext uri="{FF2B5EF4-FFF2-40B4-BE49-F238E27FC236}">
                <a16:creationId xmlns:a16="http://schemas.microsoft.com/office/drawing/2014/main" id="{8A35ACBC-B4E6-6A86-E55F-F1CBF87F986C}"/>
              </a:ext>
            </a:extLst>
          </p:cNvPr>
          <p:cNvSpPr/>
          <p:nvPr userDrawn="1"/>
        </p:nvSpPr>
        <p:spPr>
          <a:xfrm>
            <a:off x="711200" y="6112934"/>
            <a:ext cx="10795000" cy="237067"/>
          </a:xfrm>
          <a:prstGeom prst="rect">
            <a:avLst/>
          </a:prstGeom>
          <a:noFill/>
          <a:ln/>
        </p:spPr>
        <p:txBody>
          <a:bodyPr wrap="square" lIns="0" tIns="0" rIns="0" bIns="0" rtlCol="0" anchor="t"/>
          <a:lstStyle/>
          <a:p>
            <a:pPr marL="0" marR="0" lvl="0" indent="0" algn="l" defTabSz="812851" rtl="0" eaLnBrk="1" fontAlgn="auto" latinLnBrk="0" hangingPunct="1">
              <a:lnSpc>
                <a:spcPts val="1867"/>
              </a:lnSpc>
              <a:spcBef>
                <a:spcPts val="0"/>
              </a:spcBef>
              <a:spcAft>
                <a:spcPts val="800"/>
              </a:spcAft>
              <a:buClrTx/>
              <a:buSzTx/>
              <a:buFontTx/>
              <a:buNone/>
              <a:tabLst/>
              <a:defRPr/>
            </a:pPr>
            <a:r>
              <a:rPr kumimoji="0" lang="en-US" sz="1200" b="0" i="0" u="none" strike="noStrike" kern="1200" cap="none" spc="0" normalizeH="0" baseline="0" noProof="0">
                <a:ln>
                  <a:noFill/>
                </a:ln>
                <a:solidFill>
                  <a:srgbClr val="C4C9D2"/>
                </a:solidFill>
                <a:effectLst/>
                <a:uLnTx/>
                <a:uFillTx/>
                <a:latin typeface="Equip Regular" pitchFamily="34" charset="0"/>
                <a:ea typeface="Equip Regular" pitchFamily="34" charset="-122"/>
                <a:cs typeface="Equip Regular" pitchFamily="34" charset="-120"/>
              </a:rPr>
              <a:t>© Nagarro</a:t>
            </a: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 name="Image 0" descr="preencoded.png">
            <a:extLst>
              <a:ext uri="{FF2B5EF4-FFF2-40B4-BE49-F238E27FC236}">
                <a16:creationId xmlns:a16="http://schemas.microsoft.com/office/drawing/2014/main" id="{9A7FABB7-1FA6-FC8B-7152-9E42511B0E8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5973296"/>
          </a:xfrm>
          <a:prstGeom prst="rect">
            <a:avLst/>
          </a:prstGeom>
        </p:spPr>
      </p:pic>
      <p:sp>
        <p:nvSpPr>
          <p:cNvPr id="5" name="Text 0">
            <a:extLst>
              <a:ext uri="{FF2B5EF4-FFF2-40B4-BE49-F238E27FC236}">
                <a16:creationId xmlns:a16="http://schemas.microsoft.com/office/drawing/2014/main" id="{EC819B70-0FB4-71F6-FBDC-3942CDAD8BA6}"/>
              </a:ext>
            </a:extLst>
          </p:cNvPr>
          <p:cNvSpPr/>
          <p:nvPr userDrawn="1"/>
        </p:nvSpPr>
        <p:spPr>
          <a:xfrm>
            <a:off x="711200" y="6112934"/>
            <a:ext cx="10795000" cy="237067"/>
          </a:xfrm>
          <a:prstGeom prst="rect">
            <a:avLst/>
          </a:prstGeom>
          <a:noFill/>
          <a:ln/>
        </p:spPr>
        <p:txBody>
          <a:bodyPr wrap="square" lIns="0" tIns="0" rIns="0" bIns="0" rtlCol="0" anchor="t"/>
          <a:lstStyle/>
          <a:p>
            <a:pPr defTabSz="812851">
              <a:lnSpc>
                <a:spcPts val="1867"/>
              </a:lnSpc>
              <a:spcAft>
                <a:spcPts val="800"/>
              </a:spcAft>
            </a:pPr>
            <a:r>
              <a:rPr lang="en-US" sz="1200">
                <a:solidFill>
                  <a:srgbClr val="C4C9D2"/>
                </a:solidFill>
                <a:latin typeface="Equip Regular" pitchFamily="34" charset="0"/>
                <a:ea typeface="Equip Regular" pitchFamily="34" charset="-122"/>
                <a:cs typeface="Equip Regular" pitchFamily="34" charset="-120"/>
              </a:rPr>
              <a:t>© Nagarro</a:t>
            </a:r>
            <a:endParaRPr lang="en-US" sz="1200">
              <a:solidFill>
                <a:prstClr val="black"/>
              </a:solidFill>
              <a:latin typeface="Calibri" panose="020F0502020204030204"/>
            </a:endParaRPr>
          </a:p>
        </p:txBody>
      </p:sp>
      <p:sp>
        <p:nvSpPr>
          <p:cNvPr id="6" name="Text 1">
            <a:extLst>
              <a:ext uri="{FF2B5EF4-FFF2-40B4-BE49-F238E27FC236}">
                <a16:creationId xmlns:a16="http://schemas.microsoft.com/office/drawing/2014/main" id="{94001BB7-9AFC-F57E-E08E-FBC384A9C800}"/>
              </a:ext>
            </a:extLst>
          </p:cNvPr>
          <p:cNvSpPr/>
          <p:nvPr userDrawn="1"/>
        </p:nvSpPr>
        <p:spPr>
          <a:xfrm>
            <a:off x="8305801" y="3259668"/>
            <a:ext cx="1938867" cy="338667"/>
          </a:xfrm>
          <a:prstGeom prst="rect">
            <a:avLst/>
          </a:prstGeom>
          <a:noFill/>
          <a:ln/>
        </p:spPr>
        <p:txBody>
          <a:bodyPr wrap="square" lIns="0" tIns="0" rIns="0" bIns="0" rtlCol="0" anchor="t"/>
          <a:lstStyle/>
          <a:p>
            <a:pPr defTabSz="812851">
              <a:lnSpc>
                <a:spcPts val="2667"/>
              </a:lnSpc>
            </a:pPr>
            <a:r>
              <a:rPr lang="en-US" sz="2667">
                <a:solidFill>
                  <a:srgbClr val="FFFFFF"/>
                </a:solidFill>
                <a:latin typeface="Equip Extended Medium" pitchFamily="34" charset="0"/>
                <a:ea typeface="Equip Extended Medium" pitchFamily="34" charset="-122"/>
                <a:cs typeface="Equip Extended Medium" pitchFamily="34" charset="-120"/>
              </a:rPr>
              <a:t>Thank you.</a:t>
            </a:r>
            <a:endParaRPr lang="en-US" sz="2667">
              <a:solidFill>
                <a:prstClr val="black"/>
              </a:solidFill>
              <a:latin typeface="Calibri" panose="020F0502020204030204"/>
            </a:endParaRPr>
          </a:p>
        </p:txBody>
      </p:sp>
      <p:pic>
        <p:nvPicPr>
          <p:cNvPr id="8" name="Image 1" descr="preencoded.png">
            <a:extLst>
              <a:ext uri="{FF2B5EF4-FFF2-40B4-BE49-F238E27FC236}">
                <a16:creationId xmlns:a16="http://schemas.microsoft.com/office/drawing/2014/main" id="{71F8DD4A-3E23-CD6C-47B2-EB243555DE8F}"/>
              </a:ext>
            </a:extLst>
          </p:cNvPr>
          <p:cNvPicPr>
            <a:picLocks noChangeAspect="1"/>
          </p:cNvPicPr>
          <p:nvPr userDrawn="1"/>
        </p:nvPicPr>
        <p:blipFill>
          <a:blip r:embed="rId4"/>
          <a:srcRect/>
          <a:stretch/>
        </p:blipFill>
        <p:spPr>
          <a:xfrm>
            <a:off x="0" y="0"/>
            <a:ext cx="12192000" cy="6858000"/>
          </a:xfrm>
          <a:prstGeom prst="rect">
            <a:avLst/>
          </a:prstGeom>
        </p:spPr>
      </p:pic>
    </p:spTree>
    <p:extLst>
      <p:ext uri="{BB962C8B-B14F-4D97-AF65-F5344CB8AC3E}">
        <p14:creationId xmlns:p14="http://schemas.microsoft.com/office/powerpoint/2010/main" val="123145947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1_Title Whit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E7F394C-3BBE-A598-F6C6-8A62EC7D2867}"/>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2">
            <a:extLst>
              <a:ext uri="{FF2B5EF4-FFF2-40B4-BE49-F238E27FC236}">
                <a16:creationId xmlns:a16="http://schemas.microsoft.com/office/drawing/2014/main" id="{8A35ACBC-B4E6-6A86-E55F-F1CBF87F986C}"/>
              </a:ext>
            </a:extLst>
          </p:cNvPr>
          <p:cNvSpPr/>
          <p:nvPr userDrawn="1"/>
        </p:nvSpPr>
        <p:spPr>
          <a:xfrm>
            <a:off x="711200" y="6112934"/>
            <a:ext cx="10795000" cy="237067"/>
          </a:xfrm>
          <a:prstGeom prst="rect">
            <a:avLst/>
          </a:prstGeom>
          <a:noFill/>
          <a:ln/>
        </p:spPr>
        <p:txBody>
          <a:bodyPr wrap="square" lIns="0" tIns="0" rIns="0" bIns="0" rtlCol="0" anchor="t"/>
          <a:lstStyle/>
          <a:p>
            <a:pPr marL="0" marR="0" lvl="0" indent="0" algn="l" defTabSz="812851" rtl="0" eaLnBrk="1" fontAlgn="auto" latinLnBrk="0" hangingPunct="1">
              <a:lnSpc>
                <a:spcPts val="1867"/>
              </a:lnSpc>
              <a:spcBef>
                <a:spcPts val="0"/>
              </a:spcBef>
              <a:spcAft>
                <a:spcPts val="800"/>
              </a:spcAft>
              <a:buClrTx/>
              <a:buSzTx/>
              <a:buFontTx/>
              <a:buNone/>
              <a:tabLst/>
              <a:defRPr/>
            </a:pPr>
            <a:r>
              <a:rPr kumimoji="0" lang="en-US" sz="1200" b="0" i="0" u="none" strike="noStrike" kern="1200" cap="none" spc="0" normalizeH="0" baseline="0" noProof="0">
                <a:ln>
                  <a:noFill/>
                </a:ln>
                <a:solidFill>
                  <a:schemeClr val="tx1"/>
                </a:solidFill>
                <a:effectLst/>
                <a:uLnTx/>
                <a:uFillTx/>
                <a:latin typeface="Equip Regular" pitchFamily="34" charset="0"/>
                <a:ea typeface="Equip Regular" pitchFamily="34" charset="-122"/>
                <a:cs typeface="Equip Regular" pitchFamily="34" charset="-120"/>
              </a:rPr>
              <a:t>© Nagarro</a:t>
            </a:r>
            <a:endParaRPr kumimoji="0" lang="en-US" sz="1200" b="0" i="0" u="none" strike="noStrike" kern="1200" cap="none" spc="0" normalizeH="0" baseline="0" noProof="0">
              <a:ln>
                <a:noFill/>
              </a:ln>
              <a:solidFill>
                <a:schemeClr val="tx1"/>
              </a:solidFill>
              <a:effectLst/>
              <a:uLnTx/>
              <a:uFillTx/>
              <a:latin typeface="Calibri" panose="020F0502020204030204"/>
              <a:ea typeface="+mn-ea"/>
              <a:cs typeface="+mn-cs"/>
            </a:endParaRPr>
          </a:p>
        </p:txBody>
      </p:sp>
      <p:pic>
        <p:nvPicPr>
          <p:cNvPr id="2" name="Image 0" descr="preencoded.png">
            <a:extLst>
              <a:ext uri="{FF2B5EF4-FFF2-40B4-BE49-F238E27FC236}">
                <a16:creationId xmlns:a16="http://schemas.microsoft.com/office/drawing/2014/main" id="{9A7FABB7-1FA6-FC8B-7152-9E42511B0E8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0" y="0"/>
            <a:ext cx="12192000" cy="5973296"/>
          </a:xfrm>
          <a:prstGeom prst="rect">
            <a:avLst/>
          </a:prstGeom>
        </p:spPr>
      </p:pic>
      <p:sp>
        <p:nvSpPr>
          <p:cNvPr id="5" name="Text 0">
            <a:extLst>
              <a:ext uri="{FF2B5EF4-FFF2-40B4-BE49-F238E27FC236}">
                <a16:creationId xmlns:a16="http://schemas.microsoft.com/office/drawing/2014/main" id="{EC819B70-0FB4-71F6-FBDC-3942CDAD8BA6}"/>
              </a:ext>
            </a:extLst>
          </p:cNvPr>
          <p:cNvSpPr/>
          <p:nvPr userDrawn="1"/>
        </p:nvSpPr>
        <p:spPr>
          <a:xfrm>
            <a:off x="711200" y="6112934"/>
            <a:ext cx="10795000" cy="237067"/>
          </a:xfrm>
          <a:prstGeom prst="rect">
            <a:avLst/>
          </a:prstGeom>
          <a:noFill/>
          <a:ln/>
        </p:spPr>
        <p:txBody>
          <a:bodyPr wrap="square" lIns="0" tIns="0" rIns="0" bIns="0" rtlCol="0" anchor="t"/>
          <a:lstStyle/>
          <a:p>
            <a:pPr defTabSz="812851">
              <a:lnSpc>
                <a:spcPts val="1867"/>
              </a:lnSpc>
              <a:spcAft>
                <a:spcPts val="800"/>
              </a:spcAft>
            </a:pPr>
            <a:r>
              <a:rPr lang="en-US" sz="1200">
                <a:solidFill>
                  <a:schemeClr val="tx1"/>
                </a:solidFill>
                <a:latin typeface="Equip Regular" pitchFamily="34" charset="0"/>
                <a:ea typeface="Equip Regular" pitchFamily="34" charset="-122"/>
                <a:cs typeface="Equip Regular" pitchFamily="34" charset="-120"/>
              </a:rPr>
              <a:t>© Nagarro</a:t>
            </a:r>
            <a:endParaRPr lang="en-US" sz="1200">
              <a:solidFill>
                <a:schemeClr val="tx1"/>
              </a:solidFill>
              <a:latin typeface="Calibri" panose="020F0502020204030204"/>
            </a:endParaRPr>
          </a:p>
        </p:txBody>
      </p:sp>
      <p:pic>
        <p:nvPicPr>
          <p:cNvPr id="8" name="Image 1" descr="preencoded.png">
            <a:extLst>
              <a:ext uri="{FF2B5EF4-FFF2-40B4-BE49-F238E27FC236}">
                <a16:creationId xmlns:a16="http://schemas.microsoft.com/office/drawing/2014/main" id="{71F8DD4A-3E23-CD6C-47B2-EB243555DE8F}"/>
              </a:ext>
            </a:extLst>
          </p:cNvPr>
          <p:cNvPicPr>
            <a:picLocks noChangeAspect="1"/>
          </p:cNvPicPr>
          <p:nvPr userDrawn="1"/>
        </p:nvPicPr>
        <p:blipFill>
          <a:blip r:embed="rId4"/>
          <a:srcRect/>
          <a:stretch/>
        </p:blipFill>
        <p:spPr>
          <a:xfrm>
            <a:off x="0" y="0"/>
            <a:ext cx="12192000" cy="6858000"/>
          </a:xfrm>
          <a:prstGeom prst="rect">
            <a:avLst/>
          </a:prstGeom>
        </p:spPr>
      </p:pic>
      <p:sp>
        <p:nvSpPr>
          <p:cNvPr id="6" name="Text 1">
            <a:extLst>
              <a:ext uri="{FF2B5EF4-FFF2-40B4-BE49-F238E27FC236}">
                <a16:creationId xmlns:a16="http://schemas.microsoft.com/office/drawing/2014/main" id="{94001BB7-9AFC-F57E-E08E-FBC384A9C800}"/>
              </a:ext>
            </a:extLst>
          </p:cNvPr>
          <p:cNvSpPr/>
          <p:nvPr userDrawn="1"/>
        </p:nvSpPr>
        <p:spPr>
          <a:xfrm>
            <a:off x="8305801" y="3259668"/>
            <a:ext cx="1938867" cy="338667"/>
          </a:xfrm>
          <a:prstGeom prst="rect">
            <a:avLst/>
          </a:prstGeom>
          <a:noFill/>
          <a:ln/>
        </p:spPr>
        <p:txBody>
          <a:bodyPr wrap="square" lIns="0" tIns="0" rIns="0" bIns="0" rtlCol="0" anchor="t"/>
          <a:lstStyle/>
          <a:p>
            <a:pPr defTabSz="812851">
              <a:lnSpc>
                <a:spcPts val="2667"/>
              </a:lnSpc>
            </a:pPr>
            <a:r>
              <a:rPr lang="en-US" sz="2667">
                <a:solidFill>
                  <a:schemeClr val="tx1"/>
                </a:solidFill>
                <a:latin typeface="Equip Extended Medium" pitchFamily="34" charset="0"/>
                <a:ea typeface="Equip Extended Medium" pitchFamily="34" charset="-122"/>
                <a:cs typeface="Equip Extended Medium" pitchFamily="34" charset="-120"/>
              </a:rPr>
              <a:t>Thank you.</a:t>
            </a:r>
            <a:endParaRPr lang="en-US" sz="2667">
              <a:solidFill>
                <a:schemeClr val="tx1"/>
              </a:solidFill>
              <a:latin typeface="Calibri" panose="020F0502020204030204"/>
            </a:endParaRPr>
          </a:p>
        </p:txBody>
      </p:sp>
    </p:spTree>
    <p:extLst>
      <p:ext uri="{BB962C8B-B14F-4D97-AF65-F5344CB8AC3E}">
        <p14:creationId xmlns:p14="http://schemas.microsoft.com/office/powerpoint/2010/main" val="114361929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4_1_Thank You White">
    <p:bg>
      <p:bgPr>
        <a:solidFill>
          <a:schemeClr val="bg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2" y="3173995"/>
            <a:ext cx="2894399" cy="510011"/>
          </a:xfrm>
          <a:prstGeom prst="rect">
            <a:avLst/>
          </a:prstGeom>
        </p:spPr>
        <p:txBody>
          <a:bodyPr wrap="square" anchor="ctr">
            <a:spAutoFit/>
          </a:bodyPr>
          <a:lstStyle>
            <a:lvl1pPr>
              <a:lnSpc>
                <a:spcPct val="80000"/>
              </a:lnSpc>
              <a:defRPr sz="3200" b="0" i="0">
                <a:solidFill>
                  <a:schemeClr val="tx1"/>
                </a:solidFill>
                <a:latin typeface="Equip Extended Medium" panose="0200060300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5379198"/>
            <a:ext cx="9767782" cy="370665"/>
          </a:xfrm>
        </p:spPr>
        <p:txBody>
          <a:bodyPr tIns="108000" anchor="ctr">
            <a:spAutoFit/>
          </a:bodyPr>
          <a:lstStyle>
            <a:lvl1pPr marL="0" indent="0">
              <a:lnSpc>
                <a:spcPct val="100000"/>
              </a:lnSpc>
              <a:buNone/>
              <a:defRPr sz="1400" b="0" i="0">
                <a:solidFill>
                  <a:schemeClr val="tx1"/>
                </a:solidFill>
                <a:latin typeface="Equip Extended Light" panose="02000503000000020004" pitchFamily="2" charset="77"/>
              </a:defRPr>
            </a:lvl1pPr>
          </a:lstStyle>
          <a:p>
            <a:pPr lvl="0"/>
            <a:r>
              <a:rPr lang="en-GB"/>
              <a:t>Edit description</a:t>
            </a:r>
          </a:p>
        </p:txBody>
      </p:sp>
      <p:pic>
        <p:nvPicPr>
          <p:cNvPr id="6" name="N_3D_transp-updated-color.png" descr="N_3D_transp-updated-color.png">
            <a:extLst>
              <a:ext uri="{FF2B5EF4-FFF2-40B4-BE49-F238E27FC236}">
                <a16:creationId xmlns:a16="http://schemas.microsoft.com/office/drawing/2014/main" id="{B15D0DE5-FF21-6849-BFE2-D55351637875}"/>
              </a:ext>
            </a:extLst>
          </p:cNvPr>
          <p:cNvPicPr>
            <a:picLocks noChangeAspect="1"/>
          </p:cNvPicPr>
          <p:nvPr userDrawn="1"/>
        </p:nvPicPr>
        <p:blipFill>
          <a:blip r:embed="rId2"/>
          <a:srcRect l="26275" t="24199" r="29122" b="27518"/>
          <a:stretch>
            <a:fillRect/>
          </a:stretch>
        </p:blipFill>
        <p:spPr>
          <a:xfrm>
            <a:off x="4225441" y="1997476"/>
            <a:ext cx="3741121" cy="2863048"/>
          </a:xfrm>
          <a:prstGeom prst="rect">
            <a:avLst/>
          </a:prstGeom>
          <a:ln w="12700">
            <a:miter lim="400000"/>
          </a:ln>
        </p:spPr>
      </p:pic>
    </p:spTree>
    <p:extLst>
      <p:ext uri="{BB962C8B-B14F-4D97-AF65-F5344CB8AC3E}">
        <p14:creationId xmlns:p14="http://schemas.microsoft.com/office/powerpoint/2010/main" val="41955027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4_2_Thank You Blue">
    <p:bg>
      <p:bgPr>
        <a:solidFill>
          <a:schemeClr val="tx2"/>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6"/>
            <a:ext cx="9767782" cy="498475"/>
          </a:xfrm>
        </p:spPr>
        <p:txBody>
          <a:bodyPr anchor="ctr">
            <a:normAutofit/>
          </a:bodyPr>
          <a:lstStyle>
            <a:lvl1pPr marL="0" indent="0">
              <a:buNone/>
              <a:defRPr sz="1000" b="0" i="0">
                <a:solidFill>
                  <a:schemeClr val="accent3"/>
                </a:solidFill>
                <a:latin typeface="Equip Extended Light" panose="02000503000000020004" pitchFamily="2" charset="77"/>
              </a:defRPr>
            </a:lvl1pPr>
          </a:lstStyle>
          <a:p>
            <a:pPr lvl="0"/>
            <a:r>
              <a:rPr lang="en-GB"/>
              <a:t>Edit Footnote</a:t>
            </a:r>
          </a:p>
        </p:txBody>
      </p:sp>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2" y="3173995"/>
            <a:ext cx="2894399" cy="510011"/>
          </a:xfrm>
          <a:prstGeom prst="rect">
            <a:avLst/>
          </a:prstGeom>
        </p:spPr>
        <p:txBody>
          <a:bodyPr wrap="square" anchor="ctr">
            <a:spAutoFit/>
          </a:bodyPr>
          <a:lstStyle>
            <a:lvl1pPr>
              <a:lnSpc>
                <a:spcPct val="80000"/>
              </a:lnSpc>
              <a:defRPr sz="3200" b="0" i="0">
                <a:solidFill>
                  <a:schemeClr val="bg1"/>
                </a:solidFill>
                <a:latin typeface="Equip Extended Medium" panose="0200060300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5379198"/>
            <a:ext cx="9767782" cy="370665"/>
          </a:xfrm>
        </p:spPr>
        <p:txBody>
          <a:bodyPr tIns="108000" anchor="ctr">
            <a:spAutoFit/>
          </a:bodyPr>
          <a:lstStyle>
            <a:lvl1pPr marL="0" indent="0">
              <a:lnSpc>
                <a:spcPct val="100000"/>
              </a:lnSpc>
              <a:buNone/>
              <a:defRPr sz="1400" b="0" i="0">
                <a:solidFill>
                  <a:schemeClr val="bg1"/>
                </a:solidFill>
                <a:latin typeface="Equip Extended Light" panose="02000503000000020004" pitchFamily="2" charset="77"/>
              </a:defRPr>
            </a:lvl1pPr>
          </a:lstStyle>
          <a:p>
            <a:pPr lvl="0"/>
            <a:r>
              <a:rPr lang="en-GB"/>
              <a:t>Edit description</a:t>
            </a:r>
          </a:p>
        </p:txBody>
      </p:sp>
      <p:pic>
        <p:nvPicPr>
          <p:cNvPr id="6" name="N_3D_transp-updated-color.png" descr="N_3D_transp-updated-color.png">
            <a:extLst>
              <a:ext uri="{FF2B5EF4-FFF2-40B4-BE49-F238E27FC236}">
                <a16:creationId xmlns:a16="http://schemas.microsoft.com/office/drawing/2014/main" id="{B15D0DE5-FF21-6849-BFE2-D55351637875}"/>
              </a:ext>
            </a:extLst>
          </p:cNvPr>
          <p:cNvPicPr>
            <a:picLocks noChangeAspect="1"/>
          </p:cNvPicPr>
          <p:nvPr userDrawn="1"/>
        </p:nvPicPr>
        <p:blipFill>
          <a:blip r:embed="rId2"/>
          <a:srcRect l="26275" t="24199" r="29122" b="27518"/>
          <a:stretch>
            <a:fillRect/>
          </a:stretch>
        </p:blipFill>
        <p:spPr>
          <a:xfrm>
            <a:off x="4225441" y="1997476"/>
            <a:ext cx="3741121" cy="2863048"/>
          </a:xfrm>
          <a:prstGeom prst="rect">
            <a:avLst/>
          </a:prstGeom>
          <a:ln w="12700">
            <a:miter lim="400000"/>
          </a:ln>
        </p:spPr>
      </p:pic>
    </p:spTree>
    <p:extLst>
      <p:ext uri="{BB962C8B-B14F-4D97-AF65-F5344CB8AC3E}">
        <p14:creationId xmlns:p14="http://schemas.microsoft.com/office/powerpoint/2010/main" val="319001594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5_2_Title and Subtitle">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5"/>
            <a:ext cx="7200000" cy="488201"/>
          </a:xfrm>
          <a:prstGeom prst="rect">
            <a:avLst/>
          </a:prstGeom>
        </p:spPr>
        <p:txBody>
          <a:bodyPr lIns="0"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16DBF9F2-91C4-4B4B-844B-3C6295E89D04}"/>
              </a:ext>
            </a:extLst>
          </p:cNvPr>
          <p:cNvSpPr>
            <a:spLocks noGrp="1"/>
          </p:cNvSpPr>
          <p:nvPr>
            <p:ph type="body" sz="quarter" idx="29" hasCustomPrompt="1"/>
          </p:nvPr>
        </p:nvSpPr>
        <p:spPr>
          <a:xfrm>
            <a:off x="626401" y="930188"/>
            <a:ext cx="7200000" cy="365091"/>
          </a:xfrm>
          <a:prstGeom prst="rect">
            <a:avLst/>
          </a:prstGeom>
        </p:spPr>
        <p:txBody>
          <a:bodyPr wrap="square" lIns="0"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7" name="Text Placeholder 7">
            <a:extLst>
              <a:ext uri="{FF2B5EF4-FFF2-40B4-BE49-F238E27FC236}">
                <a16:creationId xmlns:a16="http://schemas.microsoft.com/office/drawing/2014/main" id="{8F9325BC-8C83-405D-8C1E-58E5A750F566}"/>
              </a:ext>
            </a:extLst>
          </p:cNvPr>
          <p:cNvSpPr>
            <a:spLocks noGrp="1"/>
          </p:cNvSpPr>
          <p:nvPr>
            <p:ph type="body" sz="quarter" idx="10" hasCustomPrompt="1"/>
          </p:nvPr>
        </p:nvSpPr>
        <p:spPr>
          <a:xfrm>
            <a:off x="626401" y="5876515"/>
            <a:ext cx="10862324" cy="498475"/>
          </a:xfrm>
        </p:spPr>
        <p:txBody>
          <a:bodyPr lIns="0"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pic>
        <p:nvPicPr>
          <p:cNvPr id="2" name="Graphic 1">
            <a:extLst>
              <a:ext uri="{FF2B5EF4-FFF2-40B4-BE49-F238E27FC236}">
                <a16:creationId xmlns:a16="http://schemas.microsoft.com/office/drawing/2014/main" id="{73B08B67-5929-D649-DDD8-82B6E142D6B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36386" y="379903"/>
            <a:ext cx="813599" cy="715078"/>
          </a:xfrm>
          <a:prstGeom prst="rect">
            <a:avLst/>
          </a:prstGeom>
        </p:spPr>
      </p:pic>
    </p:spTree>
    <p:extLst>
      <p:ext uri="{BB962C8B-B14F-4D97-AF65-F5344CB8AC3E}">
        <p14:creationId xmlns:p14="http://schemas.microsoft.com/office/powerpoint/2010/main" val="371075488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5_1_plain tex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6" name="Content Placeholder 5">
            <a:extLst>
              <a:ext uri="{FF2B5EF4-FFF2-40B4-BE49-F238E27FC236}">
                <a16:creationId xmlns:a16="http://schemas.microsoft.com/office/drawing/2014/main" id="{BB690711-A8AD-C64F-99C3-28967A35020C}"/>
              </a:ext>
            </a:extLst>
          </p:cNvPr>
          <p:cNvSpPr>
            <a:spLocks noGrp="1"/>
          </p:cNvSpPr>
          <p:nvPr>
            <p:ph sz="quarter" idx="11"/>
          </p:nvPr>
        </p:nvSpPr>
        <p:spPr>
          <a:xfrm>
            <a:off x="626400" y="1602250"/>
            <a:ext cx="10854000" cy="3866150"/>
          </a:xfrm>
        </p:spPr>
        <p:txBody>
          <a:bodyPr/>
          <a:lstStyle>
            <a:lvl1pPr>
              <a:defRPr>
                <a:solidFill>
                  <a:srgbClr val="060320"/>
                </a:solidFill>
              </a:defRPr>
            </a:lvl1pPr>
            <a:lvl2pPr>
              <a:defRPr>
                <a:solidFill>
                  <a:srgbClr val="060320"/>
                </a:solidFill>
              </a:defRPr>
            </a:lvl2pPr>
            <a:lvl3pPr>
              <a:defRPr>
                <a:solidFill>
                  <a:srgbClr val="060320"/>
                </a:solidFill>
              </a:defRPr>
            </a:lvl3pPr>
            <a:lvl4pPr>
              <a:defRPr>
                <a:solidFill>
                  <a:srgbClr val="060320"/>
                </a:solidFill>
              </a:defRPr>
            </a:lvl4pPr>
            <a:lvl5pPr>
              <a:defRPr>
                <a:solidFill>
                  <a:srgbClr val="06032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16DBF9F2-91C4-4B4B-844B-3C6295E89D0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184775201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0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A367AA7-DCD6-286C-D493-7560B462D532}"/>
              </a:ext>
            </a:extLst>
          </p:cNvPr>
          <p:cNvPicPr>
            <a:picLocks noChangeAspect="1"/>
          </p:cNvPicPr>
          <p:nvPr userDrawn="1"/>
        </p:nvPicPr>
        <p:blipFill>
          <a:blip r:embed="rId2"/>
          <a:src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229A6891-2A9E-504B-7735-B2A8C0177CD3}"/>
              </a:ext>
            </a:extLst>
          </p:cNvPr>
          <p:cNvSpPr>
            <a:spLocks noGrp="1"/>
          </p:cNvSpPr>
          <p:nvPr>
            <p:ph type="title"/>
          </p:nvPr>
        </p:nvSpPr>
        <p:spPr>
          <a:xfrm>
            <a:off x="263237" y="683486"/>
            <a:ext cx="11665527" cy="337647"/>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lang="en-US" sz="1600" kern="1200" dirty="0">
                <a:solidFill>
                  <a:srgbClr val="00A79D"/>
                </a:solidFill>
                <a:latin typeface="Equip Extended Light" panose="02000503000000020004" pitchFamily="2" charset="77"/>
                <a:ea typeface="+mn-ea"/>
                <a:cs typeface="+mn-cs"/>
              </a:defRPr>
            </a:lvl1pPr>
          </a:lstStyle>
          <a:p>
            <a:r>
              <a:rPr lang="en-GB"/>
              <a:t>Click to edit Master title style</a:t>
            </a:r>
            <a:endParaRPr lang="en-US"/>
          </a:p>
        </p:txBody>
      </p:sp>
      <p:sp>
        <p:nvSpPr>
          <p:cNvPr id="3" name="Slide Number Placeholder 5">
            <a:extLst>
              <a:ext uri="{FF2B5EF4-FFF2-40B4-BE49-F238E27FC236}">
                <a16:creationId xmlns:a16="http://schemas.microsoft.com/office/drawing/2014/main" id="{0D8763BD-E11B-B8F1-3F39-4787CC4C3225}"/>
              </a:ext>
            </a:extLst>
          </p:cNvPr>
          <p:cNvSpPr>
            <a:spLocks noGrp="1"/>
          </p:cNvSpPr>
          <p:nvPr>
            <p:ph type="sldNum" sz="quarter" idx="4"/>
          </p:nvPr>
        </p:nvSpPr>
        <p:spPr>
          <a:xfrm>
            <a:off x="263237" y="6356350"/>
            <a:ext cx="480291" cy="365125"/>
          </a:xfrm>
          <a:prstGeom prst="rect">
            <a:avLst/>
          </a:prstGeom>
        </p:spPr>
        <p:txBody>
          <a:bodyPr vert="horz" lIns="91440" tIns="45720" rIns="91440" bIns="45720" rtlCol="0" anchor="ctr"/>
          <a:lstStyle>
            <a:lvl1pPr algn="ctr">
              <a:defRPr lang="en-US" sz="1200" b="1" kern="1200" smtClean="0">
                <a:solidFill>
                  <a:srgbClr val="002060"/>
                </a:solidFill>
                <a:latin typeface="Equip ExtraBold" panose="02000503000000020004" pitchFamily="2" charset="0"/>
                <a:ea typeface="+mn-ea"/>
                <a:cs typeface="+mn-cs"/>
              </a:defRPr>
            </a:lvl1pPr>
          </a:lstStyle>
          <a:p>
            <a:fld id="{191D4817-5ADC-7042-99E9-9E2B71D8527D}" type="slidenum">
              <a:rPr lang="en-IN" smtClean="0"/>
              <a:pPr/>
              <a:t>‹#›</a:t>
            </a:fld>
            <a:endParaRPr lang="en-IN"/>
          </a:p>
        </p:txBody>
      </p:sp>
      <p:grpSp>
        <p:nvGrpSpPr>
          <p:cNvPr id="5" name="Group 4">
            <a:extLst>
              <a:ext uri="{FF2B5EF4-FFF2-40B4-BE49-F238E27FC236}">
                <a16:creationId xmlns:a16="http://schemas.microsoft.com/office/drawing/2014/main" id="{D105D719-1A9C-EFAE-390D-EBCA331861AA}"/>
              </a:ext>
            </a:extLst>
          </p:cNvPr>
          <p:cNvGrpSpPr/>
          <p:nvPr userDrawn="1"/>
        </p:nvGrpSpPr>
        <p:grpSpPr>
          <a:xfrm>
            <a:off x="803334" y="6251410"/>
            <a:ext cx="1543411" cy="566303"/>
            <a:chOff x="803334" y="6251410"/>
            <a:chExt cx="1543411" cy="566303"/>
          </a:xfrm>
        </p:grpSpPr>
        <p:pic>
          <p:nvPicPr>
            <p:cNvPr id="6" name="Picture 5" descr="A blue and black logo&#10;&#10;Description automatically generated">
              <a:extLst>
                <a:ext uri="{FF2B5EF4-FFF2-40B4-BE49-F238E27FC236}">
                  <a16:creationId xmlns:a16="http://schemas.microsoft.com/office/drawing/2014/main" id="{2F4334DA-1831-32F4-CF08-20CBB54B3C0A}"/>
                </a:ext>
              </a:extLst>
            </p:cNvPr>
            <p:cNvPicPr>
              <a:picLocks noChangeAspect="1"/>
            </p:cNvPicPr>
            <p:nvPr/>
          </p:nvPicPr>
          <p:blipFill>
            <a:blip r:embed="rId3"/>
            <a:stretch>
              <a:fillRect/>
            </a:stretch>
          </p:blipFill>
          <p:spPr>
            <a:xfrm>
              <a:off x="1755199" y="6478167"/>
              <a:ext cx="591546" cy="112788"/>
            </a:xfrm>
            <a:prstGeom prst="rect">
              <a:avLst/>
            </a:prstGeom>
          </p:spPr>
        </p:pic>
        <p:pic>
          <p:nvPicPr>
            <p:cNvPr id="7" name="Picture 6" descr="A logo with a black background&#10;&#10;Description automatically generated">
              <a:extLst>
                <a:ext uri="{FF2B5EF4-FFF2-40B4-BE49-F238E27FC236}">
                  <a16:creationId xmlns:a16="http://schemas.microsoft.com/office/drawing/2014/main" id="{DD438D81-B53E-AC38-902C-875F8F7C5CB4}"/>
                </a:ext>
              </a:extLst>
            </p:cNvPr>
            <p:cNvPicPr>
              <a:picLocks noChangeAspect="1"/>
            </p:cNvPicPr>
            <p:nvPr/>
          </p:nvPicPr>
          <p:blipFill>
            <a:blip r:embed="rId4"/>
            <a:stretch>
              <a:fillRect/>
            </a:stretch>
          </p:blipFill>
          <p:spPr>
            <a:xfrm>
              <a:off x="803334" y="6251410"/>
              <a:ext cx="755071" cy="566303"/>
            </a:xfrm>
            <a:prstGeom prst="rect">
              <a:avLst/>
            </a:prstGeom>
          </p:spPr>
        </p:pic>
        <p:cxnSp>
          <p:nvCxnSpPr>
            <p:cNvPr id="9" name="Straight Connector 8">
              <a:extLst>
                <a:ext uri="{FF2B5EF4-FFF2-40B4-BE49-F238E27FC236}">
                  <a16:creationId xmlns:a16="http://schemas.microsoft.com/office/drawing/2014/main" id="{03C06D66-1378-959E-7D22-46E25B289A94}"/>
                </a:ext>
              </a:extLst>
            </p:cNvPr>
            <p:cNvCxnSpPr>
              <a:cxnSpLocks/>
            </p:cNvCxnSpPr>
            <p:nvPr/>
          </p:nvCxnSpPr>
          <p:spPr>
            <a:xfrm>
              <a:off x="1627284" y="6437535"/>
              <a:ext cx="0" cy="194053"/>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2" name="Text Placeholder 11">
            <a:extLst>
              <a:ext uri="{FF2B5EF4-FFF2-40B4-BE49-F238E27FC236}">
                <a16:creationId xmlns:a16="http://schemas.microsoft.com/office/drawing/2014/main" id="{E73AE2B5-9BB8-AA70-C624-2E17EB17A983}"/>
              </a:ext>
            </a:extLst>
          </p:cNvPr>
          <p:cNvSpPr>
            <a:spLocks noGrp="1"/>
          </p:cNvSpPr>
          <p:nvPr>
            <p:ph type="body" sz="quarter" idx="10"/>
          </p:nvPr>
        </p:nvSpPr>
        <p:spPr>
          <a:xfrm>
            <a:off x="263525" y="184291"/>
            <a:ext cx="11664950" cy="566738"/>
          </a:xfrm>
        </p:spPr>
        <p:txBody>
          <a:bodyPr tIns="0" bIns="0" anchor="ctr">
            <a:normAutofit/>
          </a:bodyPr>
          <a:lstStyle>
            <a:lvl1pPr marL="0" indent="0">
              <a:buNone/>
              <a:defRPr kumimoji="0" lang="en-US" sz="3200" b="1" u="none" strike="noStrike" kern="1200" cap="none" spc="0" normalizeH="0" baseline="0" dirty="0" smtClean="0">
                <a:ln>
                  <a:noFill/>
                </a:ln>
                <a:solidFill>
                  <a:srgbClr val="06041F"/>
                </a:solidFill>
                <a:effectLst/>
                <a:uLnTx/>
                <a:uFillTx/>
                <a:latin typeface="Equip Extended ExtraBold" panose="02000603000000020004" pitchFamily="2" charset="77"/>
                <a:ea typeface="+mn-ea"/>
                <a:cs typeface="+mn-cs"/>
              </a:defRPr>
            </a:lvl1pPr>
          </a:lstStyle>
          <a:p>
            <a:pPr marL="228600" marR="0" lvl="0" indent="-228600" algn="l" defTabSz="914400" rtl="0" eaLnBrk="1" fontAlgn="auto" latinLnBrk="0" hangingPunct="1">
              <a:lnSpc>
                <a:spcPts val="4200"/>
              </a:lnSpc>
              <a:spcBef>
                <a:spcPts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2522150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1176A7-B091-469C-82C8-89C693043C40}" type="datetimeFigureOut">
              <a:rPr lang="en-US" smtClean="0">
                <a:solidFill>
                  <a:prstClr val="black">
                    <a:tint val="75000"/>
                  </a:prstClr>
                </a:solidFill>
              </a:rPr>
              <a:pPr/>
              <a:t>1/15/2024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50337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1/15/2024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Tree>
    <p:extLst>
      <p:ext uri="{BB962C8B-B14F-4D97-AF65-F5344CB8AC3E}">
        <p14:creationId xmlns:p14="http://schemas.microsoft.com/office/powerpoint/2010/main" val="321952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1/15/2024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1189169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solidFill>
                  <a:prstClr val="black">
                    <a:tint val="75000"/>
                  </a:prstClr>
                </a:solidFill>
              </a:rPr>
              <a:pPr/>
              <a:t>1/15/2024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762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8.xml"/><Relationship Id="rId4" Type="http://schemas.openxmlformats.org/officeDocument/2006/relationships/hyperlink" Target="http://www.presentationgo.com/"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39" Type="http://schemas.openxmlformats.org/officeDocument/2006/relationships/slideLayout" Target="../slideLayouts/slideLayout57.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34" Type="http://schemas.openxmlformats.org/officeDocument/2006/relationships/slideLayout" Target="../slideLayouts/slideLayout52.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33" Type="http://schemas.openxmlformats.org/officeDocument/2006/relationships/slideLayout" Target="../slideLayouts/slideLayout51.xml"/><Relationship Id="rId38" Type="http://schemas.openxmlformats.org/officeDocument/2006/relationships/slideLayout" Target="../slideLayouts/slideLayout56.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29" Type="http://schemas.openxmlformats.org/officeDocument/2006/relationships/slideLayout" Target="../slideLayouts/slideLayout47.xml"/><Relationship Id="rId41" Type="http://schemas.openxmlformats.org/officeDocument/2006/relationships/theme" Target="../theme/theme3.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32" Type="http://schemas.openxmlformats.org/officeDocument/2006/relationships/slideLayout" Target="../slideLayouts/slideLayout50.xml"/><Relationship Id="rId37" Type="http://schemas.openxmlformats.org/officeDocument/2006/relationships/slideLayout" Target="../slideLayouts/slideLayout55.xml"/><Relationship Id="rId40" Type="http://schemas.openxmlformats.org/officeDocument/2006/relationships/slideLayout" Target="../slideLayouts/slideLayout58.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slideLayout" Target="../slideLayouts/slideLayout46.xml"/><Relationship Id="rId36" Type="http://schemas.openxmlformats.org/officeDocument/2006/relationships/slideLayout" Target="../slideLayouts/slideLayout54.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31" Type="http://schemas.openxmlformats.org/officeDocument/2006/relationships/slideLayout" Target="../slideLayouts/slideLayout49.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slideLayout" Target="../slideLayouts/slideLayout45.xml"/><Relationship Id="rId30" Type="http://schemas.openxmlformats.org/officeDocument/2006/relationships/slideLayout" Target="../slideLayouts/slideLayout48.xml"/><Relationship Id="rId35"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1"/>
            <a:ext cx="10972801" cy="711081"/>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36" tIns="45718" rIns="91436" bIns="45718" rtlCol="0" anchor="ctr"/>
          <a:lstStyle>
            <a:lvl1pPr algn="l">
              <a:defRPr sz="1600">
                <a:solidFill>
                  <a:schemeClr val="tx1">
                    <a:tint val="75000"/>
                  </a:schemeClr>
                </a:solidFill>
              </a:defRPr>
            </a:lvl1pPr>
          </a:lstStyle>
          <a:p>
            <a:pPr defTabSz="1218895"/>
            <a:fld id="{FD1176A7-B091-469C-82C8-89C693043C40}" type="datetimeFigureOut">
              <a:rPr lang="en-US" smtClean="0">
                <a:solidFill>
                  <a:prstClr val="black">
                    <a:tint val="75000"/>
                  </a:prstClr>
                </a:solidFill>
              </a:rPr>
              <a:pPr defTabSz="1218895"/>
              <a:t>1/15/2024</a:t>
            </a:fld>
            <a:endParaRPr lang="en-US">
              <a:solidFill>
                <a:prstClr val="black">
                  <a:tint val="75000"/>
                </a:prstClr>
              </a:solidFill>
            </a:endParaRPr>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36" tIns="45718" rIns="91436" bIns="45718" rtlCol="0" anchor="ctr"/>
          <a:lstStyle>
            <a:lvl1pPr algn="ctr">
              <a:defRPr sz="1600">
                <a:solidFill>
                  <a:schemeClr val="tx1">
                    <a:tint val="75000"/>
                  </a:schemeClr>
                </a:solidFill>
              </a:defRPr>
            </a:lvl1pPr>
          </a:lstStyle>
          <a:p>
            <a:pPr defTabSz="1218895"/>
            <a:endParaRPr lang="en-US">
              <a:solidFill>
                <a:prstClr val="black">
                  <a:tint val="75000"/>
                </a:prstClr>
              </a:solidFill>
            </a:endParaRPr>
          </a:p>
        </p:txBody>
      </p:sp>
      <p:sp>
        <p:nvSpPr>
          <p:cNvPr id="6" name="Slide Number Placeholder 5"/>
          <p:cNvSpPr>
            <a:spLocks noGrp="1"/>
          </p:cNvSpPr>
          <p:nvPr>
            <p:ph type="sldNum" sz="quarter" idx="4"/>
          </p:nvPr>
        </p:nvSpPr>
        <p:spPr>
          <a:xfrm>
            <a:off x="8737602" y="6356353"/>
            <a:ext cx="2844800" cy="365125"/>
          </a:xfrm>
          <a:prstGeom prst="rect">
            <a:avLst/>
          </a:prstGeom>
        </p:spPr>
        <p:txBody>
          <a:bodyPr vert="horz" lIns="91436" tIns="45718" rIns="91436" bIns="45718" rtlCol="0" anchor="ctr"/>
          <a:lstStyle>
            <a:lvl1pPr algn="r">
              <a:defRPr sz="1600">
                <a:solidFill>
                  <a:schemeClr val="tx1">
                    <a:tint val="75000"/>
                  </a:schemeClr>
                </a:solidFill>
              </a:defRPr>
            </a:lvl1pPr>
          </a:lstStyle>
          <a:p>
            <a:pPr defTabSz="1218895"/>
            <a:fld id="{5939B1FA-81F2-4940-9AF3-5EAFB5D6669B}" type="slidenum">
              <a:rPr lang="en-US" smtClean="0">
                <a:solidFill>
                  <a:prstClr val="black">
                    <a:tint val="75000"/>
                  </a:prstClr>
                </a:solidFill>
              </a:rPr>
              <a:pPr defTabSz="1218895"/>
              <a:t>‹#›</a:t>
            </a:fld>
            <a:endParaRPr lang="en-US">
              <a:solidFill>
                <a:prstClr val="black">
                  <a:tint val="75000"/>
                </a:prstClr>
              </a:solidFill>
            </a:endParaRPr>
          </a:p>
        </p:txBody>
      </p:sp>
    </p:spTree>
    <p:extLst>
      <p:ext uri="{BB962C8B-B14F-4D97-AF65-F5344CB8AC3E}">
        <p14:creationId xmlns:p14="http://schemas.microsoft.com/office/powerpoint/2010/main" val="456661928"/>
      </p:ext>
    </p:extLst>
  </p:cSld>
  <p:clrMap bg1="lt1" tx1="dk1" bg2="lt2" tx2="dk2" accent1="accent1" accent2="accent2" accent3="accent3" accent4="accent4" accent5="accent5" accent6="accent6" hlink="hlink" folHlink="folHlink"/>
  <p:sldLayoutIdLst>
    <p:sldLayoutId id="2147486718" r:id="rId1"/>
    <p:sldLayoutId id="2147486719" r:id="rId2"/>
    <p:sldLayoutId id="2147486720" r:id="rId3"/>
    <p:sldLayoutId id="2147486721" r:id="rId4"/>
    <p:sldLayoutId id="2147486722" r:id="rId5"/>
    <p:sldLayoutId id="2147486723" r:id="rId6"/>
    <p:sldLayoutId id="2147486724" r:id="rId7"/>
    <p:sldLayoutId id="2147486725" r:id="rId8"/>
    <p:sldLayoutId id="2147486726" r:id="rId9"/>
    <p:sldLayoutId id="2147486727" r:id="rId10"/>
    <p:sldLayoutId id="2147486728" r:id="rId11"/>
    <p:sldLayoutId id="2147486729" r:id="rId12"/>
    <p:sldLayoutId id="2147486730" r:id="rId13"/>
    <p:sldLayoutId id="2147486731" r:id="rId14"/>
    <p:sldLayoutId id="2147486732" r:id="rId15"/>
    <p:sldLayoutId id="2147486733" r:id="rId16"/>
    <p:sldLayoutId id="2147486734" r:id="rId17"/>
  </p:sldLayoutIdLst>
  <p:txStyles>
    <p:title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p:titleStyle>
    <p:body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45" rtl="0" eaLnBrk="1" latinLnBrk="0" hangingPunct="1">
        <a:defRPr sz="2399" kern="1200">
          <a:solidFill>
            <a:schemeClr val="tx1"/>
          </a:solidFill>
          <a:latin typeface="+mn-lt"/>
          <a:ea typeface="+mn-ea"/>
          <a:cs typeface="+mn-cs"/>
        </a:defRPr>
      </a:lvl1pPr>
      <a:lvl2pPr marL="609422" algn="l" defTabSz="1218845" rtl="0" eaLnBrk="1" latinLnBrk="0" hangingPunct="1">
        <a:defRPr sz="2399" kern="1200">
          <a:solidFill>
            <a:schemeClr val="tx1"/>
          </a:solidFill>
          <a:latin typeface="+mn-lt"/>
          <a:ea typeface="+mn-ea"/>
          <a:cs typeface="+mn-cs"/>
        </a:defRPr>
      </a:lvl2pPr>
      <a:lvl3pPr marL="1218845" algn="l" defTabSz="1218845" rtl="0" eaLnBrk="1" latinLnBrk="0" hangingPunct="1">
        <a:defRPr sz="2399" kern="1200">
          <a:solidFill>
            <a:schemeClr val="tx1"/>
          </a:solidFill>
          <a:latin typeface="+mn-lt"/>
          <a:ea typeface="+mn-ea"/>
          <a:cs typeface="+mn-cs"/>
        </a:defRPr>
      </a:lvl3pPr>
      <a:lvl4pPr marL="1828267" algn="l" defTabSz="1218845" rtl="0" eaLnBrk="1" latinLnBrk="0" hangingPunct="1">
        <a:defRPr sz="2399" kern="1200">
          <a:solidFill>
            <a:schemeClr val="tx1"/>
          </a:solidFill>
          <a:latin typeface="+mn-lt"/>
          <a:ea typeface="+mn-ea"/>
          <a:cs typeface="+mn-cs"/>
        </a:defRPr>
      </a:lvl4pPr>
      <a:lvl5pPr marL="2437689" algn="l" defTabSz="1218845" rtl="0" eaLnBrk="1" latinLnBrk="0" hangingPunct="1">
        <a:defRPr sz="2399" kern="1200">
          <a:solidFill>
            <a:schemeClr val="tx1"/>
          </a:solidFill>
          <a:latin typeface="+mn-lt"/>
          <a:ea typeface="+mn-ea"/>
          <a:cs typeface="+mn-cs"/>
        </a:defRPr>
      </a:lvl5pPr>
      <a:lvl6pPr marL="3047111" algn="l" defTabSz="1218845" rtl="0" eaLnBrk="1" latinLnBrk="0" hangingPunct="1">
        <a:defRPr sz="2399" kern="1200">
          <a:solidFill>
            <a:schemeClr val="tx1"/>
          </a:solidFill>
          <a:latin typeface="+mn-lt"/>
          <a:ea typeface="+mn-ea"/>
          <a:cs typeface="+mn-cs"/>
        </a:defRPr>
      </a:lvl6pPr>
      <a:lvl7pPr marL="3656534" algn="l" defTabSz="1218845" rtl="0" eaLnBrk="1" latinLnBrk="0" hangingPunct="1">
        <a:defRPr sz="2399" kern="1200">
          <a:solidFill>
            <a:schemeClr val="tx1"/>
          </a:solidFill>
          <a:latin typeface="+mn-lt"/>
          <a:ea typeface="+mn-ea"/>
          <a:cs typeface="+mn-cs"/>
        </a:defRPr>
      </a:lvl7pPr>
      <a:lvl8pPr marL="4265955" algn="l" defTabSz="1218845" rtl="0" eaLnBrk="1" latinLnBrk="0" hangingPunct="1">
        <a:defRPr sz="2399" kern="1200">
          <a:solidFill>
            <a:schemeClr val="tx1"/>
          </a:solidFill>
          <a:latin typeface="+mn-lt"/>
          <a:ea typeface="+mn-ea"/>
          <a:cs typeface="+mn-cs"/>
        </a:defRPr>
      </a:lvl8pPr>
      <a:lvl9pPr marL="4875378" algn="l" defTabSz="1218845"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06332"/>
            <a:ext cx="105156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userDrawn="1"/>
        </p:nvSpPr>
        <p:spPr>
          <a:xfrm>
            <a:off x="0" y="6305911"/>
            <a:ext cx="12192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0" normalizeH="0" baseline="0" noProof="0">
                <a:ln>
                  <a:noFill/>
                </a:ln>
                <a:solidFill>
                  <a:prstClr val="white">
                    <a:lumMod val="75000"/>
                  </a:prstClr>
                </a:solidFill>
                <a:effectLst/>
                <a:uLnTx/>
                <a:uFillTx/>
                <a:latin typeface="+mn-lt"/>
                <a:ea typeface="+mn-ea"/>
                <a:cs typeface="+mn-cs"/>
              </a:rPr>
              <a:t>www.</a:t>
            </a:r>
            <a:r>
              <a:rPr kumimoji="0" lang="en-US" sz="3200" b="0" i="0" u="none" strike="noStrike" kern="1200" cap="none" spc="150" normalizeH="0" baseline="0" noProof="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0" normalizeH="0" baseline="0" noProof="0">
                <a:ln>
                  <a:noFill/>
                </a:ln>
                <a:solidFill>
                  <a:prstClr val="white">
                    <a:lumMod val="75000"/>
                  </a:prstClr>
                </a:solidFill>
                <a:effectLst/>
                <a:uLnTx/>
                <a:uFillTx/>
                <a:latin typeface="+mn-lt"/>
                <a:ea typeface="+mn-ea"/>
                <a:cs typeface="+mn-cs"/>
              </a:rPr>
              <a:t>.com</a:t>
            </a:r>
          </a:p>
        </p:txBody>
      </p:sp>
      <p:sp>
        <p:nvSpPr>
          <p:cNvPr id="23" name="Freeform 22"/>
          <p:cNvSpPr/>
          <p:nvPr userDrawn="1"/>
        </p:nvSpPr>
        <p:spPr>
          <a:xfrm rot="5400000">
            <a:off x="183153" y="21288"/>
            <a:ext cx="369496" cy="761203"/>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800"/>
          </a:p>
        </p:txBody>
      </p:sp>
      <p:grpSp>
        <p:nvGrpSpPr>
          <p:cNvPr id="8" name="Group 7"/>
          <p:cNvGrpSpPr/>
          <p:nvPr userDrawn="1"/>
        </p:nvGrpSpPr>
        <p:grpSpPr>
          <a:xfrm>
            <a:off x="-2206543" y="-73804"/>
            <a:ext cx="1977373" cy="612144"/>
            <a:chOff x="-2096383" y="21447"/>
            <a:chExt cx="1483030" cy="612144"/>
          </a:xfrm>
        </p:grpSpPr>
        <p:sp>
          <p:nvSpPr>
            <p:cNvPr id="10" name="TextBox 9"/>
            <p:cNvSpPr txBox="1"/>
            <p:nvPr userDrawn="1"/>
          </p:nvSpPr>
          <p:spPr>
            <a:xfrm>
              <a:off x="-2096383" y="21447"/>
              <a:ext cx="274355" cy="246221"/>
            </a:xfrm>
            <a:prstGeom prst="rect">
              <a:avLst/>
            </a:prstGeom>
            <a:noFill/>
          </p:spPr>
          <p:txBody>
            <a:bodyPr wrap="none" rtlCol="0">
              <a:spAutoFit/>
            </a:bodyPr>
            <a:lstStyle/>
            <a:p>
              <a:r>
                <a:rPr lang="en-US" sz="1000">
                  <a:latin typeface="Open Sans" panose="020B0606030504020204" pitchFamily="34" charset="0"/>
                  <a:ea typeface="Open Sans" panose="020B0606030504020204" pitchFamily="34" charset="0"/>
                  <a:cs typeface="Open Sans" panose="020B0606030504020204" pitchFamily="34" charset="0"/>
                </a:rPr>
                <a:t>By:</a:t>
              </a:r>
            </a:p>
          </p:txBody>
        </p:sp>
        <p:sp>
          <p:nvSpPr>
            <p:cNvPr id="11" name="TextBox 10"/>
            <p:cNvSpPr txBox="1"/>
            <p:nvPr userDrawn="1"/>
          </p:nvSpPr>
          <p:spPr>
            <a:xfrm>
              <a:off x="-1002010" y="387370"/>
              <a:ext cx="356108" cy="246221"/>
            </a:xfrm>
            <a:prstGeom prst="rect">
              <a:avLst/>
            </a:prstGeom>
            <a:noFill/>
          </p:spPr>
          <p:txBody>
            <a:bodyPr wrap="none" rtlCol="0">
              <a:spAutoFit/>
            </a:bodyPr>
            <a:lstStyle/>
            <a:p>
              <a:r>
                <a:rPr lang="en-US" sz="1000">
                  <a:latin typeface="Open Sans" panose="020B0606030504020204" pitchFamily="34" charset="0"/>
                  <a:ea typeface="Open Sans" panose="020B0606030504020204" pitchFamily="34" charset="0"/>
                  <a:cs typeface="Open Sans" panose="020B0606030504020204" pitchFamily="34" charset="0"/>
                </a:rPr>
                <a:t>.com</a:t>
              </a:r>
            </a:p>
          </p:txBody>
        </p:sp>
        <p:pic>
          <p:nvPicPr>
            <p:cNvPr id="12" name="Picture 11"/>
            <p:cNvPicPr>
              <a:picLocks noChangeAspect="1"/>
            </p:cNvPicPr>
            <p:nvPr userDrawn="1"/>
          </p:nvPicPr>
          <p:blipFill>
            <a:blip r:embed="rId3"/>
            <a:stretch>
              <a:fillRect/>
            </a:stretch>
          </p:blipFill>
          <p:spPr>
            <a:xfrm>
              <a:off x="-2018604" y="234547"/>
              <a:ext cx="1405251" cy="185944"/>
            </a:xfrm>
            <a:prstGeom prst="rect">
              <a:avLst/>
            </a:prstGeom>
          </p:spPr>
        </p:pic>
      </p:grpSp>
      <p:sp>
        <p:nvSpPr>
          <p:cNvPr id="13" name="Rectangle 12"/>
          <p:cNvSpPr/>
          <p:nvPr userDrawn="1"/>
        </p:nvSpPr>
        <p:spPr>
          <a:xfrm>
            <a:off x="-118532" y="6959601"/>
            <a:ext cx="1661032" cy="261610"/>
          </a:xfrm>
          <a:prstGeom prst="rect">
            <a:avLst/>
          </a:prstGeom>
        </p:spPr>
        <p:txBody>
          <a:bodyPr wrap="none">
            <a:spAutoFit/>
          </a:bodyPr>
          <a:lstStyle/>
          <a:p>
            <a:r>
              <a:rPr lang="en-US" sz="1100" b="0" i="0">
                <a:solidFill>
                  <a:srgbClr val="555555"/>
                </a:solidFill>
                <a:effectLst/>
                <a:latin typeface="Open Sans" panose="020B0606030504020204" pitchFamily="34" charset="0"/>
              </a:rPr>
              <a:t>© </a:t>
            </a:r>
            <a:r>
              <a:rPr lang="en-US" sz="1100" b="0" i="0" u="none" strike="noStrike">
                <a:solidFill>
                  <a:srgbClr val="A5CD28"/>
                </a:solidFill>
                <a:effectLst/>
                <a:latin typeface="Open Sans" panose="020B0606030504020204" pitchFamily="34" charset="0"/>
                <a:hlinkClick r:id="rId4" tooltip="PresentationGo!"/>
              </a:rPr>
              <a:t>presentationgo.com</a:t>
            </a:r>
            <a:endParaRPr lang="en-US" sz="1100"/>
          </a:p>
        </p:txBody>
      </p:sp>
    </p:spTree>
    <p:extLst>
      <p:ext uri="{BB962C8B-B14F-4D97-AF65-F5344CB8AC3E}">
        <p14:creationId xmlns:p14="http://schemas.microsoft.com/office/powerpoint/2010/main" val="3583889864"/>
      </p:ext>
    </p:extLst>
  </p:cSld>
  <p:clrMap bg1="lt1" tx1="dk1" bg2="lt2" tx2="dk2" accent1="accent1" accent2="accent2" accent3="accent3" accent4="accent4" accent5="accent5" accent6="accent6" hlink="hlink" folHlink="folHlink"/>
  <p:sldLayoutIdLst>
    <p:sldLayoutId id="2147486793" r:id="rId1"/>
  </p:sldLayoutIdLst>
  <p:txStyles>
    <p:title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1B91D-EC1D-C843-823A-8776341F180F}"/>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de-DE"/>
              <a:t>Mastertitelformat bearbeiten</a:t>
            </a:r>
            <a:endParaRPr lang="en-PT"/>
          </a:p>
        </p:txBody>
      </p:sp>
      <p:sp>
        <p:nvSpPr>
          <p:cNvPr id="3" name="Text Placeholder 2">
            <a:extLst>
              <a:ext uri="{FF2B5EF4-FFF2-40B4-BE49-F238E27FC236}">
                <a16:creationId xmlns:a16="http://schemas.microsoft.com/office/drawing/2014/main" id="{F6CC87E8-CF73-C446-AD4C-FCBF625077A4}"/>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PT"/>
          </a:p>
        </p:txBody>
      </p:sp>
      <p:sp>
        <p:nvSpPr>
          <p:cNvPr id="4" name="Date Placeholder 3">
            <a:extLst>
              <a:ext uri="{FF2B5EF4-FFF2-40B4-BE49-F238E27FC236}">
                <a16:creationId xmlns:a16="http://schemas.microsoft.com/office/drawing/2014/main" id="{0A4DDBE4-667A-DD46-B17B-E7CB94041C81}"/>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100" b="0" i="0">
                <a:solidFill>
                  <a:schemeClr val="tx1"/>
                </a:solidFill>
                <a:latin typeface="Equip Light" panose="02000503000000020004" pitchFamily="2" charset="77"/>
              </a:defRPr>
            </a:lvl1pPr>
          </a:lstStyle>
          <a:p>
            <a:fld id="{EFC80696-FAF8-7A43-A227-9407CAA5A0D1}" type="datetimeFigureOut">
              <a:rPr lang="en-PT" smtClean="0"/>
              <a:pPr/>
              <a:t>01/15/2024</a:t>
            </a:fld>
            <a:endParaRPr lang="en-PT"/>
          </a:p>
        </p:txBody>
      </p:sp>
      <p:sp>
        <p:nvSpPr>
          <p:cNvPr id="5" name="Footer Placeholder 4">
            <a:extLst>
              <a:ext uri="{FF2B5EF4-FFF2-40B4-BE49-F238E27FC236}">
                <a16:creationId xmlns:a16="http://schemas.microsoft.com/office/drawing/2014/main" id="{898C6307-2D61-374D-941C-ED8DED0E4854}"/>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100" b="0" i="0">
                <a:solidFill>
                  <a:schemeClr val="tx1"/>
                </a:solidFill>
                <a:latin typeface="Equip Light" panose="02000503000000020004" pitchFamily="2" charset="77"/>
              </a:defRPr>
            </a:lvl1pPr>
          </a:lstStyle>
          <a:p>
            <a:endParaRPr lang="en-PT"/>
          </a:p>
        </p:txBody>
      </p:sp>
      <p:sp>
        <p:nvSpPr>
          <p:cNvPr id="6" name="Slide Number Placeholder 5">
            <a:extLst>
              <a:ext uri="{FF2B5EF4-FFF2-40B4-BE49-F238E27FC236}">
                <a16:creationId xmlns:a16="http://schemas.microsoft.com/office/drawing/2014/main" id="{031F51C9-0908-E04C-899D-AF69692CE793}"/>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100" b="0" i="0">
                <a:solidFill>
                  <a:schemeClr val="tx1"/>
                </a:solidFill>
                <a:latin typeface="Equip Light" panose="02000503000000020004" pitchFamily="2" charset="77"/>
              </a:defRPr>
            </a:lvl1pPr>
          </a:lstStyle>
          <a:p>
            <a:fld id="{94EE45FB-11CC-594D-B3F6-AACB8EE154A1}" type="slidenum">
              <a:rPr lang="en-PT" smtClean="0"/>
              <a:pPr/>
              <a:t>‹#›</a:t>
            </a:fld>
            <a:endParaRPr lang="en-PT"/>
          </a:p>
        </p:txBody>
      </p:sp>
    </p:spTree>
    <p:extLst>
      <p:ext uri="{BB962C8B-B14F-4D97-AF65-F5344CB8AC3E}">
        <p14:creationId xmlns:p14="http://schemas.microsoft.com/office/powerpoint/2010/main" val="2838234187"/>
      </p:ext>
    </p:extLst>
  </p:cSld>
  <p:clrMap bg1="lt1" tx1="dk1" bg2="lt2" tx2="dk2" accent1="accent1" accent2="accent2" accent3="accent3" accent4="accent4" accent5="accent5" accent6="accent6" hlink="hlink" folHlink="folHlink"/>
  <p:sldLayoutIdLst>
    <p:sldLayoutId id="2147487623" r:id="rId1"/>
    <p:sldLayoutId id="2147487624" r:id="rId2"/>
    <p:sldLayoutId id="2147487625" r:id="rId3"/>
    <p:sldLayoutId id="2147487626" r:id="rId4"/>
    <p:sldLayoutId id="2147487627" r:id="rId5"/>
    <p:sldLayoutId id="2147487628" r:id="rId6"/>
    <p:sldLayoutId id="2147487629" r:id="rId7"/>
    <p:sldLayoutId id="2147487630" r:id="rId8"/>
    <p:sldLayoutId id="2147487631" r:id="rId9"/>
    <p:sldLayoutId id="2147487632" r:id="rId10"/>
    <p:sldLayoutId id="2147487633" r:id="rId11"/>
    <p:sldLayoutId id="2147487634" r:id="rId12"/>
    <p:sldLayoutId id="2147487635" r:id="rId13"/>
    <p:sldLayoutId id="2147487636" r:id="rId14"/>
    <p:sldLayoutId id="2147487637" r:id="rId15"/>
    <p:sldLayoutId id="2147487638" r:id="rId16"/>
    <p:sldLayoutId id="2147487639" r:id="rId17"/>
    <p:sldLayoutId id="2147487640" r:id="rId18"/>
    <p:sldLayoutId id="2147487641" r:id="rId19"/>
    <p:sldLayoutId id="2147487642" r:id="rId20"/>
    <p:sldLayoutId id="2147487643" r:id="rId21"/>
    <p:sldLayoutId id="2147487644" r:id="rId22"/>
    <p:sldLayoutId id="2147487645" r:id="rId23"/>
    <p:sldLayoutId id="2147487646" r:id="rId24"/>
    <p:sldLayoutId id="2147487647" r:id="rId25"/>
    <p:sldLayoutId id="2147487648" r:id="rId26"/>
    <p:sldLayoutId id="2147487649" r:id="rId27"/>
    <p:sldLayoutId id="2147487650" r:id="rId28"/>
    <p:sldLayoutId id="2147487651" r:id="rId29"/>
    <p:sldLayoutId id="2147487652" r:id="rId30"/>
    <p:sldLayoutId id="2147487653" r:id="rId31"/>
    <p:sldLayoutId id="2147487654" r:id="rId32"/>
    <p:sldLayoutId id="2147487655" r:id="rId33"/>
    <p:sldLayoutId id="2147487656" r:id="rId34"/>
    <p:sldLayoutId id="2147487657" r:id="rId35"/>
    <p:sldLayoutId id="2147487658" r:id="rId36"/>
    <p:sldLayoutId id="2147487659" r:id="rId37"/>
    <p:sldLayoutId id="2147487660" r:id="rId38"/>
    <p:sldLayoutId id="2147487661" r:id="rId39"/>
    <p:sldLayoutId id="2147487662" r:id="rId40"/>
  </p:sldLayoutIdLst>
  <p:txStyles>
    <p:titleStyle>
      <a:lvl1pPr algn="l" defTabSz="914446" rtl="0" eaLnBrk="1" latinLnBrk="0" hangingPunct="1">
        <a:lnSpc>
          <a:spcPct val="90000"/>
        </a:lnSpc>
        <a:spcBef>
          <a:spcPct val="0"/>
        </a:spcBef>
        <a:buNone/>
        <a:defRPr sz="3200" b="1" i="0" kern="1200">
          <a:solidFill>
            <a:srgbClr val="06041F"/>
          </a:solidFill>
          <a:latin typeface="Equip Extended" panose="02000503030000020004" pitchFamily="2" charset="77"/>
          <a:ea typeface="+mj-ea"/>
          <a:cs typeface="+mj-cs"/>
        </a:defRPr>
      </a:lvl1pPr>
    </p:titleStyle>
    <p:bodyStyle>
      <a:lvl1pPr marL="228611" indent="-228611" algn="l" defTabSz="914446"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 Medium" panose="02000503030000020004" pitchFamily="2" charset="77"/>
          <a:ea typeface="+mn-ea"/>
          <a:cs typeface="+mn-cs"/>
        </a:defRPr>
      </a:lvl1pPr>
      <a:lvl2pPr marL="685834" indent="-228611" algn="l" defTabSz="914446"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 panose="02000503030000020004" pitchFamily="2" charset="77"/>
          <a:ea typeface="+mn-ea"/>
          <a:cs typeface="+mn-cs"/>
        </a:defRPr>
      </a:lvl2pPr>
      <a:lvl3pPr marL="1143057" indent="-228611" algn="l" defTabSz="914446"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 panose="02000503030000020004" pitchFamily="2" charset="77"/>
          <a:ea typeface="+mn-ea"/>
          <a:cs typeface="+mn-cs"/>
        </a:defRPr>
      </a:lvl3pPr>
      <a:lvl4pPr marL="1600280" indent="-228611" algn="l" defTabSz="914446"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 Light" panose="02000503000000020004" pitchFamily="2" charset="77"/>
          <a:ea typeface="+mn-ea"/>
          <a:cs typeface="+mn-cs"/>
        </a:defRPr>
      </a:lvl4pPr>
      <a:lvl5pPr marL="2057503" indent="-228611" algn="l" defTabSz="914446"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 Light" panose="02000503000000020004" pitchFamily="2" charset="77"/>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T"/>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35.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1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35.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2.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xml"/><Relationship Id="rId1" Type="http://schemas.openxmlformats.org/officeDocument/2006/relationships/slideLayout" Target="../slideLayouts/slideLayout35.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0A9D5F-293F-3FBD-57A3-3EA61D51130E}"/>
              </a:ext>
            </a:extLst>
          </p:cNvPr>
          <p:cNvSpPr>
            <a:spLocks noGrp="1"/>
          </p:cNvSpPr>
          <p:nvPr>
            <p:ph type="title"/>
          </p:nvPr>
        </p:nvSpPr>
        <p:spPr>
          <a:xfrm>
            <a:off x="560321" y="2945954"/>
            <a:ext cx="7801360" cy="769441"/>
          </a:xfrm>
        </p:spPr>
        <p:txBody>
          <a:bodyPr/>
          <a:lstStyle/>
          <a:p>
            <a:pPr>
              <a:lnSpc>
                <a:spcPct val="100000"/>
              </a:lnSpc>
            </a:pPr>
            <a:r>
              <a:rPr lang="en-US" sz="4400" b="0">
                <a:solidFill>
                  <a:srgbClr val="75E1C1"/>
                </a:solidFill>
              </a:rPr>
              <a:t>Vendor Management</a:t>
            </a:r>
          </a:p>
        </p:txBody>
      </p:sp>
    </p:spTree>
    <p:extLst>
      <p:ext uri="{BB962C8B-B14F-4D97-AF65-F5344CB8AC3E}">
        <p14:creationId xmlns:p14="http://schemas.microsoft.com/office/powerpoint/2010/main" val="332010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C4E4C9-3A22-FDEF-957F-21E65B3982B9}"/>
              </a:ext>
            </a:extLst>
          </p:cNvPr>
          <p:cNvSpPr txBox="1">
            <a:spLocks/>
          </p:cNvSpPr>
          <p:nvPr/>
        </p:nvSpPr>
        <p:spPr>
          <a:xfrm>
            <a:off x="713486" y="481125"/>
            <a:ext cx="10275282" cy="426646"/>
          </a:xfrm>
          <a:prstGeom prst="rect">
            <a:avLst/>
          </a:prstGeom>
        </p:spPr>
        <p:txBody>
          <a:bodyPr lIns="91440" tIns="45720" rIns="91440" bIns="45720" anchor="t"/>
          <a:lstStyle>
            <a:lvl1pPr algn="l" defTabSz="914446" rtl="0" eaLnBrk="1" latinLnBrk="0" hangingPunct="1">
              <a:lnSpc>
                <a:spcPct val="90000"/>
              </a:lnSpc>
              <a:spcBef>
                <a:spcPct val="0"/>
              </a:spcBef>
              <a:buNone/>
              <a:defRPr sz="3200" b="1" i="0" kern="1200">
                <a:solidFill>
                  <a:srgbClr val="06041F"/>
                </a:solidFill>
                <a:latin typeface="Equip Extended" panose="02000503030000020004" pitchFamily="2" charset="77"/>
                <a:ea typeface="+mj-ea"/>
                <a:cs typeface="+mj-cs"/>
              </a:defRPr>
            </a:lvl1pPr>
          </a:lstStyle>
          <a:p>
            <a:r>
              <a:rPr lang="en-US" sz="2000">
                <a:solidFill>
                  <a:schemeClr val="tx1"/>
                </a:solidFill>
                <a:latin typeface="Equip Extended"/>
              </a:rPr>
              <a:t>Vendor Onboarding –</a:t>
            </a:r>
            <a:r>
              <a:rPr lang="en-US" sz="2000">
                <a:solidFill>
                  <a:schemeClr val="tx1"/>
                </a:solidFill>
                <a:latin typeface="Equip Light"/>
              </a:rPr>
              <a:t>Admin Dashboard</a:t>
            </a:r>
            <a:endParaRPr lang="en-US" sz="1800">
              <a:solidFill>
                <a:schemeClr val="tx1"/>
              </a:solidFill>
              <a:latin typeface="Equip Light"/>
            </a:endParaRPr>
          </a:p>
        </p:txBody>
      </p:sp>
      <p:pic>
        <p:nvPicPr>
          <p:cNvPr id="2" name="Picture 1" descr="A screenshot of a computer&#10;&#10;Description automatically generated">
            <a:extLst>
              <a:ext uri="{FF2B5EF4-FFF2-40B4-BE49-F238E27FC236}">
                <a16:creationId xmlns:a16="http://schemas.microsoft.com/office/drawing/2014/main" id="{15AED0DC-5193-1AF6-6049-B6F6ADAB5929}"/>
              </a:ext>
            </a:extLst>
          </p:cNvPr>
          <p:cNvPicPr>
            <a:picLocks noChangeAspect="1"/>
          </p:cNvPicPr>
          <p:nvPr/>
        </p:nvPicPr>
        <p:blipFill>
          <a:blip r:embed="rId2"/>
          <a:stretch>
            <a:fillRect/>
          </a:stretch>
        </p:blipFill>
        <p:spPr>
          <a:xfrm>
            <a:off x="712952" y="923029"/>
            <a:ext cx="9942785" cy="57827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18886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C456DAB6-E611-E389-C76F-74D463868FAD}"/>
              </a:ext>
            </a:extLst>
          </p:cNvPr>
          <p:cNvSpPr txBox="1">
            <a:spLocks/>
          </p:cNvSpPr>
          <p:nvPr/>
        </p:nvSpPr>
        <p:spPr>
          <a:xfrm>
            <a:off x="311969" y="260742"/>
            <a:ext cx="7801360" cy="426646"/>
          </a:xfrm>
          <a:prstGeom prst="rect">
            <a:avLst/>
          </a:prstGeom>
        </p:spPr>
        <p:txBody>
          <a:bodyPr vert="horz" lIns="91440" tIns="72000" rIns="91440" bIns="45720" rtlCol="0" anchor="t">
            <a:spAutoFit/>
          </a:bodyPr>
          <a:lstStyle>
            <a:lvl1pPr defTabSz="914446">
              <a:lnSpc>
                <a:spcPct val="100000"/>
              </a:lnSpc>
              <a:spcBef>
                <a:spcPct val="0"/>
              </a:spcBef>
              <a:buNone/>
              <a:defRPr sz="2000" b="1" i="0">
                <a:solidFill>
                  <a:srgbClr val="060320"/>
                </a:solidFill>
                <a:latin typeface="Equip Extended" panose="02000503030000020004" pitchFamily="2" charset="77"/>
                <a:ea typeface="+mj-ea"/>
                <a:cs typeface="+mj-cs"/>
              </a:defRPr>
            </a:lvl1pPr>
          </a:lstStyle>
          <a:p>
            <a:r>
              <a:rPr lang="en-US"/>
              <a:t>Architecture Diagram</a:t>
            </a:r>
          </a:p>
        </p:txBody>
      </p:sp>
      <p:grpSp>
        <p:nvGrpSpPr>
          <p:cNvPr id="3" name="Group 2">
            <a:extLst>
              <a:ext uri="{FF2B5EF4-FFF2-40B4-BE49-F238E27FC236}">
                <a16:creationId xmlns:a16="http://schemas.microsoft.com/office/drawing/2014/main" id="{8C438E88-522E-C6A3-8404-5419C66CF79C}"/>
              </a:ext>
            </a:extLst>
          </p:cNvPr>
          <p:cNvGrpSpPr/>
          <p:nvPr/>
        </p:nvGrpSpPr>
        <p:grpSpPr>
          <a:xfrm>
            <a:off x="559831" y="1591774"/>
            <a:ext cx="11177443" cy="4507187"/>
            <a:chOff x="730361" y="1543030"/>
            <a:chExt cx="9056952" cy="2907491"/>
          </a:xfrm>
        </p:grpSpPr>
        <p:sp>
          <p:nvSpPr>
            <p:cNvPr id="4" name="Rectangle: Rounded Corners 3">
              <a:extLst>
                <a:ext uri="{FF2B5EF4-FFF2-40B4-BE49-F238E27FC236}">
                  <a16:creationId xmlns:a16="http://schemas.microsoft.com/office/drawing/2014/main" id="{C5873E9C-7538-6C74-3576-522AA8A6220D}"/>
                </a:ext>
              </a:extLst>
            </p:cNvPr>
            <p:cNvSpPr/>
            <p:nvPr/>
          </p:nvSpPr>
          <p:spPr>
            <a:xfrm>
              <a:off x="2055301" y="1543030"/>
              <a:ext cx="7732012" cy="2892171"/>
            </a:xfrm>
            <a:prstGeom prst="roundRect">
              <a:avLst>
                <a:gd name="adj" fmla="val 1320"/>
              </a:avLst>
            </a:prstGeom>
            <a:solidFill>
              <a:srgbClr val="F2FCF9"/>
            </a:solidFill>
            <a:ln w="12700" cap="flat" cmpd="sng" algn="ctr">
              <a:solidFill>
                <a:srgbClr val="61616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uLnTx/>
                <a:uFillTx/>
                <a:ea typeface="+mn-ea"/>
                <a:cs typeface="+mn-cs"/>
              </a:endParaRPr>
            </a:p>
          </p:txBody>
        </p:sp>
        <p:pic>
          <p:nvPicPr>
            <p:cNvPr id="5" name="Picture 4" descr="Chrome icon">
              <a:extLst>
                <a:ext uri="{FF2B5EF4-FFF2-40B4-BE49-F238E27FC236}">
                  <a16:creationId xmlns:a16="http://schemas.microsoft.com/office/drawing/2014/main" id="{2B6B5846-6883-7D66-A3C1-D90317B96B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292" y="3109640"/>
              <a:ext cx="384823" cy="3745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Microsoft edge Logo Icon of Flat style - Available in SVG, PNG ...">
              <a:extLst>
                <a:ext uri="{FF2B5EF4-FFF2-40B4-BE49-F238E27FC236}">
                  <a16:creationId xmlns:a16="http://schemas.microsoft.com/office/drawing/2014/main" id="{7AAF4F19-3CC9-4C8D-6D66-A88D3E03A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582" y="2575000"/>
              <a:ext cx="311074" cy="27673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69C4AC51-A7FB-0F3B-8C68-5580139D2378}"/>
                </a:ext>
              </a:extLst>
            </p:cNvPr>
            <p:cNvSpPr/>
            <p:nvPr/>
          </p:nvSpPr>
          <p:spPr>
            <a:xfrm>
              <a:off x="747866" y="1561353"/>
              <a:ext cx="583780" cy="2889168"/>
            </a:xfrm>
            <a:prstGeom prst="roundRect">
              <a:avLst>
                <a:gd name="adj" fmla="val 4042"/>
              </a:avLst>
            </a:prstGeom>
            <a:noFill/>
            <a:ln w="12700" cap="flat" cmpd="sng" algn="ctr">
              <a:solidFill>
                <a:srgbClr val="61616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highlight>
                  <a:srgbClr val="808080"/>
                </a:highlight>
                <a:uLnTx/>
                <a:uFillTx/>
                <a:ea typeface="+mn-ea"/>
                <a:cs typeface="+mn-cs"/>
              </a:endParaRPr>
            </a:p>
          </p:txBody>
        </p:sp>
        <p:sp>
          <p:nvSpPr>
            <p:cNvPr id="8" name="TextBox 69">
              <a:extLst>
                <a:ext uri="{FF2B5EF4-FFF2-40B4-BE49-F238E27FC236}">
                  <a16:creationId xmlns:a16="http://schemas.microsoft.com/office/drawing/2014/main" id="{13CF886C-53D4-C7A5-67D6-020995EF23D7}"/>
                </a:ext>
              </a:extLst>
            </p:cNvPr>
            <p:cNvSpPr txBox="1"/>
            <p:nvPr/>
          </p:nvSpPr>
          <p:spPr>
            <a:xfrm rot="16200000">
              <a:off x="-587465" y="2879179"/>
              <a:ext cx="2889166" cy="25351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100" i="0" u="none" strike="noStrike" kern="0" cap="none" spc="0" normalizeH="0" baseline="0" noProof="0">
                  <a:ln>
                    <a:noFill/>
                  </a:ln>
                  <a:solidFill>
                    <a:srgbClr val="616161"/>
                  </a:solidFill>
                  <a:effectLst/>
                  <a:uLnTx/>
                  <a:uFillTx/>
                </a:rPr>
                <a:t>Browser Access</a:t>
              </a:r>
            </a:p>
          </p:txBody>
        </p:sp>
        <p:sp>
          <p:nvSpPr>
            <p:cNvPr id="9" name="Rectangle: Rounded Corners 8">
              <a:extLst>
                <a:ext uri="{FF2B5EF4-FFF2-40B4-BE49-F238E27FC236}">
                  <a16:creationId xmlns:a16="http://schemas.microsoft.com/office/drawing/2014/main" id="{217BF960-C440-F8FF-0085-889EA7328C86}"/>
                </a:ext>
              </a:extLst>
            </p:cNvPr>
            <p:cNvSpPr/>
            <p:nvPr/>
          </p:nvSpPr>
          <p:spPr>
            <a:xfrm>
              <a:off x="3681652" y="1995161"/>
              <a:ext cx="2420210" cy="1671846"/>
            </a:xfrm>
            <a:prstGeom prst="roundRect">
              <a:avLst>
                <a:gd name="adj" fmla="val 4042"/>
              </a:avLst>
            </a:prstGeom>
            <a:solidFill>
              <a:sysClr val="window" lastClr="FFFFFF"/>
            </a:solidFill>
            <a:ln w="12700" cap="flat" cmpd="sng" algn="ctr">
              <a:solidFill>
                <a:srgbClr val="61616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uLnTx/>
                <a:uFillTx/>
                <a:ea typeface="+mn-ea"/>
                <a:cs typeface="+mn-cs"/>
              </a:endParaRPr>
            </a:p>
          </p:txBody>
        </p:sp>
        <p:sp>
          <p:nvSpPr>
            <p:cNvPr id="10" name="Rectangle: Rounded Corners 9">
              <a:extLst>
                <a:ext uri="{FF2B5EF4-FFF2-40B4-BE49-F238E27FC236}">
                  <a16:creationId xmlns:a16="http://schemas.microsoft.com/office/drawing/2014/main" id="{20D9E19D-3F44-8825-E2E5-4B1E7A7C8709}"/>
                </a:ext>
              </a:extLst>
            </p:cNvPr>
            <p:cNvSpPr/>
            <p:nvPr/>
          </p:nvSpPr>
          <p:spPr>
            <a:xfrm rot="5400000">
              <a:off x="4214006" y="1660443"/>
              <a:ext cx="247940" cy="1090800"/>
            </a:xfrm>
            <a:prstGeom prst="roundRect">
              <a:avLst/>
            </a:prstGeom>
            <a:solidFill>
              <a:srgbClr val="F8AE3C"/>
            </a:solidFill>
            <a:ln w="12700" cap="flat" cmpd="sng" algn="ctr">
              <a:noFill/>
              <a:prstDash val="solid"/>
              <a:miter lim="800000"/>
            </a:ln>
            <a:effectLst/>
          </p:spPr>
          <p:txBody>
            <a:bodyPr vert="vert27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800" b="1" kern="0">
                  <a:solidFill>
                    <a:prstClr val="white"/>
                  </a:solidFill>
                </a:rPr>
                <a:t>User</a:t>
              </a:r>
              <a:r>
                <a:rPr kumimoji="0" lang="en-IN" sz="800" b="1" i="0" u="none" strike="noStrike" kern="0" cap="none" spc="0" normalizeH="0" baseline="0" noProof="0">
                  <a:ln>
                    <a:noFill/>
                  </a:ln>
                  <a:solidFill>
                    <a:prstClr val="white"/>
                  </a:solidFill>
                  <a:effectLst/>
                  <a:uLnTx/>
                  <a:uFillTx/>
                </a:rPr>
                <a:t> Management</a:t>
              </a:r>
            </a:p>
          </p:txBody>
        </p:sp>
        <p:sp>
          <p:nvSpPr>
            <p:cNvPr id="11" name="Rectangle: Rounded Corners 10">
              <a:extLst>
                <a:ext uri="{FF2B5EF4-FFF2-40B4-BE49-F238E27FC236}">
                  <a16:creationId xmlns:a16="http://schemas.microsoft.com/office/drawing/2014/main" id="{1D92B723-EF03-AF18-8893-9B70B6A4DC55}"/>
                </a:ext>
              </a:extLst>
            </p:cNvPr>
            <p:cNvSpPr/>
            <p:nvPr/>
          </p:nvSpPr>
          <p:spPr>
            <a:xfrm rot="5400000">
              <a:off x="5384523" y="2867716"/>
              <a:ext cx="247940" cy="1090800"/>
            </a:xfrm>
            <a:prstGeom prst="roundRect">
              <a:avLst/>
            </a:prstGeom>
            <a:solidFill>
              <a:srgbClr val="F8AE3C"/>
            </a:solidFill>
            <a:ln w="12700" cap="flat" cmpd="sng" algn="ctr">
              <a:no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b="1" kern="0">
                  <a:solidFill>
                    <a:schemeClr val="bg1"/>
                  </a:solidFill>
                </a:rPr>
                <a:t>Multilanguage support</a:t>
              </a:r>
              <a:endParaRPr lang="en-US" sz="800" b="1" i="0" u="none" strike="noStrike" kern="0" cap="none" spc="0" normalizeH="0" baseline="0" noProof="0">
                <a:ln>
                  <a:noFill/>
                </a:ln>
                <a:solidFill>
                  <a:schemeClr val="bg1"/>
                </a:solidFill>
                <a:effectLst/>
                <a:uLnTx/>
                <a:uFillTx/>
              </a:endParaRPr>
            </a:p>
          </p:txBody>
        </p:sp>
        <p:sp>
          <p:nvSpPr>
            <p:cNvPr id="13" name="Rectangle: Rounded Corners 12">
              <a:extLst>
                <a:ext uri="{FF2B5EF4-FFF2-40B4-BE49-F238E27FC236}">
                  <a16:creationId xmlns:a16="http://schemas.microsoft.com/office/drawing/2014/main" id="{C2CA4AC3-E5BE-F91E-D660-F8F05C9BA281}"/>
                </a:ext>
              </a:extLst>
            </p:cNvPr>
            <p:cNvSpPr/>
            <p:nvPr/>
          </p:nvSpPr>
          <p:spPr>
            <a:xfrm rot="5400000">
              <a:off x="5375233" y="1666092"/>
              <a:ext cx="247940" cy="1090800"/>
            </a:xfrm>
            <a:prstGeom prst="roundRect">
              <a:avLst/>
            </a:prstGeom>
            <a:solidFill>
              <a:srgbClr val="F8AE3C"/>
            </a:solidFill>
            <a:ln w="12700" cap="flat" cmpd="sng" algn="ctr">
              <a:noFill/>
              <a:prstDash val="solid"/>
              <a:miter lim="800000"/>
            </a:ln>
            <a:effectLst/>
          </p:spPr>
          <p:txBody>
            <a:bodyPr vert="vert27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800" b="1" kern="0">
                  <a:solidFill>
                    <a:prstClr val="white"/>
                  </a:solidFill>
                </a:rPr>
                <a:t>Initiator vendor Request</a:t>
              </a:r>
              <a:endParaRPr kumimoji="0" lang="en-IN" sz="800" b="1" i="0" u="none" strike="noStrike" kern="0" cap="none" spc="0" normalizeH="0" baseline="0" noProof="0">
                <a:ln>
                  <a:noFill/>
                </a:ln>
                <a:solidFill>
                  <a:prstClr val="white"/>
                </a:solidFill>
                <a:effectLst/>
                <a:uLnTx/>
                <a:uFillTx/>
              </a:endParaRPr>
            </a:p>
          </p:txBody>
        </p:sp>
        <p:sp>
          <p:nvSpPr>
            <p:cNvPr id="14" name="Rectangle: Rounded Corners 13">
              <a:extLst>
                <a:ext uri="{FF2B5EF4-FFF2-40B4-BE49-F238E27FC236}">
                  <a16:creationId xmlns:a16="http://schemas.microsoft.com/office/drawing/2014/main" id="{DFA20464-B990-F6B6-1716-F15C574F523E}"/>
                </a:ext>
              </a:extLst>
            </p:cNvPr>
            <p:cNvSpPr/>
            <p:nvPr/>
          </p:nvSpPr>
          <p:spPr>
            <a:xfrm rot="5400000">
              <a:off x="5377426" y="1961529"/>
              <a:ext cx="247940" cy="1090800"/>
            </a:xfrm>
            <a:prstGeom prst="roundRect">
              <a:avLst/>
            </a:prstGeom>
            <a:solidFill>
              <a:srgbClr val="F8AE3C"/>
            </a:solidFill>
            <a:ln w="12700" cap="flat" cmpd="sng" algn="ctr">
              <a:no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IN" sz="800" b="1" kern="0">
                  <a:solidFill>
                    <a:schemeClr val="bg1"/>
                  </a:solidFill>
                </a:rPr>
                <a:t>Import/Export/Mail Data</a:t>
              </a:r>
              <a:endParaRPr lang="en-IN" sz="800" b="1" i="0" u="none" strike="noStrike" kern="0" cap="none" spc="0" normalizeH="0" baseline="0" noProof="0">
                <a:ln>
                  <a:noFill/>
                </a:ln>
                <a:solidFill>
                  <a:schemeClr val="bg1"/>
                </a:solidFill>
                <a:effectLst/>
                <a:uLnTx/>
                <a:uFillTx/>
              </a:endParaRPr>
            </a:p>
          </p:txBody>
        </p:sp>
        <p:sp>
          <p:nvSpPr>
            <p:cNvPr id="15" name="Rectangle: Rounded Corners 14">
              <a:extLst>
                <a:ext uri="{FF2B5EF4-FFF2-40B4-BE49-F238E27FC236}">
                  <a16:creationId xmlns:a16="http://schemas.microsoft.com/office/drawing/2014/main" id="{75ACF9D6-8A46-211D-7EF2-4ECDFC376064}"/>
                </a:ext>
              </a:extLst>
            </p:cNvPr>
            <p:cNvSpPr/>
            <p:nvPr/>
          </p:nvSpPr>
          <p:spPr>
            <a:xfrm rot="5400000">
              <a:off x="4207917" y="2856416"/>
              <a:ext cx="247940" cy="1090800"/>
            </a:xfrm>
            <a:prstGeom prst="roundRect">
              <a:avLst/>
            </a:prstGeom>
            <a:solidFill>
              <a:srgbClr val="F8AE3C"/>
            </a:solidFill>
            <a:ln w="12700" cap="flat" cmpd="sng" algn="ctr">
              <a:no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b="1" kern="0">
                  <a:solidFill>
                    <a:schemeClr val="bg1"/>
                  </a:solidFill>
                </a:rPr>
                <a:t>Customize theme</a:t>
              </a:r>
              <a:endParaRPr lang="en-IN" sz="800" b="1" kern="0">
                <a:solidFill>
                  <a:schemeClr val="bg1"/>
                </a:solidFill>
              </a:endParaRPr>
            </a:p>
          </p:txBody>
        </p:sp>
        <p:sp>
          <p:nvSpPr>
            <p:cNvPr id="16" name="Rectangle: Rounded Corners 15">
              <a:extLst>
                <a:ext uri="{FF2B5EF4-FFF2-40B4-BE49-F238E27FC236}">
                  <a16:creationId xmlns:a16="http://schemas.microsoft.com/office/drawing/2014/main" id="{6903C362-8817-18C6-CE2B-2F049C8B0160}"/>
                </a:ext>
              </a:extLst>
            </p:cNvPr>
            <p:cNvSpPr/>
            <p:nvPr/>
          </p:nvSpPr>
          <p:spPr>
            <a:xfrm>
              <a:off x="8489103" y="1860489"/>
              <a:ext cx="972530" cy="1145496"/>
            </a:xfrm>
            <a:prstGeom prst="roundRect">
              <a:avLst>
                <a:gd name="adj" fmla="val 6195"/>
              </a:avLst>
            </a:prstGeom>
            <a:noFill/>
            <a:ln w="12700" cap="flat" cmpd="sng" algn="ctr">
              <a:solidFill>
                <a:srgbClr val="61616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uLnTx/>
                <a:uFillTx/>
                <a:ea typeface="+mn-ea"/>
                <a:cs typeface="+mn-cs"/>
              </a:endParaRPr>
            </a:p>
          </p:txBody>
        </p:sp>
        <p:sp>
          <p:nvSpPr>
            <p:cNvPr id="17" name="Rectangle: Rounded Corners 16">
              <a:extLst>
                <a:ext uri="{FF2B5EF4-FFF2-40B4-BE49-F238E27FC236}">
                  <a16:creationId xmlns:a16="http://schemas.microsoft.com/office/drawing/2014/main" id="{2D3CD62A-13B0-C3AE-7665-8E48862DA773}"/>
                </a:ext>
              </a:extLst>
            </p:cNvPr>
            <p:cNvSpPr/>
            <p:nvPr/>
          </p:nvSpPr>
          <p:spPr>
            <a:xfrm rot="5400000">
              <a:off x="8787152" y="2349063"/>
              <a:ext cx="383811" cy="621534"/>
            </a:xfrm>
            <a:prstGeom prst="roundRect">
              <a:avLst/>
            </a:prstGeom>
            <a:solidFill>
              <a:srgbClr val="80A031"/>
            </a:solidFill>
            <a:ln w="12700" cap="flat" cmpd="sng" algn="ctr">
              <a:noFill/>
              <a:prstDash val="solid"/>
              <a:miter lim="800000"/>
            </a:ln>
            <a:effectLst/>
          </p:spPr>
          <p:txBody>
            <a:bodyPr vert="vert27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000" b="1" i="0" u="none" strike="noStrike" kern="0" cap="none" spc="0" normalizeH="0" baseline="0" noProof="0">
                  <a:ln>
                    <a:noFill/>
                  </a:ln>
                  <a:solidFill>
                    <a:prstClr val="white"/>
                  </a:solidFill>
                  <a:effectLst/>
                  <a:uLnTx/>
                  <a:uFillTx/>
                  <a:ea typeface="+mn-ea"/>
                  <a:cs typeface="+mn-cs"/>
                </a:rPr>
                <a:t>Domain  Model</a:t>
              </a:r>
            </a:p>
          </p:txBody>
        </p:sp>
        <p:sp>
          <p:nvSpPr>
            <p:cNvPr id="18" name="TextBox 19">
              <a:extLst>
                <a:ext uri="{FF2B5EF4-FFF2-40B4-BE49-F238E27FC236}">
                  <a16:creationId xmlns:a16="http://schemas.microsoft.com/office/drawing/2014/main" id="{2E9C290B-B8A2-AA11-8DAE-263577C00F99}"/>
                </a:ext>
              </a:extLst>
            </p:cNvPr>
            <p:cNvSpPr txBox="1"/>
            <p:nvPr/>
          </p:nvSpPr>
          <p:spPr>
            <a:xfrm>
              <a:off x="8503631" y="1873202"/>
              <a:ext cx="998992" cy="381075"/>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b="1">
                  <a:solidFill>
                    <a:srgbClr val="616161"/>
                  </a:solidFill>
                </a:rPr>
                <a:t>Model Driven Development</a:t>
              </a:r>
              <a:endParaRPr lang="en-IN" sz="1000" b="1">
                <a:solidFill>
                  <a:srgbClr val="616161"/>
                </a:solidFill>
                <a:cs typeface="Calibri"/>
              </a:endParaRPr>
            </a:p>
          </p:txBody>
        </p:sp>
        <p:sp>
          <p:nvSpPr>
            <p:cNvPr id="19" name="Rectangle: Rounded Corners 18">
              <a:extLst>
                <a:ext uri="{FF2B5EF4-FFF2-40B4-BE49-F238E27FC236}">
                  <a16:creationId xmlns:a16="http://schemas.microsoft.com/office/drawing/2014/main" id="{C863B289-9071-6B6F-5A68-64920C23D8FD}"/>
                </a:ext>
              </a:extLst>
            </p:cNvPr>
            <p:cNvSpPr/>
            <p:nvPr/>
          </p:nvSpPr>
          <p:spPr>
            <a:xfrm rot="5400000">
              <a:off x="8829391" y="3454087"/>
              <a:ext cx="335399" cy="769903"/>
            </a:xfrm>
            <a:prstGeom prst="roundRect">
              <a:avLst/>
            </a:prstGeom>
            <a:solidFill>
              <a:srgbClr val="80A031"/>
            </a:solidFill>
            <a:ln w="12700" cap="flat" cmpd="sng" algn="ctr">
              <a:no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900" b="1" i="0" u="none" strike="noStrike" kern="0" cap="none" spc="0" normalizeH="0" baseline="0" noProof="0">
                  <a:ln>
                    <a:noFill/>
                  </a:ln>
                  <a:solidFill>
                    <a:schemeClr val="bg1"/>
                  </a:solidFill>
                  <a:effectLst/>
                  <a:uLnTx/>
                  <a:uFillTx/>
                  <a:ea typeface="+mn-ea"/>
                  <a:cs typeface="+mn-cs"/>
                </a:rPr>
                <a:t>Mail Server Integration</a:t>
              </a:r>
              <a:endParaRPr lang="en-IN" sz="900" b="1" i="0" u="none" strike="noStrike" kern="0" cap="none" spc="0" normalizeH="0" baseline="0" noProof="0">
                <a:ln>
                  <a:noFill/>
                </a:ln>
                <a:solidFill>
                  <a:schemeClr val="bg1"/>
                </a:solidFill>
                <a:effectLst/>
                <a:uLnTx/>
                <a:uFillTx/>
              </a:endParaRPr>
            </a:p>
          </p:txBody>
        </p:sp>
        <p:sp>
          <p:nvSpPr>
            <p:cNvPr id="20" name="TextBox 21">
              <a:extLst>
                <a:ext uri="{FF2B5EF4-FFF2-40B4-BE49-F238E27FC236}">
                  <a16:creationId xmlns:a16="http://schemas.microsoft.com/office/drawing/2014/main" id="{83D5113A-A490-337C-CB8F-07FC50DFB858}"/>
                </a:ext>
              </a:extLst>
            </p:cNvPr>
            <p:cNvSpPr txBox="1"/>
            <p:nvPr/>
          </p:nvSpPr>
          <p:spPr>
            <a:xfrm>
              <a:off x="8489103" y="3072096"/>
              <a:ext cx="979014" cy="3957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000" b="1">
                  <a:solidFill>
                    <a:srgbClr val="616161"/>
                  </a:solidFill>
                </a:rPr>
                <a:t>Integration Layer</a:t>
              </a:r>
            </a:p>
          </p:txBody>
        </p:sp>
        <p:sp>
          <p:nvSpPr>
            <p:cNvPr id="21" name="Rectangle: Rounded Corners 20">
              <a:extLst>
                <a:ext uri="{FF2B5EF4-FFF2-40B4-BE49-F238E27FC236}">
                  <a16:creationId xmlns:a16="http://schemas.microsoft.com/office/drawing/2014/main" id="{5BF09C02-C00A-9DFD-A43C-091F024F6B62}"/>
                </a:ext>
              </a:extLst>
            </p:cNvPr>
            <p:cNvSpPr/>
            <p:nvPr/>
          </p:nvSpPr>
          <p:spPr>
            <a:xfrm>
              <a:off x="8495587" y="3059208"/>
              <a:ext cx="972530" cy="1065590"/>
            </a:xfrm>
            <a:prstGeom prst="roundRect">
              <a:avLst>
                <a:gd name="adj" fmla="val 6195"/>
              </a:avLst>
            </a:prstGeom>
            <a:noFill/>
            <a:ln w="12700" cap="flat" cmpd="sng" algn="ctr">
              <a:solidFill>
                <a:srgbClr val="616161"/>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uLnTx/>
                <a:uFillTx/>
                <a:ea typeface="+mn-ea"/>
                <a:cs typeface="+mn-cs"/>
              </a:endParaRPr>
            </a:p>
          </p:txBody>
        </p:sp>
        <p:cxnSp>
          <p:nvCxnSpPr>
            <p:cNvPr id="22" name="Connector: Elbow 21">
              <a:extLst>
                <a:ext uri="{FF2B5EF4-FFF2-40B4-BE49-F238E27FC236}">
                  <a16:creationId xmlns:a16="http://schemas.microsoft.com/office/drawing/2014/main" id="{796BB48B-110F-F565-C5A0-AEB862AB4022}"/>
                </a:ext>
              </a:extLst>
            </p:cNvPr>
            <p:cNvCxnSpPr>
              <a:cxnSpLocks/>
            </p:cNvCxnSpPr>
            <p:nvPr/>
          </p:nvCxnSpPr>
          <p:spPr>
            <a:xfrm flipV="1">
              <a:off x="7084387" y="2433237"/>
              <a:ext cx="1404716" cy="638859"/>
            </a:xfrm>
            <a:prstGeom prst="bentConnector3">
              <a:avLst>
                <a:gd name="adj1" fmla="val 92729"/>
              </a:avLst>
            </a:prstGeom>
            <a:noFill/>
            <a:ln w="12700" cap="flat" cmpd="sng" algn="ctr">
              <a:solidFill>
                <a:srgbClr val="000000"/>
              </a:solidFill>
              <a:prstDash val="dash"/>
              <a:miter lim="800000"/>
              <a:headEnd type="none"/>
              <a:tailEnd type="triangle"/>
            </a:ln>
            <a:effectLst/>
          </p:spPr>
        </p:cxnSp>
        <p:cxnSp>
          <p:nvCxnSpPr>
            <p:cNvPr id="23" name="Connector: Elbow 22">
              <a:extLst>
                <a:ext uri="{FF2B5EF4-FFF2-40B4-BE49-F238E27FC236}">
                  <a16:creationId xmlns:a16="http://schemas.microsoft.com/office/drawing/2014/main" id="{2010F1CA-E26A-699A-D4A3-C91F5F6B2C78}"/>
                </a:ext>
              </a:extLst>
            </p:cNvPr>
            <p:cNvCxnSpPr>
              <a:cxnSpLocks/>
            </p:cNvCxnSpPr>
            <p:nvPr/>
          </p:nvCxnSpPr>
          <p:spPr>
            <a:xfrm>
              <a:off x="6955878" y="3066789"/>
              <a:ext cx="1539709" cy="525214"/>
            </a:xfrm>
            <a:prstGeom prst="bentConnector3">
              <a:avLst>
                <a:gd name="adj1" fmla="val 50000"/>
              </a:avLst>
            </a:prstGeom>
            <a:noFill/>
            <a:ln w="12700" cap="flat" cmpd="sng" algn="ctr">
              <a:solidFill>
                <a:srgbClr val="000000"/>
              </a:solidFill>
              <a:prstDash val="dash"/>
              <a:miter lim="800000"/>
              <a:headEnd type="none"/>
              <a:tailEnd type="triangle"/>
            </a:ln>
            <a:effectLst/>
          </p:spPr>
        </p:cxnSp>
        <p:cxnSp>
          <p:nvCxnSpPr>
            <p:cNvPr id="24" name="Straight Arrow Connector 23">
              <a:extLst>
                <a:ext uri="{FF2B5EF4-FFF2-40B4-BE49-F238E27FC236}">
                  <a16:creationId xmlns:a16="http://schemas.microsoft.com/office/drawing/2014/main" id="{6180A42C-B492-0766-9EDA-702A7C9CD146}"/>
                </a:ext>
              </a:extLst>
            </p:cNvPr>
            <p:cNvCxnSpPr>
              <a:cxnSpLocks/>
            </p:cNvCxnSpPr>
            <p:nvPr/>
          </p:nvCxnSpPr>
          <p:spPr>
            <a:xfrm>
              <a:off x="1763587" y="3015925"/>
              <a:ext cx="334860" cy="0"/>
            </a:xfrm>
            <a:prstGeom prst="straightConnector1">
              <a:avLst/>
            </a:prstGeom>
            <a:noFill/>
            <a:ln w="12700" cap="flat" cmpd="sng" algn="ctr">
              <a:solidFill>
                <a:srgbClr val="000000"/>
              </a:solidFill>
              <a:prstDash val="dash"/>
              <a:miter lim="800000"/>
              <a:headEnd type="triangle"/>
              <a:tailEnd type="triangle"/>
            </a:ln>
            <a:effectLst/>
          </p:spPr>
        </p:cxnSp>
        <p:sp>
          <p:nvSpPr>
            <p:cNvPr id="25" name="Rectangle: Rounded Corners 24">
              <a:extLst>
                <a:ext uri="{FF2B5EF4-FFF2-40B4-BE49-F238E27FC236}">
                  <a16:creationId xmlns:a16="http://schemas.microsoft.com/office/drawing/2014/main" id="{606DAF2A-E6F0-A594-5188-6C01A9544B8A}"/>
                </a:ext>
              </a:extLst>
            </p:cNvPr>
            <p:cNvSpPr/>
            <p:nvPr/>
          </p:nvSpPr>
          <p:spPr>
            <a:xfrm>
              <a:off x="2798285" y="1959195"/>
              <a:ext cx="456229" cy="2137061"/>
            </a:xfrm>
            <a:prstGeom prst="roundRect">
              <a:avLst/>
            </a:prstGeom>
            <a:gradFill rotWithShape="1">
              <a:gsLst>
                <a:gs pos="0">
                  <a:srgbClr val="212C56">
                    <a:satMod val="103000"/>
                    <a:lumMod val="102000"/>
                    <a:tint val="94000"/>
                  </a:srgbClr>
                </a:gs>
                <a:gs pos="50000">
                  <a:srgbClr val="212C56">
                    <a:satMod val="110000"/>
                    <a:lumMod val="100000"/>
                    <a:shade val="100000"/>
                  </a:srgbClr>
                </a:gs>
                <a:gs pos="100000">
                  <a:srgbClr val="212C56">
                    <a:lumMod val="99000"/>
                    <a:satMod val="120000"/>
                    <a:shade val="78000"/>
                  </a:srgbClr>
                </a:gs>
              </a:gsLst>
              <a:lin ang="5400000" scaled="0"/>
            </a:gradFill>
            <a:ln w="6350" cap="flat" cmpd="sng" algn="ctr">
              <a:solidFill>
                <a:srgbClr val="212C56"/>
              </a:solidFill>
              <a:prstDash val="solid"/>
              <a:miter lim="800000"/>
            </a:ln>
            <a:effectLst/>
          </p:spPr>
          <p:txBody>
            <a:bodyPr vert="vert27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100" b="1" i="0" u="none" strike="noStrike" kern="0" cap="none" spc="0" normalizeH="0" baseline="0" noProof="0">
                  <a:ln>
                    <a:noFill/>
                  </a:ln>
                  <a:solidFill>
                    <a:prstClr val="white"/>
                  </a:solidFill>
                  <a:effectLst/>
                  <a:uLnTx/>
                  <a:uFillTx/>
                  <a:ea typeface="+mn-ea"/>
                  <a:cs typeface="+mn-cs"/>
                </a:rPr>
                <a:t>Security Layer</a:t>
              </a:r>
            </a:p>
          </p:txBody>
        </p:sp>
        <p:sp>
          <p:nvSpPr>
            <p:cNvPr id="26" name="Rectangle: Rounded Corners 25">
              <a:extLst>
                <a:ext uri="{FF2B5EF4-FFF2-40B4-BE49-F238E27FC236}">
                  <a16:creationId xmlns:a16="http://schemas.microsoft.com/office/drawing/2014/main" id="{DA2F481F-CCC5-81B3-2EFE-E78054D36F8A}"/>
                </a:ext>
              </a:extLst>
            </p:cNvPr>
            <p:cNvSpPr/>
            <p:nvPr/>
          </p:nvSpPr>
          <p:spPr>
            <a:xfrm rot="5400000">
              <a:off x="7404869" y="3225171"/>
              <a:ext cx="557490" cy="983258"/>
            </a:xfrm>
            <a:prstGeom prst="roundRect">
              <a:avLst/>
            </a:prstGeom>
            <a:solidFill>
              <a:schemeClr val="bg1">
                <a:lumMod val="75000"/>
              </a:schemeClr>
            </a:solidFill>
            <a:ln w="12700" cap="flat" cmpd="sng" algn="ctr">
              <a:noFill/>
              <a:prstDash val="solid"/>
              <a:miter lim="800000"/>
            </a:ln>
            <a:effectLst/>
          </p:spPr>
          <p:txBody>
            <a:bodyPr vert="vert27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100" b="1" i="0" u="none" strike="noStrike" kern="0" cap="none" spc="0" normalizeH="0" baseline="0" noProof="0">
                  <a:ln>
                    <a:noFill/>
                  </a:ln>
                  <a:solidFill>
                    <a:prstClr val="white"/>
                  </a:solidFill>
                  <a:effectLst/>
                  <a:uLnTx/>
                  <a:uFillTx/>
                  <a:ea typeface="+mn-ea"/>
                  <a:cs typeface="+mn-cs"/>
                </a:rPr>
                <a:t>Integration Layer</a:t>
              </a:r>
            </a:p>
          </p:txBody>
        </p:sp>
        <p:sp>
          <p:nvSpPr>
            <p:cNvPr id="27" name="TextBox 32">
              <a:extLst>
                <a:ext uri="{FF2B5EF4-FFF2-40B4-BE49-F238E27FC236}">
                  <a16:creationId xmlns:a16="http://schemas.microsoft.com/office/drawing/2014/main" id="{B70CFD66-7079-CC8E-9446-BCFFA44830BD}"/>
                </a:ext>
              </a:extLst>
            </p:cNvPr>
            <p:cNvSpPr txBox="1"/>
            <p:nvPr/>
          </p:nvSpPr>
          <p:spPr>
            <a:xfrm>
              <a:off x="2069605" y="1601282"/>
              <a:ext cx="200999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200" b="1" err="1">
                  <a:solidFill>
                    <a:srgbClr val="616161"/>
                  </a:solidFill>
                </a:rPr>
                <a:t>Mendix</a:t>
              </a:r>
              <a:r>
                <a:rPr lang="en-IN" sz="1200" b="1">
                  <a:solidFill>
                    <a:srgbClr val="616161"/>
                  </a:solidFill>
                </a:rPr>
                <a:t> Runtime Engine</a:t>
              </a:r>
            </a:p>
          </p:txBody>
        </p:sp>
        <p:sp>
          <p:nvSpPr>
            <p:cNvPr id="29" name="Rectangle: Rounded Corners 28">
              <a:extLst>
                <a:ext uri="{FF2B5EF4-FFF2-40B4-BE49-F238E27FC236}">
                  <a16:creationId xmlns:a16="http://schemas.microsoft.com/office/drawing/2014/main" id="{D20CF807-7FEA-1351-24A0-9469EF1B4742}"/>
                </a:ext>
              </a:extLst>
            </p:cNvPr>
            <p:cNvSpPr/>
            <p:nvPr/>
          </p:nvSpPr>
          <p:spPr>
            <a:xfrm>
              <a:off x="1507996" y="1959195"/>
              <a:ext cx="378423" cy="2091071"/>
            </a:xfrm>
            <a:prstGeom prst="roundRect">
              <a:avLst/>
            </a:prstGeom>
            <a:solidFill>
              <a:schemeClr val="bg1">
                <a:lumMod val="50000"/>
              </a:schemeClr>
            </a:solidFill>
            <a:ln w="6350" cap="flat" cmpd="sng" algn="ctr">
              <a:solidFill>
                <a:srgbClr val="212C56"/>
              </a:solid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IN" sz="1100" b="1" kern="0">
                  <a:cs typeface="Calibri"/>
                </a:rPr>
                <a:t>Login </a:t>
              </a:r>
              <a:endParaRPr lang="en-IN" sz="1100" b="1" i="0" u="none" strike="noStrike" kern="0" cap="none" spc="0" normalizeH="0" baseline="0" noProof="0">
                <a:ln>
                  <a:noFill/>
                </a:ln>
                <a:effectLst/>
                <a:uLnTx/>
                <a:uFillTx/>
                <a:cs typeface="Calibri"/>
              </a:endParaRPr>
            </a:p>
          </p:txBody>
        </p:sp>
        <p:cxnSp>
          <p:nvCxnSpPr>
            <p:cNvPr id="30" name="Straight Arrow Connector 29">
              <a:extLst>
                <a:ext uri="{FF2B5EF4-FFF2-40B4-BE49-F238E27FC236}">
                  <a16:creationId xmlns:a16="http://schemas.microsoft.com/office/drawing/2014/main" id="{ACD93448-F3A4-2C9B-ADA0-9C52B03D9A94}"/>
                </a:ext>
              </a:extLst>
            </p:cNvPr>
            <p:cNvCxnSpPr>
              <a:cxnSpLocks/>
              <a:stCxn id="30" idx="3"/>
            </p:cNvCxnSpPr>
            <p:nvPr/>
          </p:nvCxnSpPr>
          <p:spPr>
            <a:xfrm flipV="1">
              <a:off x="1331646" y="2995015"/>
              <a:ext cx="1774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A1E38F1F-0117-CB67-599C-379B97343AAC}"/>
                </a:ext>
              </a:extLst>
            </p:cNvPr>
            <p:cNvSpPr/>
            <p:nvPr/>
          </p:nvSpPr>
          <p:spPr>
            <a:xfrm rot="5400000">
              <a:off x="4207919" y="1963556"/>
              <a:ext cx="247940" cy="1090800"/>
            </a:xfrm>
            <a:prstGeom prst="roundRect">
              <a:avLst/>
            </a:prstGeom>
            <a:solidFill>
              <a:srgbClr val="F8AE3C"/>
            </a:solidFill>
            <a:ln w="12700" cap="flat" cmpd="sng" algn="ctr">
              <a:no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IN" sz="800" b="1" kern="0">
                  <a:solidFill>
                    <a:schemeClr val="bg1"/>
                  </a:solidFill>
                </a:rPr>
                <a:t>Vendor management</a:t>
              </a:r>
            </a:p>
          </p:txBody>
        </p:sp>
        <p:sp>
          <p:nvSpPr>
            <p:cNvPr id="32" name="Rectangle: Rounded Corners 31">
              <a:extLst>
                <a:ext uri="{FF2B5EF4-FFF2-40B4-BE49-F238E27FC236}">
                  <a16:creationId xmlns:a16="http://schemas.microsoft.com/office/drawing/2014/main" id="{6A0E1CDA-E269-BB38-E6C0-C87B5B7748D1}"/>
                </a:ext>
              </a:extLst>
            </p:cNvPr>
            <p:cNvSpPr/>
            <p:nvPr/>
          </p:nvSpPr>
          <p:spPr>
            <a:xfrm>
              <a:off x="6231997" y="1879809"/>
              <a:ext cx="737787" cy="1318541"/>
            </a:xfrm>
            <a:prstGeom prst="roundRect">
              <a:avLst>
                <a:gd name="adj" fmla="val 4042"/>
              </a:avLst>
            </a:prstGeom>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a:ln>
                  <a:noFill/>
                </a:ln>
                <a:solidFill>
                  <a:prstClr val="white"/>
                </a:solidFill>
                <a:effectLst/>
                <a:uLnTx/>
                <a:uFillTx/>
                <a:ea typeface="+mn-ea"/>
                <a:cs typeface="+mn-cs"/>
              </a:endParaRPr>
            </a:p>
          </p:txBody>
        </p:sp>
        <p:sp>
          <p:nvSpPr>
            <p:cNvPr id="33" name="TextBox 54">
              <a:extLst>
                <a:ext uri="{FF2B5EF4-FFF2-40B4-BE49-F238E27FC236}">
                  <a16:creationId xmlns:a16="http://schemas.microsoft.com/office/drawing/2014/main" id="{C89B1D65-FE4B-DA5D-6A3F-E3F4134C4A04}"/>
                </a:ext>
              </a:extLst>
            </p:cNvPr>
            <p:cNvSpPr txBox="1"/>
            <p:nvPr/>
          </p:nvSpPr>
          <p:spPr>
            <a:xfrm>
              <a:off x="6182615" y="2362310"/>
              <a:ext cx="787169" cy="507831"/>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b="1" kern="0">
                  <a:solidFill>
                    <a:schemeClr val="tx2"/>
                  </a:solidFill>
                </a:rPr>
                <a:t>Nanoflow</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b="1" kern="0">
                <a:solidFill>
                  <a:schemeClr val="tx2"/>
                </a:solidFill>
              </a:endParaRPr>
            </a:p>
            <a:p>
              <a:pPr algn="ctr">
                <a:defRPr/>
              </a:pPr>
              <a:r>
                <a:rPr lang="en-US" sz="900" b="1" kern="0">
                  <a:solidFill>
                    <a:schemeClr val="tx2"/>
                  </a:solidFill>
                </a:rPr>
                <a:t> Microflow </a:t>
              </a:r>
            </a:p>
          </p:txBody>
        </p:sp>
        <p:sp>
          <p:nvSpPr>
            <p:cNvPr id="34" name="TextBox 55">
              <a:extLst>
                <a:ext uri="{FF2B5EF4-FFF2-40B4-BE49-F238E27FC236}">
                  <a16:creationId xmlns:a16="http://schemas.microsoft.com/office/drawing/2014/main" id="{F3F11E53-258B-4818-E421-1180C8C28B07}"/>
                </a:ext>
              </a:extLst>
            </p:cNvPr>
            <p:cNvSpPr txBox="1"/>
            <p:nvPr/>
          </p:nvSpPr>
          <p:spPr>
            <a:xfrm>
              <a:off x="6178144" y="1659300"/>
              <a:ext cx="1166206" cy="18110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a:solidFill>
                    <a:schemeClr val="tx2"/>
                  </a:solidFill>
                  <a:cs typeface="Calibri" panose="020F0502020204030204" pitchFamily="34" charset="0"/>
                </a:rPr>
                <a:t>Application Logic</a:t>
              </a:r>
              <a:endParaRPr lang="en-IN" sz="700">
                <a:solidFill>
                  <a:schemeClr val="tx2"/>
                </a:solidFill>
                <a:cs typeface="Calibri" panose="020F0502020204030204" pitchFamily="34" charset="0"/>
              </a:endParaRPr>
            </a:p>
          </p:txBody>
        </p:sp>
        <p:cxnSp>
          <p:nvCxnSpPr>
            <p:cNvPr id="35" name="Straight Connector 34">
              <a:extLst>
                <a:ext uri="{FF2B5EF4-FFF2-40B4-BE49-F238E27FC236}">
                  <a16:creationId xmlns:a16="http://schemas.microsoft.com/office/drawing/2014/main" id="{E801FEC0-FDAF-21F3-0BFC-FD0B6597F0D5}"/>
                </a:ext>
              </a:extLst>
            </p:cNvPr>
            <p:cNvCxnSpPr/>
            <p:nvPr/>
          </p:nvCxnSpPr>
          <p:spPr>
            <a:xfrm>
              <a:off x="6981257" y="2035676"/>
              <a:ext cx="1507844"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55" name="Straight Arrow Connector 54">
            <a:extLst>
              <a:ext uri="{FF2B5EF4-FFF2-40B4-BE49-F238E27FC236}">
                <a16:creationId xmlns:a16="http://schemas.microsoft.com/office/drawing/2014/main" id="{9B4C3489-5C13-D63D-D22C-C3A590E2D204}"/>
              </a:ext>
            </a:extLst>
          </p:cNvPr>
          <p:cNvCxnSpPr/>
          <p:nvPr/>
        </p:nvCxnSpPr>
        <p:spPr>
          <a:xfrm>
            <a:off x="2358468" y="3446655"/>
            <a:ext cx="800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E98DFCF-EE13-E92C-19B3-2F16555C9BBF}"/>
              </a:ext>
            </a:extLst>
          </p:cNvPr>
          <p:cNvCxnSpPr>
            <a:cxnSpLocks/>
          </p:cNvCxnSpPr>
          <p:nvPr/>
        </p:nvCxnSpPr>
        <p:spPr>
          <a:xfrm flipH="1">
            <a:off x="2297994" y="4225224"/>
            <a:ext cx="8611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CD4ED82-F816-904C-913A-BA03D844B157}"/>
              </a:ext>
            </a:extLst>
          </p:cNvPr>
          <p:cNvCxnSpPr>
            <a:cxnSpLocks/>
          </p:cNvCxnSpPr>
          <p:nvPr/>
        </p:nvCxnSpPr>
        <p:spPr>
          <a:xfrm flipV="1">
            <a:off x="3602026" y="3341161"/>
            <a:ext cx="538428" cy="180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323D3DC-CDB7-0B98-8959-83F8A8D12D76}"/>
              </a:ext>
            </a:extLst>
          </p:cNvPr>
          <p:cNvSpPr txBox="1"/>
          <p:nvPr/>
        </p:nvSpPr>
        <p:spPr>
          <a:xfrm>
            <a:off x="2236956" y="3124170"/>
            <a:ext cx="1249977" cy="276999"/>
          </a:xfrm>
          <a:prstGeom prst="rect">
            <a:avLst/>
          </a:prstGeom>
          <a:noFill/>
        </p:spPr>
        <p:txBody>
          <a:bodyPr wrap="square" rtlCol="0">
            <a:spAutoFit/>
          </a:bodyPr>
          <a:lstStyle/>
          <a:p>
            <a:r>
              <a:rPr lang="en-US" sz="1200"/>
              <a:t>Request</a:t>
            </a:r>
            <a:endParaRPr lang="en-IN" sz="1200"/>
          </a:p>
        </p:txBody>
      </p:sp>
      <p:sp>
        <p:nvSpPr>
          <p:cNvPr id="59" name="TextBox 58">
            <a:extLst>
              <a:ext uri="{FF2B5EF4-FFF2-40B4-BE49-F238E27FC236}">
                <a16:creationId xmlns:a16="http://schemas.microsoft.com/office/drawing/2014/main" id="{4F30911C-502B-70CF-F907-CABA2BAEC434}"/>
              </a:ext>
            </a:extLst>
          </p:cNvPr>
          <p:cNvSpPr txBox="1"/>
          <p:nvPr/>
        </p:nvSpPr>
        <p:spPr>
          <a:xfrm>
            <a:off x="2252330" y="3971372"/>
            <a:ext cx="1249977" cy="276999"/>
          </a:xfrm>
          <a:prstGeom prst="rect">
            <a:avLst/>
          </a:prstGeom>
          <a:noFill/>
        </p:spPr>
        <p:txBody>
          <a:bodyPr wrap="square" rtlCol="0">
            <a:spAutoFit/>
          </a:bodyPr>
          <a:lstStyle/>
          <a:p>
            <a:r>
              <a:rPr lang="en-US" sz="1200"/>
              <a:t>Response</a:t>
            </a:r>
            <a:endParaRPr lang="en-IN" sz="1200"/>
          </a:p>
        </p:txBody>
      </p:sp>
      <p:cxnSp>
        <p:nvCxnSpPr>
          <p:cNvPr id="60" name="Straight Arrow Connector 59">
            <a:extLst>
              <a:ext uri="{FF2B5EF4-FFF2-40B4-BE49-F238E27FC236}">
                <a16:creationId xmlns:a16="http://schemas.microsoft.com/office/drawing/2014/main" id="{F71A7498-2471-5D92-06D1-20B2D7311203}"/>
              </a:ext>
            </a:extLst>
          </p:cNvPr>
          <p:cNvCxnSpPr>
            <a:cxnSpLocks/>
          </p:cNvCxnSpPr>
          <p:nvPr/>
        </p:nvCxnSpPr>
        <p:spPr>
          <a:xfrm>
            <a:off x="7104655" y="2775664"/>
            <a:ext cx="222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79B2DA4-C0F1-6956-A837-B1CF41DCCCD1}"/>
              </a:ext>
            </a:extLst>
          </p:cNvPr>
          <p:cNvCxnSpPr>
            <a:cxnSpLocks/>
          </p:cNvCxnSpPr>
          <p:nvPr/>
        </p:nvCxnSpPr>
        <p:spPr>
          <a:xfrm flipH="1" flipV="1">
            <a:off x="7073270" y="3958076"/>
            <a:ext cx="259107" cy="17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Rounded Corners 70">
            <a:extLst>
              <a:ext uri="{FF2B5EF4-FFF2-40B4-BE49-F238E27FC236}">
                <a16:creationId xmlns:a16="http://schemas.microsoft.com/office/drawing/2014/main" id="{CEF30043-8D6D-29B6-00F0-99360D28A171}"/>
              </a:ext>
            </a:extLst>
          </p:cNvPr>
          <p:cNvSpPr/>
          <p:nvPr/>
        </p:nvSpPr>
        <p:spPr>
          <a:xfrm rot="5400000">
            <a:off x="4824662" y="2875257"/>
            <a:ext cx="384356" cy="1346187"/>
          </a:xfrm>
          <a:prstGeom prst="roundRect">
            <a:avLst/>
          </a:prstGeom>
          <a:solidFill>
            <a:srgbClr val="F8AE3C"/>
          </a:solidFill>
          <a:ln w="12700" cap="flat" cmpd="sng" algn="ctr">
            <a:no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IN" sz="800" b="1" kern="0">
                <a:solidFill>
                  <a:schemeClr val="bg1"/>
                </a:solidFill>
              </a:rPr>
              <a:t>Dynamic level of approvals</a:t>
            </a:r>
            <a:endParaRPr lang="en-US" sz="800" kern="0">
              <a:solidFill>
                <a:schemeClr val="bg1"/>
              </a:solidFill>
            </a:endParaRPr>
          </a:p>
        </p:txBody>
      </p:sp>
      <p:sp>
        <p:nvSpPr>
          <p:cNvPr id="72" name="Rectangle: Rounded Corners 71">
            <a:extLst>
              <a:ext uri="{FF2B5EF4-FFF2-40B4-BE49-F238E27FC236}">
                <a16:creationId xmlns:a16="http://schemas.microsoft.com/office/drawing/2014/main" id="{720BCC89-EC5C-19B4-E86D-39CAC8C66151}"/>
              </a:ext>
            </a:extLst>
          </p:cNvPr>
          <p:cNvSpPr/>
          <p:nvPr/>
        </p:nvSpPr>
        <p:spPr>
          <a:xfrm rot="5400000">
            <a:off x="6269833" y="2875256"/>
            <a:ext cx="384356" cy="1346187"/>
          </a:xfrm>
          <a:prstGeom prst="roundRect">
            <a:avLst/>
          </a:prstGeom>
          <a:solidFill>
            <a:srgbClr val="F8AE3C"/>
          </a:solidFill>
          <a:ln w="12700" cap="flat" cmpd="sng" algn="ctr">
            <a:no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IN" sz="800" b="1" kern="0">
                <a:solidFill>
                  <a:schemeClr val="bg1"/>
                </a:solidFill>
              </a:rPr>
              <a:t>Document Mangement</a:t>
            </a:r>
          </a:p>
        </p:txBody>
      </p:sp>
      <p:sp>
        <p:nvSpPr>
          <p:cNvPr id="73" name="Rectangle: Rounded Corners 72">
            <a:extLst>
              <a:ext uri="{FF2B5EF4-FFF2-40B4-BE49-F238E27FC236}">
                <a16:creationId xmlns:a16="http://schemas.microsoft.com/office/drawing/2014/main" id="{A58FA590-D490-EFFB-9E40-91F09E9602E5}"/>
              </a:ext>
            </a:extLst>
          </p:cNvPr>
          <p:cNvSpPr/>
          <p:nvPr/>
        </p:nvSpPr>
        <p:spPr>
          <a:xfrm rot="5400000">
            <a:off x="4824661" y="3339463"/>
            <a:ext cx="384356" cy="1346187"/>
          </a:xfrm>
          <a:prstGeom prst="roundRect">
            <a:avLst/>
          </a:prstGeom>
          <a:solidFill>
            <a:srgbClr val="F8AE3C"/>
          </a:solidFill>
          <a:ln w="12700" cap="flat" cmpd="sng" algn="ctr">
            <a:no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IN" sz="800" b="1" kern="0">
                <a:solidFill>
                  <a:schemeClr val="bg1"/>
                </a:solidFill>
              </a:rPr>
              <a:t>Vendor Status Tracks</a:t>
            </a:r>
            <a:endParaRPr lang="en-US"/>
          </a:p>
        </p:txBody>
      </p:sp>
      <p:sp>
        <p:nvSpPr>
          <p:cNvPr id="74" name="Rectangle: Rounded Corners 73">
            <a:extLst>
              <a:ext uri="{FF2B5EF4-FFF2-40B4-BE49-F238E27FC236}">
                <a16:creationId xmlns:a16="http://schemas.microsoft.com/office/drawing/2014/main" id="{E653F9EB-0C5C-9BAF-D11B-EB5A18B725C7}"/>
              </a:ext>
            </a:extLst>
          </p:cNvPr>
          <p:cNvSpPr/>
          <p:nvPr/>
        </p:nvSpPr>
        <p:spPr>
          <a:xfrm rot="5400000">
            <a:off x="6269833" y="3348221"/>
            <a:ext cx="384356" cy="1346187"/>
          </a:xfrm>
          <a:prstGeom prst="roundRect">
            <a:avLst/>
          </a:prstGeom>
          <a:solidFill>
            <a:srgbClr val="F8AE3C"/>
          </a:solidFill>
          <a:ln w="12700" cap="flat" cmpd="sng" algn="ctr">
            <a:noFill/>
            <a:prstDash val="solid"/>
            <a:miter lim="800000"/>
          </a:ln>
          <a:effectLst/>
        </p:spPr>
        <p:txBody>
          <a:bodyPr vert="vert270"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IN" sz="800" b="1" kern="0">
                <a:solidFill>
                  <a:schemeClr val="bg1"/>
                </a:solidFill>
              </a:rPr>
              <a:t>Audit Trail/Loging</a:t>
            </a:r>
          </a:p>
        </p:txBody>
      </p:sp>
    </p:spTree>
    <p:extLst>
      <p:ext uri="{BB962C8B-B14F-4D97-AF65-F5344CB8AC3E}">
        <p14:creationId xmlns:p14="http://schemas.microsoft.com/office/powerpoint/2010/main" val="2725025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0A9D5F-293F-3FBD-57A3-3EA61D51130E}"/>
              </a:ext>
            </a:extLst>
          </p:cNvPr>
          <p:cNvSpPr>
            <a:spLocks noGrp="1"/>
          </p:cNvSpPr>
          <p:nvPr>
            <p:ph type="title"/>
          </p:nvPr>
        </p:nvSpPr>
        <p:spPr>
          <a:xfrm>
            <a:off x="611120" y="3098381"/>
            <a:ext cx="10798991" cy="661238"/>
          </a:xfrm>
        </p:spPr>
        <p:txBody>
          <a:bodyPr/>
          <a:lstStyle/>
          <a:p>
            <a:r>
              <a:rPr lang="en-US" sz="4400">
                <a:solidFill>
                  <a:srgbClr val="75E1C1"/>
                </a:solidFill>
              </a:rPr>
              <a:t>Thank You</a:t>
            </a:r>
            <a:endParaRPr lang="en-US" sz="4400" b="0">
              <a:solidFill>
                <a:srgbClr val="75E1C1"/>
              </a:solidFill>
            </a:endParaRPr>
          </a:p>
        </p:txBody>
      </p:sp>
    </p:spTree>
    <p:extLst>
      <p:ext uri="{BB962C8B-B14F-4D97-AF65-F5344CB8AC3E}">
        <p14:creationId xmlns:p14="http://schemas.microsoft.com/office/powerpoint/2010/main" val="1007537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930DA0-F46E-AFF1-8F03-D3F46B25DFFA}"/>
              </a:ext>
            </a:extLst>
          </p:cNvPr>
          <p:cNvSpPr txBox="1"/>
          <p:nvPr/>
        </p:nvSpPr>
        <p:spPr>
          <a:xfrm>
            <a:off x="480108" y="1811117"/>
            <a:ext cx="11134950" cy="1754326"/>
          </a:xfrm>
          <a:prstGeom prst="rect">
            <a:avLst/>
          </a:prstGeom>
          <a:solidFill>
            <a:schemeClr val="accent3">
              <a:lumMod val="40000"/>
              <a:lumOff val="60000"/>
            </a:schemeClr>
          </a:solidFill>
        </p:spPr>
        <p:txBody>
          <a:bodyPr wrap="square" rtlCol="0">
            <a:spAutoFit/>
          </a:bodyPr>
          <a:lstStyle/>
          <a:p>
            <a:pPr marL="285750" indent="-285750">
              <a:buFont typeface="Wingdings" panose="05000000000000000000" pitchFamily="2" charset="2"/>
              <a:buChar char="§"/>
            </a:pPr>
            <a:r>
              <a:rPr lang="en-US"/>
              <a:t>Authorized user can initiate the vendor registration process</a:t>
            </a:r>
          </a:p>
          <a:p>
            <a:pPr marL="285750" indent="-285750">
              <a:buFont typeface="Wingdings" panose="05000000000000000000" pitchFamily="2" charset="2"/>
              <a:buChar char="§"/>
            </a:pPr>
            <a:r>
              <a:rPr lang="en-US"/>
              <a:t>Duplicate check</a:t>
            </a:r>
          </a:p>
          <a:p>
            <a:pPr marL="285750" indent="-285750">
              <a:buFont typeface="Wingdings" panose="05000000000000000000" pitchFamily="2" charset="2"/>
              <a:buChar char="§"/>
            </a:pPr>
            <a:r>
              <a:rPr lang="en-US"/>
              <a:t>Ability to set the end date for registration at the time of initiation</a:t>
            </a:r>
          </a:p>
          <a:p>
            <a:pPr marL="285750" indent="-285750">
              <a:buFont typeface="Wingdings" panose="05000000000000000000" pitchFamily="2" charset="2"/>
              <a:buChar char="§"/>
            </a:pPr>
            <a:r>
              <a:rPr lang="en-US"/>
              <a:t>Temporary account creation for vendor to access the registration form</a:t>
            </a:r>
          </a:p>
          <a:p>
            <a:pPr marL="285750" indent="-285750">
              <a:buFont typeface="Wingdings" panose="05000000000000000000" pitchFamily="2" charset="2"/>
              <a:buChar char="§"/>
            </a:pPr>
            <a:r>
              <a:rPr lang="en-US"/>
              <a:t>Email notification to vendor containing the link to the registration form credentials to access it</a:t>
            </a:r>
          </a:p>
          <a:p>
            <a:pPr marL="285750" indent="-285750">
              <a:buFont typeface="Wingdings" panose="05000000000000000000" pitchFamily="2" charset="2"/>
              <a:buChar char="§"/>
            </a:pPr>
            <a:r>
              <a:rPr lang="en-US"/>
              <a:t>Ability to save the application as draft</a:t>
            </a:r>
            <a:endParaRPr lang="en-IN"/>
          </a:p>
        </p:txBody>
      </p:sp>
      <p:sp>
        <p:nvSpPr>
          <p:cNvPr id="6" name="Rectangle 5">
            <a:extLst>
              <a:ext uri="{FF2B5EF4-FFF2-40B4-BE49-F238E27FC236}">
                <a16:creationId xmlns:a16="http://schemas.microsoft.com/office/drawing/2014/main" id="{E73FAA10-DE7A-B35E-0908-B26D1E4152E2}"/>
              </a:ext>
            </a:extLst>
          </p:cNvPr>
          <p:cNvSpPr/>
          <p:nvPr/>
        </p:nvSpPr>
        <p:spPr>
          <a:xfrm flipH="1">
            <a:off x="480108" y="1415774"/>
            <a:ext cx="11134950" cy="4347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46">
              <a:defRPr/>
            </a:pPr>
            <a:r>
              <a:rPr lang="en-US" b="1"/>
              <a:t>Registration and Profile Management</a:t>
            </a:r>
          </a:p>
        </p:txBody>
      </p:sp>
      <p:grpSp>
        <p:nvGrpSpPr>
          <p:cNvPr id="2" name="Group 1">
            <a:extLst>
              <a:ext uri="{FF2B5EF4-FFF2-40B4-BE49-F238E27FC236}">
                <a16:creationId xmlns:a16="http://schemas.microsoft.com/office/drawing/2014/main" id="{8CE744CB-D30C-FC35-F5E6-4535B0FA788A}"/>
              </a:ext>
            </a:extLst>
          </p:cNvPr>
          <p:cNvGrpSpPr/>
          <p:nvPr/>
        </p:nvGrpSpPr>
        <p:grpSpPr>
          <a:xfrm>
            <a:off x="-39649" y="-1787"/>
            <a:ext cx="3391890" cy="7867425"/>
            <a:chOff x="0" y="1800225"/>
            <a:chExt cx="4298415" cy="5910914"/>
          </a:xfrm>
        </p:grpSpPr>
        <p:pic>
          <p:nvPicPr>
            <p:cNvPr id="4" name="Image 4" descr="preencoded.png">
              <a:extLst>
                <a:ext uri="{FF2B5EF4-FFF2-40B4-BE49-F238E27FC236}">
                  <a16:creationId xmlns:a16="http://schemas.microsoft.com/office/drawing/2014/main" id="{5E232F3C-8FA0-C7DF-CE66-B1F8EC8907F1}"/>
                </a:ext>
              </a:extLst>
            </p:cNvPr>
            <p:cNvPicPr>
              <a:picLocks noChangeAspect="1"/>
            </p:cNvPicPr>
            <p:nvPr/>
          </p:nvPicPr>
          <p:blipFill>
            <a:blip r:embed="rId3">
              <a:duotone>
                <a:prstClr val="black"/>
                <a:schemeClr val="accent1">
                  <a:tint val="45000"/>
                  <a:satMod val="400000"/>
                </a:schemeClr>
              </a:duotone>
              <a:extLst>
                <a:ext uri="{96DAC541-7B7A-43D3-8B79-37D633B846F1}">
                  <asvg:svgBlip xmlns:asvg="http://schemas.microsoft.com/office/drawing/2016/SVG/main" r:embed="rId4"/>
                </a:ext>
              </a:extLst>
            </a:blip>
            <a:srcRect/>
            <a:stretch/>
          </p:blipFill>
          <p:spPr>
            <a:xfrm>
              <a:off x="0" y="1952625"/>
              <a:ext cx="3796126" cy="4930806"/>
            </a:xfrm>
            <a:prstGeom prst="rect">
              <a:avLst/>
            </a:prstGeom>
          </p:spPr>
        </p:pic>
        <p:pic>
          <p:nvPicPr>
            <p:cNvPr id="5" name="Image 5" descr="preencoded.png">
              <a:extLst>
                <a:ext uri="{FF2B5EF4-FFF2-40B4-BE49-F238E27FC236}">
                  <a16:creationId xmlns:a16="http://schemas.microsoft.com/office/drawing/2014/main" id="{4145E6F1-1970-C623-3B9E-6EF4D554392A}"/>
                </a:ext>
              </a:extLst>
            </p:cNvPr>
            <p:cNvPicPr>
              <a:picLocks noChangeAspect="1"/>
            </p:cNvPicPr>
            <p:nvPr/>
          </p:nvPicPr>
          <p:blipFill>
            <a:blip r:embed="rId5">
              <a:duotone>
                <a:prstClr val="black"/>
                <a:schemeClr val="accent1">
                  <a:tint val="45000"/>
                  <a:satMod val="400000"/>
                </a:schemeClr>
              </a:duotone>
              <a:extLst>
                <a:ext uri="{96DAC541-7B7A-43D3-8B79-37D633B846F1}">
                  <asvg:svgBlip xmlns:asvg="http://schemas.microsoft.com/office/drawing/2016/SVG/main" r:embed="rId6"/>
                </a:ext>
              </a:extLst>
            </a:blip>
            <a:srcRect/>
            <a:stretch/>
          </p:blipFill>
          <p:spPr>
            <a:xfrm>
              <a:off x="0" y="1800225"/>
              <a:ext cx="2818294" cy="4730921"/>
            </a:xfrm>
            <a:prstGeom prst="rect">
              <a:avLst/>
            </a:prstGeom>
          </p:spPr>
        </p:pic>
        <p:pic>
          <p:nvPicPr>
            <p:cNvPr id="8" name="Image 6" descr="preencoded.png">
              <a:extLst>
                <a:ext uri="{FF2B5EF4-FFF2-40B4-BE49-F238E27FC236}">
                  <a16:creationId xmlns:a16="http://schemas.microsoft.com/office/drawing/2014/main" id="{D6EF18CF-2A38-C8F7-8A11-01AD763D0122}"/>
                </a:ext>
              </a:extLst>
            </p:cNvPr>
            <p:cNvPicPr>
              <a:picLocks noChangeAspect="1"/>
            </p:cNvPicPr>
            <p:nvPr/>
          </p:nvPicPr>
          <p:blipFill>
            <a:blip r:embed="rId7">
              <a:duotone>
                <a:prstClr val="black"/>
                <a:schemeClr val="accent1">
                  <a:tint val="45000"/>
                  <a:satMod val="400000"/>
                </a:schemeClr>
              </a:duotone>
              <a:extLst>
                <a:ext uri="{96DAC541-7B7A-43D3-8B79-37D633B846F1}">
                  <asvg:svgBlip xmlns:asvg="http://schemas.microsoft.com/office/drawing/2016/SVG/main" r:embed="rId8"/>
                </a:ext>
              </a:extLst>
            </a:blip>
            <a:srcRect/>
            <a:stretch/>
          </p:blipFill>
          <p:spPr>
            <a:xfrm>
              <a:off x="0" y="2381250"/>
              <a:ext cx="4298415" cy="5329889"/>
            </a:xfrm>
            <a:prstGeom prst="rect">
              <a:avLst/>
            </a:prstGeom>
          </p:spPr>
        </p:pic>
      </p:grpSp>
      <p:sp>
        <p:nvSpPr>
          <p:cNvPr id="7" name="Text Placeholder 1">
            <a:extLst>
              <a:ext uri="{FF2B5EF4-FFF2-40B4-BE49-F238E27FC236}">
                <a16:creationId xmlns:a16="http://schemas.microsoft.com/office/drawing/2014/main" id="{B9783164-9438-3F0A-7CB2-43CD221D250F}"/>
              </a:ext>
            </a:extLst>
          </p:cNvPr>
          <p:cNvSpPr txBox="1">
            <a:spLocks/>
          </p:cNvSpPr>
          <p:nvPr/>
        </p:nvSpPr>
        <p:spPr>
          <a:xfrm>
            <a:off x="337132" y="5245"/>
            <a:ext cx="3246631" cy="643682"/>
          </a:xfrm>
          <a:prstGeom prst="rect">
            <a:avLst/>
          </a:prstGeom>
        </p:spPr>
        <p:txBody>
          <a:bodyPr vert="horz" lIns="91440" tIns="45720" rIns="91440" bIns="45720" rtlCol="0" anchor="t">
            <a:noAutofit/>
          </a:bodyPr>
          <a:lstStyle>
            <a:lvl1pPr marL="228611" indent="-228611" algn="l" defTabSz="914446"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 Medium" panose="02000503030000020004" pitchFamily="2" charset="77"/>
                <a:ea typeface="+mn-ea"/>
                <a:cs typeface="+mn-cs"/>
              </a:defRPr>
            </a:lvl1pPr>
            <a:lvl2pPr marL="685834" indent="-228611" algn="l" defTabSz="914446"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 panose="02000503030000020004" pitchFamily="2" charset="77"/>
                <a:ea typeface="+mn-ea"/>
                <a:cs typeface="+mn-cs"/>
              </a:defRPr>
            </a:lvl2pPr>
            <a:lvl3pPr marL="1143057" indent="-228611" algn="l" defTabSz="914446"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 panose="02000503030000020004" pitchFamily="2" charset="77"/>
                <a:ea typeface="+mn-ea"/>
                <a:cs typeface="+mn-cs"/>
              </a:defRPr>
            </a:lvl3pPr>
            <a:lvl4pPr marL="1600280" indent="-228611" algn="l" defTabSz="914446"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 Light" panose="02000503000000020004" pitchFamily="2" charset="77"/>
                <a:ea typeface="+mn-ea"/>
                <a:cs typeface="+mn-cs"/>
              </a:defRPr>
            </a:lvl4pPr>
            <a:lvl5pPr marL="2057503" indent="-228611" algn="l" defTabSz="914446"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 Light" panose="02000503000000020004" pitchFamily="2" charset="77"/>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a:solidFill>
                  <a:srgbClr val="00DAA9"/>
                </a:solidFill>
                <a:latin typeface="Equip Extended"/>
              </a:rPr>
              <a:t>Features</a:t>
            </a:r>
          </a:p>
        </p:txBody>
      </p:sp>
      <p:sp>
        <p:nvSpPr>
          <p:cNvPr id="13" name="TextBox 12">
            <a:extLst>
              <a:ext uri="{FF2B5EF4-FFF2-40B4-BE49-F238E27FC236}">
                <a16:creationId xmlns:a16="http://schemas.microsoft.com/office/drawing/2014/main" id="{EC0BC32F-0334-D84A-D95A-C4654D32E682}"/>
              </a:ext>
            </a:extLst>
          </p:cNvPr>
          <p:cNvSpPr txBox="1"/>
          <p:nvPr/>
        </p:nvSpPr>
        <p:spPr>
          <a:xfrm>
            <a:off x="480108" y="4279143"/>
            <a:ext cx="11134950" cy="1754326"/>
          </a:xfrm>
          <a:prstGeom prst="rect">
            <a:avLst/>
          </a:prstGeom>
          <a:solidFill>
            <a:schemeClr val="accent3">
              <a:lumMod val="40000"/>
              <a:lumOff val="60000"/>
            </a:schemeClr>
          </a:solidFill>
        </p:spPr>
        <p:txBody>
          <a:bodyPr wrap="square" rtlCol="0">
            <a:spAutoFit/>
          </a:bodyPr>
          <a:lstStyle/>
          <a:p>
            <a:pPr marL="285750" indent="-285750">
              <a:buFont typeface="Wingdings" panose="05000000000000000000" pitchFamily="2" charset="2"/>
              <a:buChar char="§"/>
            </a:pPr>
            <a:r>
              <a:rPr lang="en-US"/>
              <a:t>Authorized user can initiate the vendor registration process</a:t>
            </a:r>
          </a:p>
          <a:p>
            <a:pPr marL="285750" indent="-285750">
              <a:buFont typeface="Wingdings" panose="05000000000000000000" pitchFamily="2" charset="2"/>
              <a:buChar char="§"/>
            </a:pPr>
            <a:r>
              <a:rPr lang="en-US"/>
              <a:t>Duplicate check</a:t>
            </a:r>
          </a:p>
          <a:p>
            <a:pPr marL="285750" indent="-285750">
              <a:buFont typeface="Wingdings" panose="05000000000000000000" pitchFamily="2" charset="2"/>
              <a:buChar char="§"/>
            </a:pPr>
            <a:r>
              <a:rPr lang="en-US"/>
              <a:t>Ability to set the end date for registration at the time of initiation</a:t>
            </a:r>
          </a:p>
          <a:p>
            <a:pPr marL="285750" indent="-285750">
              <a:buFont typeface="Wingdings" panose="05000000000000000000" pitchFamily="2" charset="2"/>
              <a:buChar char="§"/>
            </a:pPr>
            <a:r>
              <a:rPr lang="en-US"/>
              <a:t>Temporary account creation for vendor to access the registration form</a:t>
            </a:r>
          </a:p>
          <a:p>
            <a:pPr marL="285750" indent="-285750">
              <a:buFont typeface="Wingdings" panose="05000000000000000000" pitchFamily="2" charset="2"/>
              <a:buChar char="§"/>
            </a:pPr>
            <a:r>
              <a:rPr lang="en-US"/>
              <a:t>Email notification to vendor containing the link to the registration form credentials to access it</a:t>
            </a:r>
          </a:p>
          <a:p>
            <a:pPr marL="285750" indent="-285750">
              <a:buFont typeface="Wingdings" panose="05000000000000000000" pitchFamily="2" charset="2"/>
              <a:buChar char="§"/>
            </a:pPr>
            <a:r>
              <a:rPr lang="en-US"/>
              <a:t>Ability to save the application as draft</a:t>
            </a:r>
            <a:endParaRPr lang="en-IN"/>
          </a:p>
        </p:txBody>
      </p:sp>
      <p:sp>
        <p:nvSpPr>
          <p:cNvPr id="14" name="Rectangle 13">
            <a:extLst>
              <a:ext uri="{FF2B5EF4-FFF2-40B4-BE49-F238E27FC236}">
                <a16:creationId xmlns:a16="http://schemas.microsoft.com/office/drawing/2014/main" id="{3ED8B2DD-05B8-120A-1E77-DC80A56DCFC4}"/>
              </a:ext>
            </a:extLst>
          </p:cNvPr>
          <p:cNvSpPr/>
          <p:nvPr/>
        </p:nvSpPr>
        <p:spPr>
          <a:xfrm flipH="1">
            <a:off x="480108" y="3883800"/>
            <a:ext cx="11134950" cy="4347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46">
              <a:defRPr/>
            </a:pPr>
            <a:r>
              <a:rPr lang="en-US" b="1"/>
              <a:t>Registration and Profile Management</a:t>
            </a:r>
          </a:p>
        </p:txBody>
      </p:sp>
    </p:spTree>
    <p:extLst>
      <p:ext uri="{BB962C8B-B14F-4D97-AF65-F5344CB8AC3E}">
        <p14:creationId xmlns:p14="http://schemas.microsoft.com/office/powerpoint/2010/main" val="3584656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73FAA10-DE7A-B35E-0908-B26D1E4152E2}"/>
              </a:ext>
            </a:extLst>
          </p:cNvPr>
          <p:cNvSpPr/>
          <p:nvPr/>
        </p:nvSpPr>
        <p:spPr>
          <a:xfrm flipH="1">
            <a:off x="-38942" y="-65383"/>
            <a:ext cx="4376998" cy="69753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defRPr/>
            </a:pPr>
            <a:endParaRPr lang="en-US">
              <a:solidFill>
                <a:srgbClr val="FFFFFF"/>
              </a:solidFill>
              <a:latin typeface="Equip Light"/>
            </a:endParaRPr>
          </a:p>
        </p:txBody>
      </p:sp>
      <p:grpSp>
        <p:nvGrpSpPr>
          <p:cNvPr id="2" name="Group 1">
            <a:extLst>
              <a:ext uri="{FF2B5EF4-FFF2-40B4-BE49-F238E27FC236}">
                <a16:creationId xmlns:a16="http://schemas.microsoft.com/office/drawing/2014/main" id="{8CE744CB-D30C-FC35-F5E6-4535B0FA788A}"/>
              </a:ext>
            </a:extLst>
          </p:cNvPr>
          <p:cNvGrpSpPr/>
          <p:nvPr/>
        </p:nvGrpSpPr>
        <p:grpSpPr>
          <a:xfrm>
            <a:off x="-39649" y="-1787"/>
            <a:ext cx="4992378" cy="7867425"/>
            <a:chOff x="0" y="1800225"/>
            <a:chExt cx="4298415" cy="5910914"/>
          </a:xfrm>
        </p:grpSpPr>
        <p:pic>
          <p:nvPicPr>
            <p:cNvPr id="4" name="Image 4" descr="preencoded.png">
              <a:extLst>
                <a:ext uri="{FF2B5EF4-FFF2-40B4-BE49-F238E27FC236}">
                  <a16:creationId xmlns:a16="http://schemas.microsoft.com/office/drawing/2014/main" id="{5E232F3C-8FA0-C7DF-CE66-B1F8EC8907F1}"/>
                </a:ext>
              </a:extLst>
            </p:cNvPr>
            <p:cNvPicPr>
              <a:picLocks noChangeAspect="1"/>
            </p:cNvPicPr>
            <p:nvPr/>
          </p:nvPicPr>
          <p:blipFill>
            <a:blip r:embed="rId3">
              <a:duotone>
                <a:prstClr val="black"/>
                <a:schemeClr val="accent1">
                  <a:tint val="45000"/>
                  <a:satMod val="400000"/>
                </a:schemeClr>
              </a:duotone>
              <a:extLst>
                <a:ext uri="{96DAC541-7B7A-43D3-8B79-37D633B846F1}">
                  <asvg:svgBlip xmlns:asvg="http://schemas.microsoft.com/office/drawing/2016/SVG/main" r:embed="rId4"/>
                </a:ext>
              </a:extLst>
            </a:blip>
            <a:srcRect/>
            <a:stretch/>
          </p:blipFill>
          <p:spPr>
            <a:xfrm>
              <a:off x="0" y="1952625"/>
              <a:ext cx="3796126" cy="4930806"/>
            </a:xfrm>
            <a:prstGeom prst="rect">
              <a:avLst/>
            </a:prstGeom>
          </p:spPr>
        </p:pic>
        <p:pic>
          <p:nvPicPr>
            <p:cNvPr id="5" name="Image 5" descr="preencoded.png">
              <a:extLst>
                <a:ext uri="{FF2B5EF4-FFF2-40B4-BE49-F238E27FC236}">
                  <a16:creationId xmlns:a16="http://schemas.microsoft.com/office/drawing/2014/main" id="{4145E6F1-1970-C623-3B9E-6EF4D554392A}"/>
                </a:ext>
              </a:extLst>
            </p:cNvPr>
            <p:cNvPicPr>
              <a:picLocks noChangeAspect="1"/>
            </p:cNvPicPr>
            <p:nvPr/>
          </p:nvPicPr>
          <p:blipFill>
            <a:blip r:embed="rId5">
              <a:duotone>
                <a:prstClr val="black"/>
                <a:schemeClr val="accent1">
                  <a:tint val="45000"/>
                  <a:satMod val="400000"/>
                </a:schemeClr>
              </a:duotone>
              <a:extLst>
                <a:ext uri="{96DAC541-7B7A-43D3-8B79-37D633B846F1}">
                  <asvg:svgBlip xmlns:asvg="http://schemas.microsoft.com/office/drawing/2016/SVG/main" r:embed="rId6"/>
                </a:ext>
              </a:extLst>
            </a:blip>
            <a:srcRect/>
            <a:stretch/>
          </p:blipFill>
          <p:spPr>
            <a:xfrm>
              <a:off x="0" y="1800225"/>
              <a:ext cx="2818294" cy="4730921"/>
            </a:xfrm>
            <a:prstGeom prst="rect">
              <a:avLst/>
            </a:prstGeom>
          </p:spPr>
        </p:pic>
        <p:pic>
          <p:nvPicPr>
            <p:cNvPr id="8" name="Image 6" descr="preencoded.png">
              <a:extLst>
                <a:ext uri="{FF2B5EF4-FFF2-40B4-BE49-F238E27FC236}">
                  <a16:creationId xmlns:a16="http://schemas.microsoft.com/office/drawing/2014/main" id="{D6EF18CF-2A38-C8F7-8A11-01AD763D0122}"/>
                </a:ext>
              </a:extLst>
            </p:cNvPr>
            <p:cNvPicPr>
              <a:picLocks noChangeAspect="1"/>
            </p:cNvPicPr>
            <p:nvPr/>
          </p:nvPicPr>
          <p:blipFill>
            <a:blip r:embed="rId7">
              <a:duotone>
                <a:prstClr val="black"/>
                <a:schemeClr val="accent1">
                  <a:tint val="45000"/>
                  <a:satMod val="400000"/>
                </a:schemeClr>
              </a:duotone>
              <a:extLst>
                <a:ext uri="{96DAC541-7B7A-43D3-8B79-37D633B846F1}">
                  <asvg:svgBlip xmlns:asvg="http://schemas.microsoft.com/office/drawing/2016/SVG/main" r:embed="rId8"/>
                </a:ext>
              </a:extLst>
            </a:blip>
            <a:srcRect/>
            <a:stretch/>
          </p:blipFill>
          <p:spPr>
            <a:xfrm>
              <a:off x="0" y="2381250"/>
              <a:ext cx="4298415" cy="5329889"/>
            </a:xfrm>
            <a:prstGeom prst="rect">
              <a:avLst/>
            </a:prstGeom>
          </p:spPr>
        </p:pic>
      </p:grpSp>
      <p:sp>
        <p:nvSpPr>
          <p:cNvPr id="7" name="Text Placeholder 1">
            <a:extLst>
              <a:ext uri="{FF2B5EF4-FFF2-40B4-BE49-F238E27FC236}">
                <a16:creationId xmlns:a16="http://schemas.microsoft.com/office/drawing/2014/main" id="{B9783164-9438-3F0A-7CB2-43CD221D250F}"/>
              </a:ext>
            </a:extLst>
          </p:cNvPr>
          <p:cNvSpPr txBox="1">
            <a:spLocks/>
          </p:cNvSpPr>
          <p:nvPr/>
        </p:nvSpPr>
        <p:spPr>
          <a:xfrm>
            <a:off x="539221" y="2778629"/>
            <a:ext cx="3246631" cy="643682"/>
          </a:xfrm>
          <a:prstGeom prst="rect">
            <a:avLst/>
          </a:prstGeom>
        </p:spPr>
        <p:txBody>
          <a:bodyPr vert="horz" lIns="91440" tIns="45720" rIns="91440" bIns="45720" rtlCol="0" anchor="t">
            <a:noAutofit/>
          </a:bodyPr>
          <a:lstStyle>
            <a:lvl1pPr marL="228611" indent="-228611" algn="l" defTabSz="914446"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 Medium" panose="02000503030000020004" pitchFamily="2" charset="77"/>
                <a:ea typeface="+mn-ea"/>
                <a:cs typeface="+mn-cs"/>
              </a:defRPr>
            </a:lvl1pPr>
            <a:lvl2pPr marL="685834" indent="-228611" algn="l" defTabSz="914446"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 panose="02000503030000020004" pitchFamily="2" charset="77"/>
                <a:ea typeface="+mn-ea"/>
                <a:cs typeface="+mn-cs"/>
              </a:defRPr>
            </a:lvl2pPr>
            <a:lvl3pPr marL="1143057" indent="-228611" algn="l" defTabSz="914446"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 panose="02000503030000020004" pitchFamily="2" charset="77"/>
                <a:ea typeface="+mn-ea"/>
                <a:cs typeface="+mn-cs"/>
              </a:defRPr>
            </a:lvl3pPr>
            <a:lvl4pPr marL="1600280" indent="-228611" algn="l" defTabSz="914446"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 Light" panose="02000503000000020004" pitchFamily="2" charset="77"/>
                <a:ea typeface="+mn-ea"/>
                <a:cs typeface="+mn-cs"/>
              </a:defRPr>
            </a:lvl4pPr>
            <a:lvl5pPr marL="2057503" indent="-228611" algn="l" defTabSz="914446"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 Light" panose="02000503000000020004" pitchFamily="2" charset="77"/>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a:solidFill>
                  <a:srgbClr val="00DAA9"/>
                </a:solidFill>
                <a:latin typeface="Equip Extended"/>
              </a:rPr>
              <a:t>Features</a:t>
            </a:r>
          </a:p>
        </p:txBody>
      </p:sp>
      <p:sp>
        <p:nvSpPr>
          <p:cNvPr id="10" name="Content Placeholder 2">
            <a:extLst>
              <a:ext uri="{FF2B5EF4-FFF2-40B4-BE49-F238E27FC236}">
                <a16:creationId xmlns:a16="http://schemas.microsoft.com/office/drawing/2014/main" id="{D05AE238-86F2-DD2B-5D0A-AF1C68C5300A}"/>
              </a:ext>
            </a:extLst>
          </p:cNvPr>
          <p:cNvSpPr txBox="1">
            <a:spLocks/>
          </p:cNvSpPr>
          <p:nvPr/>
        </p:nvSpPr>
        <p:spPr>
          <a:xfrm>
            <a:off x="5072029" y="1574800"/>
            <a:ext cx="6269434" cy="4470821"/>
          </a:xfrm>
          <a:prstGeom prst="rect">
            <a:avLst/>
          </a:prstGeom>
        </p:spPr>
        <p:txBody>
          <a:bodyPr vert="horz" lIns="91440" tIns="45720" rIns="91440" bIns="45720" rtlCol="0">
            <a:normAutofit/>
          </a:bodyPr>
          <a:lstStyle>
            <a:lvl1pPr marL="228611" indent="-228611" algn="l" defTabSz="914446"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 Medium" panose="02000503030000020004" pitchFamily="2" charset="77"/>
                <a:ea typeface="+mn-ea"/>
                <a:cs typeface="+mn-cs"/>
              </a:defRPr>
            </a:lvl1pPr>
            <a:lvl2pPr marL="685834" indent="-228611" algn="l" defTabSz="914446"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 panose="02000503030000020004" pitchFamily="2" charset="77"/>
                <a:ea typeface="+mn-ea"/>
                <a:cs typeface="+mn-cs"/>
              </a:defRPr>
            </a:lvl2pPr>
            <a:lvl3pPr marL="1143057" indent="-228611" algn="l" defTabSz="914446"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 panose="02000503030000020004" pitchFamily="2" charset="77"/>
                <a:ea typeface="+mn-ea"/>
                <a:cs typeface="+mn-cs"/>
              </a:defRPr>
            </a:lvl3pPr>
            <a:lvl4pPr marL="1600280" indent="-228611" algn="l" defTabSz="914446"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 Light" panose="02000503000000020004" pitchFamily="2" charset="77"/>
                <a:ea typeface="+mn-ea"/>
                <a:cs typeface="+mn-cs"/>
              </a:defRPr>
            </a:lvl4pPr>
            <a:lvl5pPr marL="2057503" indent="-228611" algn="l" defTabSz="914446"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 Light" panose="02000503000000020004" pitchFamily="2" charset="77"/>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2" indent="0"/>
            <a:endParaRPr lang="en-US"/>
          </a:p>
        </p:txBody>
      </p:sp>
      <p:sp>
        <p:nvSpPr>
          <p:cNvPr id="9" name="TextBox 8">
            <a:extLst>
              <a:ext uri="{FF2B5EF4-FFF2-40B4-BE49-F238E27FC236}">
                <a16:creationId xmlns:a16="http://schemas.microsoft.com/office/drawing/2014/main" id="{187167E8-2B09-221D-9FC1-529B01235A65}"/>
              </a:ext>
            </a:extLst>
          </p:cNvPr>
          <p:cNvSpPr txBox="1"/>
          <p:nvPr/>
        </p:nvSpPr>
        <p:spPr>
          <a:xfrm>
            <a:off x="4666450" y="308207"/>
            <a:ext cx="7073948" cy="5909310"/>
          </a:xfrm>
          <a:prstGeom prst="rect">
            <a:avLst/>
          </a:prstGeom>
          <a:noFill/>
        </p:spPr>
        <p:txBody>
          <a:bodyPr wrap="square" lIns="91440" tIns="45720" rIns="91440" bIns="45720" anchor="t">
            <a:spAutoFit/>
          </a:bodyPr>
          <a:lstStyle/>
          <a:p>
            <a:pPr marL="285750" indent="-285750" rtl="0">
              <a:buFont typeface="Arial" panose="020B0604020202020204" pitchFamily="34" charset="0"/>
              <a:buChar char="•"/>
            </a:pPr>
            <a:r>
              <a:rPr lang="en-US">
                <a:latin typeface="+mj-lt"/>
              </a:rPr>
              <a:t>Initiator can submit request for vendor.</a:t>
            </a:r>
          </a:p>
          <a:p>
            <a:pPr marL="285750" indent="-285750" rtl="0">
              <a:buFont typeface="Arial" panose="020B0604020202020204" pitchFamily="34" charset="0"/>
              <a:buChar char="•"/>
            </a:pPr>
            <a:r>
              <a:rPr lang="en-US">
                <a:latin typeface="+mj-lt"/>
              </a:rPr>
              <a:t>Vendor will get login details on mail. So that he can further update details.</a:t>
            </a:r>
          </a:p>
          <a:p>
            <a:pPr marL="285750" indent="-285750">
              <a:buFont typeface="Arial" panose="020B0604020202020204" pitchFamily="34" charset="0"/>
              <a:buChar char="•"/>
            </a:pPr>
            <a:r>
              <a:rPr lang="en-US">
                <a:latin typeface="+mj-lt"/>
              </a:rPr>
              <a:t>Vendor can login based on that values and complete their Registration.</a:t>
            </a:r>
          </a:p>
          <a:p>
            <a:pPr marL="285750" indent="-285750">
              <a:buFont typeface="Arial" panose="020B0604020202020204" pitchFamily="34" charset="0"/>
              <a:buChar char="•"/>
            </a:pPr>
            <a:r>
              <a:rPr lang="en-US">
                <a:latin typeface="Equip Extended Medium"/>
                <a:ea typeface="+mn-lt"/>
                <a:cs typeface="+mn-lt"/>
              </a:rPr>
              <a:t>Save as a draft option on vendor form.</a:t>
            </a:r>
            <a:endParaRPr lang="en-US">
              <a:latin typeface="Equip Extended Medium"/>
            </a:endParaRPr>
          </a:p>
          <a:p>
            <a:pPr marL="285750" indent="-285750">
              <a:buFont typeface="Arial,Sans-Serif" panose="020B0604020202020204" pitchFamily="34" charset="0"/>
              <a:buChar char="•"/>
            </a:pPr>
            <a:r>
              <a:rPr lang="en-US">
                <a:latin typeface="Equip Extended Medium"/>
                <a:cs typeface="Arial"/>
              </a:rPr>
              <a:t>Unique registrations can only be initiated(Based on Email).</a:t>
            </a:r>
            <a:endParaRPr lang="en-US">
              <a:latin typeface="Equip Extended Medium"/>
            </a:endParaRPr>
          </a:p>
          <a:p>
            <a:pPr marL="285750" indent="-285750">
              <a:buFont typeface="Arial" panose="020B0604020202020204" pitchFamily="34" charset="0"/>
              <a:buChar char="•"/>
            </a:pPr>
            <a:r>
              <a:rPr lang="en-US">
                <a:latin typeface="+mj-lt"/>
              </a:rPr>
              <a:t>Notifying Approvers that a Registration is submitted</a:t>
            </a:r>
          </a:p>
          <a:p>
            <a:pPr marL="285750" indent="-285750">
              <a:buFont typeface="Arial" panose="020B0604020202020204" pitchFamily="34" charset="0"/>
              <a:buChar char="•"/>
            </a:pPr>
            <a:r>
              <a:rPr lang="en-US">
                <a:latin typeface="+mj-lt"/>
              </a:rPr>
              <a:t>Approver dashboard to approve and reject requests.</a:t>
            </a:r>
          </a:p>
          <a:p>
            <a:pPr marL="285750" indent="-285750">
              <a:buFont typeface="Arial" panose="020B0604020202020204" pitchFamily="34" charset="0"/>
              <a:buChar char="•"/>
            </a:pPr>
            <a:r>
              <a:rPr lang="en-US">
                <a:latin typeface="+mj-lt"/>
              </a:rPr>
              <a:t>Next level approvers will be notified if approved by previous approver.</a:t>
            </a:r>
          </a:p>
          <a:p>
            <a:pPr marL="285750" indent="-285750" rtl="0">
              <a:buFont typeface="Arial" panose="020B0604020202020204" pitchFamily="34" charset="0"/>
              <a:buChar char="•"/>
            </a:pPr>
            <a:r>
              <a:rPr lang="en-US">
                <a:latin typeface="+mj-lt"/>
              </a:rPr>
              <a:t>Reminders for approvers .</a:t>
            </a:r>
          </a:p>
          <a:p>
            <a:pPr marL="285750" indent="-285750">
              <a:buFont typeface="Arial,Sans-Serif" panose="020B0604020202020204" pitchFamily="34" charset="0"/>
              <a:buChar char="•"/>
            </a:pPr>
            <a:r>
              <a:rPr lang="en-US">
                <a:latin typeface="Equip Extended Medium"/>
                <a:cs typeface="Arial"/>
              </a:rPr>
              <a:t>Document type can be configured according to nation by Admin.</a:t>
            </a:r>
          </a:p>
          <a:p>
            <a:pPr marL="285750" indent="-285750">
              <a:buFont typeface="Arial,Sans-Serif" panose="020B0604020202020204" pitchFamily="34" charset="0"/>
              <a:buChar char="•"/>
            </a:pPr>
            <a:r>
              <a:rPr lang="en-US">
                <a:latin typeface="Equip Extended Medium"/>
                <a:cs typeface="Arial"/>
              </a:rPr>
              <a:t>Number of Approver levels can be  configured by Admin</a:t>
            </a:r>
          </a:p>
          <a:p>
            <a:pPr marL="285750" indent="-285750">
              <a:buFont typeface="Arial,Sans-Serif" panose="020B0604020202020204" pitchFamily="34" charset="0"/>
              <a:buChar char="•"/>
            </a:pPr>
            <a:r>
              <a:rPr lang="en-US">
                <a:latin typeface="Equip Extended Medium"/>
                <a:cs typeface="Arial"/>
              </a:rPr>
              <a:t>Dynamic level of Approvers, which could be configured by Admin.</a:t>
            </a:r>
          </a:p>
          <a:p>
            <a:pPr marL="285750" indent="-285750">
              <a:buFont typeface="Arial,Sans-Serif" panose="020B0604020202020204" pitchFamily="34" charset="0"/>
              <a:buChar char="•"/>
            </a:pPr>
            <a:r>
              <a:rPr lang="en-US">
                <a:latin typeface="Equip Extended Medium"/>
                <a:cs typeface="Arial"/>
              </a:rPr>
              <a:t>Approver level can be set based on designation where all users of that Business role will be marked to defined Approver level.</a:t>
            </a:r>
          </a:p>
          <a:p>
            <a:pPr marL="285750" indent="-285750">
              <a:buFont typeface="Arial,Sans-Serif" panose="020B0604020202020204" pitchFamily="34" charset="0"/>
              <a:buChar char="•"/>
            </a:pPr>
            <a:r>
              <a:rPr lang="en-US">
                <a:latin typeface="Equip Extended Medium"/>
                <a:cs typeface="Arial"/>
              </a:rPr>
              <a:t>Brand configuration.</a:t>
            </a:r>
            <a:endParaRPr lang="en-US">
              <a:latin typeface="Equip Extended Medium"/>
            </a:endParaRPr>
          </a:p>
          <a:p>
            <a:pPr marL="285750" indent="-285750">
              <a:buFont typeface="Arial,Sans-Serif" panose="020B0604020202020204" pitchFamily="34" charset="0"/>
              <a:buChar char="•"/>
            </a:pPr>
            <a:r>
              <a:rPr lang="en-US">
                <a:latin typeface="Equip Extended Medium"/>
                <a:cs typeface="Arial"/>
              </a:rPr>
              <a:t>Multilanguage support.</a:t>
            </a:r>
          </a:p>
          <a:p>
            <a:pPr marL="285750" indent="-285750">
              <a:buFont typeface="Arial,Sans-Serif" panose="020B0604020202020204" pitchFamily="34" charset="0"/>
              <a:buChar char="•"/>
            </a:pPr>
            <a:endParaRPr lang="en-US">
              <a:latin typeface="Equip Extended Medium"/>
              <a:cs typeface="Arial"/>
            </a:endParaRPr>
          </a:p>
          <a:p>
            <a:r>
              <a:rPr lang="en-US">
                <a:latin typeface="Equip Extended Medium"/>
                <a:cs typeface="Arial"/>
              </a:rPr>
              <a:t>Upcoming</a:t>
            </a:r>
          </a:p>
          <a:p>
            <a:pPr>
              <a:buFont typeface="Arial"/>
              <a:buChar char="•"/>
            </a:pPr>
            <a:r>
              <a:rPr lang="en-US">
                <a:latin typeface="Equip Extended Medium"/>
                <a:cs typeface="Arial"/>
              </a:rPr>
              <a:t>Validations and verifications of government IDs </a:t>
            </a:r>
            <a:r>
              <a:rPr lang="en-US">
                <a:latin typeface="Equip Extended Medium"/>
                <a:ea typeface="+mn-lt"/>
                <a:cs typeface="+mn-lt"/>
              </a:rPr>
              <a:t>PAN,GST,CIN,URN</a:t>
            </a:r>
            <a:endParaRPr lang="en-US">
              <a:latin typeface="Equip Extended Medium"/>
            </a:endParaRPr>
          </a:p>
          <a:p>
            <a:pPr marL="285750" indent="-285750">
              <a:buFont typeface="Arial"/>
              <a:buChar char="•"/>
            </a:pPr>
            <a:endParaRPr lang="en-US">
              <a:latin typeface="Equip Extended Medium"/>
              <a:cs typeface="Arial"/>
            </a:endParaRPr>
          </a:p>
        </p:txBody>
      </p:sp>
    </p:spTree>
    <p:extLst>
      <p:ext uri="{BB962C8B-B14F-4D97-AF65-F5344CB8AC3E}">
        <p14:creationId xmlns:p14="http://schemas.microsoft.com/office/powerpoint/2010/main" val="182823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73FAA10-DE7A-B35E-0908-B26D1E4152E2}"/>
              </a:ext>
            </a:extLst>
          </p:cNvPr>
          <p:cNvSpPr/>
          <p:nvPr/>
        </p:nvSpPr>
        <p:spPr>
          <a:xfrm flipH="1">
            <a:off x="-38942" y="-65383"/>
            <a:ext cx="4376998" cy="69753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defRPr/>
            </a:pPr>
            <a:endParaRPr lang="en-US">
              <a:solidFill>
                <a:srgbClr val="FFFFFF"/>
              </a:solidFill>
              <a:latin typeface="Equip Light"/>
            </a:endParaRPr>
          </a:p>
        </p:txBody>
      </p:sp>
      <p:grpSp>
        <p:nvGrpSpPr>
          <p:cNvPr id="2" name="Group 1">
            <a:extLst>
              <a:ext uri="{FF2B5EF4-FFF2-40B4-BE49-F238E27FC236}">
                <a16:creationId xmlns:a16="http://schemas.microsoft.com/office/drawing/2014/main" id="{8CE744CB-D30C-FC35-F5E6-4535B0FA788A}"/>
              </a:ext>
            </a:extLst>
          </p:cNvPr>
          <p:cNvGrpSpPr/>
          <p:nvPr/>
        </p:nvGrpSpPr>
        <p:grpSpPr>
          <a:xfrm>
            <a:off x="-39649" y="-1787"/>
            <a:ext cx="4992378" cy="7867425"/>
            <a:chOff x="0" y="1800225"/>
            <a:chExt cx="4298415" cy="5910914"/>
          </a:xfrm>
        </p:grpSpPr>
        <p:pic>
          <p:nvPicPr>
            <p:cNvPr id="4" name="Image 4" descr="preencoded.png">
              <a:extLst>
                <a:ext uri="{FF2B5EF4-FFF2-40B4-BE49-F238E27FC236}">
                  <a16:creationId xmlns:a16="http://schemas.microsoft.com/office/drawing/2014/main" id="{5E232F3C-8FA0-C7DF-CE66-B1F8EC8907F1}"/>
                </a:ext>
              </a:extLst>
            </p:cNvPr>
            <p:cNvPicPr>
              <a:picLocks noChangeAspect="1"/>
            </p:cNvPicPr>
            <p:nvPr/>
          </p:nvPicPr>
          <p:blipFill>
            <a:blip r:embed="rId3">
              <a:duotone>
                <a:prstClr val="black"/>
                <a:schemeClr val="accent1">
                  <a:tint val="45000"/>
                  <a:satMod val="400000"/>
                </a:schemeClr>
              </a:duotone>
              <a:extLst>
                <a:ext uri="{96DAC541-7B7A-43D3-8B79-37D633B846F1}">
                  <asvg:svgBlip xmlns:asvg="http://schemas.microsoft.com/office/drawing/2016/SVG/main" r:embed="rId4"/>
                </a:ext>
              </a:extLst>
            </a:blip>
            <a:srcRect/>
            <a:stretch/>
          </p:blipFill>
          <p:spPr>
            <a:xfrm>
              <a:off x="0" y="1952625"/>
              <a:ext cx="3796126" cy="4930806"/>
            </a:xfrm>
            <a:prstGeom prst="rect">
              <a:avLst/>
            </a:prstGeom>
          </p:spPr>
        </p:pic>
        <p:pic>
          <p:nvPicPr>
            <p:cNvPr id="5" name="Image 5" descr="preencoded.png">
              <a:extLst>
                <a:ext uri="{FF2B5EF4-FFF2-40B4-BE49-F238E27FC236}">
                  <a16:creationId xmlns:a16="http://schemas.microsoft.com/office/drawing/2014/main" id="{4145E6F1-1970-C623-3B9E-6EF4D554392A}"/>
                </a:ext>
              </a:extLst>
            </p:cNvPr>
            <p:cNvPicPr>
              <a:picLocks noChangeAspect="1"/>
            </p:cNvPicPr>
            <p:nvPr/>
          </p:nvPicPr>
          <p:blipFill>
            <a:blip r:embed="rId5">
              <a:duotone>
                <a:prstClr val="black"/>
                <a:schemeClr val="accent1">
                  <a:tint val="45000"/>
                  <a:satMod val="400000"/>
                </a:schemeClr>
              </a:duotone>
              <a:extLst>
                <a:ext uri="{96DAC541-7B7A-43D3-8B79-37D633B846F1}">
                  <asvg:svgBlip xmlns:asvg="http://schemas.microsoft.com/office/drawing/2016/SVG/main" r:embed="rId6"/>
                </a:ext>
              </a:extLst>
            </a:blip>
            <a:srcRect/>
            <a:stretch/>
          </p:blipFill>
          <p:spPr>
            <a:xfrm>
              <a:off x="0" y="1800225"/>
              <a:ext cx="2818294" cy="4730921"/>
            </a:xfrm>
            <a:prstGeom prst="rect">
              <a:avLst/>
            </a:prstGeom>
          </p:spPr>
        </p:pic>
        <p:pic>
          <p:nvPicPr>
            <p:cNvPr id="8" name="Image 6" descr="preencoded.png">
              <a:extLst>
                <a:ext uri="{FF2B5EF4-FFF2-40B4-BE49-F238E27FC236}">
                  <a16:creationId xmlns:a16="http://schemas.microsoft.com/office/drawing/2014/main" id="{D6EF18CF-2A38-C8F7-8A11-01AD763D0122}"/>
                </a:ext>
              </a:extLst>
            </p:cNvPr>
            <p:cNvPicPr>
              <a:picLocks noChangeAspect="1"/>
            </p:cNvPicPr>
            <p:nvPr/>
          </p:nvPicPr>
          <p:blipFill>
            <a:blip r:embed="rId7">
              <a:duotone>
                <a:prstClr val="black"/>
                <a:schemeClr val="accent1">
                  <a:tint val="45000"/>
                  <a:satMod val="400000"/>
                </a:schemeClr>
              </a:duotone>
              <a:extLst>
                <a:ext uri="{96DAC541-7B7A-43D3-8B79-37D633B846F1}">
                  <asvg:svgBlip xmlns:asvg="http://schemas.microsoft.com/office/drawing/2016/SVG/main" r:embed="rId8"/>
                </a:ext>
              </a:extLst>
            </a:blip>
            <a:srcRect/>
            <a:stretch/>
          </p:blipFill>
          <p:spPr>
            <a:xfrm>
              <a:off x="0" y="2381250"/>
              <a:ext cx="4298415" cy="5329889"/>
            </a:xfrm>
            <a:prstGeom prst="rect">
              <a:avLst/>
            </a:prstGeom>
          </p:spPr>
        </p:pic>
      </p:grpSp>
      <p:sp>
        <p:nvSpPr>
          <p:cNvPr id="7" name="Text Placeholder 1">
            <a:extLst>
              <a:ext uri="{FF2B5EF4-FFF2-40B4-BE49-F238E27FC236}">
                <a16:creationId xmlns:a16="http://schemas.microsoft.com/office/drawing/2014/main" id="{B9783164-9438-3F0A-7CB2-43CD221D250F}"/>
              </a:ext>
            </a:extLst>
          </p:cNvPr>
          <p:cNvSpPr txBox="1">
            <a:spLocks/>
          </p:cNvSpPr>
          <p:nvPr/>
        </p:nvSpPr>
        <p:spPr>
          <a:xfrm>
            <a:off x="102638" y="2547258"/>
            <a:ext cx="4049484" cy="979714"/>
          </a:xfrm>
          <a:prstGeom prst="rect">
            <a:avLst/>
          </a:prstGeom>
        </p:spPr>
        <p:txBody>
          <a:bodyPr vert="horz" lIns="91440" tIns="45720" rIns="91440" bIns="45720" rtlCol="0" anchor="t">
            <a:noAutofit/>
          </a:bodyPr>
          <a:lstStyle>
            <a:lvl1pPr marL="228611" indent="-228611" algn="l" defTabSz="914446"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 Medium" panose="02000503030000020004" pitchFamily="2" charset="77"/>
                <a:ea typeface="+mn-ea"/>
                <a:cs typeface="+mn-cs"/>
              </a:defRPr>
            </a:lvl1pPr>
            <a:lvl2pPr marL="685834" indent="-228611" algn="l" defTabSz="914446"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 panose="02000503030000020004" pitchFamily="2" charset="77"/>
                <a:ea typeface="+mn-ea"/>
                <a:cs typeface="+mn-cs"/>
              </a:defRPr>
            </a:lvl2pPr>
            <a:lvl3pPr marL="1143057" indent="-228611" algn="l" defTabSz="914446"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 panose="02000503030000020004" pitchFamily="2" charset="77"/>
                <a:ea typeface="+mn-ea"/>
                <a:cs typeface="+mn-cs"/>
              </a:defRPr>
            </a:lvl3pPr>
            <a:lvl4pPr marL="1600280" indent="-228611" algn="l" defTabSz="914446"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 Light" panose="02000503000000020004" pitchFamily="2" charset="77"/>
                <a:ea typeface="+mn-ea"/>
                <a:cs typeface="+mn-cs"/>
              </a:defRPr>
            </a:lvl4pPr>
            <a:lvl5pPr marL="2057503" indent="-228611" algn="l" defTabSz="914446"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 Light" panose="02000503000000020004" pitchFamily="2" charset="77"/>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a:solidFill>
                  <a:srgbClr val="00DAA9"/>
                </a:solidFill>
                <a:latin typeface="Equip Extended"/>
              </a:rPr>
              <a:t>Introduction</a:t>
            </a:r>
            <a:endParaRPr lang="en-US" sz="4400">
              <a:solidFill>
                <a:srgbClr val="00DAA9"/>
              </a:solidFill>
            </a:endParaRPr>
          </a:p>
        </p:txBody>
      </p:sp>
      <p:sp>
        <p:nvSpPr>
          <p:cNvPr id="3" name="TextBox 2">
            <a:extLst>
              <a:ext uri="{FF2B5EF4-FFF2-40B4-BE49-F238E27FC236}">
                <a16:creationId xmlns:a16="http://schemas.microsoft.com/office/drawing/2014/main" id="{BE006DD0-AAEB-9C4C-6B4D-4EA4A418842F}"/>
              </a:ext>
            </a:extLst>
          </p:cNvPr>
          <p:cNvSpPr txBox="1"/>
          <p:nvPr/>
        </p:nvSpPr>
        <p:spPr>
          <a:xfrm>
            <a:off x="4789714" y="1573946"/>
            <a:ext cx="7299648" cy="3970318"/>
          </a:xfrm>
          <a:prstGeom prst="rect">
            <a:avLst/>
          </a:prstGeom>
          <a:noFill/>
        </p:spPr>
        <p:txBody>
          <a:bodyPr wrap="square" rtlCol="0">
            <a:spAutoFit/>
          </a:bodyPr>
          <a:lstStyle/>
          <a:p>
            <a:pPr marL="0" indent="0">
              <a:buNone/>
            </a:pPr>
            <a:r>
              <a:rPr lang="en-US"/>
              <a:t>Vendor onboarding application is designed to streamline and manage the process of bringing new vendors into the company’s ecosystem. It helps organizations manage their vendor relationships efficiently, ensure compliance and improve overall vendor experience. This application has following key features:</a:t>
            </a:r>
          </a:p>
          <a:p>
            <a:pPr marL="285750" indent="-285750">
              <a:buFont typeface="Arial" panose="020B0604020202020204" pitchFamily="34" charset="0"/>
              <a:buChar char="•"/>
            </a:pPr>
            <a:r>
              <a:rPr lang="en-US"/>
              <a:t>Registration and Profile management</a:t>
            </a:r>
          </a:p>
          <a:p>
            <a:pPr marL="285750" indent="-285750">
              <a:buFont typeface="Arial" panose="020B0604020202020204" pitchFamily="34" charset="0"/>
              <a:buChar char="•"/>
            </a:pPr>
            <a:r>
              <a:rPr lang="en-US"/>
              <a:t>Document management</a:t>
            </a:r>
          </a:p>
          <a:p>
            <a:pPr marL="285750" indent="-285750">
              <a:buFont typeface="Arial" panose="020B0604020202020204" pitchFamily="34" charset="0"/>
              <a:buChar char="•"/>
            </a:pPr>
            <a:r>
              <a:rPr lang="en-US"/>
              <a:t>Workflow Automation</a:t>
            </a:r>
          </a:p>
          <a:p>
            <a:pPr marL="285750" indent="-285750">
              <a:buFont typeface="Arial" panose="020B0604020202020204" pitchFamily="34" charset="0"/>
              <a:buChar char="•"/>
            </a:pPr>
            <a:r>
              <a:rPr lang="en-US"/>
              <a:t>Email notification</a:t>
            </a:r>
          </a:p>
          <a:p>
            <a:pPr marL="285750" indent="-285750">
              <a:buFont typeface="Arial" panose="020B0604020202020204" pitchFamily="34" charset="0"/>
              <a:buChar char="•"/>
            </a:pPr>
            <a:r>
              <a:rPr lang="en-US"/>
              <a:t>Multilingual support</a:t>
            </a:r>
          </a:p>
          <a:p>
            <a:pPr marL="285750" indent="-285750">
              <a:buFont typeface="Arial" panose="020B0604020202020204" pitchFamily="34" charset="0"/>
              <a:buChar char="•"/>
            </a:pPr>
            <a:r>
              <a:rPr lang="en-US"/>
              <a:t>Compliance checks</a:t>
            </a:r>
          </a:p>
          <a:p>
            <a:pPr marL="285750" indent="-285750">
              <a:buFont typeface="Arial" panose="020B0604020202020204" pitchFamily="34" charset="0"/>
              <a:buChar char="•"/>
            </a:pPr>
            <a:r>
              <a:rPr lang="en-US"/>
              <a:t>Registration application tracking</a:t>
            </a:r>
          </a:p>
          <a:p>
            <a:endParaRPr lang="en-US"/>
          </a:p>
          <a:p>
            <a:pPr marL="0" indent="0">
              <a:buNone/>
            </a:pPr>
            <a:endParaRPr lang="en-US"/>
          </a:p>
        </p:txBody>
      </p:sp>
    </p:spTree>
    <p:extLst>
      <p:ext uri="{BB962C8B-B14F-4D97-AF65-F5344CB8AC3E}">
        <p14:creationId xmlns:p14="http://schemas.microsoft.com/office/powerpoint/2010/main" val="1241165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84E08FF-FC31-796B-95E4-2394A52F8F3D}"/>
              </a:ext>
            </a:extLst>
          </p:cNvPr>
          <p:cNvSpPr>
            <a:spLocks noGrp="1"/>
          </p:cNvSpPr>
          <p:nvPr>
            <p:ph type="title"/>
          </p:nvPr>
        </p:nvSpPr>
        <p:spPr>
          <a:xfrm>
            <a:off x="263237" y="683486"/>
            <a:ext cx="11665527" cy="337647"/>
          </a:xfrm>
        </p:spPr>
        <p:txBody>
          <a:bodyPr>
            <a:normAutofit/>
          </a:bodyPr>
          <a:lstStyle/>
          <a:p>
            <a:r>
              <a:rPr lang="en-US"/>
              <a:t>Our understanding of detailed functional requirements, integration systems, and key user personas</a:t>
            </a:r>
            <a:endParaRPr lang="en-IN"/>
          </a:p>
        </p:txBody>
      </p:sp>
      <p:sp>
        <p:nvSpPr>
          <p:cNvPr id="14" name="Slide Number Placeholder 13">
            <a:extLst>
              <a:ext uri="{FF2B5EF4-FFF2-40B4-BE49-F238E27FC236}">
                <a16:creationId xmlns:a16="http://schemas.microsoft.com/office/drawing/2014/main" id="{960040F8-4D0A-AE92-4EC5-318C75BACB71}"/>
              </a:ext>
            </a:extLst>
          </p:cNvPr>
          <p:cNvSpPr>
            <a:spLocks noGrp="1"/>
          </p:cNvSpPr>
          <p:nvPr>
            <p:ph type="sldNum" sz="quarter" idx="4"/>
          </p:nvPr>
        </p:nvSpPr>
        <p:spPr>
          <a:xfrm>
            <a:off x="263237" y="6356350"/>
            <a:ext cx="480291" cy="365125"/>
          </a:xfrm>
        </p:spPr>
        <p:txBody>
          <a:bodyPr/>
          <a:lstStyle/>
          <a:p>
            <a:fld id="{191D4817-5ADC-7042-99E9-9E2B71D8527D}" type="slidenum">
              <a:rPr lang="en-US" smtClean="0"/>
              <a:pPr/>
              <a:t>3</a:t>
            </a:fld>
            <a:endParaRPr lang="en-US"/>
          </a:p>
        </p:txBody>
      </p:sp>
      <p:sp>
        <p:nvSpPr>
          <p:cNvPr id="8" name="Text Placeholder 7">
            <a:extLst>
              <a:ext uri="{FF2B5EF4-FFF2-40B4-BE49-F238E27FC236}">
                <a16:creationId xmlns:a16="http://schemas.microsoft.com/office/drawing/2014/main" id="{1C5F39A8-D00E-AB88-26C5-717F9FD59C84}"/>
              </a:ext>
            </a:extLst>
          </p:cNvPr>
          <p:cNvSpPr>
            <a:spLocks noGrp="1"/>
          </p:cNvSpPr>
          <p:nvPr>
            <p:ph type="body" sz="quarter" idx="10"/>
          </p:nvPr>
        </p:nvSpPr>
        <p:spPr>
          <a:xfrm>
            <a:off x="263525" y="184291"/>
            <a:ext cx="11664950" cy="566738"/>
          </a:xfrm>
        </p:spPr>
        <p:txBody>
          <a:bodyPr/>
          <a:lstStyle/>
          <a:p>
            <a:r>
              <a:rPr lang="en-IN"/>
              <a:t>Requirement summary</a:t>
            </a:r>
          </a:p>
        </p:txBody>
      </p:sp>
      <p:sp>
        <p:nvSpPr>
          <p:cNvPr id="117" name="Rectangle 116">
            <a:extLst>
              <a:ext uri="{FF2B5EF4-FFF2-40B4-BE49-F238E27FC236}">
                <a16:creationId xmlns:a16="http://schemas.microsoft.com/office/drawing/2014/main" id="{35037907-83F8-65A5-E4D5-FF99618CE0DB}"/>
              </a:ext>
            </a:extLst>
          </p:cNvPr>
          <p:cNvSpPr/>
          <p:nvPr/>
        </p:nvSpPr>
        <p:spPr>
          <a:xfrm>
            <a:off x="1011176" y="1980032"/>
            <a:ext cx="6930307" cy="3274356"/>
          </a:xfrm>
          <a:prstGeom prst="rect">
            <a:avLst/>
          </a:prstGeom>
          <a:solidFill>
            <a:srgbClr val="FFFFFF">
              <a:lumMod val="95000"/>
              <a:alpha val="53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60320"/>
              </a:solidFill>
              <a:effectLst/>
              <a:uLnTx/>
              <a:uFillTx/>
              <a:latin typeface="Equip Light"/>
              <a:ea typeface="+mn-ea"/>
              <a:cs typeface="+mn-cs"/>
            </a:endParaRPr>
          </a:p>
        </p:txBody>
      </p:sp>
      <p:sp>
        <p:nvSpPr>
          <p:cNvPr id="118" name="Rectangle 117">
            <a:extLst>
              <a:ext uri="{FF2B5EF4-FFF2-40B4-BE49-F238E27FC236}">
                <a16:creationId xmlns:a16="http://schemas.microsoft.com/office/drawing/2014/main" id="{256A337C-8C1C-9B0E-C30B-DB2768BBC07C}"/>
              </a:ext>
            </a:extLst>
          </p:cNvPr>
          <p:cNvSpPr/>
          <p:nvPr/>
        </p:nvSpPr>
        <p:spPr>
          <a:xfrm>
            <a:off x="546218" y="1073116"/>
            <a:ext cx="10854626" cy="702642"/>
          </a:xfrm>
          <a:prstGeom prst="rect">
            <a:avLst/>
          </a:prstGeom>
          <a:solidFill>
            <a:srgbClr val="FFFFFF"/>
          </a:solidFill>
          <a:ln w="12700" cap="flat" cmpd="sng" algn="ctr">
            <a:noFill/>
            <a:prstDash val="solid"/>
            <a:miter lim="800000"/>
          </a:ln>
          <a:effectLst>
            <a:outerShdw blurRad="63500" algn="ctr" rotWithShape="0">
              <a:prstClr val="black">
                <a:alpha val="40000"/>
              </a:prstClr>
            </a:outerShdw>
          </a:effectLst>
        </p:spPr>
        <p:txBody>
          <a:bodyPr lIns="144000" tIns="36000" rIns="36000" bIns="360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060320"/>
                </a:solidFill>
                <a:effectLst/>
                <a:uLnTx/>
                <a:uFillTx/>
                <a:latin typeface="Equip Extended" panose="02000503030000020004" pitchFamily="2" charset="77"/>
                <a:ea typeface="+mn-ea"/>
                <a:cs typeface="+mn-cs"/>
              </a:rPr>
              <a:t>Key User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060320"/>
                </a:solidFill>
                <a:effectLst/>
                <a:uLnTx/>
                <a:uFillTx/>
                <a:latin typeface="Equip Extended" panose="02000503030000020004" pitchFamily="2" charset="77"/>
                <a:ea typeface="+mn-ea"/>
                <a:cs typeface="+mn-cs"/>
              </a:rPr>
              <a:t>Roles </a:t>
            </a:r>
          </a:p>
        </p:txBody>
      </p:sp>
      <p:sp>
        <p:nvSpPr>
          <p:cNvPr id="119" name="Rectangle 118">
            <a:extLst>
              <a:ext uri="{FF2B5EF4-FFF2-40B4-BE49-F238E27FC236}">
                <a16:creationId xmlns:a16="http://schemas.microsoft.com/office/drawing/2014/main" id="{D86934E2-23C9-F190-8F98-B2698A6E7FEC}"/>
              </a:ext>
            </a:extLst>
          </p:cNvPr>
          <p:cNvSpPr/>
          <p:nvPr/>
        </p:nvSpPr>
        <p:spPr>
          <a:xfrm>
            <a:off x="2247045" y="1198126"/>
            <a:ext cx="1572471" cy="458609"/>
          </a:xfrm>
          <a:prstGeom prst="rect">
            <a:avLst/>
          </a:prstGeom>
          <a:solidFill>
            <a:srgbClr val="00DAA9">
              <a:lumMod val="20000"/>
              <a:lumOff val="80000"/>
              <a:alpha val="43000"/>
            </a:srgbClr>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900"/>
              </a:spcAft>
              <a:buClrTx/>
              <a:buSzTx/>
              <a:buFontTx/>
              <a:buNone/>
              <a:tabLst/>
              <a:defRPr/>
            </a:pPr>
            <a:r>
              <a:rPr kumimoji="0" lang="en-US" sz="1100" b="0" i="0" u="none" strike="noStrike" kern="0" cap="none" spc="0" normalizeH="0" baseline="0" noProof="0">
                <a:ln>
                  <a:noFill/>
                </a:ln>
                <a:solidFill>
                  <a:srgbClr val="060320"/>
                </a:solidFill>
                <a:effectLst/>
                <a:uLnTx/>
                <a:uFillTx/>
                <a:latin typeface="Equip Light"/>
                <a:ea typeface="+mn-ea"/>
                <a:cs typeface="+mn-cs"/>
              </a:rPr>
              <a:t>Admin</a:t>
            </a:r>
          </a:p>
        </p:txBody>
      </p:sp>
      <p:sp>
        <p:nvSpPr>
          <p:cNvPr id="120" name="Rectangle 119">
            <a:extLst>
              <a:ext uri="{FF2B5EF4-FFF2-40B4-BE49-F238E27FC236}">
                <a16:creationId xmlns:a16="http://schemas.microsoft.com/office/drawing/2014/main" id="{5D3D57E4-0C69-F0BA-2D0B-0B52BBC120D4}"/>
              </a:ext>
            </a:extLst>
          </p:cNvPr>
          <p:cNvSpPr/>
          <p:nvPr/>
        </p:nvSpPr>
        <p:spPr>
          <a:xfrm>
            <a:off x="4537626" y="1198126"/>
            <a:ext cx="2152969" cy="458609"/>
          </a:xfrm>
          <a:prstGeom prst="rect">
            <a:avLst/>
          </a:prstGeom>
          <a:solidFill>
            <a:srgbClr val="00DAA9">
              <a:lumMod val="20000"/>
              <a:lumOff val="80000"/>
              <a:alpha val="43000"/>
            </a:srgbClr>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900"/>
              </a:spcAft>
              <a:buClrTx/>
              <a:buSzTx/>
              <a:buFontTx/>
              <a:buNone/>
              <a:tabLst/>
              <a:defRPr/>
            </a:pPr>
            <a:r>
              <a:rPr kumimoji="0" lang="en-US" sz="1100" b="0" i="0" u="none" strike="noStrike" kern="0" cap="none" spc="0" normalizeH="0" baseline="0" noProof="0" dirty="0">
                <a:ln>
                  <a:noFill/>
                </a:ln>
                <a:solidFill>
                  <a:srgbClr val="060320"/>
                </a:solidFill>
                <a:effectLst/>
                <a:uLnTx/>
                <a:uFillTx/>
                <a:latin typeface="Equip Light"/>
                <a:ea typeface="+mn-ea"/>
                <a:cs typeface="+mn-cs"/>
              </a:rPr>
              <a:t>Approver</a:t>
            </a:r>
          </a:p>
        </p:txBody>
      </p:sp>
      <p:sp>
        <p:nvSpPr>
          <p:cNvPr id="121" name="Rectangle 120">
            <a:extLst>
              <a:ext uri="{FF2B5EF4-FFF2-40B4-BE49-F238E27FC236}">
                <a16:creationId xmlns:a16="http://schemas.microsoft.com/office/drawing/2014/main" id="{25E7BA15-90E3-AFBD-997B-B56807078FA5}"/>
              </a:ext>
            </a:extLst>
          </p:cNvPr>
          <p:cNvSpPr/>
          <p:nvPr/>
        </p:nvSpPr>
        <p:spPr>
          <a:xfrm>
            <a:off x="9677402" y="1198126"/>
            <a:ext cx="1460426" cy="458609"/>
          </a:xfrm>
          <a:prstGeom prst="rect">
            <a:avLst/>
          </a:prstGeom>
          <a:solidFill>
            <a:srgbClr val="00DAA9">
              <a:lumMod val="20000"/>
              <a:lumOff val="80000"/>
              <a:alpha val="43000"/>
            </a:srgbClr>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900"/>
              </a:spcAft>
              <a:buClrTx/>
              <a:buSzTx/>
              <a:buFontTx/>
              <a:buNone/>
              <a:tabLst/>
              <a:defRPr/>
            </a:pPr>
            <a:r>
              <a:rPr kumimoji="0" lang="en-US" sz="1100" b="0" i="0" u="none" strike="noStrike" kern="0" cap="none" spc="0" normalizeH="0" baseline="0" noProof="0">
                <a:ln>
                  <a:noFill/>
                </a:ln>
                <a:solidFill>
                  <a:srgbClr val="060320"/>
                </a:solidFill>
                <a:effectLst/>
                <a:uLnTx/>
                <a:uFillTx/>
                <a:latin typeface="Equip Light"/>
                <a:ea typeface="+mn-ea"/>
                <a:cs typeface="+mn-cs"/>
              </a:rPr>
              <a:t>Vendors</a:t>
            </a:r>
          </a:p>
        </p:txBody>
      </p:sp>
      <p:sp>
        <p:nvSpPr>
          <p:cNvPr id="122" name="Rectangle 121">
            <a:extLst>
              <a:ext uri="{FF2B5EF4-FFF2-40B4-BE49-F238E27FC236}">
                <a16:creationId xmlns:a16="http://schemas.microsoft.com/office/drawing/2014/main" id="{0E19ACFB-FA1F-7764-66A6-17B3B3741E17}"/>
              </a:ext>
            </a:extLst>
          </p:cNvPr>
          <p:cNvSpPr/>
          <p:nvPr/>
        </p:nvSpPr>
        <p:spPr>
          <a:xfrm>
            <a:off x="546218" y="5441493"/>
            <a:ext cx="10854625" cy="702642"/>
          </a:xfrm>
          <a:prstGeom prst="rect">
            <a:avLst/>
          </a:prstGeom>
          <a:solidFill>
            <a:srgbClr val="FFFFFF"/>
          </a:solidFill>
          <a:ln w="12700" cap="flat" cmpd="sng" algn="ctr">
            <a:noFill/>
            <a:prstDash val="solid"/>
            <a:miter lim="800000"/>
          </a:ln>
          <a:effectLst>
            <a:outerShdw blurRad="63500" algn="ctr" rotWithShape="0">
              <a:prstClr val="black">
                <a:alpha val="40000"/>
              </a:prstClr>
            </a:outerShdw>
          </a:effectLst>
        </p:spPr>
        <p:txBody>
          <a:bodyPr lIns="144000" tIns="36000" rIns="36000" bIns="36000" rtlCol="0" anchor="ctr"/>
          <a:lstStyle/>
          <a:p>
            <a:pPr marL="0" marR="0" lvl="0" indent="0" defTabSz="914400" eaLnBrk="1" fontAlgn="auto" latinLnBrk="0" hangingPunct="1">
              <a:lnSpc>
                <a:spcPct val="100000"/>
              </a:lnSpc>
              <a:spcBef>
                <a:spcPts val="0"/>
              </a:spcBef>
              <a:spcAft>
                <a:spcPts val="900"/>
              </a:spcAft>
              <a:buClrTx/>
              <a:buSzTx/>
              <a:buFontTx/>
              <a:buNone/>
              <a:tabLst/>
              <a:defRPr/>
            </a:pPr>
            <a:r>
              <a:rPr kumimoji="0" lang="en-US" sz="1400" b="1" i="0" u="none" strike="noStrike" kern="0" cap="none" spc="0" normalizeH="0" baseline="0" noProof="0">
                <a:ln>
                  <a:noFill/>
                </a:ln>
                <a:solidFill>
                  <a:srgbClr val="060320"/>
                </a:solidFill>
                <a:effectLst/>
                <a:uLnTx/>
                <a:uFillTx/>
                <a:latin typeface="Equip Extended" panose="02000503030000020004" pitchFamily="2" charset="77"/>
                <a:ea typeface="+mn-ea"/>
                <a:cs typeface="+mn-cs"/>
              </a:rPr>
              <a:t>Integrations</a:t>
            </a:r>
          </a:p>
        </p:txBody>
      </p:sp>
      <p:sp>
        <p:nvSpPr>
          <p:cNvPr id="123" name="Rectangle 122">
            <a:extLst>
              <a:ext uri="{FF2B5EF4-FFF2-40B4-BE49-F238E27FC236}">
                <a16:creationId xmlns:a16="http://schemas.microsoft.com/office/drawing/2014/main" id="{26559D0E-FE8B-D93B-04AE-211F52CC3454}"/>
              </a:ext>
            </a:extLst>
          </p:cNvPr>
          <p:cNvSpPr/>
          <p:nvPr/>
        </p:nvSpPr>
        <p:spPr>
          <a:xfrm>
            <a:off x="2247045" y="5527908"/>
            <a:ext cx="1824212" cy="554917"/>
          </a:xfrm>
          <a:prstGeom prst="rect">
            <a:avLst/>
          </a:prstGeom>
          <a:solidFill>
            <a:srgbClr val="00DAA9">
              <a:lumMod val="20000"/>
              <a:lumOff val="80000"/>
              <a:alpha val="43000"/>
            </a:srgbClr>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900"/>
              </a:spcAft>
              <a:buClrTx/>
              <a:buSzTx/>
              <a:buFontTx/>
              <a:buNone/>
              <a:tabLst/>
              <a:defRPr/>
            </a:pPr>
            <a:r>
              <a:rPr kumimoji="0" lang="en-US" sz="1100" b="0" i="0" u="none" strike="noStrike" kern="0" cap="none" spc="0" normalizeH="0" baseline="0" noProof="0">
                <a:ln>
                  <a:noFill/>
                </a:ln>
                <a:solidFill>
                  <a:srgbClr val="060320"/>
                </a:solidFill>
                <a:effectLst/>
                <a:uLnTx/>
                <a:uFillTx/>
                <a:latin typeface="Equip Light"/>
                <a:ea typeface="+mn-ea"/>
                <a:cs typeface="+mn-cs"/>
              </a:rPr>
              <a:t>Siemens Corporate Directory (SCD)</a:t>
            </a:r>
          </a:p>
        </p:txBody>
      </p:sp>
      <p:sp>
        <p:nvSpPr>
          <p:cNvPr id="124" name="Rectangle 123">
            <a:extLst>
              <a:ext uri="{FF2B5EF4-FFF2-40B4-BE49-F238E27FC236}">
                <a16:creationId xmlns:a16="http://schemas.microsoft.com/office/drawing/2014/main" id="{B8D1A271-2510-A35B-77E6-8AE5BF64D305}"/>
              </a:ext>
            </a:extLst>
          </p:cNvPr>
          <p:cNvSpPr/>
          <p:nvPr/>
        </p:nvSpPr>
        <p:spPr>
          <a:xfrm>
            <a:off x="7967567" y="5527907"/>
            <a:ext cx="1290559" cy="554917"/>
          </a:xfrm>
          <a:prstGeom prst="rect">
            <a:avLst/>
          </a:prstGeom>
          <a:solidFill>
            <a:srgbClr val="FBD871">
              <a:lumMod val="20000"/>
              <a:lumOff val="80000"/>
              <a:alpha val="43000"/>
            </a:srgbClr>
          </a:solidFill>
          <a:ln w="12700" cap="flat" cmpd="sng" algn="ctr">
            <a:noFill/>
            <a:prstDash val="solid"/>
            <a:miter lim="800000"/>
          </a:ln>
          <a:effectLst/>
        </p:spPr>
        <p:txBody>
          <a:bodyPr rtlCol="0" anchor="ctr"/>
          <a:lstStyle/>
          <a:p>
            <a:pPr algn="ctr"/>
            <a:r>
              <a:rPr lang="en-US" sz="1100" kern="0">
                <a:solidFill>
                  <a:srgbClr val="060320"/>
                </a:solidFill>
                <a:latin typeface="Equip Light"/>
              </a:rPr>
              <a:t>One SRM</a:t>
            </a:r>
          </a:p>
        </p:txBody>
      </p:sp>
      <p:sp>
        <p:nvSpPr>
          <p:cNvPr id="125" name="Rectangle 124">
            <a:extLst>
              <a:ext uri="{FF2B5EF4-FFF2-40B4-BE49-F238E27FC236}">
                <a16:creationId xmlns:a16="http://schemas.microsoft.com/office/drawing/2014/main" id="{2CAAE67A-35C8-ADDD-89C4-E3518A0740BE}"/>
              </a:ext>
            </a:extLst>
          </p:cNvPr>
          <p:cNvSpPr/>
          <p:nvPr/>
        </p:nvSpPr>
        <p:spPr>
          <a:xfrm>
            <a:off x="6312398" y="5527907"/>
            <a:ext cx="1069199" cy="554917"/>
          </a:xfrm>
          <a:prstGeom prst="rect">
            <a:avLst/>
          </a:prstGeom>
          <a:solidFill>
            <a:srgbClr val="00DAA9">
              <a:lumMod val="20000"/>
              <a:lumOff val="80000"/>
              <a:alpha val="43000"/>
            </a:srgbClr>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900"/>
              </a:spcAft>
              <a:buClrTx/>
              <a:buSzTx/>
              <a:buFontTx/>
              <a:buNone/>
              <a:tabLst/>
              <a:defRPr/>
            </a:pPr>
            <a:r>
              <a:rPr kumimoji="0" lang="en-US" sz="1100" b="0" i="0" u="none" strike="noStrike" kern="0" cap="none" spc="0" normalizeH="0" baseline="0" noProof="0">
                <a:ln>
                  <a:noFill/>
                </a:ln>
                <a:solidFill>
                  <a:srgbClr val="060320"/>
                </a:solidFill>
                <a:effectLst/>
                <a:uLnTx/>
                <a:uFillTx/>
                <a:latin typeface="Equip Light"/>
                <a:ea typeface="+mn-ea"/>
                <a:cs typeface="+mn-cs"/>
              </a:rPr>
              <a:t>Email Integration</a:t>
            </a:r>
          </a:p>
        </p:txBody>
      </p:sp>
      <p:sp>
        <p:nvSpPr>
          <p:cNvPr id="126" name="Rectangle 125">
            <a:extLst>
              <a:ext uri="{FF2B5EF4-FFF2-40B4-BE49-F238E27FC236}">
                <a16:creationId xmlns:a16="http://schemas.microsoft.com/office/drawing/2014/main" id="{E3500EE3-D57D-4CFF-1A3B-A4141B0DAF4E}"/>
              </a:ext>
            </a:extLst>
          </p:cNvPr>
          <p:cNvSpPr/>
          <p:nvPr/>
        </p:nvSpPr>
        <p:spPr>
          <a:xfrm>
            <a:off x="9844097" y="5527908"/>
            <a:ext cx="1293731" cy="554917"/>
          </a:xfrm>
          <a:prstGeom prst="rect">
            <a:avLst/>
          </a:prstGeom>
          <a:solidFill>
            <a:srgbClr val="FBD871">
              <a:lumMod val="20000"/>
              <a:lumOff val="80000"/>
              <a:alpha val="43000"/>
            </a:srgbClr>
          </a:solidFill>
          <a:ln w="12700" cap="flat" cmpd="sng" algn="ctr">
            <a:noFill/>
            <a:prstDash val="solid"/>
            <a:miter lim="800000"/>
          </a:ln>
          <a:effectLst/>
        </p:spPr>
        <p:txBody>
          <a:bodyPr rtlCol="0" anchor="ctr"/>
          <a:lstStyle/>
          <a:p>
            <a:pPr algn="ctr"/>
            <a:r>
              <a:rPr lang="en-US" sz="1100" kern="0">
                <a:solidFill>
                  <a:srgbClr val="060320"/>
                </a:solidFill>
                <a:latin typeface="Equip Light"/>
              </a:rPr>
              <a:t>SAP</a:t>
            </a:r>
          </a:p>
        </p:txBody>
      </p:sp>
      <p:sp>
        <p:nvSpPr>
          <p:cNvPr id="127" name="Rectangle 126">
            <a:extLst>
              <a:ext uri="{FF2B5EF4-FFF2-40B4-BE49-F238E27FC236}">
                <a16:creationId xmlns:a16="http://schemas.microsoft.com/office/drawing/2014/main" id="{C14B46EB-0FA9-6AE4-21BA-2B09410E493B}"/>
              </a:ext>
            </a:extLst>
          </p:cNvPr>
          <p:cNvSpPr/>
          <p:nvPr/>
        </p:nvSpPr>
        <p:spPr>
          <a:xfrm>
            <a:off x="551189" y="1824102"/>
            <a:ext cx="10849654" cy="3575044"/>
          </a:xfrm>
          <a:prstGeom prst="rect">
            <a:avLst/>
          </a:prstGeom>
          <a:solidFill>
            <a:srgbClr val="FFFFFF"/>
          </a:solidFill>
          <a:ln w="12700" cap="flat" cmpd="sng" algn="ctr">
            <a:noFill/>
            <a:prstDash val="solid"/>
            <a:miter lim="800000"/>
          </a:ln>
          <a:effectLst>
            <a:outerShdw blurRad="63500" algn="ctr" rotWithShape="0">
              <a:prstClr val="black">
                <a:alpha val="40000"/>
              </a:prstClr>
            </a:outerShdw>
          </a:effectLst>
        </p:spPr>
        <p:txBody>
          <a:bodyPr vert="vert270" lIns="144000" tIns="36000" rIns="36000" bIns="36000" rtlCol="0" anchor="t"/>
          <a:lstStyle/>
          <a:p>
            <a:pPr marL="0" marR="0" lvl="0" indent="0" algn="ctr" defTabSz="914400" eaLnBrk="1" fontAlgn="auto" latinLnBrk="0" hangingPunct="1">
              <a:lnSpc>
                <a:spcPct val="100000"/>
              </a:lnSpc>
              <a:spcBef>
                <a:spcPts val="0"/>
              </a:spcBef>
              <a:spcAft>
                <a:spcPts val="900"/>
              </a:spcAft>
              <a:buClrTx/>
              <a:buSzTx/>
              <a:buFontTx/>
              <a:buNone/>
              <a:tabLst/>
              <a:defRPr/>
            </a:pPr>
            <a:endParaRPr kumimoji="0" lang="en-US" sz="1400" b="1" i="0" u="none" strike="noStrike" kern="0" cap="none" spc="0" normalizeH="0" baseline="0" noProof="0">
              <a:ln>
                <a:noFill/>
              </a:ln>
              <a:solidFill>
                <a:srgbClr val="060320"/>
              </a:solidFill>
              <a:effectLst/>
              <a:uLnTx/>
              <a:uFillTx/>
              <a:latin typeface="Equip Extended" panose="02000503030000020004" pitchFamily="2" charset="77"/>
              <a:ea typeface="+mn-ea"/>
              <a:cs typeface="+mn-cs"/>
            </a:endParaRPr>
          </a:p>
        </p:txBody>
      </p:sp>
      <p:sp>
        <p:nvSpPr>
          <p:cNvPr id="128" name="Rectangle 127">
            <a:extLst>
              <a:ext uri="{FF2B5EF4-FFF2-40B4-BE49-F238E27FC236}">
                <a16:creationId xmlns:a16="http://schemas.microsoft.com/office/drawing/2014/main" id="{8D251865-5E21-30DC-47A1-951327DAB24C}"/>
              </a:ext>
            </a:extLst>
          </p:cNvPr>
          <p:cNvSpPr/>
          <p:nvPr/>
        </p:nvSpPr>
        <p:spPr>
          <a:xfrm>
            <a:off x="7381597" y="1198126"/>
            <a:ext cx="1556428" cy="458609"/>
          </a:xfrm>
          <a:prstGeom prst="rect">
            <a:avLst/>
          </a:prstGeom>
          <a:solidFill>
            <a:srgbClr val="00DAA9">
              <a:lumMod val="20000"/>
              <a:lumOff val="80000"/>
              <a:alpha val="43000"/>
            </a:srgbClr>
          </a:solidFill>
          <a:ln w="12700" cap="flat" cmpd="sng" algn="ctr">
            <a:noFill/>
            <a:prstDash val="solid"/>
            <a:miter lim="800000"/>
          </a:ln>
          <a:effectLst/>
        </p:spPr>
        <p:txBody>
          <a:bodyPr lIns="36000" tIns="36000" rIns="36000" bIns="36000" rtlCol="0" anchor="ctr"/>
          <a:lstStyle/>
          <a:p>
            <a:pPr marL="0" marR="0" lvl="1" indent="0" algn="ctr" defTabSz="914400" eaLnBrk="1" fontAlgn="auto" latinLnBrk="0" hangingPunct="1">
              <a:lnSpc>
                <a:spcPct val="100000"/>
              </a:lnSpc>
              <a:spcBef>
                <a:spcPts val="0"/>
              </a:spcBef>
              <a:spcAft>
                <a:spcPts val="900"/>
              </a:spcAft>
              <a:buClrTx/>
              <a:buSzTx/>
              <a:buFontTx/>
              <a:buNone/>
              <a:tabLst/>
              <a:defRPr/>
            </a:pPr>
            <a:endParaRPr kumimoji="0" lang="en-US" sz="1100" b="0" i="0" u="none" strike="noStrike" kern="0" cap="none" spc="0" normalizeH="0" baseline="0" noProof="0" dirty="0">
              <a:ln>
                <a:noFill/>
              </a:ln>
              <a:solidFill>
                <a:srgbClr val="060320"/>
              </a:solidFill>
              <a:effectLst/>
              <a:uLnTx/>
              <a:uFillTx/>
              <a:latin typeface="Equip Light"/>
              <a:ea typeface="+mn-ea"/>
              <a:cs typeface="+mn-cs"/>
            </a:endParaRPr>
          </a:p>
        </p:txBody>
      </p:sp>
      <p:sp>
        <p:nvSpPr>
          <p:cNvPr id="130" name="Rectangle 129">
            <a:extLst>
              <a:ext uri="{FF2B5EF4-FFF2-40B4-BE49-F238E27FC236}">
                <a16:creationId xmlns:a16="http://schemas.microsoft.com/office/drawing/2014/main" id="{6DA85E2E-82B9-16B0-EECA-B90A11BB9721}"/>
              </a:ext>
            </a:extLst>
          </p:cNvPr>
          <p:cNvSpPr/>
          <p:nvPr/>
        </p:nvSpPr>
        <p:spPr>
          <a:xfrm>
            <a:off x="2192973" y="1130771"/>
            <a:ext cx="7280510" cy="579556"/>
          </a:xfrm>
          <a:prstGeom prst="rect">
            <a:avLst/>
          </a:prstGeom>
          <a:noFill/>
          <a:ln w="19050" cap="flat" cmpd="sng" algn="ctr">
            <a:solidFill>
              <a:srgbClr val="09294D">
                <a:lumMod val="50000"/>
                <a:lumOff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60320"/>
              </a:solidFill>
              <a:effectLst/>
              <a:uLnTx/>
              <a:uFillTx/>
              <a:latin typeface="Equip Light"/>
              <a:ea typeface="+mn-ea"/>
              <a:cs typeface="+mn-cs"/>
            </a:endParaRPr>
          </a:p>
        </p:txBody>
      </p:sp>
      <p:sp>
        <p:nvSpPr>
          <p:cNvPr id="131" name="Rectangle 130">
            <a:extLst>
              <a:ext uri="{FF2B5EF4-FFF2-40B4-BE49-F238E27FC236}">
                <a16:creationId xmlns:a16="http://schemas.microsoft.com/office/drawing/2014/main" id="{27E39FC7-64D2-5494-2D27-77ED24911200}"/>
              </a:ext>
            </a:extLst>
          </p:cNvPr>
          <p:cNvSpPr/>
          <p:nvPr/>
        </p:nvSpPr>
        <p:spPr>
          <a:xfrm>
            <a:off x="9543684" y="1130771"/>
            <a:ext cx="1721643" cy="579556"/>
          </a:xfrm>
          <a:prstGeom prst="rect">
            <a:avLst/>
          </a:prstGeom>
          <a:noFill/>
          <a:ln w="19050" cap="flat" cmpd="sng" algn="ctr">
            <a:solidFill>
              <a:srgbClr val="FBD871">
                <a:lumMod val="7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60320"/>
              </a:solidFill>
              <a:effectLst/>
              <a:uLnTx/>
              <a:uFillTx/>
              <a:latin typeface="Equip Light"/>
              <a:ea typeface="+mn-ea"/>
              <a:cs typeface="+mn-cs"/>
            </a:endParaRPr>
          </a:p>
        </p:txBody>
      </p:sp>
      <p:sp>
        <p:nvSpPr>
          <p:cNvPr id="133" name="Rectangle 132">
            <a:extLst>
              <a:ext uri="{FF2B5EF4-FFF2-40B4-BE49-F238E27FC236}">
                <a16:creationId xmlns:a16="http://schemas.microsoft.com/office/drawing/2014/main" id="{C082E9D6-6564-ADA8-5616-6AD0152FA2ED}"/>
              </a:ext>
            </a:extLst>
          </p:cNvPr>
          <p:cNvSpPr/>
          <p:nvPr/>
        </p:nvSpPr>
        <p:spPr>
          <a:xfrm>
            <a:off x="4657228" y="5527908"/>
            <a:ext cx="1069199" cy="554917"/>
          </a:xfrm>
          <a:prstGeom prst="rect">
            <a:avLst/>
          </a:prstGeom>
          <a:solidFill>
            <a:srgbClr val="00DAA9">
              <a:lumMod val="20000"/>
              <a:lumOff val="80000"/>
              <a:alpha val="43000"/>
            </a:srgbClr>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900"/>
              </a:spcAft>
              <a:buClrTx/>
              <a:buSzTx/>
              <a:buFontTx/>
              <a:buNone/>
              <a:tabLst/>
              <a:defRPr/>
            </a:pPr>
            <a:r>
              <a:rPr kumimoji="0" lang="en-US" sz="1100" b="0" i="0" u="none" strike="noStrike" kern="0" cap="none" spc="0" normalizeH="0" baseline="0" noProof="0">
                <a:ln>
                  <a:noFill/>
                </a:ln>
                <a:solidFill>
                  <a:srgbClr val="060320"/>
                </a:solidFill>
                <a:effectLst/>
                <a:uLnTx/>
                <a:uFillTx/>
                <a:latin typeface="Equip Light"/>
                <a:ea typeface="+mn-ea"/>
                <a:cs typeface="+mn-cs"/>
              </a:rPr>
              <a:t>Azure AD</a:t>
            </a:r>
          </a:p>
        </p:txBody>
      </p:sp>
      <p:sp>
        <p:nvSpPr>
          <p:cNvPr id="134" name="Rectangle 133">
            <a:extLst>
              <a:ext uri="{FF2B5EF4-FFF2-40B4-BE49-F238E27FC236}">
                <a16:creationId xmlns:a16="http://schemas.microsoft.com/office/drawing/2014/main" id="{91CA074D-E086-ACE5-B48A-F1F9B7D50CA7}"/>
              </a:ext>
            </a:extLst>
          </p:cNvPr>
          <p:cNvSpPr/>
          <p:nvPr/>
        </p:nvSpPr>
        <p:spPr>
          <a:xfrm>
            <a:off x="546218" y="1827741"/>
            <a:ext cx="8247204" cy="3554930"/>
          </a:xfrm>
          <a:prstGeom prst="rect">
            <a:avLst/>
          </a:prstGeom>
          <a:solidFill>
            <a:srgbClr val="FFFFFF">
              <a:lumMod val="95000"/>
              <a:alpha val="68028"/>
            </a:srgbClr>
          </a:solidFill>
          <a:ln w="12700" cap="flat" cmpd="sng" algn="ctr">
            <a:noFill/>
            <a:prstDash val="solid"/>
            <a:miter lim="800000"/>
          </a:ln>
          <a:effectLst/>
        </p:spPr>
        <p:txBody>
          <a:bodyPr rtlCol="0" anchor="ctr"/>
          <a:lstStyle/>
          <a:p>
            <a:pPr marL="0" marR="0" lvl="0" indent="0" algn="ctr" defTabSz="914376"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srgbClr val="060320"/>
              </a:solidFill>
              <a:effectLst/>
              <a:uLnTx/>
              <a:uFillTx/>
              <a:latin typeface="Equip Light"/>
            </a:endParaRPr>
          </a:p>
        </p:txBody>
      </p:sp>
      <p:sp>
        <p:nvSpPr>
          <p:cNvPr id="135" name="TextBox 134">
            <a:extLst>
              <a:ext uri="{FF2B5EF4-FFF2-40B4-BE49-F238E27FC236}">
                <a16:creationId xmlns:a16="http://schemas.microsoft.com/office/drawing/2014/main" id="{2A97540A-CBF0-AAF1-A448-2251B19E6506}"/>
              </a:ext>
            </a:extLst>
          </p:cNvPr>
          <p:cNvSpPr txBox="1"/>
          <p:nvPr/>
        </p:nvSpPr>
        <p:spPr>
          <a:xfrm rot="16200000">
            <a:off x="-433826" y="3441261"/>
            <a:ext cx="2356567" cy="307777"/>
          </a:xfrm>
          <a:prstGeom prst="rect">
            <a:avLst/>
          </a:prstGeom>
          <a:noFill/>
        </p:spPr>
        <p:txBody>
          <a:bodyPr wrap="square">
            <a:spAutoFit/>
          </a:bodyPr>
          <a:lstStyle/>
          <a:p>
            <a:pPr algn="ctr">
              <a:spcAft>
                <a:spcPts val="900"/>
              </a:spcAft>
            </a:pPr>
            <a:r>
              <a:rPr lang="en-US" sz="1400" b="1">
                <a:solidFill>
                  <a:srgbClr val="060320"/>
                </a:solidFill>
                <a:latin typeface="Equip Light"/>
              </a:rPr>
              <a:t>KEY FUNCTIONALITIES</a:t>
            </a:r>
          </a:p>
        </p:txBody>
      </p:sp>
      <p:sp>
        <p:nvSpPr>
          <p:cNvPr id="136" name="Rectangle 135">
            <a:extLst>
              <a:ext uri="{FF2B5EF4-FFF2-40B4-BE49-F238E27FC236}">
                <a16:creationId xmlns:a16="http://schemas.microsoft.com/office/drawing/2014/main" id="{B8A9A4F5-801B-F23C-DFF2-6103094CB3B9}"/>
              </a:ext>
            </a:extLst>
          </p:cNvPr>
          <p:cNvSpPr/>
          <p:nvPr/>
        </p:nvSpPr>
        <p:spPr>
          <a:xfrm>
            <a:off x="8867878" y="1825794"/>
            <a:ext cx="2492827" cy="3554930"/>
          </a:xfrm>
          <a:prstGeom prst="rect">
            <a:avLst/>
          </a:prstGeom>
          <a:solidFill>
            <a:srgbClr val="FFFFFF">
              <a:lumMod val="95000"/>
              <a:alpha val="68028"/>
            </a:srgbClr>
          </a:solidFill>
          <a:ln w="12700" cap="flat" cmpd="sng" algn="ctr">
            <a:noFill/>
            <a:prstDash val="solid"/>
            <a:miter lim="800000"/>
          </a:ln>
          <a:effectLst/>
        </p:spPr>
        <p:txBody>
          <a:bodyPr rtlCol="0" anchor="ctr"/>
          <a:lstStyle/>
          <a:p>
            <a:pPr marL="0" marR="0" lvl="0" indent="0" algn="ctr" defTabSz="914376"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srgbClr val="060320"/>
              </a:solidFill>
              <a:effectLst/>
              <a:uLnTx/>
              <a:uFillTx/>
              <a:latin typeface="Equip Light"/>
            </a:endParaRPr>
          </a:p>
        </p:txBody>
      </p:sp>
      <p:graphicFrame>
        <p:nvGraphicFramePr>
          <p:cNvPr id="138" name="Table 137">
            <a:extLst>
              <a:ext uri="{FF2B5EF4-FFF2-40B4-BE49-F238E27FC236}">
                <a16:creationId xmlns:a16="http://schemas.microsoft.com/office/drawing/2014/main" id="{374E52D4-2A98-5692-5078-4595FF5F1E32}"/>
              </a:ext>
            </a:extLst>
          </p:cNvPr>
          <p:cNvGraphicFramePr>
            <a:graphicFrameLocks noGrp="1"/>
          </p:cNvGraphicFramePr>
          <p:nvPr>
            <p:extLst>
              <p:ext uri="{D42A27DB-BD31-4B8C-83A1-F6EECF244321}">
                <p14:modId xmlns:p14="http://schemas.microsoft.com/office/powerpoint/2010/main" val="2990866680"/>
              </p:ext>
            </p:extLst>
          </p:nvPr>
        </p:nvGraphicFramePr>
        <p:xfrm>
          <a:off x="939986" y="1872554"/>
          <a:ext cx="2615686" cy="1929203"/>
        </p:xfrm>
        <a:graphic>
          <a:graphicData uri="http://schemas.openxmlformats.org/drawingml/2006/table">
            <a:tbl>
              <a:tblPr/>
              <a:tblGrid>
                <a:gridCol w="779957">
                  <a:extLst>
                    <a:ext uri="{9D8B030D-6E8A-4147-A177-3AD203B41FA5}">
                      <a16:colId xmlns:a16="http://schemas.microsoft.com/office/drawing/2014/main" val="531526685"/>
                    </a:ext>
                  </a:extLst>
                </a:gridCol>
                <a:gridCol w="1835729">
                  <a:extLst>
                    <a:ext uri="{9D8B030D-6E8A-4147-A177-3AD203B41FA5}">
                      <a16:colId xmlns:a16="http://schemas.microsoft.com/office/drawing/2014/main" val="4238408441"/>
                    </a:ext>
                  </a:extLst>
                </a:gridCol>
              </a:tblGrid>
              <a:tr h="1929203">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defTabSz="401638">
                        <a:spcAft>
                          <a:spcPts val="300"/>
                        </a:spcAft>
                        <a:defRPr/>
                      </a:pPr>
                      <a:r>
                        <a:rPr lang="en-US" sz="900" b="1" kern="0" dirty="0"/>
                        <a:t>Vendor registration initiation</a:t>
                      </a:r>
                      <a:endParaRPr kumimoji="0" lang="en-US" sz="900" b="1" u="none" strike="noStrike" kern="0" cap="none" spc="0" normalizeH="0" baseline="0" noProof="0" dirty="0">
                        <a:ln>
                          <a:noFill/>
                        </a:ln>
                        <a:effectLst/>
                        <a:uLnTx/>
                        <a:uFillTx/>
                      </a:endParaRPr>
                    </a:p>
                  </a:txBody>
                  <a:tcPr marL="6985"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171450" indent="-171450" algn="l" fontAlgn="b">
                        <a:buFont typeface="Arial" panose="020B0604020202020204" pitchFamily="34" charset="0"/>
                        <a:buChar char="•"/>
                      </a:pPr>
                      <a:r>
                        <a:rPr lang="en-US" sz="900" u="none" strike="noStrike" dirty="0">
                          <a:solidFill>
                            <a:schemeClr val="tx1"/>
                          </a:solidFill>
                          <a:effectLst/>
                        </a:rPr>
                        <a:t>Authorized user to initiate the vendor registration</a:t>
                      </a:r>
                    </a:p>
                    <a:p>
                      <a:pPr marL="171450" indent="-171450" algn="l" fontAlgn="b">
                        <a:buFont typeface="Arial" panose="020B0604020202020204" pitchFamily="34" charset="0"/>
                        <a:buChar char="•"/>
                      </a:pPr>
                      <a:r>
                        <a:rPr lang="en-US" sz="900" u="none" strike="noStrike" dirty="0">
                          <a:solidFill>
                            <a:schemeClr val="tx1"/>
                          </a:solidFill>
                          <a:effectLst/>
                        </a:rPr>
                        <a:t>Capture basic info of vendor like email id, contact info</a:t>
                      </a:r>
                    </a:p>
                    <a:p>
                      <a:pPr marL="171450" indent="-171450" algn="l" fontAlgn="b">
                        <a:buFont typeface="Arial" panose="020B0604020202020204" pitchFamily="34" charset="0"/>
                        <a:buChar char="•"/>
                      </a:pPr>
                      <a:r>
                        <a:rPr lang="en-US" sz="900" u="none" strike="noStrike" dirty="0">
                          <a:solidFill>
                            <a:schemeClr val="tx1"/>
                          </a:solidFill>
                          <a:effectLst/>
                        </a:rPr>
                        <a:t>Duplicate check while initiating the vendor registration</a:t>
                      </a:r>
                    </a:p>
                    <a:p>
                      <a:pPr marL="171450" indent="-171450" algn="l" fontAlgn="b">
                        <a:buFont typeface="Arial" panose="020B0604020202020204" pitchFamily="34" charset="0"/>
                        <a:buChar char="•"/>
                      </a:pPr>
                      <a:r>
                        <a:rPr lang="en-US" sz="900" u="none" strike="noStrike" dirty="0">
                          <a:solidFill>
                            <a:schemeClr val="tx1"/>
                          </a:solidFill>
                          <a:effectLst/>
                        </a:rPr>
                        <a:t>Set the end date for registration at the time of initiation</a:t>
                      </a:r>
                    </a:p>
                    <a:p>
                      <a:pPr marL="171450" indent="-171450" algn="l" fontAlgn="b">
                        <a:buFont typeface="Arial" panose="020B0604020202020204" pitchFamily="34" charset="0"/>
                        <a:buChar char="•"/>
                      </a:pPr>
                      <a:r>
                        <a:rPr lang="en-US" sz="900" u="none" strike="noStrike" dirty="0">
                          <a:solidFill>
                            <a:schemeClr val="tx1"/>
                          </a:solidFill>
                          <a:effectLst/>
                        </a:rPr>
                        <a:t>Temporary account creation for vendor </a:t>
                      </a:r>
                    </a:p>
                    <a:p>
                      <a:pPr marL="171450" indent="-171450" algn="l" fontAlgn="b">
                        <a:buFont typeface="Arial" panose="020B0604020202020204" pitchFamily="34" charset="0"/>
                        <a:buChar char="•"/>
                      </a:pPr>
                      <a:r>
                        <a:rPr lang="en-US" sz="900" u="none" strike="noStrike" dirty="0">
                          <a:solidFill>
                            <a:schemeClr val="tx1"/>
                          </a:solidFill>
                          <a:effectLst/>
                        </a:rPr>
                        <a:t>Email notification to vendor </a:t>
                      </a:r>
                    </a:p>
                  </a:txBody>
                  <a:tcPr marL="79200"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extLst>
                  <a:ext uri="{0D108BD9-81ED-4DB2-BD59-A6C34878D82A}">
                    <a16:rowId xmlns:a16="http://schemas.microsoft.com/office/drawing/2014/main" val="3835066062"/>
                  </a:ext>
                </a:extLst>
              </a:tr>
            </a:tbl>
          </a:graphicData>
        </a:graphic>
      </p:graphicFrame>
      <p:graphicFrame>
        <p:nvGraphicFramePr>
          <p:cNvPr id="141" name="Table 140">
            <a:extLst>
              <a:ext uri="{FF2B5EF4-FFF2-40B4-BE49-F238E27FC236}">
                <a16:creationId xmlns:a16="http://schemas.microsoft.com/office/drawing/2014/main" id="{4FFB305F-6BCE-0E27-587E-DB286BAF1D39}"/>
              </a:ext>
            </a:extLst>
          </p:cNvPr>
          <p:cNvGraphicFramePr>
            <a:graphicFrameLocks noGrp="1"/>
          </p:cNvGraphicFramePr>
          <p:nvPr>
            <p:extLst>
              <p:ext uri="{D42A27DB-BD31-4B8C-83A1-F6EECF244321}">
                <p14:modId xmlns:p14="http://schemas.microsoft.com/office/powerpoint/2010/main" val="154724812"/>
              </p:ext>
            </p:extLst>
          </p:nvPr>
        </p:nvGraphicFramePr>
        <p:xfrm>
          <a:off x="3577444" y="3330821"/>
          <a:ext cx="2515201" cy="936824"/>
        </p:xfrm>
        <a:graphic>
          <a:graphicData uri="http://schemas.openxmlformats.org/drawingml/2006/table">
            <a:tbl>
              <a:tblPr/>
              <a:tblGrid>
                <a:gridCol w="941584">
                  <a:extLst>
                    <a:ext uri="{9D8B030D-6E8A-4147-A177-3AD203B41FA5}">
                      <a16:colId xmlns:a16="http://schemas.microsoft.com/office/drawing/2014/main" val="531526685"/>
                    </a:ext>
                  </a:extLst>
                </a:gridCol>
                <a:gridCol w="1573617">
                  <a:extLst>
                    <a:ext uri="{9D8B030D-6E8A-4147-A177-3AD203B41FA5}">
                      <a16:colId xmlns:a16="http://schemas.microsoft.com/office/drawing/2014/main" val="4238408441"/>
                    </a:ext>
                  </a:extLst>
                </a:gridCol>
              </a:tblGrid>
              <a:tr h="936824">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72000" algn="l" fontAlgn="b"/>
                      <a:r>
                        <a:rPr lang="en-IN" sz="900" b="1" u="none" strike="noStrike" dirty="0">
                          <a:solidFill>
                            <a:schemeClr val="tx1"/>
                          </a:solidFill>
                          <a:effectLst/>
                        </a:rPr>
                        <a:t>Email Notifications</a:t>
                      </a:r>
                    </a:p>
                  </a:txBody>
                  <a:tcPr marL="6985"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0" indent="0" algn="l" fontAlgn="b">
                        <a:buFont typeface="Arial" panose="020B0604020202020204" pitchFamily="34" charset="0"/>
                        <a:buNone/>
                      </a:pPr>
                      <a:r>
                        <a:rPr lang="en-US" sz="900" u="none" strike="noStrike" dirty="0">
                          <a:solidFill>
                            <a:schemeClr val="tx1"/>
                          </a:solidFill>
                          <a:effectLst/>
                        </a:rPr>
                        <a:t>Email notifications on below triggers  (but not limited to)</a:t>
                      </a:r>
                    </a:p>
                    <a:p>
                      <a:pPr marL="171450" indent="-171450" algn="l" fontAlgn="b">
                        <a:buFont typeface="Arial" panose="020B0604020202020204" pitchFamily="34" charset="0"/>
                        <a:buChar char="•"/>
                      </a:pPr>
                      <a:r>
                        <a:rPr lang="en-US" sz="900" u="none" strike="noStrike" dirty="0">
                          <a:solidFill>
                            <a:schemeClr val="tx1"/>
                          </a:solidFill>
                          <a:effectLst/>
                        </a:rPr>
                        <a:t>to vendor on registration initiation</a:t>
                      </a:r>
                    </a:p>
                    <a:p>
                      <a:pPr marL="171450" indent="-171450" algn="l" fontAlgn="b">
                        <a:buFont typeface="Arial" panose="020B0604020202020204" pitchFamily="34" charset="0"/>
                        <a:buChar char="•"/>
                      </a:pPr>
                      <a:r>
                        <a:rPr lang="en-US" sz="900" u="none" strike="noStrike" dirty="0">
                          <a:solidFill>
                            <a:schemeClr val="tx1"/>
                          </a:solidFill>
                          <a:effectLst/>
                        </a:rPr>
                        <a:t>to approvers on registration submission</a:t>
                      </a:r>
                    </a:p>
                  </a:txBody>
                  <a:tcPr marL="79200"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extLst>
                  <a:ext uri="{0D108BD9-81ED-4DB2-BD59-A6C34878D82A}">
                    <a16:rowId xmlns:a16="http://schemas.microsoft.com/office/drawing/2014/main" val="3835066062"/>
                  </a:ext>
                </a:extLst>
              </a:tr>
            </a:tbl>
          </a:graphicData>
        </a:graphic>
      </p:graphicFrame>
      <p:graphicFrame>
        <p:nvGraphicFramePr>
          <p:cNvPr id="144" name="Table 143">
            <a:extLst>
              <a:ext uri="{FF2B5EF4-FFF2-40B4-BE49-F238E27FC236}">
                <a16:creationId xmlns:a16="http://schemas.microsoft.com/office/drawing/2014/main" id="{B1A2C0F1-787A-D63A-1D8F-B0A5A7447220}"/>
              </a:ext>
            </a:extLst>
          </p:cNvPr>
          <p:cNvGraphicFramePr>
            <a:graphicFrameLocks noGrp="1"/>
          </p:cNvGraphicFramePr>
          <p:nvPr>
            <p:extLst>
              <p:ext uri="{D42A27DB-BD31-4B8C-83A1-F6EECF244321}">
                <p14:modId xmlns:p14="http://schemas.microsoft.com/office/powerpoint/2010/main" val="1882655546"/>
              </p:ext>
            </p:extLst>
          </p:nvPr>
        </p:nvGraphicFramePr>
        <p:xfrm>
          <a:off x="6214905" y="1872552"/>
          <a:ext cx="2578517" cy="2439955"/>
        </p:xfrm>
        <a:graphic>
          <a:graphicData uri="http://schemas.openxmlformats.org/drawingml/2006/table">
            <a:tbl>
              <a:tblPr/>
              <a:tblGrid>
                <a:gridCol w="839038">
                  <a:extLst>
                    <a:ext uri="{9D8B030D-6E8A-4147-A177-3AD203B41FA5}">
                      <a16:colId xmlns:a16="http://schemas.microsoft.com/office/drawing/2014/main" val="531526685"/>
                    </a:ext>
                  </a:extLst>
                </a:gridCol>
                <a:gridCol w="1739479">
                  <a:extLst>
                    <a:ext uri="{9D8B030D-6E8A-4147-A177-3AD203B41FA5}">
                      <a16:colId xmlns:a16="http://schemas.microsoft.com/office/drawing/2014/main" val="4238408441"/>
                    </a:ext>
                  </a:extLst>
                </a:gridCol>
              </a:tblGrid>
              <a:tr h="2439955">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72000" algn="l" fontAlgn="b"/>
                      <a:r>
                        <a:rPr lang="en-IN" sz="900" b="1" u="none" strike="noStrike" dirty="0">
                          <a:solidFill>
                            <a:schemeClr val="tx1"/>
                          </a:solidFill>
                          <a:effectLst/>
                        </a:rPr>
                        <a:t>Workflow Automation</a:t>
                      </a:r>
                      <a:endParaRPr lang="en-IN" sz="900" b="1" i="0" u="none" strike="noStrike" dirty="0">
                        <a:solidFill>
                          <a:schemeClr val="tx1"/>
                        </a:solidFill>
                        <a:effectLst/>
                        <a:latin typeface="Calibri" panose="020F0502020204030204" pitchFamily="34" charset="0"/>
                      </a:endParaRPr>
                    </a:p>
                  </a:txBody>
                  <a:tcPr marL="6985"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1FAF4"/>
                    </a:solidFill>
                  </a:tcPr>
                </a:tc>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171450" indent="-171450" algn="l" fontAlgn="b">
                        <a:buFont typeface="Arial" panose="020B0604020202020204" pitchFamily="34" charset="0"/>
                        <a:buChar char="•"/>
                      </a:pPr>
                      <a:r>
                        <a:rPr lang="en-US" sz="900" u="none" strike="noStrike" dirty="0">
                          <a:solidFill>
                            <a:schemeClr val="tx1"/>
                          </a:solidFill>
                          <a:effectLst/>
                        </a:rPr>
                        <a:t>Configure the levels of approval for vendor registration</a:t>
                      </a:r>
                    </a:p>
                    <a:p>
                      <a:pPr marL="171450" indent="-171450" algn="l" fontAlgn="b">
                        <a:buFont typeface="Arial" panose="020B0604020202020204" pitchFamily="34" charset="0"/>
                        <a:buChar char="•"/>
                      </a:pPr>
                      <a:r>
                        <a:rPr lang="en-US" sz="900" u="none" strike="noStrike" dirty="0">
                          <a:solidFill>
                            <a:schemeClr val="tx1"/>
                          </a:solidFill>
                          <a:effectLst/>
                        </a:rPr>
                        <a:t>Set the user roles for each level of approval</a:t>
                      </a:r>
                    </a:p>
                    <a:p>
                      <a:pPr marL="171450" indent="-171450" algn="l" fontAlgn="b">
                        <a:buFont typeface="Arial" panose="020B0604020202020204" pitchFamily="34" charset="0"/>
                        <a:buChar char="•"/>
                      </a:pPr>
                      <a:r>
                        <a:rPr lang="en-US" sz="900" u="none" strike="noStrike" dirty="0">
                          <a:solidFill>
                            <a:schemeClr val="tx1"/>
                          </a:solidFill>
                          <a:effectLst/>
                        </a:rPr>
                        <a:t>Approve/Reject options to the approver</a:t>
                      </a:r>
                    </a:p>
                    <a:p>
                      <a:pPr marL="171450" indent="-171450" algn="l" fontAlgn="b">
                        <a:buFont typeface="Arial" panose="020B0604020202020204" pitchFamily="34" charset="0"/>
                        <a:buChar char="•"/>
                      </a:pPr>
                      <a:r>
                        <a:rPr lang="en-US" sz="900" u="none" strike="noStrike" dirty="0">
                          <a:solidFill>
                            <a:schemeClr val="tx1"/>
                          </a:solidFill>
                          <a:effectLst/>
                        </a:rPr>
                        <a:t>approver can choose “Vendor to provide details” in case more information is required from Vendor</a:t>
                      </a:r>
                    </a:p>
                    <a:p>
                      <a:pPr marL="171450" indent="-171450" algn="l" fontAlgn="b">
                        <a:buFont typeface="Arial" panose="020B0604020202020204" pitchFamily="34" charset="0"/>
                        <a:buChar char="•"/>
                      </a:pPr>
                      <a:r>
                        <a:rPr lang="en-US" sz="900" u="none" strike="noStrike" dirty="0">
                          <a:solidFill>
                            <a:schemeClr val="tx1"/>
                          </a:solidFill>
                          <a:effectLst/>
                        </a:rPr>
                        <a:t>Vendor to get an email notification with the comments provided by approver</a:t>
                      </a:r>
                    </a:p>
                    <a:p>
                      <a:pPr marL="171450" indent="-171450" algn="l" fontAlgn="b">
                        <a:buFont typeface="Arial" panose="020B0604020202020204" pitchFamily="34" charset="0"/>
                        <a:buChar char="•"/>
                      </a:pPr>
                      <a:r>
                        <a:rPr lang="en-US" sz="900" u="none" strike="noStrike" dirty="0">
                          <a:solidFill>
                            <a:schemeClr val="tx1"/>
                          </a:solidFill>
                          <a:effectLst/>
                        </a:rPr>
                        <a:t>Vendor to update the form and resubmit it</a:t>
                      </a:r>
                    </a:p>
                  </a:txBody>
                  <a:tcPr marL="79200"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1FAF4"/>
                    </a:solidFill>
                  </a:tcPr>
                </a:tc>
                <a:extLst>
                  <a:ext uri="{0D108BD9-81ED-4DB2-BD59-A6C34878D82A}">
                    <a16:rowId xmlns:a16="http://schemas.microsoft.com/office/drawing/2014/main" val="3835066062"/>
                  </a:ext>
                </a:extLst>
              </a:tr>
            </a:tbl>
          </a:graphicData>
        </a:graphic>
      </p:graphicFrame>
      <p:graphicFrame>
        <p:nvGraphicFramePr>
          <p:cNvPr id="146" name="Table 145">
            <a:extLst>
              <a:ext uri="{FF2B5EF4-FFF2-40B4-BE49-F238E27FC236}">
                <a16:creationId xmlns:a16="http://schemas.microsoft.com/office/drawing/2014/main" id="{AEE411AC-AD5C-9726-740B-2B075F706498}"/>
              </a:ext>
            </a:extLst>
          </p:cNvPr>
          <p:cNvGraphicFramePr>
            <a:graphicFrameLocks noGrp="1"/>
          </p:cNvGraphicFramePr>
          <p:nvPr>
            <p:extLst>
              <p:ext uri="{D42A27DB-BD31-4B8C-83A1-F6EECF244321}">
                <p14:modId xmlns:p14="http://schemas.microsoft.com/office/powerpoint/2010/main" val="1932111762"/>
              </p:ext>
            </p:extLst>
          </p:nvPr>
        </p:nvGraphicFramePr>
        <p:xfrm>
          <a:off x="3577445" y="1872554"/>
          <a:ext cx="2515201" cy="1371851"/>
        </p:xfrm>
        <a:graphic>
          <a:graphicData uri="http://schemas.openxmlformats.org/drawingml/2006/table">
            <a:tbl>
              <a:tblPr/>
              <a:tblGrid>
                <a:gridCol w="952471">
                  <a:extLst>
                    <a:ext uri="{9D8B030D-6E8A-4147-A177-3AD203B41FA5}">
                      <a16:colId xmlns:a16="http://schemas.microsoft.com/office/drawing/2014/main" val="531526685"/>
                    </a:ext>
                  </a:extLst>
                </a:gridCol>
                <a:gridCol w="1562730">
                  <a:extLst>
                    <a:ext uri="{9D8B030D-6E8A-4147-A177-3AD203B41FA5}">
                      <a16:colId xmlns:a16="http://schemas.microsoft.com/office/drawing/2014/main" val="4238408441"/>
                    </a:ext>
                  </a:extLst>
                </a:gridCol>
              </a:tblGrid>
              <a:tr h="1371851">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72000" marR="0" lvl="0" indent="0" algn="l" defTabSz="914400" rtl="0" eaLnBrk="1" fontAlgn="b" latinLnBrk="0" hangingPunct="1">
                        <a:lnSpc>
                          <a:spcPct val="100000"/>
                        </a:lnSpc>
                        <a:spcBef>
                          <a:spcPts val="0"/>
                        </a:spcBef>
                        <a:spcAft>
                          <a:spcPts val="0"/>
                        </a:spcAft>
                        <a:buClrTx/>
                        <a:buSzTx/>
                        <a:buFontTx/>
                        <a:buNone/>
                        <a:tabLst/>
                        <a:defRPr/>
                      </a:pPr>
                      <a:r>
                        <a:rPr lang="en-IN" sz="900" b="1" u="none" strike="noStrike" dirty="0">
                          <a:solidFill>
                            <a:schemeClr val="tx1"/>
                          </a:solidFill>
                          <a:effectLst/>
                        </a:rPr>
                        <a:t> </a:t>
                      </a:r>
                      <a:r>
                        <a:rPr lang="en-US" sz="900" b="1" kern="0" dirty="0"/>
                        <a:t>Document Management</a:t>
                      </a:r>
                      <a:endParaRPr kumimoji="0" lang="en-US" sz="900" b="1" u="none" strike="noStrike" kern="0" cap="none" spc="0" normalizeH="0" baseline="0" noProof="0" dirty="0">
                        <a:ln>
                          <a:noFill/>
                        </a:ln>
                        <a:effectLst/>
                        <a:uLnTx/>
                        <a:uFillTx/>
                      </a:endParaRPr>
                    </a:p>
                    <a:p>
                      <a:pPr marL="72000" algn="l" fontAlgn="b"/>
                      <a:endParaRPr lang="en-IN" sz="900" b="1" u="none" strike="noStrike" dirty="0">
                        <a:solidFill>
                          <a:schemeClr val="tx1"/>
                        </a:solidFill>
                        <a:effectLst/>
                      </a:endParaRPr>
                    </a:p>
                  </a:txBody>
                  <a:tcPr marL="6985"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0" indent="0" defTabSz="401638">
                        <a:spcAft>
                          <a:spcPts val="200"/>
                        </a:spcAft>
                        <a:buFont typeface="Arial" panose="020B0604020202020204" pitchFamily="34" charset="0"/>
                        <a:buNone/>
                        <a:defRPr/>
                      </a:pPr>
                      <a:r>
                        <a:rPr lang="en-US" sz="1000" kern="0" dirty="0"/>
                        <a:t>Vendor can upload and manage various documents which includes:</a:t>
                      </a:r>
                    </a:p>
                    <a:p>
                      <a:pPr marL="601200" lvl="1" indent="-144000" defTabSz="401638">
                        <a:spcAft>
                          <a:spcPts val="200"/>
                        </a:spcAft>
                        <a:buFont typeface="Arial" panose="020B0604020202020204" pitchFamily="34" charset="0"/>
                        <a:buChar char="•"/>
                        <a:defRPr/>
                      </a:pPr>
                      <a:r>
                        <a:rPr lang="en-US" sz="1000" kern="0" dirty="0"/>
                        <a:t>PAN</a:t>
                      </a:r>
                    </a:p>
                    <a:p>
                      <a:pPr marL="601200" lvl="1" indent="-144000" defTabSz="401638">
                        <a:spcAft>
                          <a:spcPts val="200"/>
                        </a:spcAft>
                        <a:buFont typeface="Arial" panose="020B0604020202020204" pitchFamily="34" charset="0"/>
                        <a:buChar char="•"/>
                        <a:defRPr/>
                      </a:pPr>
                      <a:r>
                        <a:rPr lang="en-US" sz="1000" kern="0" dirty="0"/>
                        <a:t>GST</a:t>
                      </a:r>
                    </a:p>
                    <a:p>
                      <a:pPr marL="601200" lvl="1" indent="-144000" defTabSz="401638">
                        <a:spcAft>
                          <a:spcPts val="200"/>
                        </a:spcAft>
                        <a:buFont typeface="Arial" panose="020B0604020202020204" pitchFamily="34" charset="0"/>
                        <a:buChar char="•"/>
                        <a:defRPr/>
                      </a:pPr>
                      <a:r>
                        <a:rPr lang="en-US" sz="1000" kern="0" dirty="0"/>
                        <a:t>Licenses</a:t>
                      </a:r>
                    </a:p>
                    <a:p>
                      <a:pPr marL="601200" lvl="1" indent="-144000" defTabSz="401638">
                        <a:spcAft>
                          <a:spcPts val="200"/>
                        </a:spcAft>
                        <a:buFont typeface="Arial" panose="020B0604020202020204" pitchFamily="34" charset="0"/>
                        <a:buChar char="•"/>
                        <a:defRPr/>
                      </a:pPr>
                      <a:r>
                        <a:rPr lang="en-US" sz="1000" kern="0" dirty="0"/>
                        <a:t>Certificates</a:t>
                      </a:r>
                    </a:p>
                  </a:txBody>
                  <a:tcPr marL="79200"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extLst>
                  <a:ext uri="{0D108BD9-81ED-4DB2-BD59-A6C34878D82A}">
                    <a16:rowId xmlns:a16="http://schemas.microsoft.com/office/drawing/2014/main" val="3835066062"/>
                  </a:ext>
                </a:extLst>
              </a:tr>
            </a:tbl>
          </a:graphicData>
        </a:graphic>
      </p:graphicFrame>
      <p:sp>
        <p:nvSpPr>
          <p:cNvPr id="149" name="Rectangle 148">
            <a:extLst>
              <a:ext uri="{FF2B5EF4-FFF2-40B4-BE49-F238E27FC236}">
                <a16:creationId xmlns:a16="http://schemas.microsoft.com/office/drawing/2014/main" id="{38E71A39-9C9B-E978-C04C-E05A4CA75D26}"/>
              </a:ext>
            </a:extLst>
          </p:cNvPr>
          <p:cNvSpPr/>
          <p:nvPr/>
        </p:nvSpPr>
        <p:spPr>
          <a:xfrm>
            <a:off x="4611316" y="6422385"/>
            <a:ext cx="6804337" cy="265491"/>
          </a:xfrm>
          <a:prstGeom prst="rect">
            <a:avLst/>
          </a:prstGeom>
          <a:solidFill>
            <a:schemeClr val="bg1"/>
          </a:solidFill>
          <a:ln>
            <a:noFill/>
          </a:ln>
          <a:effectLst>
            <a:outerShdw blurRad="50800" dist="38100" dir="10800000" sx="99000" sy="99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0" name="Rectangle 149">
            <a:extLst>
              <a:ext uri="{FF2B5EF4-FFF2-40B4-BE49-F238E27FC236}">
                <a16:creationId xmlns:a16="http://schemas.microsoft.com/office/drawing/2014/main" id="{262A2DCC-6D16-A4B7-CE51-0D9066E0DF97}"/>
              </a:ext>
            </a:extLst>
          </p:cNvPr>
          <p:cNvSpPr/>
          <p:nvPr/>
        </p:nvSpPr>
        <p:spPr>
          <a:xfrm>
            <a:off x="5439953" y="6455140"/>
            <a:ext cx="1405246" cy="199981"/>
          </a:xfrm>
          <a:prstGeom prst="rect">
            <a:avLst/>
          </a:prstGeom>
          <a:solidFill>
            <a:srgbClr val="00DAA9">
              <a:lumMod val="20000"/>
              <a:lumOff val="80000"/>
              <a:alpha val="43000"/>
            </a:srgbClr>
          </a:solidFill>
          <a:ln w="12700" cap="flat" cmpd="sng" algn="ctr">
            <a:noFill/>
            <a:prstDash val="solid"/>
            <a:miter lim="800000"/>
          </a:ln>
          <a:effectLst/>
        </p:spPr>
        <p:txBody>
          <a:bodyPr lIns="36000" tIns="36000" rIns="36000" bIns="36000" rtlCol="0" anchor="ctr"/>
          <a:lstStyle/>
          <a:p>
            <a:pPr algn="ctr">
              <a:spcAft>
                <a:spcPts val="900"/>
              </a:spcAft>
            </a:pPr>
            <a:r>
              <a:rPr lang="en-US" sz="900" b="1" kern="0">
                <a:solidFill>
                  <a:srgbClr val="060320"/>
                </a:solidFill>
                <a:latin typeface="Equip Light"/>
              </a:rPr>
              <a:t>Current scope</a:t>
            </a:r>
            <a:endParaRPr lang="en-IN" sz="900" b="1" kern="0">
              <a:solidFill>
                <a:srgbClr val="060320"/>
              </a:solidFill>
              <a:latin typeface="Equip Light"/>
            </a:endParaRPr>
          </a:p>
        </p:txBody>
      </p:sp>
      <p:sp>
        <p:nvSpPr>
          <p:cNvPr id="152" name="TextBox 151">
            <a:extLst>
              <a:ext uri="{FF2B5EF4-FFF2-40B4-BE49-F238E27FC236}">
                <a16:creationId xmlns:a16="http://schemas.microsoft.com/office/drawing/2014/main" id="{D6C8EC00-B77F-7AB0-E64D-D6A971D3ED14}"/>
              </a:ext>
            </a:extLst>
          </p:cNvPr>
          <p:cNvSpPr txBox="1"/>
          <p:nvPr/>
        </p:nvSpPr>
        <p:spPr>
          <a:xfrm>
            <a:off x="4747135" y="6444686"/>
            <a:ext cx="692818" cy="246221"/>
          </a:xfrm>
          <a:prstGeom prst="rect">
            <a:avLst/>
          </a:prstGeom>
          <a:noFill/>
        </p:spPr>
        <p:txBody>
          <a:bodyPr wrap="square" rtlCol="0">
            <a:spAutoFit/>
          </a:bodyPr>
          <a:lstStyle/>
          <a:p>
            <a:r>
              <a:rPr lang="en-US" sz="1000">
                <a:latin typeface="+mj-lt"/>
              </a:rPr>
              <a:t>Legends</a:t>
            </a:r>
          </a:p>
        </p:txBody>
      </p:sp>
      <p:sp>
        <p:nvSpPr>
          <p:cNvPr id="153" name="Rectangle 152">
            <a:extLst>
              <a:ext uri="{FF2B5EF4-FFF2-40B4-BE49-F238E27FC236}">
                <a16:creationId xmlns:a16="http://schemas.microsoft.com/office/drawing/2014/main" id="{91A92CE7-39E7-6AD1-3431-D085F7404BBC}"/>
              </a:ext>
            </a:extLst>
          </p:cNvPr>
          <p:cNvSpPr/>
          <p:nvPr/>
        </p:nvSpPr>
        <p:spPr>
          <a:xfrm>
            <a:off x="8402412" y="6455140"/>
            <a:ext cx="1405246" cy="199981"/>
          </a:xfrm>
          <a:prstGeom prst="rect">
            <a:avLst/>
          </a:prstGeom>
          <a:noFill/>
          <a:ln w="19050">
            <a:solidFill>
              <a:schemeClr val="accent4">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a:solidFill>
                  <a:schemeClr val="tx1"/>
                </a:solidFill>
              </a:rPr>
              <a:t>External users</a:t>
            </a:r>
            <a:endParaRPr lang="en-IN" sz="900" b="1">
              <a:solidFill>
                <a:schemeClr val="tx1"/>
              </a:solidFill>
            </a:endParaRPr>
          </a:p>
        </p:txBody>
      </p:sp>
      <p:sp>
        <p:nvSpPr>
          <p:cNvPr id="154" name="Rectangle 153">
            <a:extLst>
              <a:ext uri="{FF2B5EF4-FFF2-40B4-BE49-F238E27FC236}">
                <a16:creationId xmlns:a16="http://schemas.microsoft.com/office/drawing/2014/main" id="{48B9593E-4606-B69D-EF37-745F88D9994E}"/>
              </a:ext>
            </a:extLst>
          </p:cNvPr>
          <p:cNvSpPr/>
          <p:nvPr/>
        </p:nvSpPr>
        <p:spPr>
          <a:xfrm>
            <a:off x="9881325" y="6455140"/>
            <a:ext cx="1405246" cy="199981"/>
          </a:xfrm>
          <a:prstGeom prst="rect">
            <a:avLst/>
          </a:prstGeom>
          <a:noFill/>
          <a:ln w="19050">
            <a:solidFill>
              <a:schemeClr val="accent5">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a:solidFill>
                  <a:schemeClr val="tx1"/>
                </a:solidFill>
              </a:rPr>
              <a:t>Internal users</a:t>
            </a:r>
            <a:endParaRPr lang="en-IN" sz="900" b="1">
              <a:solidFill>
                <a:schemeClr val="tx1"/>
              </a:solidFill>
            </a:endParaRPr>
          </a:p>
        </p:txBody>
      </p:sp>
      <p:sp>
        <p:nvSpPr>
          <p:cNvPr id="157" name="Rectangle 156">
            <a:extLst>
              <a:ext uri="{FF2B5EF4-FFF2-40B4-BE49-F238E27FC236}">
                <a16:creationId xmlns:a16="http://schemas.microsoft.com/office/drawing/2014/main" id="{2919ACF7-4B00-7CB4-19A8-E33AD9505C8B}"/>
              </a:ext>
            </a:extLst>
          </p:cNvPr>
          <p:cNvSpPr/>
          <p:nvPr/>
        </p:nvSpPr>
        <p:spPr>
          <a:xfrm>
            <a:off x="6904453" y="6455140"/>
            <a:ext cx="1405246" cy="199981"/>
          </a:xfrm>
          <a:prstGeom prst="rect">
            <a:avLst/>
          </a:prstGeom>
          <a:solidFill>
            <a:srgbClr val="FBD871">
              <a:lumMod val="20000"/>
              <a:lumOff val="80000"/>
              <a:alpha val="43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60320"/>
                </a:solidFill>
                <a:effectLst/>
                <a:uLnTx/>
                <a:uFillTx/>
                <a:latin typeface="Equip Light"/>
                <a:ea typeface="+mn-ea"/>
                <a:cs typeface="+mn-cs"/>
              </a:rPr>
              <a:t>Future scope</a:t>
            </a:r>
            <a:endParaRPr kumimoji="0" lang="en-IN" sz="900" b="1" i="0" u="none" strike="noStrike" kern="0" cap="none" spc="0" normalizeH="0" baseline="0" noProof="0">
              <a:ln>
                <a:noFill/>
              </a:ln>
              <a:solidFill>
                <a:srgbClr val="060320"/>
              </a:solidFill>
              <a:effectLst/>
              <a:uLnTx/>
              <a:uFillTx/>
              <a:latin typeface="Equip Light"/>
              <a:ea typeface="+mn-ea"/>
              <a:cs typeface="+mn-cs"/>
            </a:endParaRPr>
          </a:p>
        </p:txBody>
      </p:sp>
      <p:graphicFrame>
        <p:nvGraphicFramePr>
          <p:cNvPr id="4" name="Table 3">
            <a:extLst>
              <a:ext uri="{FF2B5EF4-FFF2-40B4-BE49-F238E27FC236}">
                <a16:creationId xmlns:a16="http://schemas.microsoft.com/office/drawing/2014/main" id="{8BB626A8-760B-F4A4-A6F3-44859609D7A9}"/>
              </a:ext>
            </a:extLst>
          </p:cNvPr>
          <p:cNvGraphicFramePr>
            <a:graphicFrameLocks noGrp="1"/>
          </p:cNvGraphicFramePr>
          <p:nvPr>
            <p:extLst>
              <p:ext uri="{D42A27DB-BD31-4B8C-83A1-F6EECF244321}">
                <p14:modId xmlns:p14="http://schemas.microsoft.com/office/powerpoint/2010/main" val="3512549383"/>
              </p:ext>
            </p:extLst>
          </p:nvPr>
        </p:nvGraphicFramePr>
        <p:xfrm>
          <a:off x="922262" y="4898807"/>
          <a:ext cx="7871160" cy="473710"/>
        </p:xfrm>
        <a:graphic>
          <a:graphicData uri="http://schemas.openxmlformats.org/drawingml/2006/table">
            <a:tbl>
              <a:tblPr/>
              <a:tblGrid>
                <a:gridCol w="1642572">
                  <a:extLst>
                    <a:ext uri="{9D8B030D-6E8A-4147-A177-3AD203B41FA5}">
                      <a16:colId xmlns:a16="http://schemas.microsoft.com/office/drawing/2014/main" val="531526685"/>
                    </a:ext>
                  </a:extLst>
                </a:gridCol>
                <a:gridCol w="6228588">
                  <a:extLst>
                    <a:ext uri="{9D8B030D-6E8A-4147-A177-3AD203B41FA5}">
                      <a16:colId xmlns:a16="http://schemas.microsoft.com/office/drawing/2014/main" val="4238408441"/>
                    </a:ext>
                  </a:extLst>
                </a:gridCol>
              </a:tblGrid>
              <a:tr h="397928">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defTabSz="401638">
                        <a:spcAft>
                          <a:spcPts val="300"/>
                        </a:spcAft>
                        <a:defRPr/>
                      </a:pPr>
                      <a:r>
                        <a:rPr kumimoji="0" lang="en-US" sz="900" b="1" u="none" strike="noStrike" kern="0" cap="none" spc="0" normalizeH="0" baseline="0" noProof="0" dirty="0">
                          <a:ln>
                            <a:noFill/>
                          </a:ln>
                          <a:effectLst/>
                          <a:uLnTx/>
                          <a:uFillTx/>
                        </a:rPr>
                        <a:t>Vendor registration tracking</a:t>
                      </a:r>
                    </a:p>
                  </a:txBody>
                  <a:tcPr marL="6985"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0" indent="0" defTabSz="401638">
                        <a:spcAft>
                          <a:spcPts val="200"/>
                        </a:spcAft>
                        <a:buFont typeface="Arial" panose="020B0604020202020204" pitchFamily="34" charset="0"/>
                        <a:buNone/>
                        <a:defRPr/>
                      </a:pPr>
                      <a:r>
                        <a:rPr kumimoji="0" lang="en-US" sz="1000" u="none" strike="noStrike" kern="0" cap="none" spc="0" normalizeH="0" baseline="0" noProof="0" dirty="0">
                          <a:ln>
                            <a:noFill/>
                          </a:ln>
                          <a:effectLst/>
                          <a:uLnTx/>
                          <a:uFillTx/>
                        </a:rPr>
                        <a:t>Vendor should be able to track the application status by login in with the user id created during registration – Submitted / In Review / Request for information / Approved</a:t>
                      </a:r>
                    </a:p>
                    <a:p>
                      <a:pPr marL="0" indent="0" algn="l" fontAlgn="b">
                        <a:buFont typeface="Arial" panose="020B0604020202020204" pitchFamily="34" charset="0"/>
                        <a:buNone/>
                      </a:pPr>
                      <a:endParaRPr lang="en-US" sz="900" u="none" strike="noStrike" dirty="0">
                        <a:solidFill>
                          <a:schemeClr val="tx1"/>
                        </a:solidFill>
                        <a:effectLst/>
                      </a:endParaRPr>
                    </a:p>
                  </a:txBody>
                  <a:tcPr marL="79200"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extLst>
                  <a:ext uri="{0D108BD9-81ED-4DB2-BD59-A6C34878D82A}">
                    <a16:rowId xmlns:a16="http://schemas.microsoft.com/office/drawing/2014/main" val="3835066062"/>
                  </a:ext>
                </a:extLst>
              </a:tr>
            </a:tbl>
          </a:graphicData>
        </a:graphic>
      </p:graphicFrame>
      <p:graphicFrame>
        <p:nvGraphicFramePr>
          <p:cNvPr id="2" name="Table 1">
            <a:extLst>
              <a:ext uri="{FF2B5EF4-FFF2-40B4-BE49-F238E27FC236}">
                <a16:creationId xmlns:a16="http://schemas.microsoft.com/office/drawing/2014/main" id="{8C4AD066-F133-3DF3-AC7E-2ADAC64D810A}"/>
              </a:ext>
            </a:extLst>
          </p:cNvPr>
          <p:cNvGraphicFramePr>
            <a:graphicFrameLocks noGrp="1"/>
          </p:cNvGraphicFramePr>
          <p:nvPr>
            <p:extLst>
              <p:ext uri="{D42A27DB-BD31-4B8C-83A1-F6EECF244321}">
                <p14:modId xmlns:p14="http://schemas.microsoft.com/office/powerpoint/2010/main" val="621945716"/>
              </p:ext>
            </p:extLst>
          </p:nvPr>
        </p:nvGraphicFramePr>
        <p:xfrm>
          <a:off x="3524917" y="4275848"/>
          <a:ext cx="2515201" cy="601878"/>
        </p:xfrm>
        <a:graphic>
          <a:graphicData uri="http://schemas.openxmlformats.org/drawingml/2006/table">
            <a:tbl>
              <a:tblPr/>
              <a:tblGrid>
                <a:gridCol w="894683">
                  <a:extLst>
                    <a:ext uri="{9D8B030D-6E8A-4147-A177-3AD203B41FA5}">
                      <a16:colId xmlns:a16="http://schemas.microsoft.com/office/drawing/2014/main" val="531526685"/>
                    </a:ext>
                  </a:extLst>
                </a:gridCol>
                <a:gridCol w="1620518">
                  <a:extLst>
                    <a:ext uri="{9D8B030D-6E8A-4147-A177-3AD203B41FA5}">
                      <a16:colId xmlns:a16="http://schemas.microsoft.com/office/drawing/2014/main" val="4238408441"/>
                    </a:ext>
                  </a:extLst>
                </a:gridCol>
              </a:tblGrid>
              <a:tr h="601878">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72000" algn="l" fontAlgn="b"/>
                      <a:r>
                        <a:rPr lang="en-IN" sz="900" b="1" u="none" strike="noStrike" dirty="0">
                          <a:solidFill>
                            <a:schemeClr val="tx1"/>
                          </a:solidFill>
                          <a:effectLst/>
                        </a:rPr>
                        <a:t>Audit Trail</a:t>
                      </a:r>
                      <a:endParaRPr lang="en-IN" sz="900" b="1" i="0" u="none" strike="noStrike" dirty="0">
                        <a:solidFill>
                          <a:schemeClr val="tx1"/>
                        </a:solidFill>
                        <a:effectLst/>
                        <a:latin typeface="Calibri" panose="020F0502020204030204" pitchFamily="34" charset="0"/>
                      </a:endParaRPr>
                    </a:p>
                  </a:txBody>
                  <a:tcPr marL="6985"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144000" indent="-144000" defTabSz="401638">
                        <a:spcAft>
                          <a:spcPts val="200"/>
                        </a:spcAft>
                        <a:buFont typeface="Arial" panose="020B0604020202020204" pitchFamily="34" charset="0"/>
                        <a:buChar char="•"/>
                        <a:defRPr/>
                      </a:pPr>
                      <a:r>
                        <a:rPr kumimoji="0" lang="en-US" sz="900" u="none" strike="noStrike" kern="0" cap="none" spc="0" normalizeH="0" baseline="0" noProof="0" dirty="0">
                          <a:ln>
                            <a:noFill/>
                          </a:ln>
                          <a:effectLst/>
                          <a:uLnTx/>
                          <a:uFillTx/>
                        </a:rPr>
                        <a:t>Keep a track of the changes done in the data</a:t>
                      </a:r>
                    </a:p>
                    <a:p>
                      <a:pPr marL="144000" indent="-144000" defTabSz="401638">
                        <a:spcAft>
                          <a:spcPts val="200"/>
                        </a:spcAft>
                        <a:buFont typeface="Arial" panose="020B0604020202020204" pitchFamily="34" charset="0"/>
                        <a:buChar char="•"/>
                        <a:defRPr/>
                      </a:pPr>
                      <a:r>
                        <a:rPr lang="en-US" sz="900" kern="0" dirty="0"/>
                        <a:t>OOTB feature of Mendix to be used</a:t>
                      </a:r>
                      <a:endParaRPr kumimoji="0" lang="en-US" sz="900" u="none" strike="noStrike" kern="0" cap="none" spc="0" normalizeH="0" baseline="0" noProof="0" dirty="0">
                        <a:ln>
                          <a:noFill/>
                        </a:ln>
                        <a:effectLst/>
                        <a:uLnTx/>
                        <a:uFillTx/>
                      </a:endParaRPr>
                    </a:p>
                  </a:txBody>
                  <a:tcPr marL="79200"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extLst>
                  <a:ext uri="{0D108BD9-81ED-4DB2-BD59-A6C34878D82A}">
                    <a16:rowId xmlns:a16="http://schemas.microsoft.com/office/drawing/2014/main" val="3835066062"/>
                  </a:ext>
                </a:extLst>
              </a:tr>
            </a:tbl>
          </a:graphicData>
        </a:graphic>
      </p:graphicFrame>
      <p:graphicFrame>
        <p:nvGraphicFramePr>
          <p:cNvPr id="3" name="Table 2">
            <a:extLst>
              <a:ext uri="{FF2B5EF4-FFF2-40B4-BE49-F238E27FC236}">
                <a16:creationId xmlns:a16="http://schemas.microsoft.com/office/drawing/2014/main" id="{EFA7402B-3D3D-2FC6-7F81-0D52437909E3}"/>
              </a:ext>
            </a:extLst>
          </p:cNvPr>
          <p:cNvGraphicFramePr>
            <a:graphicFrameLocks noGrp="1"/>
          </p:cNvGraphicFramePr>
          <p:nvPr>
            <p:extLst>
              <p:ext uri="{D42A27DB-BD31-4B8C-83A1-F6EECF244321}">
                <p14:modId xmlns:p14="http://schemas.microsoft.com/office/powerpoint/2010/main" val="3427592090"/>
              </p:ext>
            </p:extLst>
          </p:nvPr>
        </p:nvGraphicFramePr>
        <p:xfrm>
          <a:off x="898346" y="3860579"/>
          <a:ext cx="2515201" cy="1022350"/>
        </p:xfrm>
        <a:graphic>
          <a:graphicData uri="http://schemas.openxmlformats.org/drawingml/2006/table">
            <a:tbl>
              <a:tblPr/>
              <a:tblGrid>
                <a:gridCol w="821597">
                  <a:extLst>
                    <a:ext uri="{9D8B030D-6E8A-4147-A177-3AD203B41FA5}">
                      <a16:colId xmlns:a16="http://schemas.microsoft.com/office/drawing/2014/main" val="531526685"/>
                    </a:ext>
                  </a:extLst>
                </a:gridCol>
                <a:gridCol w="1693604">
                  <a:extLst>
                    <a:ext uri="{9D8B030D-6E8A-4147-A177-3AD203B41FA5}">
                      <a16:colId xmlns:a16="http://schemas.microsoft.com/office/drawing/2014/main" val="4238408441"/>
                    </a:ext>
                  </a:extLst>
                </a:gridCol>
              </a:tblGrid>
              <a:tr h="601878">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72000" algn="l" fontAlgn="b"/>
                      <a:r>
                        <a:rPr lang="en-IN" sz="900" b="1" u="none" strike="noStrike" dirty="0">
                          <a:solidFill>
                            <a:schemeClr val="tx1"/>
                          </a:solidFill>
                          <a:effectLst/>
                        </a:rPr>
                        <a:t>Multilingual Support</a:t>
                      </a:r>
                      <a:endParaRPr lang="en-IN" sz="900" b="1" i="0" u="none" strike="noStrike" dirty="0">
                        <a:solidFill>
                          <a:schemeClr val="tx1"/>
                        </a:solidFill>
                        <a:effectLst/>
                        <a:latin typeface="Calibri" panose="020F0502020204030204" pitchFamily="34" charset="0"/>
                      </a:endParaRPr>
                    </a:p>
                  </a:txBody>
                  <a:tcPr marL="6985"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144000" indent="-144000" defTabSz="401638">
                        <a:spcAft>
                          <a:spcPts val="200"/>
                        </a:spcAft>
                        <a:buFont typeface="Arial" panose="020B0604020202020204" pitchFamily="34" charset="0"/>
                        <a:buChar char="•"/>
                        <a:defRPr/>
                      </a:pPr>
                      <a:r>
                        <a:rPr lang="en-US" sz="1000" kern="0" dirty="0"/>
                        <a:t>Application can support below languages:</a:t>
                      </a:r>
                    </a:p>
                    <a:p>
                      <a:pPr marL="601200" lvl="1" indent="-144000" defTabSz="401638">
                        <a:spcAft>
                          <a:spcPts val="200"/>
                        </a:spcAft>
                        <a:buFont typeface="Arial" panose="020B0604020202020204" pitchFamily="34" charset="0"/>
                        <a:buChar char="•"/>
                        <a:defRPr/>
                      </a:pPr>
                      <a:r>
                        <a:rPr lang="en-US" sz="1000" kern="0" dirty="0"/>
                        <a:t>English</a:t>
                      </a:r>
                    </a:p>
                    <a:p>
                      <a:pPr marL="601200" lvl="1" indent="-144000" defTabSz="401638">
                        <a:spcAft>
                          <a:spcPts val="200"/>
                        </a:spcAft>
                        <a:buFont typeface="Arial" panose="020B0604020202020204" pitchFamily="34" charset="0"/>
                        <a:buChar char="•"/>
                        <a:defRPr/>
                      </a:pPr>
                      <a:r>
                        <a:rPr lang="en-US" sz="1000" kern="0" dirty="0"/>
                        <a:t>German</a:t>
                      </a:r>
                    </a:p>
                    <a:p>
                      <a:pPr marL="601200" lvl="1" indent="-144000" defTabSz="401638">
                        <a:spcAft>
                          <a:spcPts val="200"/>
                        </a:spcAft>
                        <a:buFont typeface="Arial" panose="020B0604020202020204" pitchFamily="34" charset="0"/>
                        <a:buChar char="•"/>
                        <a:defRPr/>
                      </a:pPr>
                      <a:r>
                        <a:rPr lang="en-US" sz="1000" kern="0" dirty="0"/>
                        <a:t>French</a:t>
                      </a:r>
                    </a:p>
                    <a:p>
                      <a:pPr marL="601200" lvl="1" indent="-144000" defTabSz="401638">
                        <a:spcAft>
                          <a:spcPts val="200"/>
                        </a:spcAft>
                        <a:buFont typeface="Arial" panose="020B0604020202020204" pitchFamily="34" charset="0"/>
                        <a:buChar char="•"/>
                        <a:defRPr/>
                      </a:pPr>
                      <a:r>
                        <a:rPr lang="en-US" sz="1000" kern="0" dirty="0"/>
                        <a:t>Hindi</a:t>
                      </a:r>
                    </a:p>
                  </a:txBody>
                  <a:tcPr marL="79200"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extLst>
                  <a:ext uri="{0D108BD9-81ED-4DB2-BD59-A6C34878D82A}">
                    <a16:rowId xmlns:a16="http://schemas.microsoft.com/office/drawing/2014/main" val="3835066062"/>
                  </a:ext>
                </a:extLst>
              </a:tr>
            </a:tbl>
          </a:graphicData>
        </a:graphic>
      </p:graphicFrame>
      <p:graphicFrame>
        <p:nvGraphicFramePr>
          <p:cNvPr id="6" name="Table 5">
            <a:extLst>
              <a:ext uri="{FF2B5EF4-FFF2-40B4-BE49-F238E27FC236}">
                <a16:creationId xmlns:a16="http://schemas.microsoft.com/office/drawing/2014/main" id="{4A02A834-2AC0-A7CA-5CEE-ED7B191512D2}"/>
              </a:ext>
            </a:extLst>
          </p:cNvPr>
          <p:cNvGraphicFramePr>
            <a:graphicFrameLocks noGrp="1"/>
          </p:cNvGraphicFramePr>
          <p:nvPr>
            <p:extLst>
              <p:ext uri="{D42A27DB-BD31-4B8C-83A1-F6EECF244321}">
                <p14:modId xmlns:p14="http://schemas.microsoft.com/office/powerpoint/2010/main" val="1436435006"/>
              </p:ext>
            </p:extLst>
          </p:nvPr>
        </p:nvGraphicFramePr>
        <p:xfrm>
          <a:off x="8835241" y="1829009"/>
          <a:ext cx="2515201" cy="2089150"/>
        </p:xfrm>
        <a:graphic>
          <a:graphicData uri="http://schemas.openxmlformats.org/drawingml/2006/table">
            <a:tbl>
              <a:tblPr/>
              <a:tblGrid>
                <a:gridCol w="952471">
                  <a:extLst>
                    <a:ext uri="{9D8B030D-6E8A-4147-A177-3AD203B41FA5}">
                      <a16:colId xmlns:a16="http://schemas.microsoft.com/office/drawing/2014/main" val="531526685"/>
                    </a:ext>
                  </a:extLst>
                </a:gridCol>
                <a:gridCol w="1562730">
                  <a:extLst>
                    <a:ext uri="{9D8B030D-6E8A-4147-A177-3AD203B41FA5}">
                      <a16:colId xmlns:a16="http://schemas.microsoft.com/office/drawing/2014/main" val="4238408441"/>
                    </a:ext>
                  </a:extLst>
                </a:gridCol>
              </a:tblGrid>
              <a:tr h="1371851">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72000" marR="0" lvl="0" indent="0" algn="l" defTabSz="914400" rtl="0" eaLnBrk="1" fontAlgn="b" latinLnBrk="0" hangingPunct="1">
                        <a:lnSpc>
                          <a:spcPct val="100000"/>
                        </a:lnSpc>
                        <a:spcBef>
                          <a:spcPts val="0"/>
                        </a:spcBef>
                        <a:spcAft>
                          <a:spcPts val="0"/>
                        </a:spcAft>
                        <a:buClrTx/>
                        <a:buSzTx/>
                        <a:buFontTx/>
                        <a:buNone/>
                        <a:tabLst/>
                        <a:defRPr/>
                      </a:pPr>
                      <a:r>
                        <a:rPr lang="en-IN" sz="900" b="1" u="none" strike="noStrike" dirty="0">
                          <a:solidFill>
                            <a:schemeClr val="tx1"/>
                          </a:solidFill>
                          <a:effectLst/>
                        </a:rPr>
                        <a:t> </a:t>
                      </a:r>
                      <a:r>
                        <a:rPr lang="en-US" sz="900" b="1" kern="0" dirty="0"/>
                        <a:t>Compliance Check</a:t>
                      </a:r>
                      <a:endParaRPr kumimoji="0" lang="en-US" sz="900" b="1" u="none" strike="noStrike" kern="0" cap="none" spc="0" normalizeH="0" baseline="0" noProof="0" dirty="0">
                        <a:ln>
                          <a:noFill/>
                        </a:ln>
                        <a:effectLst/>
                        <a:uLnTx/>
                        <a:uFillTx/>
                      </a:endParaRPr>
                    </a:p>
                    <a:p>
                      <a:pPr marL="72000" algn="l" fontAlgn="b"/>
                      <a:endParaRPr lang="en-IN" sz="900" b="1" u="none" strike="noStrike" dirty="0">
                        <a:solidFill>
                          <a:schemeClr val="tx1"/>
                        </a:solidFill>
                        <a:effectLst/>
                      </a:endParaRPr>
                    </a:p>
                  </a:txBody>
                  <a:tcPr marL="6985"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144000" indent="-144000" defTabSz="401638">
                        <a:spcAft>
                          <a:spcPts val="200"/>
                        </a:spcAft>
                        <a:buFont typeface="Arial" panose="020B0604020202020204" pitchFamily="34" charset="0"/>
                        <a:buChar char="•"/>
                        <a:defRPr/>
                      </a:pPr>
                      <a:r>
                        <a:rPr lang="en-US" sz="1000" kern="0" dirty="0"/>
                        <a:t>Integration with government portals to check/validate below:</a:t>
                      </a:r>
                    </a:p>
                    <a:p>
                      <a:pPr marL="628650" lvl="1" indent="-171450" defTabSz="401638">
                        <a:spcAft>
                          <a:spcPts val="200"/>
                        </a:spcAft>
                        <a:buFont typeface="Courier New" panose="02070309020205020404" pitchFamily="49" charset="0"/>
                        <a:buChar char="o"/>
                        <a:defRPr/>
                      </a:pPr>
                      <a:r>
                        <a:rPr lang="en-US" sz="1000" kern="0" dirty="0"/>
                        <a:t>GST details</a:t>
                      </a:r>
                    </a:p>
                    <a:p>
                      <a:pPr marL="628650" lvl="1" indent="-171450" defTabSz="401638">
                        <a:spcAft>
                          <a:spcPts val="200"/>
                        </a:spcAft>
                        <a:buFont typeface="Courier New" panose="02070309020205020404" pitchFamily="49" charset="0"/>
                        <a:buChar char="o"/>
                        <a:defRPr/>
                      </a:pPr>
                      <a:r>
                        <a:rPr lang="en-US" sz="1000" kern="0" dirty="0"/>
                        <a:t>PAN details</a:t>
                      </a:r>
                    </a:p>
                    <a:p>
                      <a:pPr marL="628650" lvl="1" indent="-171450" defTabSz="401638">
                        <a:spcAft>
                          <a:spcPts val="200"/>
                        </a:spcAft>
                        <a:buFont typeface="Courier New" panose="02070309020205020404" pitchFamily="49" charset="0"/>
                        <a:buChar char="o"/>
                        <a:defRPr/>
                      </a:pPr>
                      <a:r>
                        <a:rPr lang="en-US" sz="1000" kern="0" dirty="0"/>
                        <a:t>CIN details (Corporate Identification Number)</a:t>
                      </a:r>
                    </a:p>
                    <a:p>
                      <a:pPr marL="628650" lvl="1" indent="-171450" defTabSz="401638">
                        <a:spcAft>
                          <a:spcPts val="200"/>
                        </a:spcAft>
                        <a:buFont typeface="Courier New" panose="02070309020205020404" pitchFamily="49" charset="0"/>
                        <a:buChar char="o"/>
                        <a:defRPr/>
                      </a:pPr>
                      <a:r>
                        <a:rPr lang="en-US" sz="1000" kern="0" dirty="0"/>
                        <a:t>URN details (Udyam Registration Number)</a:t>
                      </a:r>
                    </a:p>
                  </a:txBody>
                  <a:tcPr marL="79200"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extLst>
                  <a:ext uri="{0D108BD9-81ED-4DB2-BD59-A6C34878D82A}">
                    <a16:rowId xmlns:a16="http://schemas.microsoft.com/office/drawing/2014/main" val="3835066062"/>
                  </a:ext>
                </a:extLst>
              </a:tr>
            </a:tbl>
          </a:graphicData>
        </a:graphic>
      </p:graphicFrame>
      <p:graphicFrame>
        <p:nvGraphicFramePr>
          <p:cNvPr id="9" name="Table 8">
            <a:extLst>
              <a:ext uri="{FF2B5EF4-FFF2-40B4-BE49-F238E27FC236}">
                <a16:creationId xmlns:a16="http://schemas.microsoft.com/office/drawing/2014/main" id="{15ED5C12-E48E-070C-91BB-9297F5EF644A}"/>
              </a:ext>
            </a:extLst>
          </p:cNvPr>
          <p:cNvGraphicFramePr>
            <a:graphicFrameLocks noGrp="1"/>
          </p:cNvGraphicFramePr>
          <p:nvPr>
            <p:extLst>
              <p:ext uri="{D42A27DB-BD31-4B8C-83A1-F6EECF244321}">
                <p14:modId xmlns:p14="http://schemas.microsoft.com/office/powerpoint/2010/main" val="2347639350"/>
              </p:ext>
            </p:extLst>
          </p:nvPr>
        </p:nvGraphicFramePr>
        <p:xfrm>
          <a:off x="6213685" y="4373818"/>
          <a:ext cx="2515201" cy="482642"/>
        </p:xfrm>
        <a:graphic>
          <a:graphicData uri="http://schemas.openxmlformats.org/drawingml/2006/table">
            <a:tbl>
              <a:tblPr/>
              <a:tblGrid>
                <a:gridCol w="894683">
                  <a:extLst>
                    <a:ext uri="{9D8B030D-6E8A-4147-A177-3AD203B41FA5}">
                      <a16:colId xmlns:a16="http://schemas.microsoft.com/office/drawing/2014/main" val="531526685"/>
                    </a:ext>
                  </a:extLst>
                </a:gridCol>
                <a:gridCol w="1620518">
                  <a:extLst>
                    <a:ext uri="{9D8B030D-6E8A-4147-A177-3AD203B41FA5}">
                      <a16:colId xmlns:a16="http://schemas.microsoft.com/office/drawing/2014/main" val="4238408441"/>
                    </a:ext>
                  </a:extLst>
                </a:gridCol>
              </a:tblGrid>
              <a:tr h="482642">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defTabSz="401638">
                        <a:spcAft>
                          <a:spcPts val="300"/>
                        </a:spcAft>
                      </a:pPr>
                      <a:r>
                        <a:rPr lang="en-US" sz="900" b="1" kern="0" dirty="0"/>
                        <a:t>Blacklist &amp; disable</a:t>
                      </a:r>
                      <a:endParaRPr lang="en-US" sz="900" b="1" dirty="0"/>
                    </a:p>
                  </a:txBody>
                  <a:tcPr marL="6985"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0" marR="0" lvl="0" indent="0" algn="l" defTabSz="401638" rtl="0" eaLnBrk="1" fontAlgn="auto" latinLnBrk="0" hangingPunct="1">
                        <a:lnSpc>
                          <a:spcPct val="100000"/>
                        </a:lnSpc>
                        <a:spcBef>
                          <a:spcPts val="0"/>
                        </a:spcBef>
                        <a:spcAft>
                          <a:spcPts val="200"/>
                        </a:spcAft>
                        <a:buClrTx/>
                        <a:buSzTx/>
                        <a:buFont typeface="Arial" panose="020B0604020202020204" pitchFamily="34" charset="0"/>
                        <a:buNone/>
                        <a:tabLst/>
                        <a:defRPr/>
                      </a:pPr>
                      <a:r>
                        <a:rPr lang="en-US" sz="900" kern="0" dirty="0"/>
                        <a:t>Approvers and initiators are allowed to disable and blacklist Vendors</a:t>
                      </a:r>
                      <a:endParaRPr lang="en-US" sz="900" dirty="0"/>
                    </a:p>
                  </a:txBody>
                  <a:tcPr marL="79200"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extLst>
                  <a:ext uri="{0D108BD9-81ED-4DB2-BD59-A6C34878D82A}">
                    <a16:rowId xmlns:a16="http://schemas.microsoft.com/office/drawing/2014/main" val="3835066062"/>
                  </a:ext>
                </a:extLst>
              </a:tr>
            </a:tbl>
          </a:graphicData>
        </a:graphic>
      </p:graphicFrame>
      <p:graphicFrame>
        <p:nvGraphicFramePr>
          <p:cNvPr id="10" name="Table 9">
            <a:extLst>
              <a:ext uri="{FF2B5EF4-FFF2-40B4-BE49-F238E27FC236}">
                <a16:creationId xmlns:a16="http://schemas.microsoft.com/office/drawing/2014/main" id="{897E6CEF-04AE-00A8-C56A-5E422211E319}"/>
              </a:ext>
            </a:extLst>
          </p:cNvPr>
          <p:cNvGraphicFramePr>
            <a:graphicFrameLocks noGrp="1"/>
          </p:cNvGraphicFramePr>
          <p:nvPr>
            <p:extLst>
              <p:ext uri="{D42A27DB-BD31-4B8C-83A1-F6EECF244321}">
                <p14:modId xmlns:p14="http://schemas.microsoft.com/office/powerpoint/2010/main" val="2305769752"/>
              </p:ext>
            </p:extLst>
          </p:nvPr>
        </p:nvGraphicFramePr>
        <p:xfrm>
          <a:off x="8880685" y="3971044"/>
          <a:ext cx="2515201" cy="482642"/>
        </p:xfrm>
        <a:graphic>
          <a:graphicData uri="http://schemas.openxmlformats.org/drawingml/2006/table">
            <a:tbl>
              <a:tblPr/>
              <a:tblGrid>
                <a:gridCol w="894683">
                  <a:extLst>
                    <a:ext uri="{9D8B030D-6E8A-4147-A177-3AD203B41FA5}">
                      <a16:colId xmlns:a16="http://schemas.microsoft.com/office/drawing/2014/main" val="531526685"/>
                    </a:ext>
                  </a:extLst>
                </a:gridCol>
                <a:gridCol w="1620518">
                  <a:extLst>
                    <a:ext uri="{9D8B030D-6E8A-4147-A177-3AD203B41FA5}">
                      <a16:colId xmlns:a16="http://schemas.microsoft.com/office/drawing/2014/main" val="4238408441"/>
                    </a:ext>
                  </a:extLst>
                </a:gridCol>
              </a:tblGrid>
              <a:tr h="482642">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defTabSz="401638">
                        <a:spcAft>
                          <a:spcPts val="300"/>
                        </a:spcAft>
                      </a:pPr>
                      <a:r>
                        <a:rPr lang="en-US" sz="900" b="1" kern="0" dirty="0"/>
                        <a:t>Delegation</a:t>
                      </a:r>
                      <a:endParaRPr lang="en-US" sz="900" b="1" dirty="0"/>
                    </a:p>
                  </a:txBody>
                  <a:tcPr marL="6985"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tc>
                  <a:txBody>
                    <a:bodyPr/>
                    <a:lstStyle>
                      <a:lvl1pPr marL="0" algn="l" defTabSz="914400" rtl="0" eaLnBrk="1" latinLnBrk="0" hangingPunct="1">
                        <a:defRPr sz="1800" kern="1200">
                          <a:solidFill>
                            <a:schemeClr val="dk1"/>
                          </a:solidFill>
                          <a:latin typeface="Equip Light"/>
                        </a:defRPr>
                      </a:lvl1pPr>
                      <a:lvl2pPr marL="457200" algn="l" defTabSz="914400" rtl="0" eaLnBrk="1" latinLnBrk="0" hangingPunct="1">
                        <a:defRPr sz="1800" kern="1200">
                          <a:solidFill>
                            <a:schemeClr val="dk1"/>
                          </a:solidFill>
                          <a:latin typeface="Equip Light"/>
                        </a:defRPr>
                      </a:lvl2pPr>
                      <a:lvl3pPr marL="914400" algn="l" defTabSz="914400" rtl="0" eaLnBrk="1" latinLnBrk="0" hangingPunct="1">
                        <a:defRPr sz="1800" kern="1200">
                          <a:solidFill>
                            <a:schemeClr val="dk1"/>
                          </a:solidFill>
                          <a:latin typeface="Equip Light"/>
                        </a:defRPr>
                      </a:lvl3pPr>
                      <a:lvl4pPr marL="1371600" algn="l" defTabSz="914400" rtl="0" eaLnBrk="1" latinLnBrk="0" hangingPunct="1">
                        <a:defRPr sz="1800" kern="1200">
                          <a:solidFill>
                            <a:schemeClr val="dk1"/>
                          </a:solidFill>
                          <a:latin typeface="Equip Light"/>
                        </a:defRPr>
                      </a:lvl4pPr>
                      <a:lvl5pPr marL="1828800" algn="l" defTabSz="914400" rtl="0" eaLnBrk="1" latinLnBrk="0" hangingPunct="1">
                        <a:defRPr sz="1800" kern="1200">
                          <a:solidFill>
                            <a:schemeClr val="dk1"/>
                          </a:solidFill>
                          <a:latin typeface="Equip Light"/>
                        </a:defRPr>
                      </a:lvl5pPr>
                      <a:lvl6pPr marL="2286000" algn="l" defTabSz="914400" rtl="0" eaLnBrk="1" latinLnBrk="0" hangingPunct="1">
                        <a:defRPr sz="1800" kern="1200">
                          <a:solidFill>
                            <a:schemeClr val="dk1"/>
                          </a:solidFill>
                          <a:latin typeface="Equip Light"/>
                        </a:defRPr>
                      </a:lvl6pPr>
                      <a:lvl7pPr marL="2743200" algn="l" defTabSz="914400" rtl="0" eaLnBrk="1" latinLnBrk="0" hangingPunct="1">
                        <a:defRPr sz="1800" kern="1200">
                          <a:solidFill>
                            <a:schemeClr val="dk1"/>
                          </a:solidFill>
                          <a:latin typeface="Equip Light"/>
                        </a:defRPr>
                      </a:lvl7pPr>
                      <a:lvl8pPr marL="3200400" algn="l" defTabSz="914400" rtl="0" eaLnBrk="1" latinLnBrk="0" hangingPunct="1">
                        <a:defRPr sz="1800" kern="1200">
                          <a:solidFill>
                            <a:schemeClr val="dk1"/>
                          </a:solidFill>
                          <a:latin typeface="Equip Light"/>
                        </a:defRPr>
                      </a:lvl8pPr>
                      <a:lvl9pPr marL="3657600" algn="l" defTabSz="914400" rtl="0" eaLnBrk="1" latinLnBrk="0" hangingPunct="1">
                        <a:defRPr sz="1800" kern="1200">
                          <a:solidFill>
                            <a:schemeClr val="dk1"/>
                          </a:solidFill>
                          <a:latin typeface="Equip Light"/>
                        </a:defRPr>
                      </a:lvl9pPr>
                    </a:lstStyle>
                    <a:p>
                      <a:pPr marL="0" marR="0" lvl="0" indent="0" algn="l" defTabSz="401638" rtl="0" eaLnBrk="1" fontAlgn="auto" latinLnBrk="0" hangingPunct="1">
                        <a:lnSpc>
                          <a:spcPct val="100000"/>
                        </a:lnSpc>
                        <a:spcBef>
                          <a:spcPts val="0"/>
                        </a:spcBef>
                        <a:spcAft>
                          <a:spcPts val="200"/>
                        </a:spcAft>
                        <a:buClrTx/>
                        <a:buSzTx/>
                        <a:buFont typeface="Arial" panose="020B0604020202020204" pitchFamily="34" charset="0"/>
                        <a:buNone/>
                        <a:tabLst/>
                        <a:defRPr/>
                      </a:pPr>
                      <a:r>
                        <a:rPr lang="en-US" sz="900" kern="0" dirty="0"/>
                        <a:t>Approvers can Delegate their access  in their absence or due to any other reason</a:t>
                      </a:r>
                      <a:endParaRPr lang="en-US" sz="900" dirty="0"/>
                    </a:p>
                  </a:txBody>
                  <a:tcPr marL="79200" marR="6985" marT="635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lumMod val="20000"/>
                        <a:lumOff val="80000"/>
                        <a:alpha val="43000"/>
                      </a:srgbClr>
                    </a:solidFill>
                  </a:tcPr>
                </a:tc>
                <a:extLst>
                  <a:ext uri="{0D108BD9-81ED-4DB2-BD59-A6C34878D82A}">
                    <a16:rowId xmlns:a16="http://schemas.microsoft.com/office/drawing/2014/main" val="3835066062"/>
                  </a:ext>
                </a:extLst>
              </a:tr>
            </a:tbl>
          </a:graphicData>
        </a:graphic>
      </p:graphicFrame>
    </p:spTree>
    <p:extLst>
      <p:ext uri="{BB962C8B-B14F-4D97-AF65-F5344CB8AC3E}">
        <p14:creationId xmlns:p14="http://schemas.microsoft.com/office/powerpoint/2010/main" val="386468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3">
            <a:extLst>
              <a:ext uri="{FF2B5EF4-FFF2-40B4-BE49-F238E27FC236}">
                <a16:creationId xmlns:a16="http://schemas.microsoft.com/office/drawing/2014/main" id="{D7CA243A-EC43-1543-8F3E-D96299933B3D}"/>
              </a:ext>
            </a:extLst>
          </p:cNvPr>
          <p:cNvSpPr>
            <a:spLocks noGrp="1"/>
          </p:cNvSpPr>
          <p:nvPr>
            <p:ph type="title"/>
          </p:nvPr>
        </p:nvSpPr>
        <p:spPr>
          <a:xfrm>
            <a:off x="713486" y="481125"/>
            <a:ext cx="10275282" cy="426646"/>
          </a:xfrm>
        </p:spPr>
        <p:txBody>
          <a:bodyPr/>
          <a:lstStyle/>
          <a:p>
            <a:r>
              <a:rPr lang="en-US" sz="2000">
                <a:solidFill>
                  <a:schemeClr val="tx1"/>
                </a:solidFill>
              </a:rPr>
              <a:t>Vendor onboarding – Key features (1/2) </a:t>
            </a:r>
          </a:p>
        </p:txBody>
      </p:sp>
      <p:sp>
        <p:nvSpPr>
          <p:cNvPr id="3" name="Text Placeholder 2">
            <a:extLst>
              <a:ext uri="{FF2B5EF4-FFF2-40B4-BE49-F238E27FC236}">
                <a16:creationId xmlns:a16="http://schemas.microsoft.com/office/drawing/2014/main" id="{09119806-B649-D2C6-2E04-37418702F442}"/>
              </a:ext>
            </a:extLst>
          </p:cNvPr>
          <p:cNvSpPr txBox="1">
            <a:spLocks/>
          </p:cNvSpPr>
          <p:nvPr/>
        </p:nvSpPr>
        <p:spPr>
          <a:xfrm>
            <a:off x="732747" y="1280330"/>
            <a:ext cx="2145439" cy="210066"/>
          </a:xfrm>
          <a:prstGeom prst="rect">
            <a:avLst/>
          </a:prstGeom>
        </p:spPr>
        <p:txBody>
          <a:bodyPr lIns="0" tIns="0" rIns="0" bIns="0" anchor="ct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Medium" panose="02000503030000020004" pitchFamily="2" charset="77"/>
                <a:ea typeface="+mn-ea"/>
                <a:cs typeface="+mn-cs"/>
              </a:defRPr>
            </a:lvl1pPr>
            <a:lvl2pPr marL="685800" indent="-228600" algn="l" defTabSz="914400"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Regular"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Regular"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Light" panose="02000503000000020004" pitchFamily="2" charset="77"/>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47D7AC"/>
              </a:buClr>
              <a:buSzTx/>
              <a:buFont typeface="Arial" panose="020B0604020202020204" pitchFamily="34" charset="0"/>
              <a:buNone/>
              <a:tabLst/>
              <a:defRPr/>
            </a:pPr>
            <a:r>
              <a:rPr kumimoji="0" lang="en-US" sz="1100" b="1" i="0" u="none" strike="noStrike" kern="1200" cap="none" spc="0" normalizeH="0" baseline="0" noProof="0">
                <a:ln>
                  <a:noFill/>
                </a:ln>
                <a:solidFill>
                  <a:schemeClr val="tx1"/>
                </a:solidFill>
                <a:effectLst/>
                <a:uLnTx/>
                <a:uFillTx/>
                <a:latin typeface="Equip Extended" panose="02000503030000020004" pitchFamily="50" charset="0"/>
                <a:ea typeface="+mn-ea"/>
                <a:cs typeface="+mn-cs"/>
              </a:rPr>
              <a:t>Features/Functional Package</a:t>
            </a:r>
          </a:p>
        </p:txBody>
      </p:sp>
      <p:cxnSp>
        <p:nvCxnSpPr>
          <p:cNvPr id="4" name="Straight Connector 3">
            <a:extLst>
              <a:ext uri="{FF2B5EF4-FFF2-40B4-BE49-F238E27FC236}">
                <a16:creationId xmlns:a16="http://schemas.microsoft.com/office/drawing/2014/main" id="{71C38E1D-802D-31D5-BB89-85801B1D4040}"/>
              </a:ext>
            </a:extLst>
          </p:cNvPr>
          <p:cNvCxnSpPr>
            <a:cxnSpLocks/>
          </p:cNvCxnSpPr>
          <p:nvPr/>
        </p:nvCxnSpPr>
        <p:spPr>
          <a:xfrm>
            <a:off x="732748" y="1553228"/>
            <a:ext cx="2145438" cy="0"/>
          </a:xfrm>
          <a:prstGeom prst="line">
            <a:avLst/>
          </a:prstGeom>
          <a:noFill/>
          <a:ln w="38100" cap="flat" cmpd="sng" algn="ctr">
            <a:solidFill>
              <a:srgbClr val="00DAA9"/>
            </a:solidFill>
            <a:prstDash val="solid"/>
            <a:miter lim="800000"/>
          </a:ln>
          <a:effectLst/>
        </p:spPr>
      </p:cxnSp>
      <p:sp>
        <p:nvSpPr>
          <p:cNvPr id="5" name="Text Placeholder 2">
            <a:extLst>
              <a:ext uri="{FF2B5EF4-FFF2-40B4-BE49-F238E27FC236}">
                <a16:creationId xmlns:a16="http://schemas.microsoft.com/office/drawing/2014/main" id="{68CBE726-4171-68CD-7064-9B7D76A99019}"/>
              </a:ext>
            </a:extLst>
          </p:cNvPr>
          <p:cNvSpPr txBox="1">
            <a:spLocks/>
          </p:cNvSpPr>
          <p:nvPr/>
        </p:nvSpPr>
        <p:spPr>
          <a:xfrm>
            <a:off x="3001510" y="1280330"/>
            <a:ext cx="5315164" cy="210066"/>
          </a:xfrm>
          <a:prstGeom prst="rect">
            <a:avLst/>
          </a:prstGeom>
        </p:spPr>
        <p:txBody>
          <a:bodyPr lIns="0" tIns="0" rIns="0" bIns="0" anchor="ct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Medium" panose="02000503030000020004" pitchFamily="2" charset="77"/>
                <a:ea typeface="+mn-ea"/>
                <a:cs typeface="+mn-cs"/>
              </a:defRPr>
            </a:lvl1pPr>
            <a:lvl2pPr marL="685800" indent="-228600" algn="l" defTabSz="914400"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Regular"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Regular"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Light" panose="02000503000000020004" pitchFamily="2" charset="77"/>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47D7AC"/>
              </a:buClr>
              <a:buSzTx/>
              <a:buFont typeface="Arial" panose="020B0604020202020204" pitchFamily="34" charset="0"/>
              <a:buNone/>
              <a:tabLst/>
              <a:defRPr/>
            </a:pPr>
            <a:r>
              <a:rPr lang="en-US" sz="1100" b="1">
                <a:solidFill>
                  <a:schemeClr val="tx1"/>
                </a:solidFill>
                <a:latin typeface="Equip Extended" panose="02000503030000020004" pitchFamily="50" charset="0"/>
              </a:rPr>
              <a:t>High-level</a:t>
            </a:r>
            <a:r>
              <a:rPr kumimoji="0" lang="en-US" sz="1100" b="1" i="0" u="none" strike="noStrike" kern="1200" cap="none" spc="0" normalizeH="0" baseline="0" noProof="0">
                <a:ln>
                  <a:noFill/>
                </a:ln>
                <a:solidFill>
                  <a:schemeClr val="tx1"/>
                </a:solidFill>
                <a:effectLst/>
                <a:uLnTx/>
                <a:uFillTx/>
                <a:latin typeface="Equip Extended" panose="02000503030000020004" pitchFamily="50" charset="0"/>
                <a:ea typeface="+mn-ea"/>
                <a:cs typeface="+mn-cs"/>
              </a:rPr>
              <a:t> description</a:t>
            </a:r>
          </a:p>
        </p:txBody>
      </p:sp>
      <p:cxnSp>
        <p:nvCxnSpPr>
          <p:cNvPr id="6" name="Straight Connector 5">
            <a:extLst>
              <a:ext uri="{FF2B5EF4-FFF2-40B4-BE49-F238E27FC236}">
                <a16:creationId xmlns:a16="http://schemas.microsoft.com/office/drawing/2014/main" id="{D94D5895-9473-869E-9CE5-0CCC70F80B7E}"/>
              </a:ext>
            </a:extLst>
          </p:cNvPr>
          <p:cNvCxnSpPr>
            <a:cxnSpLocks/>
          </p:cNvCxnSpPr>
          <p:nvPr/>
        </p:nvCxnSpPr>
        <p:spPr>
          <a:xfrm>
            <a:off x="3001510" y="1553228"/>
            <a:ext cx="8675460" cy="0"/>
          </a:xfrm>
          <a:prstGeom prst="line">
            <a:avLst/>
          </a:prstGeom>
          <a:noFill/>
          <a:ln w="38100" cap="flat" cmpd="sng" algn="ctr">
            <a:solidFill>
              <a:srgbClr val="00DAA9"/>
            </a:solidFill>
            <a:prstDash val="solid"/>
            <a:miter lim="800000"/>
          </a:ln>
          <a:effectLst/>
        </p:spPr>
      </p:cxnSp>
      <p:sp>
        <p:nvSpPr>
          <p:cNvPr id="14" name="Rectangle 13">
            <a:extLst>
              <a:ext uri="{FF2B5EF4-FFF2-40B4-BE49-F238E27FC236}">
                <a16:creationId xmlns:a16="http://schemas.microsoft.com/office/drawing/2014/main" id="{269E6D5B-3568-4406-2D65-272D82958B95}"/>
              </a:ext>
            </a:extLst>
          </p:cNvPr>
          <p:cNvSpPr/>
          <p:nvPr/>
        </p:nvSpPr>
        <p:spPr>
          <a:xfrm>
            <a:off x="3010027" y="1705550"/>
            <a:ext cx="8675461" cy="1369203"/>
          </a:xfrm>
          <a:prstGeom prst="rect">
            <a:avLst/>
          </a:prstGeom>
          <a:solidFill>
            <a:schemeClr val="bg1">
              <a:lumMod val="95000"/>
            </a:schemeClr>
          </a:solidFill>
          <a:ln w="12700" cap="flat" cmpd="sng" algn="ctr">
            <a:noFill/>
            <a:prstDash val="solid"/>
            <a:miter lim="800000"/>
          </a:ln>
          <a:effectLst/>
        </p:spPr>
        <p:txBody>
          <a:bodyPr wrap="square" lIns="72000" tIns="72000" rIns="72000" bIns="72000" numCol="1" rtlCol="0" anchor="t">
            <a:spAutoFit/>
          </a:bodyPr>
          <a:lstStyle/>
          <a:p>
            <a:pPr marL="144000" indent="-144000" defTabSz="401638">
              <a:spcAft>
                <a:spcPts val="200"/>
              </a:spcAft>
              <a:buFont typeface="Arial" panose="020B0604020202020204" pitchFamily="34" charset="0"/>
              <a:buChar char="•"/>
              <a:defRPr/>
            </a:pPr>
            <a:r>
              <a:rPr lang="en-US" sz="1000" kern="0" dirty="0"/>
              <a:t>Option for authorized user to initiate the vendor registration</a:t>
            </a:r>
          </a:p>
          <a:p>
            <a:pPr marL="601200" lvl="1" indent="-144000" defTabSz="401638">
              <a:spcAft>
                <a:spcPts val="200"/>
              </a:spcAft>
              <a:buFont typeface="Arial" panose="020B0604020202020204" pitchFamily="34" charset="0"/>
              <a:buChar char="•"/>
              <a:defRPr/>
            </a:pPr>
            <a:r>
              <a:rPr lang="en-US" sz="1000" kern="0" dirty="0"/>
              <a:t>Capture basic info of vendor like email id, contact info</a:t>
            </a:r>
          </a:p>
          <a:p>
            <a:pPr marL="601200" lvl="1" indent="-144000" defTabSz="401638">
              <a:spcAft>
                <a:spcPts val="200"/>
              </a:spcAft>
              <a:buFont typeface="Arial" panose="020B0604020202020204" pitchFamily="34" charset="0"/>
              <a:buChar char="•"/>
              <a:defRPr/>
            </a:pPr>
            <a:r>
              <a:rPr lang="en-US" sz="1000" kern="0" dirty="0"/>
              <a:t>Duplicate check while initiating the vendor registration</a:t>
            </a:r>
          </a:p>
          <a:p>
            <a:pPr marL="601200" lvl="1" indent="-144000" defTabSz="401638">
              <a:spcAft>
                <a:spcPts val="200"/>
              </a:spcAft>
              <a:buFont typeface="Arial" panose="020B0604020202020204" pitchFamily="34" charset="0"/>
              <a:buChar char="•"/>
              <a:defRPr/>
            </a:pPr>
            <a:r>
              <a:rPr lang="en-US" sz="1000" kern="0" dirty="0"/>
              <a:t>Ability to set the end date for registration at the time of initiation</a:t>
            </a:r>
          </a:p>
          <a:p>
            <a:pPr marL="144000" indent="-144000" defTabSz="401638">
              <a:spcAft>
                <a:spcPts val="200"/>
              </a:spcAft>
              <a:buFont typeface="Arial" panose="020B0604020202020204" pitchFamily="34" charset="0"/>
              <a:buChar char="•"/>
              <a:defRPr/>
            </a:pPr>
            <a:r>
              <a:rPr lang="en-US" sz="1000" dirty="0"/>
              <a:t>Temporary account creation for vendor to access the registration form</a:t>
            </a:r>
            <a:endParaRPr lang="en-US" sz="1000" kern="0" dirty="0"/>
          </a:p>
          <a:p>
            <a:pPr marL="144000" indent="-144000" defTabSz="401638">
              <a:spcAft>
                <a:spcPts val="200"/>
              </a:spcAft>
              <a:buFont typeface="Arial" panose="020B0604020202020204" pitchFamily="34" charset="0"/>
              <a:buChar char="•"/>
              <a:defRPr/>
            </a:pPr>
            <a:r>
              <a:rPr lang="en-US" sz="1000" kern="0" dirty="0"/>
              <a:t>Email notification to vendor containing the link of registration form with user id and password</a:t>
            </a:r>
          </a:p>
          <a:p>
            <a:pPr marL="144000" indent="-144000" defTabSz="401638">
              <a:spcAft>
                <a:spcPts val="200"/>
              </a:spcAft>
              <a:buFont typeface="Arial" panose="020B0604020202020204" pitchFamily="34" charset="0"/>
              <a:buChar char="•"/>
              <a:defRPr/>
            </a:pPr>
            <a:r>
              <a:rPr lang="en-US" sz="1000" kern="0" dirty="0"/>
              <a:t>Vendor to fill the required details and have option to the form as draft.</a:t>
            </a:r>
          </a:p>
        </p:txBody>
      </p:sp>
      <p:sp>
        <p:nvSpPr>
          <p:cNvPr id="15" name="Rectangle 14">
            <a:extLst>
              <a:ext uri="{FF2B5EF4-FFF2-40B4-BE49-F238E27FC236}">
                <a16:creationId xmlns:a16="http://schemas.microsoft.com/office/drawing/2014/main" id="{7C428AA0-767F-F62E-A17D-9E667AD0EAB6}"/>
              </a:ext>
            </a:extLst>
          </p:cNvPr>
          <p:cNvSpPr/>
          <p:nvPr/>
        </p:nvSpPr>
        <p:spPr>
          <a:xfrm>
            <a:off x="732747" y="1705550"/>
            <a:ext cx="2145439" cy="1342596"/>
          </a:xfrm>
          <a:prstGeom prst="rect">
            <a:avLst/>
          </a:prstGeom>
          <a:solidFill>
            <a:schemeClr val="bg1">
              <a:lumMod val="95000"/>
            </a:schemeClr>
          </a:solidFill>
          <a:ln w="12700" cap="flat" cmpd="sng" algn="ctr">
            <a:noFill/>
            <a:prstDash val="solid"/>
            <a:miter lim="800000"/>
          </a:ln>
          <a:effectLst/>
        </p:spPr>
        <p:txBody>
          <a:bodyPr lIns="72000" tIns="72000" rIns="72000" bIns="72000" numCol="1" rtlCol="0" anchor="t">
            <a:noAutofit/>
          </a:bodyPr>
          <a:lstStyle/>
          <a:p>
            <a:pPr defTabSz="401638">
              <a:spcAft>
                <a:spcPts val="300"/>
              </a:spcAft>
              <a:defRPr/>
            </a:pPr>
            <a:r>
              <a:rPr lang="en-US" sz="1000" kern="0" dirty="0"/>
              <a:t>Vendor registration initiation</a:t>
            </a:r>
            <a:endParaRPr kumimoji="0" lang="en-US" sz="1000" u="none" strike="noStrike" kern="0" cap="none" spc="0" normalizeH="0" baseline="0" noProof="0" dirty="0">
              <a:ln>
                <a:noFill/>
              </a:ln>
              <a:effectLst/>
              <a:uLnTx/>
              <a:uFillTx/>
            </a:endParaRPr>
          </a:p>
        </p:txBody>
      </p:sp>
      <p:sp>
        <p:nvSpPr>
          <p:cNvPr id="13" name="Rectangle 23">
            <a:extLst>
              <a:ext uri="{FF2B5EF4-FFF2-40B4-BE49-F238E27FC236}">
                <a16:creationId xmlns:a16="http://schemas.microsoft.com/office/drawing/2014/main" id="{C47C5ACC-1F97-2236-5DA8-5675F920B490}"/>
              </a:ext>
            </a:extLst>
          </p:cNvPr>
          <p:cNvSpPr/>
          <p:nvPr/>
        </p:nvSpPr>
        <p:spPr>
          <a:xfrm>
            <a:off x="3019475" y="4365333"/>
            <a:ext cx="8666013" cy="2011542"/>
          </a:xfrm>
          <a:prstGeom prst="rect">
            <a:avLst/>
          </a:prstGeom>
          <a:solidFill>
            <a:schemeClr val="bg1">
              <a:lumMod val="95000"/>
            </a:schemeClr>
          </a:solidFill>
          <a:ln w="12700" cap="flat" cmpd="sng" algn="ctr">
            <a:noFill/>
            <a:prstDash val="solid"/>
            <a:miter lim="800000"/>
          </a:ln>
          <a:effectLst/>
        </p:spPr>
        <p:txBody>
          <a:bodyPr wrap="square" lIns="72000" tIns="72000" rIns="72000" bIns="72000" rtlCol="0" anchor="t">
            <a:noAutofit/>
          </a:bodyPr>
          <a:lstStyle/>
          <a:p>
            <a:pPr marL="144000" indent="-144000" defTabSz="401638">
              <a:spcAft>
                <a:spcPts val="200"/>
              </a:spcAft>
              <a:buFont typeface="Arial" panose="020B0604020202020204" pitchFamily="34" charset="0"/>
              <a:buChar char="•"/>
              <a:defRPr/>
            </a:pPr>
            <a:r>
              <a:rPr lang="en-US" sz="1000" kern="0" dirty="0"/>
              <a:t>Ability to configure the levels of approval for vendor registration</a:t>
            </a:r>
          </a:p>
          <a:p>
            <a:pPr marL="144000" indent="-144000" defTabSz="401638">
              <a:spcAft>
                <a:spcPts val="200"/>
              </a:spcAft>
              <a:buFont typeface="Arial" panose="020B0604020202020204" pitchFamily="34" charset="0"/>
              <a:buChar char="•"/>
              <a:defRPr/>
            </a:pPr>
            <a:r>
              <a:rPr lang="en-US" sz="1000" kern="0" dirty="0"/>
              <a:t>Ability to set the user roles for each level of approval. </a:t>
            </a:r>
          </a:p>
          <a:p>
            <a:pPr marL="144000" indent="-144000" defTabSz="401638">
              <a:spcAft>
                <a:spcPts val="200"/>
              </a:spcAft>
              <a:buFont typeface="Arial" panose="020B0604020202020204" pitchFamily="34" charset="0"/>
              <a:buChar char="•"/>
              <a:defRPr/>
            </a:pPr>
            <a:r>
              <a:rPr lang="en-US" sz="1000" kern="0" dirty="0"/>
              <a:t>Approver should have below options:</a:t>
            </a:r>
          </a:p>
          <a:p>
            <a:pPr marL="601200" lvl="2" indent="-144000" defTabSz="401638">
              <a:spcAft>
                <a:spcPts val="200"/>
              </a:spcAft>
              <a:buFont typeface="Arial" panose="020B0604020202020204" pitchFamily="34" charset="0"/>
              <a:buChar char="•"/>
              <a:defRPr/>
            </a:pPr>
            <a:r>
              <a:rPr lang="en-US" sz="1000" kern="0" dirty="0"/>
              <a:t>Approve</a:t>
            </a:r>
          </a:p>
          <a:p>
            <a:pPr marL="601200" lvl="2" indent="-144000" defTabSz="401638">
              <a:spcAft>
                <a:spcPts val="200"/>
              </a:spcAft>
              <a:buFont typeface="Arial" panose="020B0604020202020204" pitchFamily="34" charset="0"/>
              <a:buChar char="•"/>
              <a:defRPr/>
            </a:pPr>
            <a:r>
              <a:rPr lang="en-US" sz="1000" kern="0" dirty="0"/>
              <a:t>Reject</a:t>
            </a:r>
          </a:p>
          <a:p>
            <a:pPr marL="601200" lvl="2" indent="-144000" defTabSz="401638">
              <a:spcAft>
                <a:spcPts val="200"/>
              </a:spcAft>
              <a:buFont typeface="Arial" panose="020B0604020202020204" pitchFamily="34" charset="0"/>
              <a:buChar char="•"/>
              <a:defRPr/>
            </a:pPr>
            <a:r>
              <a:rPr lang="en-US" sz="1000" kern="0" dirty="0"/>
              <a:t>Request for more information </a:t>
            </a:r>
          </a:p>
          <a:p>
            <a:pPr marL="144000" indent="-144000" defTabSz="401638">
              <a:spcAft>
                <a:spcPts val="200"/>
              </a:spcAft>
              <a:buFont typeface="Arial" panose="020B0604020202020204" pitchFamily="34" charset="0"/>
              <a:buChar char="•"/>
              <a:defRPr/>
            </a:pPr>
            <a:r>
              <a:rPr lang="en-US" sz="1000" kern="0" dirty="0"/>
              <a:t>In case more information is required from Vendor then approver can choose the “Vendor to provide details” option.</a:t>
            </a:r>
          </a:p>
          <a:p>
            <a:pPr marL="144000" indent="-144000" defTabSz="401638">
              <a:spcAft>
                <a:spcPts val="200"/>
              </a:spcAft>
              <a:buFont typeface="Arial" panose="020B0604020202020204" pitchFamily="34" charset="0"/>
              <a:buChar char="•"/>
              <a:defRPr/>
            </a:pPr>
            <a:r>
              <a:rPr lang="en-US" sz="1000" kern="0" dirty="0"/>
              <a:t>Vendor to get an email notification with the comments provided by approver</a:t>
            </a:r>
          </a:p>
          <a:p>
            <a:pPr marL="144000" indent="-144000" defTabSz="401638">
              <a:spcAft>
                <a:spcPts val="200"/>
              </a:spcAft>
              <a:buFont typeface="Arial" panose="020B0604020202020204" pitchFamily="34" charset="0"/>
              <a:buChar char="•"/>
              <a:defRPr/>
            </a:pPr>
            <a:r>
              <a:rPr lang="en-US" sz="1000" kern="0" dirty="0"/>
              <a:t>Vendor to update the form and resubmit it.</a:t>
            </a:r>
          </a:p>
        </p:txBody>
      </p:sp>
      <p:sp>
        <p:nvSpPr>
          <p:cNvPr id="7" name="Rectangle 6">
            <a:extLst>
              <a:ext uri="{FF2B5EF4-FFF2-40B4-BE49-F238E27FC236}">
                <a16:creationId xmlns:a16="http://schemas.microsoft.com/office/drawing/2014/main" id="{552B4BB7-FC3E-062D-5470-5E7B3B8F4CD0}"/>
              </a:ext>
            </a:extLst>
          </p:cNvPr>
          <p:cNvSpPr/>
          <p:nvPr/>
        </p:nvSpPr>
        <p:spPr>
          <a:xfrm>
            <a:off x="3010027" y="3198417"/>
            <a:ext cx="8675461" cy="1017440"/>
          </a:xfrm>
          <a:prstGeom prst="rect">
            <a:avLst/>
          </a:prstGeom>
          <a:solidFill>
            <a:schemeClr val="bg1">
              <a:lumMod val="95000"/>
            </a:schemeClr>
          </a:solidFill>
          <a:ln w="12700" cap="flat" cmpd="sng" algn="ctr">
            <a:noFill/>
            <a:prstDash val="solid"/>
            <a:miter lim="800000"/>
          </a:ln>
          <a:effectLst/>
        </p:spPr>
        <p:txBody>
          <a:bodyPr wrap="square" lIns="72000" tIns="72000" rIns="72000" bIns="72000" numCol="1" rtlCol="0" anchor="t">
            <a:spAutoFit/>
          </a:bodyPr>
          <a:lstStyle/>
          <a:p>
            <a:pPr marL="144000" indent="-144000" defTabSz="401638">
              <a:spcAft>
                <a:spcPts val="200"/>
              </a:spcAft>
              <a:buFont typeface="Arial" panose="020B0604020202020204" pitchFamily="34" charset="0"/>
              <a:buChar char="•"/>
              <a:defRPr/>
            </a:pPr>
            <a:r>
              <a:rPr lang="en-US" sz="1000" kern="0" dirty="0"/>
              <a:t>Vendor can upload and manage various documents which includes:</a:t>
            </a:r>
          </a:p>
          <a:p>
            <a:pPr marL="601200" lvl="1" indent="-144000" defTabSz="401638">
              <a:spcAft>
                <a:spcPts val="200"/>
              </a:spcAft>
              <a:buFont typeface="Arial" panose="020B0604020202020204" pitchFamily="34" charset="0"/>
              <a:buChar char="•"/>
              <a:defRPr/>
            </a:pPr>
            <a:r>
              <a:rPr lang="en-US" sz="1000" kern="0" dirty="0"/>
              <a:t>PAN</a:t>
            </a:r>
          </a:p>
          <a:p>
            <a:pPr marL="601200" lvl="1" indent="-144000" defTabSz="401638">
              <a:spcAft>
                <a:spcPts val="200"/>
              </a:spcAft>
              <a:buFont typeface="Arial" panose="020B0604020202020204" pitchFamily="34" charset="0"/>
              <a:buChar char="•"/>
              <a:defRPr/>
            </a:pPr>
            <a:r>
              <a:rPr lang="en-US" sz="1000" kern="0" dirty="0"/>
              <a:t>GST</a:t>
            </a:r>
          </a:p>
          <a:p>
            <a:pPr marL="601200" lvl="1" indent="-144000" defTabSz="401638">
              <a:spcAft>
                <a:spcPts val="200"/>
              </a:spcAft>
              <a:buFont typeface="Arial" panose="020B0604020202020204" pitchFamily="34" charset="0"/>
              <a:buChar char="•"/>
              <a:defRPr/>
            </a:pPr>
            <a:r>
              <a:rPr lang="en-US" sz="1000" kern="0" dirty="0"/>
              <a:t>Licenses</a:t>
            </a:r>
          </a:p>
          <a:p>
            <a:pPr marL="601200" lvl="1" indent="-144000" defTabSz="401638">
              <a:spcAft>
                <a:spcPts val="200"/>
              </a:spcAft>
              <a:buFont typeface="Arial" panose="020B0604020202020204" pitchFamily="34" charset="0"/>
              <a:buChar char="•"/>
              <a:defRPr/>
            </a:pPr>
            <a:r>
              <a:rPr lang="en-US" sz="1000" kern="0" dirty="0"/>
              <a:t>Certificates</a:t>
            </a:r>
          </a:p>
        </p:txBody>
      </p:sp>
      <p:sp>
        <p:nvSpPr>
          <p:cNvPr id="10" name="Rectangle 9">
            <a:extLst>
              <a:ext uri="{FF2B5EF4-FFF2-40B4-BE49-F238E27FC236}">
                <a16:creationId xmlns:a16="http://schemas.microsoft.com/office/drawing/2014/main" id="{25317AF2-ADB0-2B8E-0BE1-0EDB196E0E8F}"/>
              </a:ext>
            </a:extLst>
          </p:cNvPr>
          <p:cNvSpPr/>
          <p:nvPr/>
        </p:nvSpPr>
        <p:spPr>
          <a:xfrm>
            <a:off x="732747" y="3198417"/>
            <a:ext cx="2145439" cy="1017440"/>
          </a:xfrm>
          <a:prstGeom prst="rect">
            <a:avLst/>
          </a:prstGeom>
          <a:solidFill>
            <a:schemeClr val="bg1">
              <a:lumMod val="95000"/>
            </a:schemeClr>
          </a:solidFill>
          <a:ln w="12700" cap="flat" cmpd="sng" algn="ctr">
            <a:noFill/>
            <a:prstDash val="solid"/>
            <a:miter lim="800000"/>
          </a:ln>
          <a:effectLst/>
        </p:spPr>
        <p:txBody>
          <a:bodyPr lIns="72000" tIns="72000" rIns="72000" bIns="72000" numCol="1" rtlCol="0" anchor="t">
            <a:noAutofit/>
          </a:bodyPr>
          <a:lstStyle/>
          <a:p>
            <a:pPr defTabSz="401638">
              <a:spcAft>
                <a:spcPts val="300"/>
              </a:spcAft>
              <a:defRPr/>
            </a:pPr>
            <a:r>
              <a:rPr lang="en-US" sz="1000" kern="0" dirty="0"/>
              <a:t>Document Management</a:t>
            </a:r>
            <a:endParaRPr kumimoji="0" lang="en-US" sz="1000" u="none" strike="noStrike" kern="0" cap="none" spc="0" normalizeH="0" baseline="0" noProof="0" dirty="0">
              <a:ln>
                <a:noFill/>
              </a:ln>
              <a:effectLst/>
              <a:uLnTx/>
              <a:uFillTx/>
            </a:endParaRPr>
          </a:p>
        </p:txBody>
      </p:sp>
      <p:sp>
        <p:nvSpPr>
          <p:cNvPr id="16" name="Rectangle 15">
            <a:extLst>
              <a:ext uri="{FF2B5EF4-FFF2-40B4-BE49-F238E27FC236}">
                <a16:creationId xmlns:a16="http://schemas.microsoft.com/office/drawing/2014/main" id="{F78903E1-D712-6460-7D62-CCCC1E988241}"/>
              </a:ext>
            </a:extLst>
          </p:cNvPr>
          <p:cNvSpPr/>
          <p:nvPr/>
        </p:nvSpPr>
        <p:spPr>
          <a:xfrm>
            <a:off x="798668" y="4366127"/>
            <a:ext cx="2145438" cy="2010747"/>
          </a:xfrm>
          <a:prstGeom prst="rect">
            <a:avLst/>
          </a:prstGeom>
          <a:solidFill>
            <a:schemeClr val="bg1">
              <a:lumMod val="95000"/>
            </a:schemeClr>
          </a:solidFill>
          <a:ln w="12700" cap="flat" cmpd="sng" algn="ctr">
            <a:noFill/>
            <a:prstDash val="solid"/>
            <a:miter lim="800000"/>
          </a:ln>
          <a:effectLst/>
        </p:spPr>
        <p:txBody>
          <a:bodyPr lIns="72000" tIns="72000" rIns="72000" bIns="72000" rtlCol="0" anchor="t">
            <a:noAutofit/>
          </a:bodyPr>
          <a:lstStyle/>
          <a:p>
            <a:pPr defTabSz="401638">
              <a:spcAft>
                <a:spcPts val="300"/>
              </a:spcAft>
              <a:defRPr/>
            </a:pPr>
            <a:r>
              <a:rPr kumimoji="0" lang="en-US" sz="1000" u="none" strike="noStrike" kern="0" cap="none" spc="0" normalizeH="0" baseline="0" noProof="0">
                <a:ln>
                  <a:noFill/>
                </a:ln>
                <a:effectLst/>
                <a:uLnTx/>
                <a:uFillTx/>
              </a:rPr>
              <a:t>Workflow automation</a:t>
            </a:r>
          </a:p>
        </p:txBody>
      </p:sp>
      <p:sp>
        <p:nvSpPr>
          <p:cNvPr id="19" name="Rectangle 18">
            <a:extLst>
              <a:ext uri="{FF2B5EF4-FFF2-40B4-BE49-F238E27FC236}">
                <a16:creationId xmlns:a16="http://schemas.microsoft.com/office/drawing/2014/main" id="{84F40DEE-16A7-C5D0-3639-8F029B419830}"/>
              </a:ext>
            </a:extLst>
          </p:cNvPr>
          <p:cNvSpPr/>
          <p:nvPr/>
        </p:nvSpPr>
        <p:spPr>
          <a:xfrm>
            <a:off x="10160000" y="1280330"/>
            <a:ext cx="508000" cy="210056"/>
          </a:xfrm>
          <a:prstGeom prst="rect">
            <a:avLst/>
          </a:prstGeom>
          <a:solidFill>
            <a:schemeClr val="accent3">
              <a:lumMod val="40000"/>
              <a:lumOff val="60000"/>
            </a:schemeClr>
          </a:solidFill>
          <a:ln>
            <a:solidFill>
              <a:schemeClr val="accent3">
                <a:lumMod val="60000"/>
                <a:lumOff val="4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E5311EAA-DA82-33DB-1622-8712D1A5A06A}"/>
              </a:ext>
            </a:extLst>
          </p:cNvPr>
          <p:cNvSpPr/>
          <p:nvPr/>
        </p:nvSpPr>
        <p:spPr>
          <a:xfrm>
            <a:off x="10668000" y="1280330"/>
            <a:ext cx="508000" cy="210056"/>
          </a:xfrm>
          <a:prstGeom prst="rect">
            <a:avLst/>
          </a:prstGeom>
          <a:solidFill>
            <a:schemeClr val="accent4">
              <a:lumMod val="10000"/>
              <a:lumOff val="90000"/>
            </a:schemeClr>
          </a:solidFill>
          <a:ln>
            <a:solidFill>
              <a:schemeClr val="accent4">
                <a:lumMod val="10000"/>
                <a:lumOff val="9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02105062-57F4-4737-810C-8F3728FD148F}"/>
              </a:ext>
            </a:extLst>
          </p:cNvPr>
          <p:cNvSpPr/>
          <p:nvPr/>
        </p:nvSpPr>
        <p:spPr>
          <a:xfrm>
            <a:off x="9897533" y="1280330"/>
            <a:ext cx="770467" cy="210054"/>
          </a:xfrm>
          <a:prstGeom prst="rect">
            <a:avLst/>
          </a:prstGeom>
          <a:solidFill>
            <a:schemeClr val="accent3">
              <a:lumMod val="40000"/>
              <a:lumOff val="60000"/>
            </a:schemeClr>
          </a:solidFill>
          <a:ln>
            <a:solidFill>
              <a:schemeClr val="accent3">
                <a:lumMod val="60000"/>
                <a:lumOff val="4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Completed</a:t>
            </a:r>
            <a:endParaRPr lang="en-IN" sz="800">
              <a:solidFill>
                <a:schemeClr val="tx1"/>
              </a:solidFill>
            </a:endParaRPr>
          </a:p>
        </p:txBody>
      </p:sp>
      <p:sp>
        <p:nvSpPr>
          <p:cNvPr id="24" name="Rectangle 23">
            <a:extLst>
              <a:ext uri="{FF2B5EF4-FFF2-40B4-BE49-F238E27FC236}">
                <a16:creationId xmlns:a16="http://schemas.microsoft.com/office/drawing/2014/main" id="{C97DDB53-4FC5-209B-CCE1-8FE81B9C0647}"/>
              </a:ext>
            </a:extLst>
          </p:cNvPr>
          <p:cNvSpPr/>
          <p:nvPr/>
        </p:nvSpPr>
        <p:spPr>
          <a:xfrm>
            <a:off x="10667999" y="1280330"/>
            <a:ext cx="668867" cy="210052"/>
          </a:xfrm>
          <a:prstGeom prst="rect">
            <a:avLst/>
          </a:prstGeom>
          <a:solidFill>
            <a:schemeClr val="accent4">
              <a:lumMod val="10000"/>
              <a:lumOff val="90000"/>
            </a:schemeClr>
          </a:solidFill>
          <a:ln>
            <a:solidFill>
              <a:schemeClr val="accent4">
                <a:lumMod val="10000"/>
                <a:lumOff val="9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Future</a:t>
            </a:r>
            <a:endParaRPr lang="en-IN" sz="800">
              <a:solidFill>
                <a:schemeClr val="tx1"/>
              </a:solidFill>
            </a:endParaRPr>
          </a:p>
        </p:txBody>
      </p:sp>
    </p:spTree>
    <p:extLst>
      <p:ext uri="{BB962C8B-B14F-4D97-AF65-F5344CB8AC3E}">
        <p14:creationId xmlns:p14="http://schemas.microsoft.com/office/powerpoint/2010/main" val="2482141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3">
            <a:extLst>
              <a:ext uri="{FF2B5EF4-FFF2-40B4-BE49-F238E27FC236}">
                <a16:creationId xmlns:a16="http://schemas.microsoft.com/office/drawing/2014/main" id="{D7CA243A-EC43-1543-8F3E-D96299933B3D}"/>
              </a:ext>
            </a:extLst>
          </p:cNvPr>
          <p:cNvSpPr>
            <a:spLocks noGrp="1"/>
          </p:cNvSpPr>
          <p:nvPr>
            <p:ph type="title"/>
          </p:nvPr>
        </p:nvSpPr>
        <p:spPr>
          <a:xfrm>
            <a:off x="713486" y="481125"/>
            <a:ext cx="10275282" cy="426646"/>
          </a:xfrm>
        </p:spPr>
        <p:txBody>
          <a:bodyPr/>
          <a:lstStyle/>
          <a:p>
            <a:r>
              <a:rPr lang="en-US" sz="2000">
                <a:solidFill>
                  <a:schemeClr val="tx1"/>
                </a:solidFill>
              </a:rPr>
              <a:t>Vendor onboarding – Key features (1/2) </a:t>
            </a:r>
          </a:p>
        </p:txBody>
      </p:sp>
      <p:sp>
        <p:nvSpPr>
          <p:cNvPr id="3" name="Text Placeholder 2">
            <a:extLst>
              <a:ext uri="{FF2B5EF4-FFF2-40B4-BE49-F238E27FC236}">
                <a16:creationId xmlns:a16="http://schemas.microsoft.com/office/drawing/2014/main" id="{09119806-B649-D2C6-2E04-37418702F442}"/>
              </a:ext>
            </a:extLst>
          </p:cNvPr>
          <p:cNvSpPr txBox="1">
            <a:spLocks/>
          </p:cNvSpPr>
          <p:nvPr/>
        </p:nvSpPr>
        <p:spPr>
          <a:xfrm>
            <a:off x="732747" y="1280330"/>
            <a:ext cx="2145439" cy="210066"/>
          </a:xfrm>
          <a:prstGeom prst="rect">
            <a:avLst/>
          </a:prstGeom>
        </p:spPr>
        <p:txBody>
          <a:bodyPr lIns="0" tIns="0" rIns="0" bIns="0" anchor="ct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Medium" panose="02000503030000020004" pitchFamily="2" charset="77"/>
                <a:ea typeface="+mn-ea"/>
                <a:cs typeface="+mn-cs"/>
              </a:defRPr>
            </a:lvl1pPr>
            <a:lvl2pPr marL="685800" indent="-228600" algn="l" defTabSz="914400"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Regular"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Regular"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Light" panose="02000503000000020004" pitchFamily="2" charset="77"/>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47D7AC"/>
              </a:buClr>
              <a:buSzTx/>
              <a:buFont typeface="Arial" panose="020B0604020202020204" pitchFamily="34" charset="0"/>
              <a:buNone/>
              <a:tabLst/>
              <a:defRPr/>
            </a:pPr>
            <a:r>
              <a:rPr kumimoji="0" lang="en-US" sz="1100" b="1" i="0" u="none" strike="noStrike" kern="1200" cap="none" spc="0" normalizeH="0" baseline="0" noProof="0">
                <a:ln>
                  <a:noFill/>
                </a:ln>
                <a:solidFill>
                  <a:schemeClr val="tx1"/>
                </a:solidFill>
                <a:effectLst/>
                <a:uLnTx/>
                <a:uFillTx/>
                <a:latin typeface="Equip Extended" panose="02000503030000020004" pitchFamily="50" charset="0"/>
                <a:ea typeface="+mn-ea"/>
                <a:cs typeface="+mn-cs"/>
              </a:rPr>
              <a:t>Features/Functional Package</a:t>
            </a:r>
          </a:p>
        </p:txBody>
      </p:sp>
      <p:cxnSp>
        <p:nvCxnSpPr>
          <p:cNvPr id="4" name="Straight Connector 3">
            <a:extLst>
              <a:ext uri="{FF2B5EF4-FFF2-40B4-BE49-F238E27FC236}">
                <a16:creationId xmlns:a16="http://schemas.microsoft.com/office/drawing/2014/main" id="{71C38E1D-802D-31D5-BB89-85801B1D4040}"/>
              </a:ext>
            </a:extLst>
          </p:cNvPr>
          <p:cNvCxnSpPr>
            <a:cxnSpLocks/>
          </p:cNvCxnSpPr>
          <p:nvPr/>
        </p:nvCxnSpPr>
        <p:spPr>
          <a:xfrm>
            <a:off x="732748" y="1553228"/>
            <a:ext cx="2145438" cy="0"/>
          </a:xfrm>
          <a:prstGeom prst="line">
            <a:avLst/>
          </a:prstGeom>
          <a:noFill/>
          <a:ln w="38100" cap="flat" cmpd="sng" algn="ctr">
            <a:solidFill>
              <a:srgbClr val="00DAA9"/>
            </a:solidFill>
            <a:prstDash val="solid"/>
            <a:miter lim="800000"/>
          </a:ln>
          <a:effectLst/>
        </p:spPr>
      </p:cxnSp>
      <p:sp>
        <p:nvSpPr>
          <p:cNvPr id="5" name="Text Placeholder 2">
            <a:extLst>
              <a:ext uri="{FF2B5EF4-FFF2-40B4-BE49-F238E27FC236}">
                <a16:creationId xmlns:a16="http://schemas.microsoft.com/office/drawing/2014/main" id="{68CBE726-4171-68CD-7064-9B7D76A99019}"/>
              </a:ext>
            </a:extLst>
          </p:cNvPr>
          <p:cNvSpPr txBox="1">
            <a:spLocks/>
          </p:cNvSpPr>
          <p:nvPr/>
        </p:nvSpPr>
        <p:spPr>
          <a:xfrm>
            <a:off x="3001510" y="1280330"/>
            <a:ext cx="5315164" cy="210066"/>
          </a:xfrm>
          <a:prstGeom prst="rect">
            <a:avLst/>
          </a:prstGeom>
        </p:spPr>
        <p:txBody>
          <a:bodyPr lIns="0" tIns="0" rIns="0" bIns="0" anchor="ct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Medium" panose="02000503030000020004" pitchFamily="2" charset="77"/>
                <a:ea typeface="+mn-ea"/>
                <a:cs typeface="+mn-cs"/>
              </a:defRPr>
            </a:lvl1pPr>
            <a:lvl2pPr marL="685800" indent="-228600" algn="l" defTabSz="914400"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Regular"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Regular"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Light" panose="02000503000000020004" pitchFamily="2" charset="77"/>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47D7AC"/>
              </a:buClr>
              <a:buSzTx/>
              <a:buFont typeface="Arial" panose="020B0604020202020204" pitchFamily="34" charset="0"/>
              <a:buNone/>
              <a:tabLst/>
              <a:defRPr/>
            </a:pPr>
            <a:r>
              <a:rPr lang="en-US" sz="1100" b="1">
                <a:solidFill>
                  <a:schemeClr val="tx1"/>
                </a:solidFill>
                <a:latin typeface="Equip Extended" panose="02000503030000020004" pitchFamily="50" charset="0"/>
              </a:rPr>
              <a:t>High-level</a:t>
            </a:r>
            <a:r>
              <a:rPr kumimoji="0" lang="en-US" sz="1100" b="1" i="0" u="none" strike="noStrike" kern="1200" cap="none" spc="0" normalizeH="0" baseline="0" noProof="0">
                <a:ln>
                  <a:noFill/>
                </a:ln>
                <a:solidFill>
                  <a:schemeClr val="tx1"/>
                </a:solidFill>
                <a:effectLst/>
                <a:uLnTx/>
                <a:uFillTx/>
                <a:latin typeface="Equip Extended" panose="02000503030000020004" pitchFamily="50" charset="0"/>
                <a:ea typeface="+mn-ea"/>
                <a:cs typeface="+mn-cs"/>
              </a:rPr>
              <a:t> description</a:t>
            </a:r>
          </a:p>
        </p:txBody>
      </p:sp>
      <p:cxnSp>
        <p:nvCxnSpPr>
          <p:cNvPr id="6" name="Straight Connector 5">
            <a:extLst>
              <a:ext uri="{FF2B5EF4-FFF2-40B4-BE49-F238E27FC236}">
                <a16:creationId xmlns:a16="http://schemas.microsoft.com/office/drawing/2014/main" id="{D94D5895-9473-869E-9CE5-0CCC70F80B7E}"/>
              </a:ext>
            </a:extLst>
          </p:cNvPr>
          <p:cNvCxnSpPr>
            <a:cxnSpLocks/>
          </p:cNvCxnSpPr>
          <p:nvPr/>
        </p:nvCxnSpPr>
        <p:spPr>
          <a:xfrm>
            <a:off x="3001510" y="1553228"/>
            <a:ext cx="8675460" cy="0"/>
          </a:xfrm>
          <a:prstGeom prst="line">
            <a:avLst/>
          </a:prstGeom>
          <a:noFill/>
          <a:ln w="38100" cap="flat" cmpd="sng" algn="ctr">
            <a:solidFill>
              <a:srgbClr val="00DAA9"/>
            </a:solidFill>
            <a:prstDash val="solid"/>
            <a:miter lim="800000"/>
          </a:ln>
          <a:effectLst/>
        </p:spPr>
      </p:cxnSp>
      <p:sp>
        <p:nvSpPr>
          <p:cNvPr id="14" name="Rectangle 13">
            <a:extLst>
              <a:ext uri="{FF2B5EF4-FFF2-40B4-BE49-F238E27FC236}">
                <a16:creationId xmlns:a16="http://schemas.microsoft.com/office/drawing/2014/main" id="{269E6D5B-3568-4406-2D65-272D82958B95}"/>
              </a:ext>
            </a:extLst>
          </p:cNvPr>
          <p:cNvSpPr/>
          <p:nvPr/>
        </p:nvSpPr>
        <p:spPr>
          <a:xfrm>
            <a:off x="3021290" y="4562483"/>
            <a:ext cx="8675461" cy="1017440"/>
          </a:xfrm>
          <a:prstGeom prst="rect">
            <a:avLst/>
          </a:prstGeom>
          <a:solidFill>
            <a:schemeClr val="bg1">
              <a:lumMod val="95000"/>
            </a:schemeClr>
          </a:solidFill>
          <a:ln w="12700" cap="flat" cmpd="sng" algn="ctr">
            <a:noFill/>
            <a:prstDash val="solid"/>
            <a:miter lim="800000"/>
          </a:ln>
          <a:effectLst/>
        </p:spPr>
        <p:txBody>
          <a:bodyPr wrap="square" lIns="72000" tIns="72000" rIns="72000" bIns="72000" numCol="1" rtlCol="0" anchor="t">
            <a:spAutoFit/>
          </a:bodyPr>
          <a:lstStyle/>
          <a:p>
            <a:pPr marL="144000" indent="-144000" defTabSz="401638">
              <a:spcAft>
                <a:spcPts val="200"/>
              </a:spcAft>
              <a:buFont typeface="Arial" panose="020B0604020202020204" pitchFamily="34" charset="0"/>
              <a:buChar char="•"/>
              <a:defRPr/>
            </a:pPr>
            <a:r>
              <a:rPr lang="en-US" sz="1000" kern="0" dirty="0"/>
              <a:t>Integration with government portals to check/validate below:</a:t>
            </a:r>
          </a:p>
          <a:p>
            <a:pPr marL="628650" lvl="1" indent="-171450" defTabSz="401638">
              <a:spcAft>
                <a:spcPts val="200"/>
              </a:spcAft>
              <a:buFont typeface="Courier New" panose="02070309020205020404" pitchFamily="49" charset="0"/>
              <a:buChar char="o"/>
              <a:defRPr/>
            </a:pPr>
            <a:r>
              <a:rPr lang="en-US" sz="1000" kern="0" dirty="0"/>
              <a:t>GST details</a:t>
            </a:r>
          </a:p>
          <a:p>
            <a:pPr marL="628650" lvl="1" indent="-171450" defTabSz="401638">
              <a:spcAft>
                <a:spcPts val="200"/>
              </a:spcAft>
              <a:buFont typeface="Courier New" panose="02070309020205020404" pitchFamily="49" charset="0"/>
              <a:buChar char="o"/>
              <a:defRPr/>
            </a:pPr>
            <a:r>
              <a:rPr lang="en-US" sz="1000" kern="0" dirty="0"/>
              <a:t>PAN details</a:t>
            </a:r>
          </a:p>
          <a:p>
            <a:pPr marL="628650" lvl="1" indent="-171450" defTabSz="401638">
              <a:spcAft>
                <a:spcPts val="200"/>
              </a:spcAft>
              <a:buFont typeface="Courier New" panose="02070309020205020404" pitchFamily="49" charset="0"/>
              <a:buChar char="o"/>
              <a:defRPr/>
            </a:pPr>
            <a:r>
              <a:rPr lang="en-US" sz="1000" kern="0" dirty="0"/>
              <a:t>CIN details (Corporate Identification Number)</a:t>
            </a:r>
          </a:p>
          <a:p>
            <a:pPr marL="628650" lvl="1" indent="-171450" defTabSz="401638">
              <a:spcAft>
                <a:spcPts val="200"/>
              </a:spcAft>
              <a:buFont typeface="Courier New" panose="02070309020205020404" pitchFamily="49" charset="0"/>
              <a:buChar char="o"/>
              <a:defRPr/>
            </a:pPr>
            <a:r>
              <a:rPr lang="en-US" sz="1000" kern="0" dirty="0"/>
              <a:t>URN details (Udyam Registration Number)</a:t>
            </a:r>
          </a:p>
        </p:txBody>
      </p:sp>
      <p:sp>
        <p:nvSpPr>
          <p:cNvPr id="15" name="Rectangle 14">
            <a:extLst>
              <a:ext uri="{FF2B5EF4-FFF2-40B4-BE49-F238E27FC236}">
                <a16:creationId xmlns:a16="http://schemas.microsoft.com/office/drawing/2014/main" id="{7C428AA0-767F-F62E-A17D-9E667AD0EAB6}"/>
              </a:ext>
            </a:extLst>
          </p:cNvPr>
          <p:cNvSpPr/>
          <p:nvPr/>
        </p:nvSpPr>
        <p:spPr>
          <a:xfrm>
            <a:off x="713485" y="4562483"/>
            <a:ext cx="2145439" cy="1017440"/>
          </a:xfrm>
          <a:prstGeom prst="rect">
            <a:avLst/>
          </a:prstGeom>
          <a:solidFill>
            <a:schemeClr val="bg1">
              <a:lumMod val="95000"/>
            </a:schemeClr>
          </a:solidFill>
          <a:ln w="12700" cap="flat" cmpd="sng" algn="ctr">
            <a:noFill/>
            <a:prstDash val="solid"/>
            <a:miter lim="800000"/>
          </a:ln>
          <a:effectLst/>
        </p:spPr>
        <p:txBody>
          <a:bodyPr lIns="72000" tIns="72000" rIns="72000" bIns="72000" numCol="1" rtlCol="0" anchor="t">
            <a:noAutofit/>
          </a:bodyPr>
          <a:lstStyle/>
          <a:p>
            <a:pPr defTabSz="401638">
              <a:spcAft>
                <a:spcPts val="300"/>
              </a:spcAft>
              <a:defRPr/>
            </a:pPr>
            <a:r>
              <a:rPr lang="en-US" sz="1000" kern="0" dirty="0"/>
              <a:t>Compliance check </a:t>
            </a:r>
            <a:endParaRPr kumimoji="0" lang="en-US" sz="1000" u="none" strike="noStrike" kern="0" cap="none" spc="0" normalizeH="0" baseline="0" noProof="0" dirty="0">
              <a:ln>
                <a:noFill/>
              </a:ln>
              <a:effectLst/>
              <a:uLnTx/>
              <a:uFillTx/>
            </a:endParaRPr>
          </a:p>
        </p:txBody>
      </p:sp>
      <p:sp>
        <p:nvSpPr>
          <p:cNvPr id="13" name="Rectangle 23">
            <a:extLst>
              <a:ext uri="{FF2B5EF4-FFF2-40B4-BE49-F238E27FC236}">
                <a16:creationId xmlns:a16="http://schemas.microsoft.com/office/drawing/2014/main" id="{C47C5ACC-1F97-2236-5DA8-5675F920B490}"/>
              </a:ext>
            </a:extLst>
          </p:cNvPr>
          <p:cNvSpPr/>
          <p:nvPr/>
        </p:nvSpPr>
        <p:spPr>
          <a:xfrm>
            <a:off x="3021290" y="2408120"/>
            <a:ext cx="8666013" cy="959919"/>
          </a:xfrm>
          <a:prstGeom prst="rect">
            <a:avLst/>
          </a:prstGeom>
          <a:solidFill>
            <a:schemeClr val="bg1">
              <a:lumMod val="95000"/>
            </a:schemeClr>
          </a:solidFill>
          <a:ln w="12700" cap="flat" cmpd="sng" algn="ctr">
            <a:noFill/>
            <a:prstDash val="solid"/>
            <a:miter lim="800000"/>
          </a:ln>
          <a:effectLst/>
        </p:spPr>
        <p:txBody>
          <a:bodyPr wrap="square" lIns="72000" tIns="72000" rIns="72000" bIns="72000" rtlCol="0" anchor="t">
            <a:noAutofit/>
          </a:bodyPr>
          <a:lstStyle/>
          <a:p>
            <a:pPr marL="144000" indent="-144000" defTabSz="401638">
              <a:spcAft>
                <a:spcPts val="200"/>
              </a:spcAft>
              <a:buFont typeface="Arial" panose="020B0604020202020204" pitchFamily="34" charset="0"/>
              <a:buChar char="•"/>
              <a:defRPr/>
            </a:pPr>
            <a:r>
              <a:rPr lang="en-US" sz="1000" kern="0" dirty="0"/>
              <a:t>Application can support below languages:</a:t>
            </a:r>
          </a:p>
          <a:p>
            <a:pPr marL="601200" lvl="1" indent="-144000" defTabSz="401638">
              <a:spcAft>
                <a:spcPts val="200"/>
              </a:spcAft>
              <a:buFont typeface="Arial" panose="020B0604020202020204" pitchFamily="34" charset="0"/>
              <a:buChar char="•"/>
              <a:defRPr/>
            </a:pPr>
            <a:r>
              <a:rPr lang="en-US" sz="1000" kern="0" dirty="0"/>
              <a:t>English</a:t>
            </a:r>
          </a:p>
          <a:p>
            <a:pPr marL="601200" lvl="1" indent="-144000" defTabSz="401638">
              <a:spcAft>
                <a:spcPts val="200"/>
              </a:spcAft>
              <a:buFont typeface="Arial" panose="020B0604020202020204" pitchFamily="34" charset="0"/>
              <a:buChar char="•"/>
              <a:defRPr/>
            </a:pPr>
            <a:r>
              <a:rPr lang="en-US" sz="1000" kern="0" dirty="0"/>
              <a:t>German</a:t>
            </a:r>
          </a:p>
          <a:p>
            <a:pPr marL="601200" lvl="1" indent="-144000" defTabSz="401638">
              <a:spcAft>
                <a:spcPts val="200"/>
              </a:spcAft>
              <a:buFont typeface="Arial" panose="020B0604020202020204" pitchFamily="34" charset="0"/>
              <a:buChar char="•"/>
              <a:defRPr/>
            </a:pPr>
            <a:r>
              <a:rPr lang="en-US" sz="1000" kern="0" dirty="0"/>
              <a:t>French</a:t>
            </a:r>
          </a:p>
          <a:p>
            <a:pPr marL="601200" lvl="1" indent="-144000" defTabSz="401638">
              <a:spcAft>
                <a:spcPts val="200"/>
              </a:spcAft>
              <a:buFont typeface="Arial" panose="020B0604020202020204" pitchFamily="34" charset="0"/>
              <a:buChar char="•"/>
              <a:defRPr/>
            </a:pPr>
            <a:r>
              <a:rPr lang="en-US" sz="1000" kern="0" dirty="0"/>
              <a:t>Hindi</a:t>
            </a:r>
          </a:p>
          <a:p>
            <a:pPr marL="601200" lvl="1" indent="-144000" defTabSz="401638">
              <a:spcAft>
                <a:spcPts val="200"/>
              </a:spcAft>
              <a:buFont typeface="Arial" panose="020B0604020202020204" pitchFamily="34" charset="0"/>
              <a:buChar char="•"/>
              <a:defRPr/>
            </a:pPr>
            <a:endParaRPr lang="en-US" sz="1000" kern="0" dirty="0"/>
          </a:p>
        </p:txBody>
      </p:sp>
      <p:sp>
        <p:nvSpPr>
          <p:cNvPr id="7" name="Rectangle 6">
            <a:extLst>
              <a:ext uri="{FF2B5EF4-FFF2-40B4-BE49-F238E27FC236}">
                <a16:creationId xmlns:a16="http://schemas.microsoft.com/office/drawing/2014/main" id="{552B4BB7-FC3E-062D-5470-5E7B3B8F4CD0}"/>
              </a:ext>
            </a:extLst>
          </p:cNvPr>
          <p:cNvSpPr/>
          <p:nvPr/>
        </p:nvSpPr>
        <p:spPr>
          <a:xfrm>
            <a:off x="3010027" y="1681971"/>
            <a:ext cx="8675461" cy="658367"/>
          </a:xfrm>
          <a:prstGeom prst="rect">
            <a:avLst/>
          </a:prstGeom>
          <a:solidFill>
            <a:schemeClr val="bg1">
              <a:lumMod val="95000"/>
            </a:schemeClr>
          </a:solidFill>
          <a:ln w="12700" cap="flat" cmpd="sng" algn="ctr">
            <a:noFill/>
            <a:prstDash val="solid"/>
            <a:miter lim="800000"/>
          </a:ln>
          <a:effectLst/>
        </p:spPr>
        <p:txBody>
          <a:bodyPr wrap="square" lIns="72000" tIns="72000" rIns="72000" bIns="72000" numCol="1" rtlCol="0" anchor="t">
            <a:spAutoFit/>
          </a:bodyPr>
          <a:lstStyle/>
          <a:p>
            <a:pPr marL="171450" indent="-171450" defTabSz="401638">
              <a:spcAft>
                <a:spcPts val="200"/>
              </a:spcAft>
              <a:buFont typeface="Arial" panose="020B0604020202020204" pitchFamily="34" charset="0"/>
              <a:buChar char="•"/>
              <a:defRPr/>
            </a:pPr>
            <a:r>
              <a:rPr lang="en-US" sz="1000" kern="0" dirty="0"/>
              <a:t>Email notifications on below triggers  (but not limited to)</a:t>
            </a:r>
          </a:p>
          <a:p>
            <a:pPr marL="628650" lvl="1" indent="-171450" defTabSz="401638">
              <a:spcAft>
                <a:spcPts val="200"/>
              </a:spcAft>
              <a:buFont typeface="Arial" panose="020B0604020202020204" pitchFamily="34" charset="0"/>
              <a:buChar char="•"/>
              <a:defRPr/>
            </a:pPr>
            <a:r>
              <a:rPr lang="en-US" sz="1000" kern="0" dirty="0"/>
              <a:t>Notification to vendor on registration initiation</a:t>
            </a:r>
          </a:p>
          <a:p>
            <a:pPr marL="628650" lvl="1" indent="-171450" defTabSz="401638">
              <a:spcAft>
                <a:spcPts val="200"/>
              </a:spcAft>
              <a:buFont typeface="Arial" panose="020B0604020202020204" pitchFamily="34" charset="0"/>
              <a:buChar char="•"/>
              <a:defRPr/>
            </a:pPr>
            <a:r>
              <a:rPr lang="en-US" sz="1000" kern="0" dirty="0"/>
              <a:t>Notification to approvers on registration submission</a:t>
            </a:r>
          </a:p>
        </p:txBody>
      </p:sp>
      <p:sp>
        <p:nvSpPr>
          <p:cNvPr id="10" name="Rectangle 9">
            <a:extLst>
              <a:ext uri="{FF2B5EF4-FFF2-40B4-BE49-F238E27FC236}">
                <a16:creationId xmlns:a16="http://schemas.microsoft.com/office/drawing/2014/main" id="{25317AF2-ADB0-2B8E-0BE1-0EDB196E0E8F}"/>
              </a:ext>
            </a:extLst>
          </p:cNvPr>
          <p:cNvSpPr/>
          <p:nvPr/>
        </p:nvSpPr>
        <p:spPr>
          <a:xfrm>
            <a:off x="732747" y="1681971"/>
            <a:ext cx="2145439" cy="658367"/>
          </a:xfrm>
          <a:prstGeom prst="rect">
            <a:avLst/>
          </a:prstGeom>
          <a:solidFill>
            <a:schemeClr val="bg1">
              <a:lumMod val="95000"/>
            </a:schemeClr>
          </a:solidFill>
          <a:ln w="12700" cap="flat" cmpd="sng" algn="ctr">
            <a:noFill/>
            <a:prstDash val="solid"/>
            <a:miter lim="800000"/>
          </a:ln>
          <a:effectLst/>
        </p:spPr>
        <p:txBody>
          <a:bodyPr lIns="72000" tIns="72000" rIns="72000" bIns="72000" numCol="1" rtlCol="0" anchor="t">
            <a:noAutofit/>
          </a:bodyPr>
          <a:lstStyle/>
          <a:p>
            <a:pPr defTabSz="401638">
              <a:spcAft>
                <a:spcPts val="300"/>
              </a:spcAft>
              <a:defRPr/>
            </a:pPr>
            <a:r>
              <a:rPr lang="en-US" sz="1000" kern="0"/>
              <a:t>Email notifications</a:t>
            </a:r>
            <a:endParaRPr kumimoji="0" lang="en-US" sz="1000" u="none" strike="noStrike" kern="0" cap="none" spc="0" normalizeH="0" baseline="0" noProof="0">
              <a:ln>
                <a:noFill/>
              </a:ln>
              <a:effectLst/>
              <a:uLnTx/>
              <a:uFillTx/>
            </a:endParaRPr>
          </a:p>
        </p:txBody>
      </p:sp>
      <p:sp>
        <p:nvSpPr>
          <p:cNvPr id="16" name="Rectangle 15">
            <a:extLst>
              <a:ext uri="{FF2B5EF4-FFF2-40B4-BE49-F238E27FC236}">
                <a16:creationId xmlns:a16="http://schemas.microsoft.com/office/drawing/2014/main" id="{F78903E1-D712-6460-7D62-CCCC1E988241}"/>
              </a:ext>
            </a:extLst>
          </p:cNvPr>
          <p:cNvSpPr/>
          <p:nvPr/>
        </p:nvSpPr>
        <p:spPr>
          <a:xfrm>
            <a:off x="732747" y="2408914"/>
            <a:ext cx="2145437" cy="959923"/>
          </a:xfrm>
          <a:prstGeom prst="rect">
            <a:avLst/>
          </a:prstGeom>
          <a:solidFill>
            <a:schemeClr val="bg1">
              <a:lumMod val="95000"/>
            </a:schemeClr>
          </a:solidFill>
          <a:ln w="12700" cap="flat" cmpd="sng" algn="ctr">
            <a:noFill/>
            <a:prstDash val="solid"/>
            <a:miter lim="800000"/>
          </a:ln>
          <a:effectLst/>
        </p:spPr>
        <p:txBody>
          <a:bodyPr lIns="72000" tIns="72000" rIns="72000" bIns="72000" numCol="1" rtlCol="0" anchor="t">
            <a:noAutofit/>
          </a:bodyPr>
          <a:lstStyle/>
          <a:p>
            <a:pPr defTabSz="401638">
              <a:spcAft>
                <a:spcPts val="300"/>
              </a:spcAft>
            </a:pPr>
            <a:r>
              <a:rPr lang="en-US" sz="1000" kern="0"/>
              <a:t>Multilingual support</a:t>
            </a:r>
          </a:p>
        </p:txBody>
      </p:sp>
      <p:sp>
        <p:nvSpPr>
          <p:cNvPr id="17" name="Rectangle 23">
            <a:extLst>
              <a:ext uri="{FF2B5EF4-FFF2-40B4-BE49-F238E27FC236}">
                <a16:creationId xmlns:a16="http://schemas.microsoft.com/office/drawing/2014/main" id="{3EFB1C44-564A-026E-75E1-9BAEF80551C3}"/>
              </a:ext>
            </a:extLst>
          </p:cNvPr>
          <p:cNvSpPr/>
          <p:nvPr/>
        </p:nvSpPr>
        <p:spPr>
          <a:xfrm>
            <a:off x="3021290" y="3445627"/>
            <a:ext cx="8666013" cy="1017441"/>
          </a:xfrm>
          <a:prstGeom prst="rect">
            <a:avLst/>
          </a:prstGeom>
          <a:solidFill>
            <a:schemeClr val="bg1">
              <a:lumMod val="95000"/>
            </a:schemeClr>
          </a:solidFill>
          <a:ln w="12700" cap="flat" cmpd="sng" algn="ctr">
            <a:noFill/>
            <a:prstDash val="solid"/>
            <a:miter lim="800000"/>
          </a:ln>
          <a:effectLst/>
        </p:spPr>
        <p:txBody>
          <a:bodyPr wrap="square" lIns="72000" tIns="72000" rIns="72000" bIns="72000" rtlCol="0" anchor="t">
            <a:noAutofit/>
          </a:bodyPr>
          <a:lstStyle/>
          <a:p>
            <a:pPr marL="144000" indent="-144000" defTabSz="401638">
              <a:spcAft>
                <a:spcPts val="200"/>
              </a:spcAft>
              <a:buFont typeface="Arial" panose="020B0604020202020204" pitchFamily="34" charset="0"/>
              <a:buChar char="•"/>
              <a:defRPr/>
            </a:pPr>
            <a:r>
              <a:rPr kumimoji="0" lang="en-US" sz="1000" u="none" strike="noStrike" kern="0" cap="none" spc="0" normalizeH="0" baseline="0" noProof="0" dirty="0">
                <a:ln>
                  <a:noFill/>
                </a:ln>
                <a:effectLst/>
                <a:uLnTx/>
                <a:uFillTx/>
              </a:rPr>
              <a:t>Vendor should be able to track the application status by login in with the user id created during registration.</a:t>
            </a:r>
          </a:p>
          <a:p>
            <a:pPr marL="601200" lvl="1" indent="-144000" defTabSz="401638">
              <a:spcAft>
                <a:spcPts val="200"/>
              </a:spcAft>
              <a:buFont typeface="Arial" panose="020B0604020202020204" pitchFamily="34" charset="0"/>
              <a:buChar char="•"/>
              <a:defRPr/>
            </a:pPr>
            <a:r>
              <a:rPr kumimoji="0" lang="en-US" sz="1000" u="none" strike="noStrike" kern="0" cap="none" spc="0" normalizeH="0" baseline="0" noProof="0" dirty="0">
                <a:ln>
                  <a:noFill/>
                </a:ln>
                <a:effectLst/>
                <a:uLnTx/>
                <a:uFillTx/>
              </a:rPr>
              <a:t>Submitted</a:t>
            </a:r>
          </a:p>
          <a:p>
            <a:pPr marL="601200" lvl="1" indent="-144000" defTabSz="401638">
              <a:spcAft>
                <a:spcPts val="200"/>
              </a:spcAft>
              <a:buFont typeface="Arial" panose="020B0604020202020204" pitchFamily="34" charset="0"/>
              <a:buChar char="•"/>
              <a:defRPr/>
            </a:pPr>
            <a:r>
              <a:rPr kumimoji="0" lang="en-US" sz="1000" u="none" strike="noStrike" kern="0" cap="none" spc="0" normalizeH="0" baseline="0" noProof="0" dirty="0">
                <a:ln>
                  <a:noFill/>
                </a:ln>
                <a:effectLst/>
                <a:uLnTx/>
                <a:uFillTx/>
              </a:rPr>
              <a:t>In Review</a:t>
            </a:r>
          </a:p>
          <a:p>
            <a:pPr marL="601200" lvl="1" indent="-144000" defTabSz="401638">
              <a:spcAft>
                <a:spcPts val="200"/>
              </a:spcAft>
              <a:buFont typeface="Arial" panose="020B0604020202020204" pitchFamily="34" charset="0"/>
              <a:buChar char="•"/>
              <a:defRPr/>
            </a:pPr>
            <a:r>
              <a:rPr kumimoji="0" lang="en-US" sz="1000" u="none" strike="noStrike" kern="0" cap="none" spc="0" normalizeH="0" baseline="0" noProof="0" dirty="0">
                <a:ln>
                  <a:noFill/>
                </a:ln>
                <a:effectLst/>
                <a:uLnTx/>
                <a:uFillTx/>
              </a:rPr>
              <a:t>Request for information</a:t>
            </a:r>
          </a:p>
          <a:p>
            <a:pPr marL="601200" lvl="1" indent="-144000" defTabSz="401638">
              <a:spcAft>
                <a:spcPts val="200"/>
              </a:spcAft>
              <a:buFont typeface="Arial" panose="020B0604020202020204" pitchFamily="34" charset="0"/>
              <a:buChar char="•"/>
              <a:defRPr/>
            </a:pPr>
            <a:r>
              <a:rPr kumimoji="0" lang="en-US" sz="1000" u="none" strike="noStrike" kern="0" cap="none" spc="0" normalizeH="0" baseline="0" noProof="0" dirty="0">
                <a:ln>
                  <a:noFill/>
                </a:ln>
                <a:effectLst/>
                <a:uLnTx/>
                <a:uFillTx/>
              </a:rPr>
              <a:t>Approved</a:t>
            </a:r>
          </a:p>
        </p:txBody>
      </p:sp>
      <p:sp>
        <p:nvSpPr>
          <p:cNvPr id="18" name="Rectangle 17">
            <a:extLst>
              <a:ext uri="{FF2B5EF4-FFF2-40B4-BE49-F238E27FC236}">
                <a16:creationId xmlns:a16="http://schemas.microsoft.com/office/drawing/2014/main" id="{FCAD76B4-AB6A-C068-D1B2-67C671B5A272}"/>
              </a:ext>
            </a:extLst>
          </p:cNvPr>
          <p:cNvSpPr/>
          <p:nvPr/>
        </p:nvSpPr>
        <p:spPr>
          <a:xfrm>
            <a:off x="713486" y="3469274"/>
            <a:ext cx="2145438" cy="1017445"/>
          </a:xfrm>
          <a:prstGeom prst="rect">
            <a:avLst/>
          </a:prstGeom>
          <a:solidFill>
            <a:schemeClr val="bg1">
              <a:lumMod val="95000"/>
            </a:schemeClr>
          </a:solidFill>
          <a:ln w="12700" cap="flat" cmpd="sng" algn="ctr">
            <a:noFill/>
            <a:prstDash val="solid"/>
            <a:miter lim="800000"/>
          </a:ln>
          <a:effectLst/>
        </p:spPr>
        <p:txBody>
          <a:bodyPr lIns="72000" tIns="72000" rIns="72000" bIns="72000" rtlCol="0" anchor="t">
            <a:noAutofit/>
          </a:bodyPr>
          <a:lstStyle/>
          <a:p>
            <a:pPr defTabSz="401638">
              <a:spcAft>
                <a:spcPts val="300"/>
              </a:spcAft>
              <a:defRPr/>
            </a:pPr>
            <a:r>
              <a:rPr kumimoji="0" lang="en-US" sz="1000" u="none" strike="noStrike" kern="0" cap="none" spc="0" normalizeH="0" baseline="0" noProof="0" dirty="0">
                <a:ln>
                  <a:noFill/>
                </a:ln>
                <a:effectLst/>
                <a:uLnTx/>
                <a:uFillTx/>
              </a:rPr>
              <a:t>Vendor registration tracking</a:t>
            </a:r>
          </a:p>
        </p:txBody>
      </p:sp>
      <p:sp>
        <p:nvSpPr>
          <p:cNvPr id="2" name="Rectangle 1">
            <a:extLst>
              <a:ext uri="{FF2B5EF4-FFF2-40B4-BE49-F238E27FC236}">
                <a16:creationId xmlns:a16="http://schemas.microsoft.com/office/drawing/2014/main" id="{B2EAF9E1-BE9B-1692-B19C-794D58342B61}"/>
              </a:ext>
            </a:extLst>
          </p:cNvPr>
          <p:cNvSpPr/>
          <p:nvPr/>
        </p:nvSpPr>
        <p:spPr>
          <a:xfrm>
            <a:off x="9897533" y="1280330"/>
            <a:ext cx="770467" cy="210054"/>
          </a:xfrm>
          <a:prstGeom prst="rect">
            <a:avLst/>
          </a:prstGeom>
          <a:solidFill>
            <a:schemeClr val="accent3">
              <a:lumMod val="40000"/>
              <a:lumOff val="60000"/>
            </a:schemeClr>
          </a:solidFill>
          <a:ln>
            <a:solidFill>
              <a:schemeClr val="accent3">
                <a:lumMod val="60000"/>
                <a:lumOff val="4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Completed</a:t>
            </a:r>
            <a:endParaRPr lang="en-IN" sz="800">
              <a:solidFill>
                <a:schemeClr val="tx1"/>
              </a:solidFill>
            </a:endParaRPr>
          </a:p>
        </p:txBody>
      </p:sp>
      <p:sp>
        <p:nvSpPr>
          <p:cNvPr id="8" name="Rectangle 7">
            <a:extLst>
              <a:ext uri="{FF2B5EF4-FFF2-40B4-BE49-F238E27FC236}">
                <a16:creationId xmlns:a16="http://schemas.microsoft.com/office/drawing/2014/main" id="{3E8A2ECE-FC0C-1C53-91CD-4675251C8BAD}"/>
              </a:ext>
            </a:extLst>
          </p:cNvPr>
          <p:cNvSpPr/>
          <p:nvPr/>
        </p:nvSpPr>
        <p:spPr>
          <a:xfrm>
            <a:off x="10667999" y="1280330"/>
            <a:ext cx="668867" cy="210052"/>
          </a:xfrm>
          <a:prstGeom prst="rect">
            <a:avLst/>
          </a:prstGeom>
          <a:solidFill>
            <a:schemeClr val="accent4">
              <a:lumMod val="10000"/>
              <a:lumOff val="90000"/>
            </a:schemeClr>
          </a:solidFill>
          <a:ln>
            <a:solidFill>
              <a:schemeClr val="accent4">
                <a:lumMod val="10000"/>
                <a:lumOff val="9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Future</a:t>
            </a:r>
            <a:endParaRPr lang="en-IN" sz="800">
              <a:solidFill>
                <a:schemeClr val="tx1"/>
              </a:solidFill>
            </a:endParaRPr>
          </a:p>
        </p:txBody>
      </p:sp>
      <p:sp>
        <p:nvSpPr>
          <p:cNvPr id="9" name="Rectangle 23">
            <a:extLst>
              <a:ext uri="{FF2B5EF4-FFF2-40B4-BE49-F238E27FC236}">
                <a16:creationId xmlns:a16="http://schemas.microsoft.com/office/drawing/2014/main" id="{F0A0A49F-D222-F22D-BDB3-7D8C790E2520}"/>
              </a:ext>
            </a:extLst>
          </p:cNvPr>
          <p:cNvSpPr/>
          <p:nvPr/>
        </p:nvSpPr>
        <p:spPr>
          <a:xfrm>
            <a:off x="3030738" y="5666107"/>
            <a:ext cx="8666013" cy="637892"/>
          </a:xfrm>
          <a:prstGeom prst="rect">
            <a:avLst/>
          </a:prstGeom>
          <a:solidFill>
            <a:schemeClr val="bg1">
              <a:lumMod val="95000"/>
            </a:schemeClr>
          </a:solidFill>
          <a:ln w="12700" cap="flat" cmpd="sng" algn="ctr">
            <a:noFill/>
            <a:prstDash val="solid"/>
            <a:miter lim="800000"/>
          </a:ln>
          <a:effectLst/>
        </p:spPr>
        <p:txBody>
          <a:bodyPr wrap="square" lIns="72000" tIns="72000" rIns="72000" bIns="72000" rtlCol="0" anchor="t">
            <a:noAutofit/>
          </a:bodyPr>
          <a:lstStyle/>
          <a:p>
            <a:pPr marL="144000" indent="-144000" defTabSz="401638">
              <a:spcAft>
                <a:spcPts val="200"/>
              </a:spcAft>
              <a:buFont typeface="Arial" panose="020B0604020202020204" pitchFamily="34" charset="0"/>
              <a:buChar char="•"/>
              <a:defRPr/>
            </a:pPr>
            <a:r>
              <a:rPr kumimoji="0" lang="en-US" sz="1000" u="none" strike="noStrike" kern="0" cap="none" spc="0" normalizeH="0" baseline="0" noProof="0" dirty="0">
                <a:ln>
                  <a:noFill/>
                </a:ln>
                <a:effectLst/>
                <a:uLnTx/>
                <a:uFillTx/>
              </a:rPr>
              <a:t>Keep a track of the changes done in the data</a:t>
            </a:r>
          </a:p>
          <a:p>
            <a:pPr marL="144000" indent="-144000" defTabSz="401638">
              <a:spcAft>
                <a:spcPts val="200"/>
              </a:spcAft>
              <a:buFont typeface="Arial" panose="020B0604020202020204" pitchFamily="34" charset="0"/>
              <a:buChar char="•"/>
              <a:defRPr/>
            </a:pPr>
            <a:r>
              <a:rPr lang="en-US" sz="1000" kern="0" dirty="0"/>
              <a:t>OOTB feature of Mendix to be used</a:t>
            </a:r>
            <a:endParaRPr kumimoji="0" lang="en-US" sz="1000" u="none" strike="noStrike" kern="0" cap="none" spc="0" normalizeH="0" baseline="0" noProof="0" dirty="0">
              <a:ln>
                <a:noFill/>
              </a:ln>
              <a:effectLst/>
              <a:uLnTx/>
              <a:uFillTx/>
            </a:endParaRPr>
          </a:p>
        </p:txBody>
      </p:sp>
      <p:sp>
        <p:nvSpPr>
          <p:cNvPr id="11" name="Rectangle 10">
            <a:extLst>
              <a:ext uri="{FF2B5EF4-FFF2-40B4-BE49-F238E27FC236}">
                <a16:creationId xmlns:a16="http://schemas.microsoft.com/office/drawing/2014/main" id="{F0CD7E1F-1413-FFFC-0DBC-0653DB61757B}"/>
              </a:ext>
            </a:extLst>
          </p:cNvPr>
          <p:cNvSpPr/>
          <p:nvPr/>
        </p:nvSpPr>
        <p:spPr>
          <a:xfrm>
            <a:off x="722934" y="5689754"/>
            <a:ext cx="2145438" cy="614245"/>
          </a:xfrm>
          <a:prstGeom prst="rect">
            <a:avLst/>
          </a:prstGeom>
          <a:solidFill>
            <a:schemeClr val="bg1">
              <a:lumMod val="95000"/>
            </a:schemeClr>
          </a:solidFill>
          <a:ln w="12700" cap="flat" cmpd="sng" algn="ctr">
            <a:noFill/>
            <a:prstDash val="solid"/>
            <a:miter lim="800000"/>
          </a:ln>
          <a:effectLst/>
        </p:spPr>
        <p:txBody>
          <a:bodyPr lIns="72000" tIns="72000" rIns="72000" bIns="72000" rtlCol="0" anchor="t">
            <a:noAutofit/>
          </a:bodyPr>
          <a:lstStyle/>
          <a:p>
            <a:pPr defTabSz="401638">
              <a:spcAft>
                <a:spcPts val="300"/>
              </a:spcAft>
              <a:defRPr/>
            </a:pPr>
            <a:r>
              <a:rPr kumimoji="0" lang="en-US" sz="1000" u="none" strike="noStrike" kern="0" cap="none" spc="0" normalizeH="0" baseline="0" noProof="0">
                <a:ln>
                  <a:noFill/>
                </a:ln>
                <a:effectLst/>
                <a:uLnTx/>
                <a:uFillTx/>
              </a:rPr>
              <a:t>Audit Trail</a:t>
            </a:r>
          </a:p>
        </p:txBody>
      </p:sp>
    </p:spTree>
    <p:extLst>
      <p:ext uri="{BB962C8B-B14F-4D97-AF65-F5344CB8AC3E}">
        <p14:creationId xmlns:p14="http://schemas.microsoft.com/office/powerpoint/2010/main" val="2101095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33001-C6F6-5983-D285-20E1BE434FF6}"/>
            </a:ext>
          </a:extLst>
        </p:cNvPr>
        <p:cNvGrpSpPr/>
        <p:nvPr/>
      </p:nvGrpSpPr>
      <p:grpSpPr>
        <a:xfrm>
          <a:off x="0" y="0"/>
          <a:ext cx="0" cy="0"/>
          <a:chOff x="0" y="0"/>
          <a:chExt cx="0" cy="0"/>
        </a:xfrm>
      </p:grpSpPr>
      <p:sp>
        <p:nvSpPr>
          <p:cNvPr id="20" name="Title 3">
            <a:extLst>
              <a:ext uri="{FF2B5EF4-FFF2-40B4-BE49-F238E27FC236}">
                <a16:creationId xmlns:a16="http://schemas.microsoft.com/office/drawing/2014/main" id="{57ABF69B-8F26-7E8A-425B-567F3CB27275}"/>
              </a:ext>
            </a:extLst>
          </p:cNvPr>
          <p:cNvSpPr>
            <a:spLocks noGrp="1"/>
          </p:cNvSpPr>
          <p:nvPr>
            <p:ph type="title"/>
          </p:nvPr>
        </p:nvSpPr>
        <p:spPr>
          <a:xfrm>
            <a:off x="713486" y="481125"/>
            <a:ext cx="10275282" cy="426646"/>
          </a:xfrm>
        </p:spPr>
        <p:txBody>
          <a:bodyPr/>
          <a:lstStyle/>
          <a:p>
            <a:r>
              <a:rPr lang="en-US" sz="2000">
                <a:solidFill>
                  <a:schemeClr val="tx1"/>
                </a:solidFill>
              </a:rPr>
              <a:t>Vendor onboarding – Key features (1/2) </a:t>
            </a:r>
          </a:p>
        </p:txBody>
      </p:sp>
      <p:sp>
        <p:nvSpPr>
          <p:cNvPr id="3" name="Text Placeholder 2">
            <a:extLst>
              <a:ext uri="{FF2B5EF4-FFF2-40B4-BE49-F238E27FC236}">
                <a16:creationId xmlns:a16="http://schemas.microsoft.com/office/drawing/2014/main" id="{39D4662D-B1C9-3B7E-CA8A-FC0A8A290CF5}"/>
              </a:ext>
            </a:extLst>
          </p:cNvPr>
          <p:cNvSpPr txBox="1">
            <a:spLocks/>
          </p:cNvSpPr>
          <p:nvPr/>
        </p:nvSpPr>
        <p:spPr>
          <a:xfrm>
            <a:off x="732747" y="1280330"/>
            <a:ext cx="2145439" cy="210066"/>
          </a:xfrm>
          <a:prstGeom prst="rect">
            <a:avLst/>
          </a:prstGeom>
        </p:spPr>
        <p:txBody>
          <a:bodyPr lIns="0" tIns="0" rIns="0" bIns="0" anchor="ct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Medium" panose="02000503030000020004" pitchFamily="2" charset="77"/>
                <a:ea typeface="+mn-ea"/>
                <a:cs typeface="+mn-cs"/>
              </a:defRPr>
            </a:lvl1pPr>
            <a:lvl2pPr marL="685800" indent="-228600" algn="l" defTabSz="914400"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Regular"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Regular"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Light" panose="02000503000000020004" pitchFamily="2" charset="77"/>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47D7AC"/>
              </a:buClr>
              <a:buSzTx/>
              <a:buFont typeface="Arial" panose="020B0604020202020204" pitchFamily="34" charset="0"/>
              <a:buNone/>
              <a:tabLst/>
              <a:defRPr/>
            </a:pPr>
            <a:r>
              <a:rPr kumimoji="0" lang="en-US" sz="1100" b="1" i="0" u="none" strike="noStrike" kern="1200" cap="none" spc="0" normalizeH="0" baseline="0" noProof="0">
                <a:ln>
                  <a:noFill/>
                </a:ln>
                <a:solidFill>
                  <a:schemeClr val="tx1"/>
                </a:solidFill>
                <a:effectLst/>
                <a:uLnTx/>
                <a:uFillTx/>
                <a:latin typeface="Equip Extended" panose="02000503030000020004" pitchFamily="50" charset="0"/>
                <a:ea typeface="+mn-ea"/>
                <a:cs typeface="+mn-cs"/>
              </a:rPr>
              <a:t>Features/Functional Package</a:t>
            </a:r>
          </a:p>
        </p:txBody>
      </p:sp>
      <p:cxnSp>
        <p:nvCxnSpPr>
          <p:cNvPr id="4" name="Straight Connector 3">
            <a:extLst>
              <a:ext uri="{FF2B5EF4-FFF2-40B4-BE49-F238E27FC236}">
                <a16:creationId xmlns:a16="http://schemas.microsoft.com/office/drawing/2014/main" id="{73F27C34-60C0-1467-F14E-96E4C193B176}"/>
              </a:ext>
            </a:extLst>
          </p:cNvPr>
          <p:cNvCxnSpPr>
            <a:cxnSpLocks/>
          </p:cNvCxnSpPr>
          <p:nvPr/>
        </p:nvCxnSpPr>
        <p:spPr>
          <a:xfrm>
            <a:off x="732748" y="1553228"/>
            <a:ext cx="2145438" cy="0"/>
          </a:xfrm>
          <a:prstGeom prst="line">
            <a:avLst/>
          </a:prstGeom>
          <a:noFill/>
          <a:ln w="38100" cap="flat" cmpd="sng" algn="ctr">
            <a:solidFill>
              <a:srgbClr val="00DAA9"/>
            </a:solidFill>
            <a:prstDash val="solid"/>
            <a:miter lim="800000"/>
          </a:ln>
          <a:effectLst/>
        </p:spPr>
      </p:cxnSp>
      <p:sp>
        <p:nvSpPr>
          <p:cNvPr id="5" name="Text Placeholder 2">
            <a:extLst>
              <a:ext uri="{FF2B5EF4-FFF2-40B4-BE49-F238E27FC236}">
                <a16:creationId xmlns:a16="http://schemas.microsoft.com/office/drawing/2014/main" id="{70838D87-CD8D-C52A-FB57-9A43A0A34C12}"/>
              </a:ext>
            </a:extLst>
          </p:cNvPr>
          <p:cNvSpPr txBox="1">
            <a:spLocks/>
          </p:cNvSpPr>
          <p:nvPr/>
        </p:nvSpPr>
        <p:spPr>
          <a:xfrm>
            <a:off x="3001510" y="1280330"/>
            <a:ext cx="5315164" cy="210066"/>
          </a:xfrm>
          <a:prstGeom prst="rect">
            <a:avLst/>
          </a:prstGeom>
        </p:spPr>
        <p:txBody>
          <a:bodyPr lIns="0" tIns="0" rIns="0" bIns="0" anchor="ct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Medium" panose="02000503030000020004" pitchFamily="2" charset="77"/>
                <a:ea typeface="+mn-ea"/>
                <a:cs typeface="+mn-cs"/>
              </a:defRPr>
            </a:lvl1pPr>
            <a:lvl2pPr marL="685800" indent="-228600" algn="l" defTabSz="914400"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Regular"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Regular"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Light" panose="02000503000000020004" pitchFamily="2" charset="77"/>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47D7AC"/>
              </a:buClr>
              <a:buSzTx/>
              <a:buFont typeface="Arial" panose="020B0604020202020204" pitchFamily="34" charset="0"/>
              <a:buNone/>
              <a:tabLst/>
              <a:defRPr/>
            </a:pPr>
            <a:r>
              <a:rPr lang="en-US" sz="1100" b="1">
                <a:solidFill>
                  <a:schemeClr val="tx1"/>
                </a:solidFill>
                <a:latin typeface="Equip Extended" panose="02000503030000020004" pitchFamily="50" charset="0"/>
              </a:rPr>
              <a:t>High-level</a:t>
            </a:r>
            <a:r>
              <a:rPr kumimoji="0" lang="en-US" sz="1100" b="1" i="0" u="none" strike="noStrike" kern="1200" cap="none" spc="0" normalizeH="0" baseline="0" noProof="0">
                <a:ln>
                  <a:noFill/>
                </a:ln>
                <a:solidFill>
                  <a:schemeClr val="tx1"/>
                </a:solidFill>
                <a:effectLst/>
                <a:uLnTx/>
                <a:uFillTx/>
                <a:latin typeface="Equip Extended" panose="02000503030000020004" pitchFamily="50" charset="0"/>
                <a:ea typeface="+mn-ea"/>
                <a:cs typeface="+mn-cs"/>
              </a:rPr>
              <a:t> description</a:t>
            </a:r>
          </a:p>
        </p:txBody>
      </p:sp>
      <p:cxnSp>
        <p:nvCxnSpPr>
          <p:cNvPr id="6" name="Straight Connector 5">
            <a:extLst>
              <a:ext uri="{FF2B5EF4-FFF2-40B4-BE49-F238E27FC236}">
                <a16:creationId xmlns:a16="http://schemas.microsoft.com/office/drawing/2014/main" id="{6D70E534-D052-D937-4B7D-EB582B1F9057}"/>
              </a:ext>
            </a:extLst>
          </p:cNvPr>
          <p:cNvCxnSpPr>
            <a:cxnSpLocks/>
          </p:cNvCxnSpPr>
          <p:nvPr/>
        </p:nvCxnSpPr>
        <p:spPr>
          <a:xfrm>
            <a:off x="3001510" y="1553228"/>
            <a:ext cx="8675460" cy="0"/>
          </a:xfrm>
          <a:prstGeom prst="line">
            <a:avLst/>
          </a:prstGeom>
          <a:noFill/>
          <a:ln w="38100" cap="flat" cmpd="sng" algn="ctr">
            <a:solidFill>
              <a:srgbClr val="00DAA9"/>
            </a:solidFill>
            <a:prstDash val="solid"/>
            <a:miter lim="800000"/>
          </a:ln>
          <a:effectLst/>
        </p:spPr>
      </p:cxnSp>
      <p:sp>
        <p:nvSpPr>
          <p:cNvPr id="13" name="Rectangle 23">
            <a:extLst>
              <a:ext uri="{FF2B5EF4-FFF2-40B4-BE49-F238E27FC236}">
                <a16:creationId xmlns:a16="http://schemas.microsoft.com/office/drawing/2014/main" id="{91AF12BB-A623-AB1C-0FA4-408C99B9744C}"/>
              </a:ext>
            </a:extLst>
          </p:cNvPr>
          <p:cNvSpPr/>
          <p:nvPr/>
        </p:nvSpPr>
        <p:spPr>
          <a:xfrm>
            <a:off x="3021290" y="2408120"/>
            <a:ext cx="8666013" cy="959919"/>
          </a:xfrm>
          <a:prstGeom prst="rect">
            <a:avLst/>
          </a:prstGeom>
          <a:solidFill>
            <a:schemeClr val="bg1">
              <a:lumMod val="95000"/>
            </a:schemeClr>
          </a:solidFill>
          <a:ln w="12700" cap="flat" cmpd="sng" algn="ctr">
            <a:noFill/>
            <a:prstDash val="solid"/>
            <a:miter lim="800000"/>
          </a:ln>
          <a:effectLst/>
        </p:spPr>
        <p:txBody>
          <a:bodyPr wrap="square" lIns="72000" tIns="72000" rIns="72000" bIns="72000" rtlCol="0" anchor="t">
            <a:noAutofit/>
          </a:bodyPr>
          <a:lstStyle/>
          <a:p>
            <a:pPr marL="143510" indent="-143510" defTabSz="401638">
              <a:spcAft>
                <a:spcPts val="200"/>
              </a:spcAft>
              <a:buFont typeface="Arial" panose="020B0604020202020204" pitchFamily="34" charset="0"/>
              <a:buChar char="•"/>
              <a:defRPr/>
            </a:pPr>
            <a:r>
              <a:rPr lang="en-US" sz="1000" kern="0" dirty="0"/>
              <a:t>Approvers and initiators are allowed to disable and blacklist Vendors</a:t>
            </a:r>
            <a:endParaRPr lang="en-US" dirty="0"/>
          </a:p>
        </p:txBody>
      </p:sp>
      <p:sp>
        <p:nvSpPr>
          <p:cNvPr id="7" name="Rectangle 6">
            <a:extLst>
              <a:ext uri="{FF2B5EF4-FFF2-40B4-BE49-F238E27FC236}">
                <a16:creationId xmlns:a16="http://schemas.microsoft.com/office/drawing/2014/main" id="{C52F2E81-07E8-6202-5949-41AD244899C7}"/>
              </a:ext>
            </a:extLst>
          </p:cNvPr>
          <p:cNvSpPr/>
          <p:nvPr/>
        </p:nvSpPr>
        <p:spPr>
          <a:xfrm>
            <a:off x="3010027" y="1681971"/>
            <a:ext cx="8675461" cy="299295"/>
          </a:xfrm>
          <a:prstGeom prst="rect">
            <a:avLst/>
          </a:prstGeom>
          <a:solidFill>
            <a:schemeClr val="bg1">
              <a:lumMod val="95000"/>
            </a:schemeClr>
          </a:solidFill>
          <a:ln w="12700" cap="flat" cmpd="sng" algn="ctr">
            <a:noFill/>
            <a:prstDash val="solid"/>
            <a:miter lim="800000"/>
          </a:ln>
          <a:effectLst/>
        </p:spPr>
        <p:txBody>
          <a:bodyPr wrap="square" lIns="72000" tIns="72000" rIns="72000" bIns="72000" numCol="1" rtlCol="0" anchor="t">
            <a:spAutoFit/>
          </a:bodyPr>
          <a:lstStyle/>
          <a:p>
            <a:pPr marL="171450" indent="-171450" defTabSz="401638">
              <a:spcAft>
                <a:spcPts val="200"/>
              </a:spcAft>
              <a:buFont typeface="Arial" panose="020B0604020202020204" pitchFamily="34" charset="0"/>
              <a:buChar char="•"/>
              <a:defRPr/>
            </a:pPr>
            <a:r>
              <a:rPr lang="en-US" sz="1000" kern="0" dirty="0"/>
              <a:t>Approvers can Delegate their access  in absence of their </a:t>
            </a:r>
            <a:r>
              <a:rPr lang="en-US" sz="1000" kern="0" dirty="0" err="1"/>
              <a:t>presnance</a:t>
            </a:r>
            <a:r>
              <a:rPr lang="en-US" sz="1000" kern="0" dirty="0"/>
              <a:t> due to any reason</a:t>
            </a:r>
            <a:endParaRPr lang="en-US" dirty="0"/>
          </a:p>
        </p:txBody>
      </p:sp>
      <p:sp>
        <p:nvSpPr>
          <p:cNvPr id="10" name="Rectangle 9">
            <a:extLst>
              <a:ext uri="{FF2B5EF4-FFF2-40B4-BE49-F238E27FC236}">
                <a16:creationId xmlns:a16="http://schemas.microsoft.com/office/drawing/2014/main" id="{B466B41F-03C0-67F2-4834-BA88A4F2B49B}"/>
              </a:ext>
            </a:extLst>
          </p:cNvPr>
          <p:cNvSpPr/>
          <p:nvPr/>
        </p:nvSpPr>
        <p:spPr>
          <a:xfrm>
            <a:off x="732747" y="1681971"/>
            <a:ext cx="2145439" cy="658367"/>
          </a:xfrm>
          <a:prstGeom prst="rect">
            <a:avLst/>
          </a:prstGeom>
          <a:solidFill>
            <a:schemeClr val="bg1">
              <a:lumMod val="95000"/>
            </a:schemeClr>
          </a:solidFill>
          <a:ln w="12700" cap="flat" cmpd="sng" algn="ctr">
            <a:noFill/>
            <a:prstDash val="solid"/>
            <a:miter lim="800000"/>
          </a:ln>
          <a:effectLst/>
        </p:spPr>
        <p:txBody>
          <a:bodyPr lIns="72000" tIns="72000" rIns="72000" bIns="72000" numCol="1" rtlCol="0" anchor="t">
            <a:noAutofit/>
          </a:bodyPr>
          <a:lstStyle/>
          <a:p>
            <a:pPr defTabSz="401638">
              <a:spcAft>
                <a:spcPts val="300"/>
              </a:spcAft>
              <a:defRPr/>
            </a:pPr>
            <a:r>
              <a:rPr lang="en-US" sz="1000" kern="0" dirty="0"/>
              <a:t>Delegation Access</a:t>
            </a:r>
            <a:endParaRPr lang="en-US" dirty="0"/>
          </a:p>
        </p:txBody>
      </p:sp>
      <p:sp>
        <p:nvSpPr>
          <p:cNvPr id="16" name="Rectangle 15">
            <a:extLst>
              <a:ext uri="{FF2B5EF4-FFF2-40B4-BE49-F238E27FC236}">
                <a16:creationId xmlns:a16="http://schemas.microsoft.com/office/drawing/2014/main" id="{576A35CC-4697-F223-D314-47645E86C59C}"/>
              </a:ext>
            </a:extLst>
          </p:cNvPr>
          <p:cNvSpPr/>
          <p:nvPr/>
        </p:nvSpPr>
        <p:spPr>
          <a:xfrm>
            <a:off x="732747" y="2408914"/>
            <a:ext cx="2145437" cy="959923"/>
          </a:xfrm>
          <a:prstGeom prst="rect">
            <a:avLst/>
          </a:prstGeom>
          <a:solidFill>
            <a:schemeClr val="bg1">
              <a:lumMod val="95000"/>
            </a:schemeClr>
          </a:solidFill>
          <a:ln w="12700" cap="flat" cmpd="sng" algn="ctr">
            <a:noFill/>
            <a:prstDash val="solid"/>
            <a:miter lim="800000"/>
          </a:ln>
          <a:effectLst/>
        </p:spPr>
        <p:txBody>
          <a:bodyPr lIns="72000" tIns="72000" rIns="72000" bIns="72000" numCol="1" rtlCol="0" anchor="t">
            <a:noAutofit/>
          </a:bodyPr>
          <a:lstStyle/>
          <a:p>
            <a:pPr defTabSz="401638">
              <a:spcAft>
                <a:spcPts val="300"/>
              </a:spcAft>
            </a:pPr>
            <a:r>
              <a:rPr lang="en-US" sz="1000" kern="0" dirty="0"/>
              <a:t>Blacklist &amp; disable</a:t>
            </a:r>
            <a:endParaRPr lang="en-US" dirty="0"/>
          </a:p>
        </p:txBody>
      </p:sp>
      <p:sp>
        <p:nvSpPr>
          <p:cNvPr id="2" name="Rectangle 1">
            <a:extLst>
              <a:ext uri="{FF2B5EF4-FFF2-40B4-BE49-F238E27FC236}">
                <a16:creationId xmlns:a16="http://schemas.microsoft.com/office/drawing/2014/main" id="{471D9865-8650-6EB6-8464-F18AC2157A2A}"/>
              </a:ext>
            </a:extLst>
          </p:cNvPr>
          <p:cNvSpPr/>
          <p:nvPr/>
        </p:nvSpPr>
        <p:spPr>
          <a:xfrm>
            <a:off x="9897533" y="1280330"/>
            <a:ext cx="770467" cy="210054"/>
          </a:xfrm>
          <a:prstGeom prst="rect">
            <a:avLst/>
          </a:prstGeom>
          <a:solidFill>
            <a:schemeClr val="accent3">
              <a:lumMod val="40000"/>
              <a:lumOff val="60000"/>
            </a:schemeClr>
          </a:solidFill>
          <a:ln>
            <a:solidFill>
              <a:schemeClr val="accent3">
                <a:lumMod val="60000"/>
                <a:lumOff val="4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Completed</a:t>
            </a:r>
            <a:endParaRPr lang="en-IN" sz="800">
              <a:solidFill>
                <a:schemeClr val="tx1"/>
              </a:solidFill>
            </a:endParaRPr>
          </a:p>
        </p:txBody>
      </p:sp>
      <p:sp>
        <p:nvSpPr>
          <p:cNvPr id="8" name="Rectangle 7">
            <a:extLst>
              <a:ext uri="{FF2B5EF4-FFF2-40B4-BE49-F238E27FC236}">
                <a16:creationId xmlns:a16="http://schemas.microsoft.com/office/drawing/2014/main" id="{C71F36C4-84AC-B589-7E14-12198BCD0DBD}"/>
              </a:ext>
            </a:extLst>
          </p:cNvPr>
          <p:cNvSpPr/>
          <p:nvPr/>
        </p:nvSpPr>
        <p:spPr>
          <a:xfrm>
            <a:off x="10667999" y="1280330"/>
            <a:ext cx="668867" cy="210052"/>
          </a:xfrm>
          <a:prstGeom prst="rect">
            <a:avLst/>
          </a:prstGeom>
          <a:solidFill>
            <a:schemeClr val="accent4">
              <a:lumMod val="10000"/>
              <a:lumOff val="90000"/>
            </a:schemeClr>
          </a:solidFill>
          <a:ln>
            <a:solidFill>
              <a:schemeClr val="accent4">
                <a:lumMod val="10000"/>
                <a:lumOff val="9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Future</a:t>
            </a:r>
            <a:endParaRPr lang="en-IN" sz="800">
              <a:solidFill>
                <a:schemeClr val="tx1"/>
              </a:solidFill>
            </a:endParaRPr>
          </a:p>
        </p:txBody>
      </p:sp>
      <p:sp>
        <p:nvSpPr>
          <p:cNvPr id="12" name="Rectangle 23">
            <a:extLst>
              <a:ext uri="{FF2B5EF4-FFF2-40B4-BE49-F238E27FC236}">
                <a16:creationId xmlns:a16="http://schemas.microsoft.com/office/drawing/2014/main" id="{14CB352B-0F80-B60C-D931-3BE060F5C8B5}"/>
              </a:ext>
            </a:extLst>
          </p:cNvPr>
          <p:cNvSpPr/>
          <p:nvPr/>
        </p:nvSpPr>
        <p:spPr>
          <a:xfrm>
            <a:off x="3011263" y="3460883"/>
            <a:ext cx="8666013" cy="959919"/>
          </a:xfrm>
          <a:prstGeom prst="rect">
            <a:avLst/>
          </a:prstGeom>
          <a:solidFill>
            <a:schemeClr val="bg1">
              <a:lumMod val="95000"/>
            </a:schemeClr>
          </a:solidFill>
          <a:ln w="12700" cap="flat" cmpd="sng" algn="ctr">
            <a:noFill/>
            <a:prstDash val="solid"/>
            <a:miter lim="800000"/>
          </a:ln>
          <a:effectLst/>
        </p:spPr>
        <p:txBody>
          <a:bodyPr wrap="square" lIns="72000" tIns="72000" rIns="72000" bIns="72000" rtlCol="0" anchor="t">
            <a:noAutofit/>
          </a:bodyPr>
          <a:lstStyle/>
          <a:p>
            <a:pPr marL="143510" indent="-143510" defTabSz="401638">
              <a:spcAft>
                <a:spcPts val="200"/>
              </a:spcAft>
              <a:buFont typeface="Arial" panose="020B0604020202020204" pitchFamily="34" charset="0"/>
              <a:buChar char="•"/>
              <a:defRPr/>
            </a:pPr>
            <a:r>
              <a:rPr lang="en-US" sz="1000" kern="0" dirty="0"/>
              <a:t>Status tracking for vendors </a:t>
            </a:r>
            <a:r>
              <a:rPr lang="en-US" sz="1000" kern="0"/>
              <a:t>individual</a:t>
            </a:r>
            <a:r>
              <a:rPr lang="en-US" sz="1000" kern="0" dirty="0"/>
              <a:t> and overview level</a:t>
            </a:r>
            <a:endParaRPr lang="en-US" dirty="0"/>
          </a:p>
        </p:txBody>
      </p:sp>
      <p:sp>
        <p:nvSpPr>
          <p:cNvPr id="19" name="Rectangle 18">
            <a:extLst>
              <a:ext uri="{FF2B5EF4-FFF2-40B4-BE49-F238E27FC236}">
                <a16:creationId xmlns:a16="http://schemas.microsoft.com/office/drawing/2014/main" id="{C2DD8F08-000E-74E3-799A-A825D6C22528}"/>
              </a:ext>
            </a:extLst>
          </p:cNvPr>
          <p:cNvSpPr/>
          <p:nvPr/>
        </p:nvSpPr>
        <p:spPr>
          <a:xfrm>
            <a:off x="722720" y="3461677"/>
            <a:ext cx="2145437" cy="959923"/>
          </a:xfrm>
          <a:prstGeom prst="rect">
            <a:avLst/>
          </a:prstGeom>
          <a:solidFill>
            <a:schemeClr val="bg1">
              <a:lumMod val="95000"/>
            </a:schemeClr>
          </a:solidFill>
          <a:ln w="12700" cap="flat" cmpd="sng" algn="ctr">
            <a:noFill/>
            <a:prstDash val="solid"/>
            <a:miter lim="800000"/>
          </a:ln>
          <a:effectLst/>
        </p:spPr>
        <p:txBody>
          <a:bodyPr lIns="72000" tIns="72000" rIns="72000" bIns="72000" numCol="1" rtlCol="0" anchor="t">
            <a:noAutofit/>
          </a:bodyPr>
          <a:lstStyle/>
          <a:p>
            <a:pPr defTabSz="401638">
              <a:spcAft>
                <a:spcPts val="300"/>
              </a:spcAft>
            </a:pPr>
            <a:r>
              <a:rPr lang="en-US" sz="1000" kern="0" dirty="0"/>
              <a:t>Tracking</a:t>
            </a:r>
          </a:p>
        </p:txBody>
      </p:sp>
    </p:spTree>
    <p:extLst>
      <p:ext uri="{BB962C8B-B14F-4D97-AF65-F5344CB8AC3E}">
        <p14:creationId xmlns:p14="http://schemas.microsoft.com/office/powerpoint/2010/main" val="3585838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0A9D5F-293F-3FBD-57A3-3EA61D51130E}"/>
              </a:ext>
            </a:extLst>
          </p:cNvPr>
          <p:cNvSpPr>
            <a:spLocks noGrp="1"/>
          </p:cNvSpPr>
          <p:nvPr>
            <p:ph type="title"/>
          </p:nvPr>
        </p:nvSpPr>
        <p:spPr>
          <a:xfrm>
            <a:off x="560321" y="3048802"/>
            <a:ext cx="7801360" cy="666593"/>
          </a:xfrm>
        </p:spPr>
        <p:txBody>
          <a:bodyPr/>
          <a:lstStyle/>
          <a:p>
            <a:pPr algn="l"/>
            <a:r>
              <a:rPr lang="en-US" sz="4400">
                <a:solidFill>
                  <a:schemeClr val="accent1"/>
                </a:solidFill>
              </a:rPr>
              <a:t>Sample mock-up screens</a:t>
            </a:r>
          </a:p>
        </p:txBody>
      </p:sp>
    </p:spTree>
    <p:extLst>
      <p:ext uri="{BB962C8B-B14F-4D97-AF65-F5344CB8AC3E}">
        <p14:creationId xmlns:p14="http://schemas.microsoft.com/office/powerpoint/2010/main" val="2109475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C4E4C9-3A22-FDEF-957F-21E65B3982B9}"/>
              </a:ext>
            </a:extLst>
          </p:cNvPr>
          <p:cNvSpPr txBox="1">
            <a:spLocks/>
          </p:cNvSpPr>
          <p:nvPr/>
        </p:nvSpPr>
        <p:spPr>
          <a:xfrm>
            <a:off x="713486" y="481125"/>
            <a:ext cx="10275282" cy="426646"/>
          </a:xfrm>
          <a:prstGeom prst="rect">
            <a:avLst/>
          </a:prstGeom>
        </p:spPr>
        <p:txBody>
          <a:bodyPr lIns="91440" tIns="45720" rIns="91440" bIns="45720" anchor="t"/>
          <a:lstStyle>
            <a:lvl1pPr algn="l" defTabSz="914446" rtl="0" eaLnBrk="1" latinLnBrk="0" hangingPunct="1">
              <a:lnSpc>
                <a:spcPct val="90000"/>
              </a:lnSpc>
              <a:spcBef>
                <a:spcPct val="0"/>
              </a:spcBef>
              <a:buNone/>
              <a:defRPr sz="3200" b="1" i="0" kern="1200">
                <a:solidFill>
                  <a:srgbClr val="06041F"/>
                </a:solidFill>
                <a:latin typeface="Equip Extended" panose="02000503030000020004" pitchFamily="2" charset="77"/>
                <a:ea typeface="+mj-ea"/>
                <a:cs typeface="+mj-cs"/>
              </a:defRPr>
            </a:lvl1pPr>
          </a:lstStyle>
          <a:p>
            <a:r>
              <a:rPr lang="en-US" sz="2000">
                <a:solidFill>
                  <a:schemeClr val="tx1"/>
                </a:solidFill>
                <a:latin typeface="Equip Extended"/>
              </a:rPr>
              <a:t>Vendor Onboarding –</a:t>
            </a:r>
            <a:r>
              <a:rPr lang="en-US" sz="1800">
                <a:solidFill>
                  <a:schemeClr val="tx1"/>
                </a:solidFill>
                <a:latin typeface="Equip Light"/>
              </a:rPr>
              <a:t>Registration Overview (Initiator)</a:t>
            </a:r>
            <a:endParaRPr lang="en-US" sz="2000">
              <a:solidFill>
                <a:schemeClr val="tx1"/>
              </a:solidFill>
            </a:endParaRPr>
          </a:p>
        </p:txBody>
      </p:sp>
      <p:pic>
        <p:nvPicPr>
          <p:cNvPr id="6" name="Picture 5" descr="A screenshot of a contact us&#10;&#10;Description automatically generated">
            <a:extLst>
              <a:ext uri="{FF2B5EF4-FFF2-40B4-BE49-F238E27FC236}">
                <a16:creationId xmlns:a16="http://schemas.microsoft.com/office/drawing/2014/main" id="{17569D50-9C47-C48A-28F1-0C3305DCA33C}"/>
              </a:ext>
            </a:extLst>
          </p:cNvPr>
          <p:cNvPicPr>
            <a:picLocks noChangeAspect="1"/>
          </p:cNvPicPr>
          <p:nvPr/>
        </p:nvPicPr>
        <p:blipFill>
          <a:blip r:embed="rId2"/>
          <a:stretch>
            <a:fillRect/>
          </a:stretch>
        </p:blipFill>
        <p:spPr>
          <a:xfrm>
            <a:off x="712952" y="909809"/>
            <a:ext cx="9776373" cy="49595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79760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C4E4C9-3A22-FDEF-957F-21E65B3982B9}"/>
              </a:ext>
            </a:extLst>
          </p:cNvPr>
          <p:cNvSpPr txBox="1">
            <a:spLocks/>
          </p:cNvSpPr>
          <p:nvPr/>
        </p:nvSpPr>
        <p:spPr>
          <a:xfrm>
            <a:off x="713486" y="481125"/>
            <a:ext cx="10275282" cy="426646"/>
          </a:xfrm>
          <a:prstGeom prst="rect">
            <a:avLst/>
          </a:prstGeom>
        </p:spPr>
        <p:txBody>
          <a:bodyPr lIns="91440" tIns="45720" rIns="91440" bIns="45720" anchor="t"/>
          <a:lstStyle>
            <a:lvl1pPr algn="l" defTabSz="914446" rtl="0" eaLnBrk="1" latinLnBrk="0" hangingPunct="1">
              <a:lnSpc>
                <a:spcPct val="90000"/>
              </a:lnSpc>
              <a:spcBef>
                <a:spcPct val="0"/>
              </a:spcBef>
              <a:buNone/>
              <a:defRPr sz="3200" b="1" i="0" kern="1200">
                <a:solidFill>
                  <a:srgbClr val="06041F"/>
                </a:solidFill>
                <a:latin typeface="Equip Extended" panose="02000503030000020004" pitchFamily="2" charset="77"/>
                <a:ea typeface="+mj-ea"/>
                <a:cs typeface="+mj-cs"/>
              </a:defRPr>
            </a:lvl1pPr>
          </a:lstStyle>
          <a:p>
            <a:r>
              <a:rPr lang="en-US" sz="2000">
                <a:solidFill>
                  <a:schemeClr val="tx1"/>
                </a:solidFill>
                <a:latin typeface="Equip Extended"/>
              </a:rPr>
              <a:t>Vendor Onboarding –</a:t>
            </a:r>
            <a:r>
              <a:rPr lang="en-US" sz="2000">
                <a:solidFill>
                  <a:schemeClr val="tx1"/>
                </a:solidFill>
                <a:latin typeface="Equip Light"/>
              </a:rPr>
              <a:t>Application Review (Approver)</a:t>
            </a:r>
            <a:endParaRPr lang="en-US" sz="1800">
              <a:solidFill>
                <a:schemeClr val="tx1"/>
              </a:solidFill>
              <a:latin typeface="Equip Light"/>
            </a:endParaRPr>
          </a:p>
        </p:txBody>
      </p:sp>
      <p:pic>
        <p:nvPicPr>
          <p:cNvPr id="2" name="Picture 1" descr="A screenshot of a computer&#10;&#10;Description automatically generated">
            <a:extLst>
              <a:ext uri="{FF2B5EF4-FFF2-40B4-BE49-F238E27FC236}">
                <a16:creationId xmlns:a16="http://schemas.microsoft.com/office/drawing/2014/main" id="{CD1CA252-D13F-DEA6-A61E-9237144158BE}"/>
              </a:ext>
            </a:extLst>
          </p:cNvPr>
          <p:cNvPicPr>
            <a:picLocks noChangeAspect="1"/>
          </p:cNvPicPr>
          <p:nvPr/>
        </p:nvPicPr>
        <p:blipFill rotWithShape="1">
          <a:blip r:embed="rId2"/>
          <a:srcRect t="1024" r="1579" b="512"/>
          <a:stretch/>
        </p:blipFill>
        <p:spPr>
          <a:xfrm>
            <a:off x="712953" y="906858"/>
            <a:ext cx="9785117" cy="56574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84552234"/>
      </p:ext>
    </p:extLst>
  </p:cSld>
  <p:clrMapOvr>
    <a:masterClrMapping/>
  </p:clrMapOvr>
</p:sld>
</file>

<file path=ppt/theme/theme1.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plate PresentationGO">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_Office">
  <a:themeElements>
    <a:clrScheme name="Custom 1">
      <a:dk1>
        <a:srgbClr val="060320"/>
      </a:dk1>
      <a:lt1>
        <a:srgbClr val="FFFFFF"/>
      </a:lt1>
      <a:dk2>
        <a:srgbClr val="09294D"/>
      </a:dk2>
      <a:lt2>
        <a:srgbClr val="8593A6"/>
      </a:lt2>
      <a:accent1>
        <a:srgbClr val="00DAA9"/>
      </a:accent1>
      <a:accent2>
        <a:srgbClr val="330090"/>
      </a:accent2>
      <a:accent3>
        <a:srgbClr val="C4C8D2"/>
      </a:accent3>
      <a:accent4>
        <a:srgbClr val="09294D"/>
      </a:accent4>
      <a:accent5>
        <a:srgbClr val="FBD871"/>
      </a:accent5>
      <a:accent6>
        <a:srgbClr val="F8485E"/>
      </a:accent6>
      <a:hlink>
        <a:srgbClr val="3AAB94"/>
      </a:hlink>
      <a:folHlink>
        <a:srgbClr val="3AAB94"/>
      </a:folHlink>
    </a:clrScheme>
    <a:fontScheme name="HL EquipExtMed, Text Equip light">
      <a:majorFont>
        <a:latin typeface="Equip Extended Medium"/>
        <a:ea typeface=""/>
        <a:cs typeface=""/>
      </a:majorFont>
      <a:minorFont>
        <a:latin typeface="Equip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garro ppt template_embedded fonts_v2 FINAL" id="{A823016A-3115-4236-ACDC-D6682DF0F684}" vid="{83BDA390-A608-4E7F-A654-90C047F5832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19D1F05B95A2A419438DECD8F472BE2" ma:contentTypeVersion="13" ma:contentTypeDescription="Create a new document." ma:contentTypeScope="" ma:versionID="f5e01daf57593a97dfbbc1baebaa1389">
  <xsd:schema xmlns:xsd="http://www.w3.org/2001/XMLSchema" xmlns:xs="http://www.w3.org/2001/XMLSchema" xmlns:p="http://schemas.microsoft.com/office/2006/metadata/properties" xmlns:ns2="789eb38e-3b42-434a-ba47-06d9e8dfba7c" xmlns:ns3="3bb7714a-ba58-4b47-afb0-3d321a769497" targetNamespace="http://schemas.microsoft.com/office/2006/metadata/properties" ma:root="true" ma:fieldsID="a3c2d9fd4cab8630e23834d48715c81f" ns2:_="" ns3:_="">
    <xsd:import namespace="789eb38e-3b42-434a-ba47-06d9e8dfba7c"/>
    <xsd:import namespace="3bb7714a-ba58-4b47-afb0-3d321a76949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9eb38e-3b42-434a-ba47-06d9e8dfba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2715f63-63d5-4241-9ac6-6337b509393b" ma:termSetId="09814cd3-568e-fe90-9814-8d621ff8fb84" ma:anchorId="fba54fb3-c3e1-fe81-a776-ca4b69148c4d" ma:open="true" ma:isKeyword="false">
      <xsd:complexType>
        <xsd:sequence>
          <xsd:element ref="pc:Terms" minOccurs="0" maxOccurs="1"/>
        </xsd:sequence>
      </xsd:complex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bb7714a-ba58-4b47-afb0-3d321a769497"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1440feb6-bdd7-49b8-b3ea-0a7b00a3c817}" ma:internalName="TaxCatchAll" ma:showField="CatchAllData" ma:web="3bb7714a-ba58-4b47-afb0-3d321a76949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3bb7714a-ba58-4b47-afb0-3d321a769497" xsi:nil="true"/>
    <lcf76f155ced4ddcb4097134ff3c332f xmlns="789eb38e-3b42-434a-ba47-06d9e8dfba7c">
      <Terms xmlns="http://schemas.microsoft.com/office/infopath/2007/PartnerControls"/>
    </lcf76f155ced4ddcb4097134ff3c332f>
    <SharedWithUsers xmlns="3bb7714a-ba58-4b47-afb0-3d321a769497">
      <UserInfo>
        <DisplayName>Shipra Awasthi</DisplayName>
        <AccountId>51</AccountId>
        <AccountType/>
      </UserInfo>
      <UserInfo>
        <DisplayName>Vijay Sarraf</DisplayName>
        <AccountId>32</AccountId>
        <AccountType/>
      </UserInfo>
      <UserInfo>
        <DisplayName>Parul Jain</DisplayName>
        <AccountId>101</AccountId>
        <AccountType/>
      </UserInfo>
    </SharedWithUsers>
  </documentManagement>
</p:properties>
</file>

<file path=customXml/itemProps1.xml><?xml version="1.0" encoding="utf-8"?>
<ds:datastoreItem xmlns:ds="http://schemas.openxmlformats.org/officeDocument/2006/customXml" ds:itemID="{C80DA77D-4D66-464F-8165-E636715663D8}">
  <ds:schemaRefs>
    <ds:schemaRef ds:uri="http://schemas.microsoft.com/sharepoint/v3/contenttype/forms"/>
  </ds:schemaRefs>
</ds:datastoreItem>
</file>

<file path=customXml/itemProps2.xml><?xml version="1.0" encoding="utf-8"?>
<ds:datastoreItem xmlns:ds="http://schemas.openxmlformats.org/officeDocument/2006/customXml" ds:itemID="{209FF615-6224-41FD-9BC4-281F6FA5BBB8}"/>
</file>

<file path=customXml/itemProps3.xml><?xml version="1.0" encoding="utf-8"?>
<ds:datastoreItem xmlns:ds="http://schemas.openxmlformats.org/officeDocument/2006/customXml" ds:itemID="{579AF3E0-D781-4583-916F-D4FBE3261E92}">
  <ds:schemaRefs>
    <ds:schemaRef ds:uri="http://purl.org/dc/terms/"/>
    <ds:schemaRef ds:uri="http://schemas.microsoft.com/office/2006/documentManagement/types"/>
    <ds:schemaRef ds:uri="3bb7714a-ba58-4b47-afb0-3d321a769497"/>
    <ds:schemaRef ds:uri="http://purl.org/dc/elements/1.1/"/>
    <ds:schemaRef ds:uri="http://schemas.microsoft.com/office/2006/metadata/properties"/>
    <ds:schemaRef ds:uri="789eb38e-3b42-434a-ba47-06d9e8dfba7c"/>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1138</Words>
  <Application>Microsoft Office PowerPoint</Application>
  <PresentationFormat>Widescreen</PresentationFormat>
  <Paragraphs>217</Paragraphs>
  <Slides>14</Slides>
  <Notes>7</Notes>
  <HiddenSlides>2</HiddenSlides>
  <MMClips>0</MMClips>
  <ScaleCrop>false</ScaleCrop>
  <HeadingPairs>
    <vt:vector size="6" baseType="variant">
      <vt:variant>
        <vt:lpstr>Fonts Used</vt:lpstr>
      </vt:variant>
      <vt:variant>
        <vt:i4>18</vt:i4>
      </vt:variant>
      <vt:variant>
        <vt:lpstr>Theme</vt:lpstr>
      </vt:variant>
      <vt:variant>
        <vt:i4>3</vt:i4>
      </vt:variant>
      <vt:variant>
        <vt:lpstr>Slide Titles</vt:lpstr>
      </vt:variant>
      <vt:variant>
        <vt:i4>14</vt:i4>
      </vt:variant>
    </vt:vector>
  </HeadingPairs>
  <TitlesOfParts>
    <vt:vector size="35" baseType="lpstr">
      <vt:lpstr>Arial</vt:lpstr>
      <vt:lpstr>Arial,Sans-Serif</vt:lpstr>
      <vt:lpstr>Calibri</vt:lpstr>
      <vt:lpstr>Calibri Light</vt:lpstr>
      <vt:lpstr>Courier New</vt:lpstr>
      <vt:lpstr>Equip</vt:lpstr>
      <vt:lpstr>Equip Extended</vt:lpstr>
      <vt:lpstr>Equip Extended ExtraBold</vt:lpstr>
      <vt:lpstr>Equip Extended Light</vt:lpstr>
      <vt:lpstr>Equip Extended Medium</vt:lpstr>
      <vt:lpstr>Equip Extended Thin</vt:lpstr>
      <vt:lpstr>Equip ExtraBold</vt:lpstr>
      <vt:lpstr>Equip Light</vt:lpstr>
      <vt:lpstr>Equip Medium</vt:lpstr>
      <vt:lpstr>Equip Regular</vt:lpstr>
      <vt:lpstr>Helvetica</vt:lpstr>
      <vt:lpstr>Open Sans</vt:lpstr>
      <vt:lpstr>Wingdings</vt:lpstr>
      <vt:lpstr>7_Office Theme</vt:lpstr>
      <vt:lpstr>Template PresentationGO</vt:lpstr>
      <vt:lpstr>6_Office</vt:lpstr>
      <vt:lpstr>Vendor Management</vt:lpstr>
      <vt:lpstr>PowerPoint Presentation</vt:lpstr>
      <vt:lpstr>Our understanding of detailed functional requirements, integration systems, and key user personas</vt:lpstr>
      <vt:lpstr>Vendor onboarding – Key features (1/2) </vt:lpstr>
      <vt:lpstr>Vendor onboarding – Key features (1/2) </vt:lpstr>
      <vt:lpstr>Vendor onboarding – Key features (1/2) </vt:lpstr>
      <vt:lpstr>Sample mock-up screens</vt:lpstr>
      <vt:lpstr>PowerPoint Presentation</vt:lpstr>
      <vt:lpstr>PowerPoint Presentation</vt:lpstr>
      <vt:lpstr>PowerPoint Presentation</vt:lpstr>
      <vt:lpstr>PowerPoint Presentation</vt:lpstr>
      <vt:lpstr>Thank You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Northvolt Boomi  implementation</dc:title>
  <dc:creator>Ankur Agarwal</dc:creator>
  <cp:lastModifiedBy>Shipra Awasthi</cp:lastModifiedBy>
  <cp:revision>35</cp:revision>
  <dcterms:created xsi:type="dcterms:W3CDTF">2022-05-17T11:24:13Z</dcterms:created>
  <dcterms:modified xsi:type="dcterms:W3CDTF">2024-01-15T06:27:21Z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0x010100F19D1F05B95A2A419438DECD8F472BE2</vt:lpwstr>
  </property>
</Properties>
</file>