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717" r:id="rId4"/>
    <p:sldMasterId id="2147486792" r:id="rId5"/>
    <p:sldMasterId id="2147487622" r:id="rId6"/>
  </p:sldMasterIdLst>
  <p:notesMasterIdLst>
    <p:notesMasterId r:id="rId21"/>
  </p:notesMasterIdLst>
  <p:sldIdLst>
    <p:sldId id="2147471165" r:id="rId7"/>
    <p:sldId id="2147471174" r:id="rId8"/>
    <p:sldId id="2147483616" r:id="rId9"/>
    <p:sldId id="2147483306" r:id="rId10"/>
    <p:sldId id="2147483307" r:id="rId11"/>
    <p:sldId id="2147483308" r:id="rId12"/>
    <p:sldId id="2147483309" r:id="rId13"/>
    <p:sldId id="2147483313" r:id="rId14"/>
    <p:sldId id="2147483314" r:id="rId15"/>
    <p:sldId id="2147483315" r:id="rId16"/>
    <p:sldId id="2147471167" r:id="rId17"/>
    <p:sldId id="2147471168" r:id="rId18"/>
    <p:sldId id="2147471126" r:id="rId19"/>
    <p:sldId id="21474711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BE1546-00D1-4EF2-A9EA-A9D4604FB2D1}">
          <p14:sldIdLst>
            <p14:sldId id="2147471165"/>
            <p14:sldId id="2147471174"/>
            <p14:sldId id="2147483616"/>
            <p14:sldId id="2147483306"/>
            <p14:sldId id="2147483307"/>
            <p14:sldId id="2147483308"/>
            <p14:sldId id="2147483309"/>
            <p14:sldId id="2147483313"/>
            <p14:sldId id="2147483314"/>
            <p14:sldId id="2147483315"/>
            <p14:sldId id="2147471167"/>
            <p14:sldId id="2147471168"/>
            <p14:sldId id="2147471126"/>
            <p14:sldId id="214747117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163007-A8FA-5AE1-C26D-5A44E943102F}" name="Ken Holladay" initials="KH" userId="S::ken.holladay@nagarro.com::b0eca387-6e61-482b-a035-3454b90889b0" providerId="AD"/>
  <p188:author id="{D1E2A712-AC8D-6213-67A7-4E9F9365ED6E}" name="Gaurav Arya" initials="GA" userId="S::gaurav.arya@nagarro.com::230cc852-df1e-4fdc-87b3-cc32ec3bce98" providerId="AD"/>
  <p188:author id="{35AA081C-CF88-7716-B5A9-033B63D57377}" name="Travis Williams" initials="TW" userId="S::travis.williams@nagarro.com::b06c4253-610d-42c3-99aa-98883532a89c" providerId="AD"/>
  <p188:author id="{8102A135-FC2F-54CE-672C-059A4FE9236B}" name="Ankit Saxena" initials="AS" userId="S::ankit.saxena@nagarro.com::c1861960-f055-4f34-89c4-ffa74c97b0ea" providerId="AD"/>
  <p188:author id="{13ACDB3E-E638-D500-0973-DA21B7D86742}" name="Adarsh Pandey" initials="AP" userId="S::adarsh.pandey@nagarro.com::99b9677a-531c-4acf-bd86-f9cb8301c8c9" providerId="AD"/>
  <p188:author id="{27940152-FFDF-49D0-B055-2E3E1FDF673A}" name="Ritika Bansal" initials="RB" userId="S::ritika.bansal@nagarro.com::556863a5-23ad-4549-b041-d9b113de5c7e" providerId="AD"/>
  <p188:author id="{E76DA581-5CE7-D380-8F34-B7E7459E219C}" name="Ankit Goyal" initials="AG" userId="S::ankit.goyal03@nagarro.com::f6c74e65-1ad9-476c-bab1-40d4ddf967a4" providerId="AD"/>
  <p188:author id="{82A012C0-4055-B455-49FE-A6EF007FA056}" name="Mudassar Hasan" initials="MH" userId="S::mudassar.hasan@nagarro.com::747cb858-e369-4b08-a87e-56fb61f4a532" providerId="AD"/>
  <p188:author id="{4CE836C9-AB7E-CA41-B9A8-5EEA0E85CF72}" name="Harendra Rajora" initials="HR" userId="S::harendra.rajora@nagarro.com::324579c9-53f3-41f8-b719-7fdd7518d0ec" providerId="AD"/>
  <p188:author id="{7A73A8DC-4355-48BE-BE44-3F3FD6A0D33D}" name="Manisha Verma" initials="MV" userId="S::manisha.verma01@nagarro.com::1a95203c-89e6-4362-beb5-97051bfe4656" providerId="AD"/>
  <p188:author id="{24C377DD-41BD-168E-A630-A417EE132FF1}" name="Ankur Agarwal" initials="AA" userId="S::ankur.agarwal05@nagarro.com::26966918-5c45-4b95-93aa-9a40ef53822b" providerId="AD"/>
  <p188:author id="{392F0BE9-97EC-5B67-D8B0-EA7A0A267181}" name="Subhadeep Chakraborty" initials="SC" userId="S::subhadeep.chakraborty01@nagarro.com::1219721b-0efc-4746-b0db-6f226c3ddd34" providerId="AD"/>
  <p188:author id="{0BB5D4FA-43DC-64BB-2349-B136F4D9DAB2}" name="Harsh Mehta" initials="HM" userId="S::harsh.mehta@nagarro.com::30b4fa2e-ee9a-42eb-b9af-8467695772f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92929"/>
    <a:srgbClr val="09294D"/>
    <a:srgbClr val="75E1C1"/>
    <a:srgbClr val="FCFCFC"/>
    <a:srgbClr val="2E008B"/>
    <a:srgbClr val="D1F6EA"/>
    <a:srgbClr val="FACD50"/>
    <a:srgbClr val="C5FFF2"/>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1C90F0-F6D7-4DBC-86B9-D8C0EC1D1139}" v="17" dt="2024-01-15T04:32:44.0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nu Chauhan" userId="S::bhanu.chauhan@nagarro.com::43185bae-54ad-4167-a7e9-d5511c73dca9" providerId="AD" clId="Web-{FD459B20-5A9D-0D56-8BA2-179B8F5A9766}"/>
    <pc:docChg chg="modSld">
      <pc:chgData name="Bhanu Chauhan" userId="S::bhanu.chauhan@nagarro.com::43185bae-54ad-4167-a7e9-d5511c73dca9" providerId="AD" clId="Web-{FD459B20-5A9D-0D56-8BA2-179B8F5A9766}" dt="2023-08-28T07:04:32.508" v="16" actId="20577"/>
      <pc:docMkLst>
        <pc:docMk/>
      </pc:docMkLst>
      <pc:sldChg chg="modSp">
        <pc:chgData name="Bhanu Chauhan" userId="S::bhanu.chauhan@nagarro.com::43185bae-54ad-4167-a7e9-d5511c73dca9" providerId="AD" clId="Web-{FD459B20-5A9D-0D56-8BA2-179B8F5A9766}" dt="2023-08-28T07:04:32.508" v="16" actId="20577"/>
        <pc:sldMkLst>
          <pc:docMk/>
          <pc:sldMk cId="3584656743" sldId="2147471168"/>
        </pc:sldMkLst>
        <pc:spChg chg="mod">
          <ac:chgData name="Bhanu Chauhan" userId="S::bhanu.chauhan@nagarro.com::43185bae-54ad-4167-a7e9-d5511c73dca9" providerId="AD" clId="Web-{FD459B20-5A9D-0D56-8BA2-179B8F5A9766}" dt="2023-08-28T07:04:32.508" v="16" actId="20577"/>
          <ac:spMkLst>
            <pc:docMk/>
            <pc:sldMk cId="3584656743" sldId="2147471168"/>
            <ac:spMk id="9" creationId="{187167E8-2B09-221D-9FC1-529B01235A65}"/>
          </ac:spMkLst>
        </pc:spChg>
      </pc:sldChg>
    </pc:docChg>
  </pc:docChgLst>
  <pc:docChgLst>
    <pc:chgData name="Shipra Awasthi" userId="edb2d5f5-4059-4715-b39f-38aa537010dc" providerId="ADAL" clId="{BA1C90F0-F6D7-4DBC-86B9-D8C0EC1D1139}"/>
    <pc:docChg chg="custSel addSld modSld sldOrd">
      <pc:chgData name="Shipra Awasthi" userId="edb2d5f5-4059-4715-b39f-38aa537010dc" providerId="ADAL" clId="{BA1C90F0-F6D7-4DBC-86B9-D8C0EC1D1139}" dt="2024-01-15T04:35:06.553" v="146" actId="207"/>
      <pc:docMkLst>
        <pc:docMk/>
      </pc:docMkLst>
      <pc:sldChg chg="delSp modSp add mod ord">
        <pc:chgData name="Shipra Awasthi" userId="edb2d5f5-4059-4715-b39f-38aa537010dc" providerId="ADAL" clId="{BA1C90F0-F6D7-4DBC-86B9-D8C0EC1D1139}" dt="2024-01-15T04:35:06.553" v="146" actId="207"/>
        <pc:sldMkLst>
          <pc:docMk/>
          <pc:sldMk cId="386468148" sldId="2147483616"/>
        </pc:sldMkLst>
        <pc:spChg chg="mod">
          <ac:chgData name="Shipra Awasthi" userId="edb2d5f5-4059-4715-b39f-38aa537010dc" providerId="ADAL" clId="{BA1C90F0-F6D7-4DBC-86B9-D8C0EC1D1139}" dt="2024-01-15T04:32:01.765" v="101" actId="20577"/>
          <ac:spMkLst>
            <pc:docMk/>
            <pc:sldMk cId="386468148" sldId="2147483616"/>
            <ac:spMk id="5" creationId="{E197E23F-FF39-FDF6-E1A3-0F1B171E70FA}"/>
          </ac:spMkLst>
        </pc:spChg>
        <pc:spChg chg="mod">
          <ac:chgData name="Shipra Awasthi" userId="edb2d5f5-4059-4715-b39f-38aa537010dc" providerId="ADAL" clId="{BA1C90F0-F6D7-4DBC-86B9-D8C0EC1D1139}" dt="2024-01-15T04:34:17.811" v="143" actId="20577"/>
          <ac:spMkLst>
            <pc:docMk/>
            <pc:sldMk cId="386468148" sldId="2147483616"/>
            <ac:spMk id="120" creationId="{5D3D57E4-0C69-F0BA-2D0B-0B52BBC120D4}"/>
          </ac:spMkLst>
        </pc:spChg>
        <pc:spChg chg="mod">
          <ac:chgData name="Shipra Awasthi" userId="edb2d5f5-4059-4715-b39f-38aa537010dc" providerId="ADAL" clId="{BA1C90F0-F6D7-4DBC-86B9-D8C0EC1D1139}" dt="2024-01-15T04:33:58.945" v="123" actId="20577"/>
          <ac:spMkLst>
            <pc:docMk/>
            <pc:sldMk cId="386468148" sldId="2147483616"/>
            <ac:spMk id="121" creationId="{25E7BA15-90E3-AFBD-997B-B56807078FA5}"/>
          </ac:spMkLst>
        </pc:spChg>
        <pc:spChg chg="mod">
          <ac:chgData name="Shipra Awasthi" userId="edb2d5f5-4059-4715-b39f-38aa537010dc" providerId="ADAL" clId="{BA1C90F0-F6D7-4DBC-86B9-D8C0EC1D1139}" dt="2024-01-15T04:34:27.484" v="144" actId="20577"/>
          <ac:spMkLst>
            <pc:docMk/>
            <pc:sldMk cId="386468148" sldId="2147483616"/>
            <ac:spMk id="128" creationId="{8D251865-5E21-30DC-47A1-951327DAB24C}"/>
          </ac:spMkLst>
        </pc:spChg>
        <pc:graphicFrameChg chg="mod modGraphic">
          <ac:chgData name="Shipra Awasthi" userId="edb2d5f5-4059-4715-b39f-38aa537010dc" providerId="ADAL" clId="{BA1C90F0-F6D7-4DBC-86B9-D8C0EC1D1139}" dt="2024-01-15T04:35:06.553" v="146" actId="207"/>
          <ac:graphicFrameMkLst>
            <pc:docMk/>
            <pc:sldMk cId="386468148" sldId="2147483616"/>
            <ac:graphicFrameMk id="2" creationId="{8C4AD066-F133-3DF3-AC7E-2ADAC64D810A}"/>
          </ac:graphicFrameMkLst>
        </pc:graphicFrameChg>
        <pc:graphicFrameChg chg="mod modGraphic">
          <ac:chgData name="Shipra Awasthi" userId="edb2d5f5-4059-4715-b39f-38aa537010dc" providerId="ADAL" clId="{BA1C90F0-F6D7-4DBC-86B9-D8C0EC1D1139}" dt="2024-01-15T04:34:59.744" v="145" actId="207"/>
          <ac:graphicFrameMkLst>
            <pc:docMk/>
            <pc:sldMk cId="386468148" sldId="2147483616"/>
            <ac:graphicFrameMk id="4" creationId="{8BB626A8-760B-F4A4-A6F3-44859609D7A9}"/>
          </ac:graphicFrameMkLst>
        </pc:graphicFrameChg>
        <pc:graphicFrameChg chg="mod modGraphic">
          <ac:chgData name="Shipra Awasthi" userId="edb2d5f5-4059-4715-b39f-38aa537010dc" providerId="ADAL" clId="{BA1C90F0-F6D7-4DBC-86B9-D8C0EC1D1139}" dt="2024-01-15T04:15:04.015" v="7"/>
          <ac:graphicFrameMkLst>
            <pc:docMk/>
            <pc:sldMk cId="386468148" sldId="2147483616"/>
            <ac:graphicFrameMk id="138" creationId="{374E52D4-2A98-5692-5078-4595FF5F1E32}"/>
          </ac:graphicFrameMkLst>
        </pc:graphicFrameChg>
        <pc:graphicFrameChg chg="mod modGraphic">
          <ac:chgData name="Shipra Awasthi" userId="edb2d5f5-4059-4715-b39f-38aa537010dc" providerId="ADAL" clId="{BA1C90F0-F6D7-4DBC-86B9-D8C0EC1D1139}" dt="2024-01-15T04:28:58.602" v="51" actId="14100"/>
          <ac:graphicFrameMkLst>
            <pc:docMk/>
            <pc:sldMk cId="386468148" sldId="2147483616"/>
            <ac:graphicFrameMk id="139" creationId="{BBCB2893-963D-B9D5-F444-8059B5F60928}"/>
          </ac:graphicFrameMkLst>
        </pc:graphicFrameChg>
        <pc:graphicFrameChg chg="del">
          <ac:chgData name="Shipra Awasthi" userId="edb2d5f5-4059-4715-b39f-38aa537010dc" providerId="ADAL" clId="{BA1C90F0-F6D7-4DBC-86B9-D8C0EC1D1139}" dt="2024-01-15T04:28:01.018" v="44" actId="478"/>
          <ac:graphicFrameMkLst>
            <pc:docMk/>
            <pc:sldMk cId="386468148" sldId="2147483616"/>
            <ac:graphicFrameMk id="140" creationId="{FA51992C-8D0C-5B2D-157C-F1FF72B8052E}"/>
          </ac:graphicFrameMkLst>
        </pc:graphicFrameChg>
        <pc:graphicFrameChg chg="mod modGraphic">
          <ac:chgData name="Shipra Awasthi" userId="edb2d5f5-4059-4715-b39f-38aa537010dc" providerId="ADAL" clId="{BA1C90F0-F6D7-4DBC-86B9-D8C0EC1D1139}" dt="2024-01-15T04:29:07.904" v="53" actId="14100"/>
          <ac:graphicFrameMkLst>
            <pc:docMk/>
            <pc:sldMk cId="386468148" sldId="2147483616"/>
            <ac:graphicFrameMk id="141" creationId="{4FFB305F-6BCE-0E27-587E-DB286BAF1D39}"/>
          </ac:graphicFrameMkLst>
        </pc:graphicFrameChg>
        <pc:graphicFrameChg chg="del">
          <ac:chgData name="Shipra Awasthi" userId="edb2d5f5-4059-4715-b39f-38aa537010dc" providerId="ADAL" clId="{BA1C90F0-F6D7-4DBC-86B9-D8C0EC1D1139}" dt="2024-01-15T04:29:39.438" v="54" actId="478"/>
          <ac:graphicFrameMkLst>
            <pc:docMk/>
            <pc:sldMk cId="386468148" sldId="2147483616"/>
            <ac:graphicFrameMk id="143" creationId="{C3CC3F49-7464-8A44-1F58-68A8F995FD9B}"/>
          </ac:graphicFrameMkLst>
        </pc:graphicFrameChg>
        <pc:graphicFrameChg chg="mod modGraphic">
          <ac:chgData name="Shipra Awasthi" userId="edb2d5f5-4059-4715-b39f-38aa537010dc" providerId="ADAL" clId="{BA1C90F0-F6D7-4DBC-86B9-D8C0EC1D1139}" dt="2024-01-15T04:23:03.145" v="39" actId="12"/>
          <ac:graphicFrameMkLst>
            <pc:docMk/>
            <pc:sldMk cId="386468148" sldId="2147483616"/>
            <ac:graphicFrameMk id="144" creationId="{B1A2C0F1-787A-D63A-1D8F-B0A5A7447220}"/>
          </ac:graphicFrameMkLst>
        </pc:graphicFrameChg>
        <pc:graphicFrameChg chg="mod modGraphic">
          <ac:chgData name="Shipra Awasthi" userId="edb2d5f5-4059-4715-b39f-38aa537010dc" providerId="ADAL" clId="{BA1C90F0-F6D7-4DBC-86B9-D8C0EC1D1139}" dt="2024-01-15T04:30:43.213" v="86" actId="14100"/>
          <ac:graphicFrameMkLst>
            <pc:docMk/>
            <pc:sldMk cId="386468148" sldId="2147483616"/>
            <ac:graphicFrameMk id="145" creationId="{17980E69-314D-0065-0B8D-5DB3E6CECD6C}"/>
          </ac:graphicFrameMkLst>
        </pc:graphicFrameChg>
        <pc:graphicFrameChg chg="mod modGraphic">
          <ac:chgData name="Shipra Awasthi" userId="edb2d5f5-4059-4715-b39f-38aa537010dc" providerId="ADAL" clId="{BA1C90F0-F6D7-4DBC-86B9-D8C0EC1D1139}" dt="2024-01-15T04:20:12.655" v="23" actId="5793"/>
          <ac:graphicFrameMkLst>
            <pc:docMk/>
            <pc:sldMk cId="386468148" sldId="2147483616"/>
            <ac:graphicFrameMk id="146" creationId="{AEE411AC-AD5C-9726-740B-2B075F706498}"/>
          </ac:graphicFrameMkLst>
        </pc:graphicFrameChg>
      </pc:sldChg>
    </pc:docChg>
  </pc:docChgLst>
  <pc:docChgLst>
    <pc:chgData name="Dhanushant" userId="S::dhanushant@nagarro.com::8346670b-e81d-47d1-af12-2ae0147ce26a" providerId="AD" clId="Web-{1C7AA57D-2943-5E2C-BE4D-DABCF10AAE5A}"/>
    <pc:docChg chg="modSld">
      <pc:chgData name="Dhanushant" userId="S::dhanushant@nagarro.com::8346670b-e81d-47d1-af12-2ae0147ce26a" providerId="AD" clId="Web-{1C7AA57D-2943-5E2C-BE4D-DABCF10AAE5A}" dt="2023-10-25T10:06:32.134" v="4"/>
      <pc:docMkLst>
        <pc:docMk/>
      </pc:docMkLst>
      <pc:sldChg chg="modSp">
        <pc:chgData name="Dhanushant" userId="S::dhanushant@nagarro.com::8346670b-e81d-47d1-af12-2ae0147ce26a" providerId="AD" clId="Web-{1C7AA57D-2943-5E2C-BE4D-DABCF10AAE5A}" dt="2023-10-25T10:05:59.678" v="2"/>
        <pc:sldMkLst>
          <pc:docMk/>
          <pc:sldMk cId="1647469090" sldId="2147483313"/>
        </pc:sldMkLst>
        <pc:picChg chg="mod">
          <ac:chgData name="Dhanushant" userId="S::dhanushant@nagarro.com::8346670b-e81d-47d1-af12-2ae0147ce26a" providerId="AD" clId="Web-{1C7AA57D-2943-5E2C-BE4D-DABCF10AAE5A}" dt="2023-10-25T10:05:59.678" v="2"/>
          <ac:picMkLst>
            <pc:docMk/>
            <pc:sldMk cId="1647469090" sldId="2147483313"/>
            <ac:picMk id="2" creationId="{8115EA42-7459-8EB0-550A-761920A95FF3}"/>
          </ac:picMkLst>
        </pc:picChg>
      </pc:sldChg>
      <pc:sldChg chg="modSp">
        <pc:chgData name="Dhanushant" userId="S::dhanushant@nagarro.com::8346670b-e81d-47d1-af12-2ae0147ce26a" providerId="AD" clId="Web-{1C7AA57D-2943-5E2C-BE4D-DABCF10AAE5A}" dt="2023-10-25T10:06:18.273" v="3"/>
        <pc:sldMkLst>
          <pc:docMk/>
          <pc:sldMk cId="1389922741" sldId="2147483314"/>
        </pc:sldMkLst>
        <pc:picChg chg="mod">
          <ac:chgData name="Dhanushant" userId="S::dhanushant@nagarro.com::8346670b-e81d-47d1-af12-2ae0147ce26a" providerId="AD" clId="Web-{1C7AA57D-2943-5E2C-BE4D-DABCF10AAE5A}" dt="2023-10-25T10:06:18.273" v="3"/>
          <ac:picMkLst>
            <pc:docMk/>
            <pc:sldMk cId="1389922741" sldId="2147483314"/>
            <ac:picMk id="5" creationId="{5EDFB947-0FD9-7629-D0A8-D0C3D6F3828D}"/>
          </ac:picMkLst>
        </pc:picChg>
      </pc:sldChg>
      <pc:sldChg chg="modSp">
        <pc:chgData name="Dhanushant" userId="S::dhanushant@nagarro.com::8346670b-e81d-47d1-af12-2ae0147ce26a" providerId="AD" clId="Web-{1C7AA57D-2943-5E2C-BE4D-DABCF10AAE5A}" dt="2023-10-25T10:06:32.134" v="4"/>
        <pc:sldMkLst>
          <pc:docMk/>
          <pc:sldMk cId="1990356445" sldId="2147483315"/>
        </pc:sldMkLst>
        <pc:picChg chg="mod">
          <ac:chgData name="Dhanushant" userId="S::dhanushant@nagarro.com::8346670b-e81d-47d1-af12-2ae0147ce26a" providerId="AD" clId="Web-{1C7AA57D-2943-5E2C-BE4D-DABCF10AAE5A}" dt="2023-10-25T10:06:32.134" v="4"/>
          <ac:picMkLst>
            <pc:docMk/>
            <pc:sldMk cId="1990356445" sldId="2147483315"/>
            <ac:picMk id="2" creationId="{4F21FB48-288D-E619-FAF8-35C4BC9D4805}"/>
          </ac:picMkLst>
        </pc:picChg>
      </pc:sldChg>
    </pc:docChg>
  </pc:docChgLst>
  <pc:docChgLst>
    <pc:chgData name="Dhanushant" userId="S::dhanushant@nagarro.com::8346670b-e81d-47d1-af12-2ae0147ce26a" providerId="AD" clId="Web-{FD2502B8-A61E-642D-6192-6A3A0CF1C292}"/>
    <pc:docChg chg="modSld">
      <pc:chgData name="Dhanushant" userId="S::dhanushant@nagarro.com::8346670b-e81d-47d1-af12-2ae0147ce26a" providerId="AD" clId="Web-{FD2502B8-A61E-642D-6192-6A3A0CF1C292}" dt="2023-10-25T09:06:25.309" v="143" actId="1076"/>
      <pc:docMkLst>
        <pc:docMk/>
      </pc:docMkLst>
      <pc:sldChg chg="addSp delSp modSp">
        <pc:chgData name="Dhanushant" userId="S::dhanushant@nagarro.com::8346670b-e81d-47d1-af12-2ae0147ce26a" providerId="AD" clId="Web-{FD2502B8-A61E-642D-6192-6A3A0CF1C292}" dt="2023-10-25T09:05:57.277" v="142" actId="14100"/>
        <pc:sldMkLst>
          <pc:docMk/>
          <pc:sldMk cId="1647469090" sldId="2147483313"/>
        </pc:sldMkLst>
        <pc:spChg chg="mod">
          <ac:chgData name="Dhanushant" userId="S::dhanushant@nagarro.com::8346670b-e81d-47d1-af12-2ae0147ce26a" providerId="AD" clId="Web-{FD2502B8-A61E-642D-6192-6A3A0CF1C292}" dt="2023-10-25T06:58:48.316" v="80" actId="20577"/>
          <ac:spMkLst>
            <pc:docMk/>
            <pc:sldMk cId="1647469090" sldId="2147483313"/>
            <ac:spMk id="4" creationId="{85C4E4C9-3A22-FDEF-957F-21E65B3982B9}"/>
          </ac:spMkLst>
        </pc:spChg>
        <pc:picChg chg="add mod">
          <ac:chgData name="Dhanushant" userId="S::dhanushant@nagarro.com::8346670b-e81d-47d1-af12-2ae0147ce26a" providerId="AD" clId="Web-{FD2502B8-A61E-642D-6192-6A3A0CF1C292}" dt="2023-10-25T09:05:57.277" v="142" actId="14100"/>
          <ac:picMkLst>
            <pc:docMk/>
            <pc:sldMk cId="1647469090" sldId="2147483313"/>
            <ac:picMk id="2" creationId="{8115EA42-7459-8EB0-550A-761920A95FF3}"/>
          </ac:picMkLst>
        </pc:picChg>
        <pc:picChg chg="del">
          <ac:chgData name="Dhanushant" userId="S::dhanushant@nagarro.com::8346670b-e81d-47d1-af12-2ae0147ce26a" providerId="AD" clId="Web-{FD2502B8-A61E-642D-6192-6A3A0CF1C292}" dt="2023-10-25T08:57:43.743" v="111"/>
          <ac:picMkLst>
            <pc:docMk/>
            <pc:sldMk cId="1647469090" sldId="2147483313"/>
            <ac:picMk id="5" creationId="{99715FCD-C161-1DA5-C7E4-51C26579E80E}"/>
          </ac:picMkLst>
        </pc:picChg>
        <pc:picChg chg="del">
          <ac:chgData name="Dhanushant" userId="S::dhanushant@nagarro.com::8346670b-e81d-47d1-af12-2ae0147ce26a" providerId="AD" clId="Web-{FD2502B8-A61E-642D-6192-6A3A0CF1C292}" dt="2023-10-25T08:57:43.774" v="112"/>
          <ac:picMkLst>
            <pc:docMk/>
            <pc:sldMk cId="1647469090" sldId="2147483313"/>
            <ac:picMk id="6" creationId="{FBA5DE0F-0EE4-E74E-237C-B49C863957A3}"/>
          </ac:picMkLst>
        </pc:picChg>
      </pc:sldChg>
      <pc:sldChg chg="addSp delSp modSp">
        <pc:chgData name="Dhanushant" userId="S::dhanushant@nagarro.com::8346670b-e81d-47d1-af12-2ae0147ce26a" providerId="AD" clId="Web-{FD2502B8-A61E-642D-6192-6A3A0CF1C292}" dt="2023-10-25T09:05:43.167" v="141" actId="14100"/>
        <pc:sldMkLst>
          <pc:docMk/>
          <pc:sldMk cId="1389922741" sldId="2147483314"/>
        </pc:sldMkLst>
        <pc:spChg chg="mod">
          <ac:chgData name="Dhanushant" userId="S::dhanushant@nagarro.com::8346670b-e81d-47d1-af12-2ae0147ce26a" providerId="AD" clId="Web-{FD2502B8-A61E-642D-6192-6A3A0CF1C292}" dt="2023-10-25T06:59:02.707" v="95" actId="20577"/>
          <ac:spMkLst>
            <pc:docMk/>
            <pc:sldMk cId="1389922741" sldId="2147483314"/>
            <ac:spMk id="4" creationId="{85C4E4C9-3A22-FDEF-957F-21E65B3982B9}"/>
          </ac:spMkLst>
        </pc:spChg>
        <pc:picChg chg="del">
          <ac:chgData name="Dhanushant" userId="S::dhanushant@nagarro.com::8346670b-e81d-47d1-af12-2ae0147ce26a" providerId="AD" clId="Web-{FD2502B8-A61E-642D-6192-6A3A0CF1C292}" dt="2023-10-25T08:58:42.510" v="118"/>
          <ac:picMkLst>
            <pc:docMk/>
            <pc:sldMk cId="1389922741" sldId="2147483314"/>
            <ac:picMk id="2" creationId="{1589EAA6-1A96-A069-7619-C8E383EEAA2B}"/>
          </ac:picMkLst>
        </pc:picChg>
        <pc:picChg chg="add del mod">
          <ac:chgData name="Dhanushant" userId="S::dhanushant@nagarro.com::8346670b-e81d-47d1-af12-2ae0147ce26a" providerId="AD" clId="Web-{FD2502B8-A61E-642D-6192-6A3A0CF1C292}" dt="2023-10-25T09:01:52.549" v="124"/>
          <ac:picMkLst>
            <pc:docMk/>
            <pc:sldMk cId="1389922741" sldId="2147483314"/>
            <ac:picMk id="3" creationId="{C915E183-C5DF-04C6-15AB-A48D832B6F2D}"/>
          </ac:picMkLst>
        </pc:picChg>
        <pc:picChg chg="add mod">
          <ac:chgData name="Dhanushant" userId="S::dhanushant@nagarro.com::8346670b-e81d-47d1-af12-2ae0147ce26a" providerId="AD" clId="Web-{FD2502B8-A61E-642D-6192-6A3A0CF1C292}" dt="2023-10-25T09:05:43.167" v="141" actId="14100"/>
          <ac:picMkLst>
            <pc:docMk/>
            <pc:sldMk cId="1389922741" sldId="2147483314"/>
            <ac:picMk id="5" creationId="{5EDFB947-0FD9-7629-D0A8-D0C3D6F3828D}"/>
          </ac:picMkLst>
        </pc:picChg>
      </pc:sldChg>
      <pc:sldChg chg="addSp delSp modSp">
        <pc:chgData name="Dhanushant" userId="S::dhanushant@nagarro.com::8346670b-e81d-47d1-af12-2ae0147ce26a" providerId="AD" clId="Web-{FD2502B8-A61E-642D-6192-6A3A0CF1C292}" dt="2023-10-25T09:06:25.309" v="143" actId="1076"/>
        <pc:sldMkLst>
          <pc:docMk/>
          <pc:sldMk cId="1990356445" sldId="2147483315"/>
        </pc:sldMkLst>
        <pc:spChg chg="mod">
          <ac:chgData name="Dhanushant" userId="S::dhanushant@nagarro.com::8346670b-e81d-47d1-af12-2ae0147ce26a" providerId="AD" clId="Web-{FD2502B8-A61E-642D-6192-6A3A0CF1C292}" dt="2023-10-25T06:59:13.598" v="110" actId="20577"/>
          <ac:spMkLst>
            <pc:docMk/>
            <pc:sldMk cId="1990356445" sldId="2147483315"/>
            <ac:spMk id="4" creationId="{85C4E4C9-3A22-FDEF-957F-21E65B3982B9}"/>
          </ac:spMkLst>
        </pc:spChg>
        <pc:picChg chg="add mod ord">
          <ac:chgData name="Dhanushant" userId="S::dhanushant@nagarro.com::8346670b-e81d-47d1-af12-2ae0147ce26a" providerId="AD" clId="Web-{FD2502B8-A61E-642D-6192-6A3A0CF1C292}" dt="2023-10-25T09:05:09.041" v="138" actId="1076"/>
          <ac:picMkLst>
            <pc:docMk/>
            <pc:sldMk cId="1990356445" sldId="2147483315"/>
            <ac:picMk id="2" creationId="{4F21FB48-288D-E619-FAF8-35C4BC9D4805}"/>
          </ac:picMkLst>
        </pc:picChg>
        <pc:picChg chg="del">
          <ac:chgData name="Dhanushant" userId="S::dhanushant@nagarro.com::8346670b-e81d-47d1-af12-2ae0147ce26a" providerId="AD" clId="Web-{FD2502B8-A61E-642D-6192-6A3A0CF1C292}" dt="2023-10-25T09:04:12.976" v="130"/>
          <ac:picMkLst>
            <pc:docMk/>
            <pc:sldMk cId="1990356445" sldId="2147483315"/>
            <ac:picMk id="3" creationId="{F7CE6AA6-E069-FFF7-B781-BD02279147E1}"/>
          </ac:picMkLst>
        </pc:picChg>
        <pc:picChg chg="mod">
          <ac:chgData name="Dhanushant" userId="S::dhanushant@nagarro.com::8346670b-e81d-47d1-af12-2ae0147ce26a" providerId="AD" clId="Web-{FD2502B8-A61E-642D-6192-6A3A0CF1C292}" dt="2023-10-25T09:06:25.309" v="143" actId="1076"/>
          <ac:picMkLst>
            <pc:docMk/>
            <pc:sldMk cId="1990356445" sldId="2147483315"/>
            <ac:picMk id="5" creationId="{F4A6ACC7-81AD-5376-E9B7-C8C665060C1E}"/>
          </ac:picMkLst>
        </pc:picChg>
      </pc:sldChg>
    </pc:docChg>
  </pc:docChgLst>
  <pc:docChgLst>
    <pc:chgData name="Dhanushant" userId="S::dhanushant@nagarro.com::8346670b-e81d-47d1-af12-2ae0147ce26a" providerId="AD" clId="Web-{2ADC2825-F932-B92F-3B83-89A70427DC32}"/>
    <pc:docChg chg="modSld">
      <pc:chgData name="Dhanushant" userId="S::dhanushant@nagarro.com::8346670b-e81d-47d1-af12-2ae0147ce26a" providerId="AD" clId="Web-{2ADC2825-F932-B92F-3B83-89A70427DC32}" dt="2023-09-21T07:04:27.912" v="114" actId="20577"/>
      <pc:docMkLst>
        <pc:docMk/>
      </pc:docMkLst>
      <pc:sldChg chg="modSp">
        <pc:chgData name="Dhanushant" userId="S::dhanushant@nagarro.com::8346670b-e81d-47d1-af12-2ae0147ce26a" providerId="AD" clId="Web-{2ADC2825-F932-B92F-3B83-89A70427DC32}" dt="2023-09-21T07:04:27.912" v="114" actId="20577"/>
        <pc:sldMkLst>
          <pc:docMk/>
          <pc:sldMk cId="3584656743" sldId="2147471168"/>
        </pc:sldMkLst>
        <pc:spChg chg="mod">
          <ac:chgData name="Dhanushant" userId="S::dhanushant@nagarro.com::8346670b-e81d-47d1-af12-2ae0147ce26a" providerId="AD" clId="Web-{2ADC2825-F932-B92F-3B83-89A70427DC32}" dt="2023-09-21T07:04:27.912" v="114" actId="20577"/>
          <ac:spMkLst>
            <pc:docMk/>
            <pc:sldMk cId="3584656743" sldId="2147471168"/>
            <ac:spMk id="9" creationId="{187167E8-2B09-221D-9FC1-529B01235A65}"/>
          </ac:spMkLst>
        </pc:spChg>
      </pc:sldChg>
    </pc:docChg>
  </pc:docChgLst>
  <pc:docChgLst>
    <pc:chgData name="Megha Aggarwal" userId="S::megha.aggarwal@nagarro.com::7bf7807b-0d8b-4be9-85c8-db8c6164c4cc" providerId="AD" clId="Web-{A7C91DF6-2A4A-4412-89DA-BBBA62C15193}"/>
    <pc:docChg chg="modSld">
      <pc:chgData name="Megha Aggarwal" userId="S::megha.aggarwal@nagarro.com::7bf7807b-0d8b-4be9-85c8-db8c6164c4cc" providerId="AD" clId="Web-{A7C91DF6-2A4A-4412-89DA-BBBA62C15193}" dt="2023-09-02T05:43:54.331" v="5" actId="1076"/>
      <pc:docMkLst>
        <pc:docMk/>
      </pc:docMkLst>
      <pc:sldChg chg="modSp">
        <pc:chgData name="Megha Aggarwal" userId="S::megha.aggarwal@nagarro.com::7bf7807b-0d8b-4be9-85c8-db8c6164c4cc" providerId="AD" clId="Web-{A7C91DF6-2A4A-4412-89DA-BBBA62C15193}" dt="2023-09-02T05:43:49.346" v="4" actId="20577"/>
        <pc:sldMkLst>
          <pc:docMk/>
          <pc:sldMk cId="1241165276" sldId="2147471126"/>
        </pc:sldMkLst>
        <pc:spChg chg="mod">
          <ac:chgData name="Megha Aggarwal" userId="S::megha.aggarwal@nagarro.com::7bf7807b-0d8b-4be9-85c8-db8c6164c4cc" providerId="AD" clId="Web-{A7C91DF6-2A4A-4412-89DA-BBBA62C15193}" dt="2023-09-02T05:43:49.346" v="4" actId="20577"/>
          <ac:spMkLst>
            <pc:docMk/>
            <pc:sldMk cId="1241165276" sldId="2147471126"/>
            <ac:spMk id="9" creationId="{C1162B2D-1F1D-2FFD-4296-D69980FDD94C}"/>
          </ac:spMkLst>
        </pc:spChg>
      </pc:sldChg>
      <pc:sldChg chg="delSp">
        <pc:chgData name="Megha Aggarwal" userId="S::megha.aggarwal@nagarro.com::7bf7807b-0d8b-4be9-85c8-db8c6164c4cc" providerId="AD" clId="Web-{A7C91DF6-2A4A-4412-89DA-BBBA62C15193}" dt="2023-09-02T05:43:42.033" v="2"/>
        <pc:sldMkLst>
          <pc:docMk/>
          <pc:sldMk cId="332010309" sldId="2147471165"/>
        </pc:sldMkLst>
        <pc:cxnChg chg="del">
          <ac:chgData name="Megha Aggarwal" userId="S::megha.aggarwal@nagarro.com::7bf7807b-0d8b-4be9-85c8-db8c6164c4cc" providerId="AD" clId="Web-{A7C91DF6-2A4A-4412-89DA-BBBA62C15193}" dt="2023-09-02T05:43:42.033" v="2"/>
          <ac:cxnSpMkLst>
            <pc:docMk/>
            <pc:sldMk cId="332010309" sldId="2147471165"/>
            <ac:cxnSpMk id="6" creationId="{451C861E-834E-FE4A-14C0-EDC0FF49C7CB}"/>
          </ac:cxnSpMkLst>
        </pc:cxnChg>
      </pc:sldChg>
      <pc:sldChg chg="delSp">
        <pc:chgData name="Megha Aggarwal" userId="S::megha.aggarwal@nagarro.com::7bf7807b-0d8b-4be9-85c8-db8c6164c4cc" providerId="AD" clId="Web-{A7C91DF6-2A4A-4412-89DA-BBBA62C15193}" dt="2023-09-02T05:43:37.064" v="1"/>
        <pc:sldMkLst>
          <pc:docMk/>
          <pc:sldMk cId="1007537969" sldId="2147471167"/>
        </pc:sldMkLst>
        <pc:cxnChg chg="del">
          <ac:chgData name="Megha Aggarwal" userId="S::megha.aggarwal@nagarro.com::7bf7807b-0d8b-4be9-85c8-db8c6164c4cc" providerId="AD" clId="Web-{A7C91DF6-2A4A-4412-89DA-BBBA62C15193}" dt="2023-09-02T05:43:37.064" v="1"/>
          <ac:cxnSpMkLst>
            <pc:docMk/>
            <pc:sldMk cId="1007537969" sldId="2147471167"/>
            <ac:cxnSpMk id="6" creationId="{451C861E-834E-FE4A-14C0-EDC0FF49C7CB}"/>
          </ac:cxnSpMkLst>
        </pc:cxnChg>
      </pc:sldChg>
      <pc:sldChg chg="modSp">
        <pc:chgData name="Megha Aggarwal" userId="S::megha.aggarwal@nagarro.com::7bf7807b-0d8b-4be9-85c8-db8c6164c4cc" providerId="AD" clId="Web-{A7C91DF6-2A4A-4412-89DA-BBBA62C15193}" dt="2023-09-02T05:43:54.331" v="5" actId="1076"/>
        <pc:sldMkLst>
          <pc:docMk/>
          <pc:sldMk cId="3584656743" sldId="2147471168"/>
        </pc:sldMkLst>
        <pc:spChg chg="mod">
          <ac:chgData name="Megha Aggarwal" userId="S::megha.aggarwal@nagarro.com::7bf7807b-0d8b-4be9-85c8-db8c6164c4cc" providerId="AD" clId="Web-{A7C91DF6-2A4A-4412-89DA-BBBA62C15193}" dt="2023-09-02T05:43:54.331" v="5" actId="1076"/>
          <ac:spMkLst>
            <pc:docMk/>
            <pc:sldMk cId="3584656743" sldId="2147471168"/>
            <ac:spMk id="9" creationId="{187167E8-2B09-221D-9FC1-529B01235A65}"/>
          </ac:spMkLst>
        </pc:spChg>
      </pc:sldChg>
    </pc:docChg>
  </pc:docChgLst>
  <pc:docChgLst>
    <pc:chgData name="Ankit Vijaywargiya" userId="60694bf9-7811-4b2c-91f9-27b927f05d7b" providerId="ADAL" clId="{FBB4F67C-025F-4A1F-9655-6F5DD8AF2B5F}"/>
    <pc:docChg chg="undo redo custSel addSld delSld modSld sldOrd modSection">
      <pc:chgData name="Ankit Vijaywargiya" userId="60694bf9-7811-4b2c-91f9-27b927f05d7b" providerId="ADAL" clId="{FBB4F67C-025F-4A1F-9655-6F5DD8AF2B5F}" dt="2023-10-25T06:56:14.961" v="2714" actId="14100"/>
      <pc:docMkLst>
        <pc:docMk/>
      </pc:docMkLst>
      <pc:sldChg chg="mod ord modShow">
        <pc:chgData name="Ankit Vijaywargiya" userId="60694bf9-7811-4b2c-91f9-27b927f05d7b" providerId="ADAL" clId="{FBB4F67C-025F-4A1F-9655-6F5DD8AF2B5F}" dt="2023-10-20T09:38:35.910" v="2278" actId="729"/>
        <pc:sldMkLst>
          <pc:docMk/>
          <pc:sldMk cId="1241165276" sldId="2147471126"/>
        </pc:sldMkLst>
      </pc:sldChg>
      <pc:sldChg chg="mod ord modShow">
        <pc:chgData name="Ankit Vijaywargiya" userId="60694bf9-7811-4b2c-91f9-27b927f05d7b" providerId="ADAL" clId="{FBB4F67C-025F-4A1F-9655-6F5DD8AF2B5F}" dt="2023-10-20T09:38:35.910" v="2278" actId="729"/>
        <pc:sldMkLst>
          <pc:docMk/>
          <pc:sldMk cId="3584656743" sldId="2147471168"/>
        </pc:sldMkLst>
      </pc:sldChg>
      <pc:sldChg chg="modSp add del mod ord modShow">
        <pc:chgData name="Ankit Vijaywargiya" userId="60694bf9-7811-4b2c-91f9-27b927f05d7b" providerId="ADAL" clId="{FBB4F67C-025F-4A1F-9655-6F5DD8AF2B5F}" dt="2023-10-20T13:13:33.479" v="2611" actId="729"/>
        <pc:sldMkLst>
          <pc:docMk/>
          <pc:sldMk cId="2254297645" sldId="2147471173"/>
        </pc:sldMkLst>
        <pc:spChg chg="mod">
          <ac:chgData name="Ankit Vijaywargiya" userId="60694bf9-7811-4b2c-91f9-27b927f05d7b" providerId="ADAL" clId="{FBB4F67C-025F-4A1F-9655-6F5DD8AF2B5F}" dt="2023-10-20T09:38:08.781" v="2270" actId="1076"/>
          <ac:spMkLst>
            <pc:docMk/>
            <pc:sldMk cId="2254297645" sldId="2147471173"/>
            <ac:spMk id="54" creationId="{2850DAAA-B7A6-2621-E88A-94E9DDEBAC38}"/>
          </ac:spMkLst>
        </pc:spChg>
      </pc:sldChg>
      <pc:sldChg chg="modSp add mod">
        <pc:chgData name="Ankit Vijaywargiya" userId="60694bf9-7811-4b2c-91f9-27b927f05d7b" providerId="ADAL" clId="{FBB4F67C-025F-4A1F-9655-6F5DD8AF2B5F}" dt="2023-10-20T11:36:23.499" v="2605" actId="20577"/>
        <pc:sldMkLst>
          <pc:docMk/>
          <pc:sldMk cId="4166548910" sldId="2147471174"/>
        </pc:sldMkLst>
        <pc:spChg chg="mod">
          <ac:chgData name="Ankit Vijaywargiya" userId="60694bf9-7811-4b2c-91f9-27b927f05d7b" providerId="ADAL" clId="{FBB4F67C-025F-4A1F-9655-6F5DD8AF2B5F}" dt="2023-10-20T11:36:23.499" v="2605" actId="20577"/>
          <ac:spMkLst>
            <pc:docMk/>
            <pc:sldMk cId="4166548910" sldId="2147471174"/>
            <ac:spMk id="3" creationId="{BE006DD0-AAEB-9C4C-6B4D-4EA4A418842F}"/>
          </ac:spMkLst>
        </pc:spChg>
      </pc:sldChg>
      <pc:sldChg chg="addSp delSp modSp add mod">
        <pc:chgData name="Ankit Vijaywargiya" userId="60694bf9-7811-4b2c-91f9-27b927f05d7b" providerId="ADAL" clId="{FBB4F67C-025F-4A1F-9655-6F5DD8AF2B5F}" dt="2023-10-20T09:15:42.205" v="1732" actId="1076"/>
        <pc:sldMkLst>
          <pc:docMk/>
          <pc:sldMk cId="2482141594" sldId="2147483306"/>
        </pc:sldMkLst>
        <pc:spChg chg="mod">
          <ac:chgData name="Ankit Vijaywargiya" userId="60694bf9-7811-4b2c-91f9-27b927f05d7b" providerId="ADAL" clId="{FBB4F67C-025F-4A1F-9655-6F5DD8AF2B5F}" dt="2023-10-20T09:12:20.022" v="1368" actId="21"/>
          <ac:spMkLst>
            <pc:docMk/>
            <pc:sldMk cId="2482141594" sldId="2147483306"/>
            <ac:spMk id="7" creationId="{552B4BB7-FC3E-062D-5470-5E7B3B8F4CD0}"/>
          </ac:spMkLst>
        </pc:spChg>
        <pc:spChg chg="add del mod">
          <ac:chgData name="Ankit Vijaywargiya" userId="60694bf9-7811-4b2c-91f9-27b927f05d7b" providerId="ADAL" clId="{FBB4F67C-025F-4A1F-9655-6F5DD8AF2B5F}" dt="2023-10-20T09:12:23.797" v="1369" actId="14100"/>
          <ac:spMkLst>
            <pc:docMk/>
            <pc:sldMk cId="2482141594" sldId="2147483306"/>
            <ac:spMk id="10" creationId="{25317AF2-ADB0-2B8E-0BE1-0EDB196E0E8F}"/>
          </ac:spMkLst>
        </pc:spChg>
        <pc:spChg chg="mod">
          <ac:chgData name="Ankit Vijaywargiya" userId="60694bf9-7811-4b2c-91f9-27b927f05d7b" providerId="ADAL" clId="{FBB4F67C-025F-4A1F-9655-6F5DD8AF2B5F}" dt="2023-10-20T09:15:42.205" v="1732" actId="1076"/>
          <ac:spMkLst>
            <pc:docMk/>
            <pc:sldMk cId="2482141594" sldId="2147483306"/>
            <ac:spMk id="13" creationId="{C47C5ACC-1F97-2236-5DA8-5675F920B490}"/>
          </ac:spMkLst>
        </pc:spChg>
        <pc:spChg chg="mod">
          <ac:chgData name="Ankit Vijaywargiya" userId="60694bf9-7811-4b2c-91f9-27b927f05d7b" providerId="ADAL" clId="{FBB4F67C-025F-4A1F-9655-6F5DD8AF2B5F}" dt="2023-10-20T08:52:36.970" v="1195" actId="20577"/>
          <ac:spMkLst>
            <pc:docMk/>
            <pc:sldMk cId="2482141594" sldId="2147483306"/>
            <ac:spMk id="14" creationId="{269E6D5B-3568-4406-2D65-272D82958B95}"/>
          </ac:spMkLst>
        </pc:spChg>
        <pc:spChg chg="mod">
          <ac:chgData name="Ankit Vijaywargiya" userId="60694bf9-7811-4b2c-91f9-27b927f05d7b" providerId="ADAL" clId="{FBB4F67C-025F-4A1F-9655-6F5DD8AF2B5F}" dt="2023-10-20T08:59:59.273" v="1202" actId="14100"/>
          <ac:spMkLst>
            <pc:docMk/>
            <pc:sldMk cId="2482141594" sldId="2147483306"/>
            <ac:spMk id="15" creationId="{7C428AA0-767F-F62E-A17D-9E667AD0EAB6}"/>
          </ac:spMkLst>
        </pc:spChg>
        <pc:spChg chg="mod">
          <ac:chgData name="Ankit Vijaywargiya" userId="60694bf9-7811-4b2c-91f9-27b927f05d7b" providerId="ADAL" clId="{FBB4F67C-025F-4A1F-9655-6F5DD8AF2B5F}" dt="2023-10-20T09:15:42.205" v="1732" actId="1076"/>
          <ac:spMkLst>
            <pc:docMk/>
            <pc:sldMk cId="2482141594" sldId="2147483306"/>
            <ac:spMk id="16" creationId="{F78903E1-D712-6460-7D62-CCCC1E988241}"/>
          </ac:spMkLst>
        </pc:spChg>
        <pc:spChg chg="mod">
          <ac:chgData name="Ankit Vijaywargiya" userId="60694bf9-7811-4b2c-91f9-27b927f05d7b" providerId="ADAL" clId="{FBB4F67C-025F-4A1F-9655-6F5DD8AF2B5F}" dt="2023-10-20T08:42:00.537" v="398" actId="20577"/>
          <ac:spMkLst>
            <pc:docMk/>
            <pc:sldMk cId="2482141594" sldId="2147483306"/>
            <ac:spMk id="20" creationId="{D7CA243A-EC43-1543-8F3E-D96299933B3D}"/>
          </ac:spMkLst>
        </pc:spChg>
      </pc:sldChg>
      <pc:sldChg chg="modSp add mod">
        <pc:chgData name="Ankit Vijaywargiya" userId="60694bf9-7811-4b2c-91f9-27b927f05d7b" providerId="ADAL" clId="{FBB4F67C-025F-4A1F-9655-6F5DD8AF2B5F}" dt="2023-10-20T12:46:51.545" v="2606" actId="6549"/>
        <pc:sldMkLst>
          <pc:docMk/>
          <pc:sldMk cId="2101095634" sldId="2147483307"/>
        </pc:sldMkLst>
        <pc:spChg chg="mod">
          <ac:chgData name="Ankit Vijaywargiya" userId="60694bf9-7811-4b2c-91f9-27b927f05d7b" providerId="ADAL" clId="{FBB4F67C-025F-4A1F-9655-6F5DD8AF2B5F}" dt="2023-10-20T09:18:16.769" v="1979" actId="20577"/>
          <ac:spMkLst>
            <pc:docMk/>
            <pc:sldMk cId="2101095634" sldId="2147483307"/>
            <ac:spMk id="7" creationId="{552B4BB7-FC3E-062D-5470-5E7B3B8F4CD0}"/>
          </ac:spMkLst>
        </pc:spChg>
        <pc:spChg chg="mod">
          <ac:chgData name="Ankit Vijaywargiya" userId="60694bf9-7811-4b2c-91f9-27b927f05d7b" providerId="ADAL" clId="{FBB4F67C-025F-4A1F-9655-6F5DD8AF2B5F}" dt="2023-10-20T09:22:49.799" v="2254" actId="13926"/>
          <ac:spMkLst>
            <pc:docMk/>
            <pc:sldMk cId="2101095634" sldId="2147483307"/>
            <ac:spMk id="9" creationId="{F0A0A49F-D222-F22D-BDB3-7D8C790E2520}"/>
          </ac:spMkLst>
        </pc:spChg>
        <pc:spChg chg="mod">
          <ac:chgData name="Ankit Vijaywargiya" userId="60694bf9-7811-4b2c-91f9-27b927f05d7b" providerId="ADAL" clId="{FBB4F67C-025F-4A1F-9655-6F5DD8AF2B5F}" dt="2023-10-20T09:22:47.053" v="2253" actId="13926"/>
          <ac:spMkLst>
            <pc:docMk/>
            <pc:sldMk cId="2101095634" sldId="2147483307"/>
            <ac:spMk id="11" creationId="{F0CD7E1F-1413-FFFC-0DBC-0653DB61757B}"/>
          </ac:spMkLst>
        </pc:spChg>
        <pc:spChg chg="mod">
          <ac:chgData name="Ankit Vijaywargiya" userId="60694bf9-7811-4b2c-91f9-27b927f05d7b" providerId="ADAL" clId="{FBB4F67C-025F-4A1F-9655-6F5DD8AF2B5F}" dt="2023-10-20T12:46:51.545" v="2606" actId="6549"/>
          <ac:spMkLst>
            <pc:docMk/>
            <pc:sldMk cId="2101095634" sldId="2147483307"/>
            <ac:spMk id="13" creationId="{C47C5ACC-1F97-2236-5DA8-5675F920B490}"/>
          </ac:spMkLst>
        </pc:spChg>
        <pc:spChg chg="mod">
          <ac:chgData name="Ankit Vijaywargiya" userId="60694bf9-7811-4b2c-91f9-27b927f05d7b" providerId="ADAL" clId="{FBB4F67C-025F-4A1F-9655-6F5DD8AF2B5F}" dt="2023-10-20T09:21:34.383" v="2151" actId="20577"/>
          <ac:spMkLst>
            <pc:docMk/>
            <pc:sldMk cId="2101095634" sldId="2147483307"/>
            <ac:spMk id="14" creationId="{269E6D5B-3568-4406-2D65-272D82958B95}"/>
          </ac:spMkLst>
        </pc:spChg>
        <pc:spChg chg="mod">
          <ac:chgData name="Ankit Vijaywargiya" userId="60694bf9-7811-4b2c-91f9-27b927f05d7b" providerId="ADAL" clId="{FBB4F67C-025F-4A1F-9655-6F5DD8AF2B5F}" dt="2023-10-20T09:21:38.613" v="2152" actId="14100"/>
          <ac:spMkLst>
            <pc:docMk/>
            <pc:sldMk cId="2101095634" sldId="2147483307"/>
            <ac:spMk id="15" creationId="{7C428AA0-767F-F62E-A17D-9E667AD0EAB6}"/>
          </ac:spMkLst>
        </pc:spChg>
        <pc:spChg chg="mod">
          <ac:chgData name="Ankit Vijaywargiya" userId="60694bf9-7811-4b2c-91f9-27b927f05d7b" providerId="ADAL" clId="{FBB4F67C-025F-4A1F-9655-6F5DD8AF2B5F}" dt="2023-10-20T09:20:43.958" v="2054" actId="13926"/>
          <ac:spMkLst>
            <pc:docMk/>
            <pc:sldMk cId="2101095634" sldId="2147483307"/>
            <ac:spMk id="17" creationId="{3EFB1C44-564A-026E-75E1-9BAEF80551C3}"/>
          </ac:spMkLst>
        </pc:spChg>
        <pc:spChg chg="mod">
          <ac:chgData name="Ankit Vijaywargiya" userId="60694bf9-7811-4b2c-91f9-27b927f05d7b" providerId="ADAL" clId="{FBB4F67C-025F-4A1F-9655-6F5DD8AF2B5F}" dt="2023-10-20T09:18:41.107" v="1997" actId="20577"/>
          <ac:spMkLst>
            <pc:docMk/>
            <pc:sldMk cId="2101095634" sldId="2147483307"/>
            <ac:spMk id="18" creationId="{FCAD76B4-AB6A-C068-D1B2-67C671B5A272}"/>
          </ac:spMkLst>
        </pc:spChg>
        <pc:spChg chg="mod">
          <ac:chgData name="Ankit Vijaywargiya" userId="60694bf9-7811-4b2c-91f9-27b927f05d7b" providerId="ADAL" clId="{FBB4F67C-025F-4A1F-9655-6F5DD8AF2B5F}" dt="2023-10-20T09:24:17.158" v="2255"/>
          <ac:spMkLst>
            <pc:docMk/>
            <pc:sldMk cId="2101095634" sldId="2147483307"/>
            <ac:spMk id="20" creationId="{D7CA243A-EC43-1543-8F3E-D96299933B3D}"/>
          </ac:spMkLst>
        </pc:spChg>
      </pc:sldChg>
      <pc:sldChg chg="addSp delSp modSp add mod">
        <pc:chgData name="Ankit Vijaywargiya" userId="60694bf9-7811-4b2c-91f9-27b927f05d7b" providerId="ADAL" clId="{FBB4F67C-025F-4A1F-9655-6F5DD8AF2B5F}" dt="2023-10-20T09:43:47.287" v="2336" actId="1036"/>
        <pc:sldMkLst>
          <pc:docMk/>
          <pc:sldMk cId="206336869" sldId="2147483308"/>
        </pc:sldMkLst>
        <pc:spChg chg="mod">
          <ac:chgData name="Ankit Vijaywargiya" userId="60694bf9-7811-4b2c-91f9-27b927f05d7b" providerId="ADAL" clId="{FBB4F67C-025F-4A1F-9655-6F5DD8AF2B5F}" dt="2023-10-20T09:43:47.287" v="2336" actId="1036"/>
          <ac:spMkLst>
            <pc:docMk/>
            <pc:sldMk cId="206336869" sldId="2147483308"/>
            <ac:spMk id="144" creationId="{68583CA5-5583-CCF1-4886-4AFCC97CC5FA}"/>
          </ac:spMkLst>
        </pc:spChg>
        <pc:spChg chg="mod">
          <ac:chgData name="Ankit Vijaywargiya" userId="60694bf9-7811-4b2c-91f9-27b927f05d7b" providerId="ADAL" clId="{FBB4F67C-025F-4A1F-9655-6F5DD8AF2B5F}" dt="2023-10-20T09:43:47.287" v="2336" actId="1036"/>
          <ac:spMkLst>
            <pc:docMk/>
            <pc:sldMk cId="206336869" sldId="2147483308"/>
            <ac:spMk id="147" creationId="{D47C1F31-5829-1906-FB90-FEC3ABC439B8}"/>
          </ac:spMkLst>
        </pc:spChg>
        <pc:spChg chg="mod">
          <ac:chgData name="Ankit Vijaywargiya" userId="60694bf9-7811-4b2c-91f9-27b927f05d7b" providerId="ADAL" clId="{FBB4F67C-025F-4A1F-9655-6F5DD8AF2B5F}" dt="2023-10-20T09:43:47.287" v="2336" actId="1036"/>
          <ac:spMkLst>
            <pc:docMk/>
            <pc:sldMk cId="206336869" sldId="2147483308"/>
            <ac:spMk id="148" creationId="{1D0E291A-4E42-149B-27B1-17597A8C24A4}"/>
          </ac:spMkLst>
        </pc:spChg>
        <pc:spChg chg="mod">
          <ac:chgData name="Ankit Vijaywargiya" userId="60694bf9-7811-4b2c-91f9-27b927f05d7b" providerId="ADAL" clId="{FBB4F67C-025F-4A1F-9655-6F5DD8AF2B5F}" dt="2023-10-20T09:43:47.287" v="2336" actId="1036"/>
          <ac:spMkLst>
            <pc:docMk/>
            <pc:sldMk cId="206336869" sldId="2147483308"/>
            <ac:spMk id="149" creationId="{8F77011A-8F67-6C4D-7902-3249D5F72208}"/>
          </ac:spMkLst>
        </pc:spChg>
        <pc:spChg chg="mod">
          <ac:chgData name="Ankit Vijaywargiya" userId="60694bf9-7811-4b2c-91f9-27b927f05d7b" providerId="ADAL" clId="{FBB4F67C-025F-4A1F-9655-6F5DD8AF2B5F}" dt="2023-10-20T09:43:47.287" v="2336" actId="1036"/>
          <ac:spMkLst>
            <pc:docMk/>
            <pc:sldMk cId="206336869" sldId="2147483308"/>
            <ac:spMk id="150" creationId="{0E595EFB-CADA-8534-0752-D41635003E90}"/>
          </ac:spMkLst>
        </pc:spChg>
        <pc:spChg chg="mod">
          <ac:chgData name="Ankit Vijaywargiya" userId="60694bf9-7811-4b2c-91f9-27b927f05d7b" providerId="ADAL" clId="{FBB4F67C-025F-4A1F-9655-6F5DD8AF2B5F}" dt="2023-10-20T09:43:47.287" v="2336" actId="1036"/>
          <ac:spMkLst>
            <pc:docMk/>
            <pc:sldMk cId="206336869" sldId="2147483308"/>
            <ac:spMk id="151" creationId="{DA2F55EB-8722-1115-30DA-322B15172A3D}"/>
          </ac:spMkLst>
        </pc:spChg>
        <pc:spChg chg="mod">
          <ac:chgData name="Ankit Vijaywargiya" userId="60694bf9-7811-4b2c-91f9-27b927f05d7b" providerId="ADAL" clId="{FBB4F67C-025F-4A1F-9655-6F5DD8AF2B5F}" dt="2023-10-20T09:43:47.287" v="2336" actId="1036"/>
          <ac:spMkLst>
            <pc:docMk/>
            <pc:sldMk cId="206336869" sldId="2147483308"/>
            <ac:spMk id="152" creationId="{86569A07-0339-96DA-220C-714731D2EAC8}"/>
          </ac:spMkLst>
        </pc:spChg>
        <pc:spChg chg="mod">
          <ac:chgData name="Ankit Vijaywargiya" userId="60694bf9-7811-4b2c-91f9-27b927f05d7b" providerId="ADAL" clId="{FBB4F67C-025F-4A1F-9655-6F5DD8AF2B5F}" dt="2023-10-20T09:43:47.287" v="2336" actId="1036"/>
          <ac:spMkLst>
            <pc:docMk/>
            <pc:sldMk cId="206336869" sldId="2147483308"/>
            <ac:spMk id="153" creationId="{3EF93C8B-773A-36A4-B0FB-A6229A22B489}"/>
          </ac:spMkLst>
        </pc:spChg>
        <pc:spChg chg="mod">
          <ac:chgData name="Ankit Vijaywargiya" userId="60694bf9-7811-4b2c-91f9-27b927f05d7b" providerId="ADAL" clId="{FBB4F67C-025F-4A1F-9655-6F5DD8AF2B5F}" dt="2023-10-20T09:43:47.287" v="2336" actId="1036"/>
          <ac:spMkLst>
            <pc:docMk/>
            <pc:sldMk cId="206336869" sldId="2147483308"/>
            <ac:spMk id="154" creationId="{0A2FCB84-D2D8-D68F-C62E-C1DDE0442391}"/>
          </ac:spMkLst>
        </pc:spChg>
        <pc:spChg chg="mod">
          <ac:chgData name="Ankit Vijaywargiya" userId="60694bf9-7811-4b2c-91f9-27b927f05d7b" providerId="ADAL" clId="{FBB4F67C-025F-4A1F-9655-6F5DD8AF2B5F}" dt="2023-10-20T09:43:47.287" v="2336" actId="1036"/>
          <ac:spMkLst>
            <pc:docMk/>
            <pc:sldMk cId="206336869" sldId="2147483308"/>
            <ac:spMk id="155" creationId="{33AC8109-9AD6-CB3F-A75C-3FC1B3AE4F68}"/>
          </ac:spMkLst>
        </pc:spChg>
        <pc:spChg chg="mod">
          <ac:chgData name="Ankit Vijaywargiya" userId="60694bf9-7811-4b2c-91f9-27b927f05d7b" providerId="ADAL" clId="{FBB4F67C-025F-4A1F-9655-6F5DD8AF2B5F}" dt="2023-10-20T09:43:47.287" v="2336" actId="1036"/>
          <ac:spMkLst>
            <pc:docMk/>
            <pc:sldMk cId="206336869" sldId="2147483308"/>
            <ac:spMk id="156" creationId="{094D41E5-45F8-17DD-0DBE-7BC005CA0F38}"/>
          </ac:spMkLst>
        </pc:spChg>
        <pc:spChg chg="mod">
          <ac:chgData name="Ankit Vijaywargiya" userId="60694bf9-7811-4b2c-91f9-27b927f05d7b" providerId="ADAL" clId="{FBB4F67C-025F-4A1F-9655-6F5DD8AF2B5F}" dt="2023-10-20T09:43:47.287" v="2336" actId="1036"/>
          <ac:spMkLst>
            <pc:docMk/>
            <pc:sldMk cId="206336869" sldId="2147483308"/>
            <ac:spMk id="157" creationId="{6EFD18E8-7559-5774-90D0-A8A3B2AE0905}"/>
          </ac:spMkLst>
        </pc:spChg>
        <pc:spChg chg="mod">
          <ac:chgData name="Ankit Vijaywargiya" userId="60694bf9-7811-4b2c-91f9-27b927f05d7b" providerId="ADAL" clId="{FBB4F67C-025F-4A1F-9655-6F5DD8AF2B5F}" dt="2023-10-20T09:43:47.287" v="2336" actId="1036"/>
          <ac:spMkLst>
            <pc:docMk/>
            <pc:sldMk cId="206336869" sldId="2147483308"/>
            <ac:spMk id="158" creationId="{A31E4448-9DEE-3F9B-E596-FB433EAABA2F}"/>
          </ac:spMkLst>
        </pc:spChg>
        <pc:spChg chg="mod">
          <ac:chgData name="Ankit Vijaywargiya" userId="60694bf9-7811-4b2c-91f9-27b927f05d7b" providerId="ADAL" clId="{FBB4F67C-025F-4A1F-9655-6F5DD8AF2B5F}" dt="2023-10-20T09:43:47.287" v="2336" actId="1036"/>
          <ac:spMkLst>
            <pc:docMk/>
            <pc:sldMk cId="206336869" sldId="2147483308"/>
            <ac:spMk id="159" creationId="{5FA9C98E-5C44-B600-8980-AF3B1425D7D4}"/>
          </ac:spMkLst>
        </pc:spChg>
        <pc:spChg chg="mod">
          <ac:chgData name="Ankit Vijaywargiya" userId="60694bf9-7811-4b2c-91f9-27b927f05d7b" providerId="ADAL" clId="{FBB4F67C-025F-4A1F-9655-6F5DD8AF2B5F}" dt="2023-10-20T09:43:47.287" v="2336" actId="1036"/>
          <ac:spMkLst>
            <pc:docMk/>
            <pc:sldMk cId="206336869" sldId="2147483308"/>
            <ac:spMk id="192" creationId="{4254D964-0CC9-7397-AFB0-FDEC67498F05}"/>
          </ac:spMkLst>
        </pc:spChg>
        <pc:spChg chg="mod">
          <ac:chgData name="Ankit Vijaywargiya" userId="60694bf9-7811-4b2c-91f9-27b927f05d7b" providerId="ADAL" clId="{FBB4F67C-025F-4A1F-9655-6F5DD8AF2B5F}" dt="2023-10-20T09:43:47.287" v="2336" actId="1036"/>
          <ac:spMkLst>
            <pc:docMk/>
            <pc:sldMk cId="206336869" sldId="2147483308"/>
            <ac:spMk id="193" creationId="{D1FFA5C2-5C69-FF58-69AB-886EF783ADDC}"/>
          </ac:spMkLst>
        </pc:spChg>
        <pc:spChg chg="del">
          <ac:chgData name="Ankit Vijaywargiya" userId="60694bf9-7811-4b2c-91f9-27b927f05d7b" providerId="ADAL" clId="{FBB4F67C-025F-4A1F-9655-6F5DD8AF2B5F}" dt="2023-10-20T09:33:48.635" v="2260" actId="478"/>
          <ac:spMkLst>
            <pc:docMk/>
            <pc:sldMk cId="206336869" sldId="2147483308"/>
            <ac:spMk id="203" creationId="{5D41C0A9-8ED4-C430-429F-2F441F16B138}"/>
          </ac:spMkLst>
        </pc:spChg>
        <pc:spChg chg="del">
          <ac:chgData name="Ankit Vijaywargiya" userId="60694bf9-7811-4b2c-91f9-27b927f05d7b" providerId="ADAL" clId="{FBB4F67C-025F-4A1F-9655-6F5DD8AF2B5F}" dt="2023-10-20T09:33:48.635" v="2260" actId="478"/>
          <ac:spMkLst>
            <pc:docMk/>
            <pc:sldMk cId="206336869" sldId="2147483308"/>
            <ac:spMk id="207" creationId="{E805BCCB-2DF4-4A2B-C7C9-28358BCDFF6A}"/>
          </ac:spMkLst>
        </pc:spChg>
        <pc:spChg chg="del">
          <ac:chgData name="Ankit Vijaywargiya" userId="60694bf9-7811-4b2c-91f9-27b927f05d7b" providerId="ADAL" clId="{FBB4F67C-025F-4A1F-9655-6F5DD8AF2B5F}" dt="2023-10-20T09:33:48.635" v="2260" actId="478"/>
          <ac:spMkLst>
            <pc:docMk/>
            <pc:sldMk cId="206336869" sldId="2147483308"/>
            <ac:spMk id="209" creationId="{A3653ADC-4AC5-48BC-363B-613242F28767}"/>
          </ac:spMkLst>
        </pc:spChg>
        <pc:spChg chg="mod">
          <ac:chgData name="Ankit Vijaywargiya" userId="60694bf9-7811-4b2c-91f9-27b927f05d7b" providerId="ADAL" clId="{FBB4F67C-025F-4A1F-9655-6F5DD8AF2B5F}" dt="2023-10-20T09:43:47.287" v="2336" actId="1036"/>
          <ac:spMkLst>
            <pc:docMk/>
            <pc:sldMk cId="206336869" sldId="2147483308"/>
            <ac:spMk id="213" creationId="{60ADB5BE-F871-80D4-763B-23BFBAC81D73}"/>
          </ac:spMkLst>
        </pc:spChg>
        <pc:spChg chg="mod">
          <ac:chgData name="Ankit Vijaywargiya" userId="60694bf9-7811-4b2c-91f9-27b927f05d7b" providerId="ADAL" clId="{FBB4F67C-025F-4A1F-9655-6F5DD8AF2B5F}" dt="2023-10-20T09:43:47.287" v="2336" actId="1036"/>
          <ac:spMkLst>
            <pc:docMk/>
            <pc:sldMk cId="206336869" sldId="2147483308"/>
            <ac:spMk id="214" creationId="{2412CB2B-B253-665F-391D-F928BF50E65B}"/>
          </ac:spMkLst>
        </pc:spChg>
        <pc:spChg chg="mod">
          <ac:chgData name="Ankit Vijaywargiya" userId="60694bf9-7811-4b2c-91f9-27b927f05d7b" providerId="ADAL" clId="{FBB4F67C-025F-4A1F-9655-6F5DD8AF2B5F}" dt="2023-10-20T09:43:47.287" v="2336" actId="1036"/>
          <ac:spMkLst>
            <pc:docMk/>
            <pc:sldMk cId="206336869" sldId="2147483308"/>
            <ac:spMk id="215" creationId="{A0468D3E-3A6F-BF32-E262-5641B9EF556C}"/>
          </ac:spMkLst>
        </pc:spChg>
        <pc:spChg chg="mod">
          <ac:chgData name="Ankit Vijaywargiya" userId="60694bf9-7811-4b2c-91f9-27b927f05d7b" providerId="ADAL" clId="{FBB4F67C-025F-4A1F-9655-6F5DD8AF2B5F}" dt="2023-10-20T09:43:47.287" v="2336" actId="1036"/>
          <ac:spMkLst>
            <pc:docMk/>
            <pc:sldMk cId="206336869" sldId="2147483308"/>
            <ac:spMk id="216" creationId="{9A1AC024-F088-9204-1A0F-A297F8F4FFD6}"/>
          </ac:spMkLst>
        </pc:spChg>
        <pc:spChg chg="mod">
          <ac:chgData name="Ankit Vijaywargiya" userId="60694bf9-7811-4b2c-91f9-27b927f05d7b" providerId="ADAL" clId="{FBB4F67C-025F-4A1F-9655-6F5DD8AF2B5F}" dt="2023-10-20T09:43:47.287" v="2336" actId="1036"/>
          <ac:spMkLst>
            <pc:docMk/>
            <pc:sldMk cId="206336869" sldId="2147483308"/>
            <ac:spMk id="217" creationId="{7AA5D682-B9D7-4455-2B5B-81073C169391}"/>
          </ac:spMkLst>
        </pc:spChg>
        <pc:spChg chg="mod">
          <ac:chgData name="Ankit Vijaywargiya" userId="60694bf9-7811-4b2c-91f9-27b927f05d7b" providerId="ADAL" clId="{FBB4F67C-025F-4A1F-9655-6F5DD8AF2B5F}" dt="2023-10-20T09:43:47.287" v="2336" actId="1036"/>
          <ac:spMkLst>
            <pc:docMk/>
            <pc:sldMk cId="206336869" sldId="2147483308"/>
            <ac:spMk id="218" creationId="{1BA93487-A8C7-C8CB-CE6E-15BC7FFE1C72}"/>
          </ac:spMkLst>
        </pc:spChg>
        <pc:spChg chg="mod">
          <ac:chgData name="Ankit Vijaywargiya" userId="60694bf9-7811-4b2c-91f9-27b927f05d7b" providerId="ADAL" clId="{FBB4F67C-025F-4A1F-9655-6F5DD8AF2B5F}" dt="2023-10-20T09:43:47.287" v="2336" actId="1036"/>
          <ac:spMkLst>
            <pc:docMk/>
            <pc:sldMk cId="206336869" sldId="2147483308"/>
            <ac:spMk id="220" creationId="{F76F2834-733D-0136-DCD0-04D77B4C1ADC}"/>
          </ac:spMkLst>
        </pc:spChg>
        <pc:spChg chg="mod">
          <ac:chgData name="Ankit Vijaywargiya" userId="60694bf9-7811-4b2c-91f9-27b927f05d7b" providerId="ADAL" clId="{FBB4F67C-025F-4A1F-9655-6F5DD8AF2B5F}" dt="2023-10-20T09:43:47.287" v="2336" actId="1036"/>
          <ac:spMkLst>
            <pc:docMk/>
            <pc:sldMk cId="206336869" sldId="2147483308"/>
            <ac:spMk id="221" creationId="{52A88871-D6B3-0C4F-1A1D-35C3ACEDBF87}"/>
          </ac:spMkLst>
        </pc:spChg>
        <pc:spChg chg="mod">
          <ac:chgData name="Ankit Vijaywargiya" userId="60694bf9-7811-4b2c-91f9-27b927f05d7b" providerId="ADAL" clId="{FBB4F67C-025F-4A1F-9655-6F5DD8AF2B5F}" dt="2023-10-20T09:43:47.287" v="2336" actId="1036"/>
          <ac:spMkLst>
            <pc:docMk/>
            <pc:sldMk cId="206336869" sldId="2147483308"/>
            <ac:spMk id="222" creationId="{32E0E366-C675-3B0C-7B91-B1785F1C8DFD}"/>
          </ac:spMkLst>
        </pc:spChg>
        <pc:spChg chg="mod">
          <ac:chgData name="Ankit Vijaywargiya" userId="60694bf9-7811-4b2c-91f9-27b927f05d7b" providerId="ADAL" clId="{FBB4F67C-025F-4A1F-9655-6F5DD8AF2B5F}" dt="2023-10-20T09:43:47.287" v="2336" actId="1036"/>
          <ac:spMkLst>
            <pc:docMk/>
            <pc:sldMk cId="206336869" sldId="2147483308"/>
            <ac:spMk id="223" creationId="{2A0BCBD2-A1D1-F3BA-0984-EDC5C7676433}"/>
          </ac:spMkLst>
        </pc:spChg>
        <pc:spChg chg="mod">
          <ac:chgData name="Ankit Vijaywargiya" userId="60694bf9-7811-4b2c-91f9-27b927f05d7b" providerId="ADAL" clId="{FBB4F67C-025F-4A1F-9655-6F5DD8AF2B5F}" dt="2023-10-20T09:37:31.156" v="2262"/>
          <ac:spMkLst>
            <pc:docMk/>
            <pc:sldMk cId="206336869" sldId="2147483308"/>
            <ac:spMk id="226" creationId="{670A2C7E-EBCE-0D6B-3ED4-3925D297C623}"/>
          </ac:spMkLst>
        </pc:spChg>
        <pc:spChg chg="mod">
          <ac:chgData name="Ankit Vijaywargiya" userId="60694bf9-7811-4b2c-91f9-27b927f05d7b" providerId="ADAL" clId="{FBB4F67C-025F-4A1F-9655-6F5DD8AF2B5F}" dt="2023-10-20T09:37:31.156" v="2262"/>
          <ac:spMkLst>
            <pc:docMk/>
            <pc:sldMk cId="206336869" sldId="2147483308"/>
            <ac:spMk id="229" creationId="{81952F72-F901-92EA-C758-2C7CB0587E1F}"/>
          </ac:spMkLst>
        </pc:spChg>
        <pc:spChg chg="mod">
          <ac:chgData name="Ankit Vijaywargiya" userId="60694bf9-7811-4b2c-91f9-27b927f05d7b" providerId="ADAL" clId="{FBB4F67C-025F-4A1F-9655-6F5DD8AF2B5F}" dt="2023-10-20T09:37:31.156" v="2262"/>
          <ac:spMkLst>
            <pc:docMk/>
            <pc:sldMk cId="206336869" sldId="2147483308"/>
            <ac:spMk id="230" creationId="{8749A147-9B11-A571-892C-0C415104D3F2}"/>
          </ac:spMkLst>
        </pc:spChg>
        <pc:spChg chg="mod">
          <ac:chgData name="Ankit Vijaywargiya" userId="60694bf9-7811-4b2c-91f9-27b927f05d7b" providerId="ADAL" clId="{FBB4F67C-025F-4A1F-9655-6F5DD8AF2B5F}" dt="2023-10-20T09:37:31.156" v="2262"/>
          <ac:spMkLst>
            <pc:docMk/>
            <pc:sldMk cId="206336869" sldId="2147483308"/>
            <ac:spMk id="231" creationId="{E45A6AF0-243A-273C-76E5-6F83D63C7E44}"/>
          </ac:spMkLst>
        </pc:spChg>
        <pc:spChg chg="mod">
          <ac:chgData name="Ankit Vijaywargiya" userId="60694bf9-7811-4b2c-91f9-27b927f05d7b" providerId="ADAL" clId="{FBB4F67C-025F-4A1F-9655-6F5DD8AF2B5F}" dt="2023-10-20T09:37:31.156" v="2262"/>
          <ac:spMkLst>
            <pc:docMk/>
            <pc:sldMk cId="206336869" sldId="2147483308"/>
            <ac:spMk id="232" creationId="{58DEC26A-72F6-75DE-10B7-7E30F08FDC72}"/>
          </ac:spMkLst>
        </pc:spChg>
        <pc:spChg chg="mod">
          <ac:chgData name="Ankit Vijaywargiya" userId="60694bf9-7811-4b2c-91f9-27b927f05d7b" providerId="ADAL" clId="{FBB4F67C-025F-4A1F-9655-6F5DD8AF2B5F}" dt="2023-10-20T09:37:31.156" v="2262"/>
          <ac:spMkLst>
            <pc:docMk/>
            <pc:sldMk cId="206336869" sldId="2147483308"/>
            <ac:spMk id="233" creationId="{4B4847EE-C01E-F8C2-D789-97678F446D2A}"/>
          </ac:spMkLst>
        </pc:spChg>
        <pc:spChg chg="mod">
          <ac:chgData name="Ankit Vijaywargiya" userId="60694bf9-7811-4b2c-91f9-27b927f05d7b" providerId="ADAL" clId="{FBB4F67C-025F-4A1F-9655-6F5DD8AF2B5F}" dt="2023-10-20T09:37:31.156" v="2262"/>
          <ac:spMkLst>
            <pc:docMk/>
            <pc:sldMk cId="206336869" sldId="2147483308"/>
            <ac:spMk id="234" creationId="{7781762C-353E-6CC2-C731-ADA5DE1BF0B0}"/>
          </ac:spMkLst>
        </pc:spChg>
        <pc:spChg chg="mod">
          <ac:chgData name="Ankit Vijaywargiya" userId="60694bf9-7811-4b2c-91f9-27b927f05d7b" providerId="ADAL" clId="{FBB4F67C-025F-4A1F-9655-6F5DD8AF2B5F}" dt="2023-10-20T09:37:31.156" v="2262"/>
          <ac:spMkLst>
            <pc:docMk/>
            <pc:sldMk cId="206336869" sldId="2147483308"/>
            <ac:spMk id="235" creationId="{9551CE4D-F9FC-6678-FD40-CFFF7166C96A}"/>
          </ac:spMkLst>
        </pc:spChg>
        <pc:spChg chg="mod">
          <ac:chgData name="Ankit Vijaywargiya" userId="60694bf9-7811-4b2c-91f9-27b927f05d7b" providerId="ADAL" clId="{FBB4F67C-025F-4A1F-9655-6F5DD8AF2B5F}" dt="2023-10-20T09:37:31.156" v="2262"/>
          <ac:spMkLst>
            <pc:docMk/>
            <pc:sldMk cId="206336869" sldId="2147483308"/>
            <ac:spMk id="236" creationId="{1E39493C-B1E5-0812-6A1D-03E884C43323}"/>
          </ac:spMkLst>
        </pc:spChg>
        <pc:spChg chg="mod">
          <ac:chgData name="Ankit Vijaywargiya" userId="60694bf9-7811-4b2c-91f9-27b927f05d7b" providerId="ADAL" clId="{FBB4F67C-025F-4A1F-9655-6F5DD8AF2B5F}" dt="2023-10-20T09:37:31.156" v="2262"/>
          <ac:spMkLst>
            <pc:docMk/>
            <pc:sldMk cId="206336869" sldId="2147483308"/>
            <ac:spMk id="237" creationId="{5988DB90-AE80-7EA5-2538-6E34DF642F7D}"/>
          </ac:spMkLst>
        </pc:spChg>
        <pc:spChg chg="mod">
          <ac:chgData name="Ankit Vijaywargiya" userId="60694bf9-7811-4b2c-91f9-27b927f05d7b" providerId="ADAL" clId="{FBB4F67C-025F-4A1F-9655-6F5DD8AF2B5F}" dt="2023-10-20T09:37:31.156" v="2262"/>
          <ac:spMkLst>
            <pc:docMk/>
            <pc:sldMk cId="206336869" sldId="2147483308"/>
            <ac:spMk id="238" creationId="{5C2A4275-E8F0-67C7-EE67-C24052834413}"/>
          </ac:spMkLst>
        </pc:spChg>
        <pc:spChg chg="mod">
          <ac:chgData name="Ankit Vijaywargiya" userId="60694bf9-7811-4b2c-91f9-27b927f05d7b" providerId="ADAL" clId="{FBB4F67C-025F-4A1F-9655-6F5DD8AF2B5F}" dt="2023-10-20T09:37:31.156" v="2262"/>
          <ac:spMkLst>
            <pc:docMk/>
            <pc:sldMk cId="206336869" sldId="2147483308"/>
            <ac:spMk id="239" creationId="{00C502F7-EA31-D22D-CFB3-C7087B6D41CB}"/>
          </ac:spMkLst>
        </pc:spChg>
        <pc:spChg chg="mod">
          <ac:chgData name="Ankit Vijaywargiya" userId="60694bf9-7811-4b2c-91f9-27b927f05d7b" providerId="ADAL" clId="{FBB4F67C-025F-4A1F-9655-6F5DD8AF2B5F}" dt="2023-10-20T09:37:31.156" v="2262"/>
          <ac:spMkLst>
            <pc:docMk/>
            <pc:sldMk cId="206336869" sldId="2147483308"/>
            <ac:spMk id="240" creationId="{676798B1-692E-85B6-C97E-A7C81D80E91D}"/>
          </ac:spMkLst>
        </pc:spChg>
        <pc:spChg chg="mod">
          <ac:chgData name="Ankit Vijaywargiya" userId="60694bf9-7811-4b2c-91f9-27b927f05d7b" providerId="ADAL" clId="{FBB4F67C-025F-4A1F-9655-6F5DD8AF2B5F}" dt="2023-10-20T09:37:31.156" v="2262"/>
          <ac:spMkLst>
            <pc:docMk/>
            <pc:sldMk cId="206336869" sldId="2147483308"/>
            <ac:spMk id="241" creationId="{4BE69096-5A8F-3586-473A-6332502DAC1D}"/>
          </ac:spMkLst>
        </pc:spChg>
        <pc:spChg chg="mod">
          <ac:chgData name="Ankit Vijaywargiya" userId="60694bf9-7811-4b2c-91f9-27b927f05d7b" providerId="ADAL" clId="{FBB4F67C-025F-4A1F-9655-6F5DD8AF2B5F}" dt="2023-10-20T09:37:31.156" v="2262"/>
          <ac:spMkLst>
            <pc:docMk/>
            <pc:sldMk cId="206336869" sldId="2147483308"/>
            <ac:spMk id="242" creationId="{A019E8A7-27FF-6461-53F6-929CA55907E7}"/>
          </ac:spMkLst>
        </pc:spChg>
        <pc:spChg chg="mod">
          <ac:chgData name="Ankit Vijaywargiya" userId="60694bf9-7811-4b2c-91f9-27b927f05d7b" providerId="ADAL" clId="{FBB4F67C-025F-4A1F-9655-6F5DD8AF2B5F}" dt="2023-10-20T09:37:31.156" v="2262"/>
          <ac:spMkLst>
            <pc:docMk/>
            <pc:sldMk cId="206336869" sldId="2147483308"/>
            <ac:spMk id="243" creationId="{7C53AA34-5EFE-7754-82F2-ECC5E45B72C3}"/>
          </ac:spMkLst>
        </pc:spChg>
        <pc:spChg chg="mod">
          <ac:chgData name="Ankit Vijaywargiya" userId="60694bf9-7811-4b2c-91f9-27b927f05d7b" providerId="ADAL" clId="{FBB4F67C-025F-4A1F-9655-6F5DD8AF2B5F}" dt="2023-10-20T09:37:31.156" v="2262"/>
          <ac:spMkLst>
            <pc:docMk/>
            <pc:sldMk cId="206336869" sldId="2147483308"/>
            <ac:spMk id="247" creationId="{1EDD4C4F-DCA5-D9DA-4F0B-8E5B1B80E5D9}"/>
          </ac:spMkLst>
        </pc:spChg>
        <pc:spChg chg="mod">
          <ac:chgData name="Ankit Vijaywargiya" userId="60694bf9-7811-4b2c-91f9-27b927f05d7b" providerId="ADAL" clId="{FBB4F67C-025F-4A1F-9655-6F5DD8AF2B5F}" dt="2023-10-20T09:37:31.156" v="2262"/>
          <ac:spMkLst>
            <pc:docMk/>
            <pc:sldMk cId="206336869" sldId="2147483308"/>
            <ac:spMk id="248" creationId="{DCA93E71-0F5D-DF7A-F72D-4E3B71488C3C}"/>
          </ac:spMkLst>
        </pc:spChg>
        <pc:spChg chg="mod">
          <ac:chgData name="Ankit Vijaywargiya" userId="60694bf9-7811-4b2c-91f9-27b927f05d7b" providerId="ADAL" clId="{FBB4F67C-025F-4A1F-9655-6F5DD8AF2B5F}" dt="2023-10-20T09:37:31.156" v="2262"/>
          <ac:spMkLst>
            <pc:docMk/>
            <pc:sldMk cId="206336869" sldId="2147483308"/>
            <ac:spMk id="249" creationId="{EC7FEA42-CABB-7CBE-9493-CF05DBBDEF06}"/>
          </ac:spMkLst>
        </pc:spChg>
        <pc:spChg chg="mod">
          <ac:chgData name="Ankit Vijaywargiya" userId="60694bf9-7811-4b2c-91f9-27b927f05d7b" providerId="ADAL" clId="{FBB4F67C-025F-4A1F-9655-6F5DD8AF2B5F}" dt="2023-10-20T09:37:31.156" v="2262"/>
          <ac:spMkLst>
            <pc:docMk/>
            <pc:sldMk cId="206336869" sldId="2147483308"/>
            <ac:spMk id="250" creationId="{747EB2F1-F543-2E61-AA0A-FE7C71C23C16}"/>
          </ac:spMkLst>
        </pc:spChg>
        <pc:spChg chg="mod">
          <ac:chgData name="Ankit Vijaywargiya" userId="60694bf9-7811-4b2c-91f9-27b927f05d7b" providerId="ADAL" clId="{FBB4F67C-025F-4A1F-9655-6F5DD8AF2B5F}" dt="2023-10-20T09:37:31.156" v="2262"/>
          <ac:spMkLst>
            <pc:docMk/>
            <pc:sldMk cId="206336869" sldId="2147483308"/>
            <ac:spMk id="251" creationId="{BF9CF85B-9B60-3668-1130-9B3005211EC0}"/>
          </ac:spMkLst>
        </pc:spChg>
        <pc:spChg chg="mod">
          <ac:chgData name="Ankit Vijaywargiya" userId="60694bf9-7811-4b2c-91f9-27b927f05d7b" providerId="ADAL" clId="{FBB4F67C-025F-4A1F-9655-6F5DD8AF2B5F}" dt="2023-10-20T09:37:31.156" v="2262"/>
          <ac:spMkLst>
            <pc:docMk/>
            <pc:sldMk cId="206336869" sldId="2147483308"/>
            <ac:spMk id="252" creationId="{8D522C00-8924-4C6B-1CC9-97F27BEA6205}"/>
          </ac:spMkLst>
        </pc:spChg>
        <pc:spChg chg="mod">
          <ac:chgData name="Ankit Vijaywargiya" userId="60694bf9-7811-4b2c-91f9-27b927f05d7b" providerId="ADAL" clId="{FBB4F67C-025F-4A1F-9655-6F5DD8AF2B5F}" dt="2023-10-20T09:37:31.156" v="2262"/>
          <ac:spMkLst>
            <pc:docMk/>
            <pc:sldMk cId="206336869" sldId="2147483308"/>
            <ac:spMk id="254" creationId="{9588D241-4075-A57A-05E8-082AE79F4B02}"/>
          </ac:spMkLst>
        </pc:spChg>
        <pc:spChg chg="mod">
          <ac:chgData name="Ankit Vijaywargiya" userId="60694bf9-7811-4b2c-91f9-27b927f05d7b" providerId="ADAL" clId="{FBB4F67C-025F-4A1F-9655-6F5DD8AF2B5F}" dt="2023-10-20T09:37:31.156" v="2262"/>
          <ac:spMkLst>
            <pc:docMk/>
            <pc:sldMk cId="206336869" sldId="2147483308"/>
            <ac:spMk id="255" creationId="{B5E97D96-754D-F47C-F9C5-DAF3137D6A4F}"/>
          </ac:spMkLst>
        </pc:spChg>
        <pc:spChg chg="mod">
          <ac:chgData name="Ankit Vijaywargiya" userId="60694bf9-7811-4b2c-91f9-27b927f05d7b" providerId="ADAL" clId="{FBB4F67C-025F-4A1F-9655-6F5DD8AF2B5F}" dt="2023-10-20T09:37:31.156" v="2262"/>
          <ac:spMkLst>
            <pc:docMk/>
            <pc:sldMk cId="206336869" sldId="2147483308"/>
            <ac:spMk id="256" creationId="{F17EA352-FA6F-453B-A352-B01FF8CEF9B1}"/>
          </ac:spMkLst>
        </pc:spChg>
        <pc:spChg chg="mod">
          <ac:chgData name="Ankit Vijaywargiya" userId="60694bf9-7811-4b2c-91f9-27b927f05d7b" providerId="ADAL" clId="{FBB4F67C-025F-4A1F-9655-6F5DD8AF2B5F}" dt="2023-10-20T09:37:31.156" v="2262"/>
          <ac:spMkLst>
            <pc:docMk/>
            <pc:sldMk cId="206336869" sldId="2147483308"/>
            <ac:spMk id="257" creationId="{DB30DFF2-CC3E-7F0D-F3BC-C4EA3747108E}"/>
          </ac:spMkLst>
        </pc:spChg>
        <pc:spChg chg="mod">
          <ac:chgData name="Ankit Vijaywargiya" userId="60694bf9-7811-4b2c-91f9-27b927f05d7b" providerId="ADAL" clId="{FBB4F67C-025F-4A1F-9655-6F5DD8AF2B5F}" dt="2023-10-20T09:37:37.859" v="2266" actId="1076"/>
          <ac:spMkLst>
            <pc:docMk/>
            <pc:sldMk cId="206336869" sldId="2147483308"/>
            <ac:spMk id="260" creationId="{406E15B9-A11C-94B6-0701-A9696728EFF6}"/>
          </ac:spMkLst>
        </pc:spChg>
        <pc:spChg chg="mod">
          <ac:chgData name="Ankit Vijaywargiya" userId="60694bf9-7811-4b2c-91f9-27b927f05d7b" providerId="ADAL" clId="{FBB4F67C-025F-4A1F-9655-6F5DD8AF2B5F}" dt="2023-10-20T09:37:37.859" v="2266" actId="1076"/>
          <ac:spMkLst>
            <pc:docMk/>
            <pc:sldMk cId="206336869" sldId="2147483308"/>
            <ac:spMk id="263" creationId="{61F26530-2E41-33B9-C01E-D69DBC761657}"/>
          </ac:spMkLst>
        </pc:spChg>
        <pc:spChg chg="mod">
          <ac:chgData name="Ankit Vijaywargiya" userId="60694bf9-7811-4b2c-91f9-27b927f05d7b" providerId="ADAL" clId="{FBB4F67C-025F-4A1F-9655-6F5DD8AF2B5F}" dt="2023-10-20T09:37:37.859" v="2266" actId="1076"/>
          <ac:spMkLst>
            <pc:docMk/>
            <pc:sldMk cId="206336869" sldId="2147483308"/>
            <ac:spMk id="264" creationId="{D761D421-1C60-3196-6C18-815E637347EF}"/>
          </ac:spMkLst>
        </pc:spChg>
        <pc:spChg chg="mod">
          <ac:chgData name="Ankit Vijaywargiya" userId="60694bf9-7811-4b2c-91f9-27b927f05d7b" providerId="ADAL" clId="{FBB4F67C-025F-4A1F-9655-6F5DD8AF2B5F}" dt="2023-10-20T09:37:37.859" v="2266" actId="1076"/>
          <ac:spMkLst>
            <pc:docMk/>
            <pc:sldMk cId="206336869" sldId="2147483308"/>
            <ac:spMk id="265" creationId="{8DE7BE93-E6FF-6E59-83EA-2CCCBA997BE9}"/>
          </ac:spMkLst>
        </pc:spChg>
        <pc:spChg chg="mod">
          <ac:chgData name="Ankit Vijaywargiya" userId="60694bf9-7811-4b2c-91f9-27b927f05d7b" providerId="ADAL" clId="{FBB4F67C-025F-4A1F-9655-6F5DD8AF2B5F}" dt="2023-10-20T09:37:37.859" v="2266" actId="1076"/>
          <ac:spMkLst>
            <pc:docMk/>
            <pc:sldMk cId="206336869" sldId="2147483308"/>
            <ac:spMk id="266" creationId="{A14F5828-28D2-E7AA-CA1A-271B8C703DF1}"/>
          </ac:spMkLst>
        </pc:spChg>
        <pc:spChg chg="mod">
          <ac:chgData name="Ankit Vijaywargiya" userId="60694bf9-7811-4b2c-91f9-27b927f05d7b" providerId="ADAL" clId="{FBB4F67C-025F-4A1F-9655-6F5DD8AF2B5F}" dt="2023-10-20T09:37:37.859" v="2266" actId="1076"/>
          <ac:spMkLst>
            <pc:docMk/>
            <pc:sldMk cId="206336869" sldId="2147483308"/>
            <ac:spMk id="267" creationId="{C5ACDFE7-340A-966F-6E69-6B1198F94FAB}"/>
          </ac:spMkLst>
        </pc:spChg>
        <pc:spChg chg="mod">
          <ac:chgData name="Ankit Vijaywargiya" userId="60694bf9-7811-4b2c-91f9-27b927f05d7b" providerId="ADAL" clId="{FBB4F67C-025F-4A1F-9655-6F5DD8AF2B5F}" dt="2023-10-20T09:37:37.859" v="2266" actId="1076"/>
          <ac:spMkLst>
            <pc:docMk/>
            <pc:sldMk cId="206336869" sldId="2147483308"/>
            <ac:spMk id="268" creationId="{13DA9485-2BA2-6126-DBB4-7123152CEEE6}"/>
          </ac:spMkLst>
        </pc:spChg>
        <pc:spChg chg="mod">
          <ac:chgData name="Ankit Vijaywargiya" userId="60694bf9-7811-4b2c-91f9-27b927f05d7b" providerId="ADAL" clId="{FBB4F67C-025F-4A1F-9655-6F5DD8AF2B5F}" dt="2023-10-20T09:37:37.859" v="2266" actId="1076"/>
          <ac:spMkLst>
            <pc:docMk/>
            <pc:sldMk cId="206336869" sldId="2147483308"/>
            <ac:spMk id="269" creationId="{B2C05649-5EAC-76F7-CC50-C3EC97020217}"/>
          </ac:spMkLst>
        </pc:spChg>
        <pc:spChg chg="mod">
          <ac:chgData name="Ankit Vijaywargiya" userId="60694bf9-7811-4b2c-91f9-27b927f05d7b" providerId="ADAL" clId="{FBB4F67C-025F-4A1F-9655-6F5DD8AF2B5F}" dt="2023-10-20T09:37:37.859" v="2266" actId="1076"/>
          <ac:spMkLst>
            <pc:docMk/>
            <pc:sldMk cId="206336869" sldId="2147483308"/>
            <ac:spMk id="270" creationId="{9E1CBCEC-5CB1-B980-CDEB-D0C2BDE8536D}"/>
          </ac:spMkLst>
        </pc:spChg>
        <pc:spChg chg="mod">
          <ac:chgData name="Ankit Vijaywargiya" userId="60694bf9-7811-4b2c-91f9-27b927f05d7b" providerId="ADAL" clId="{FBB4F67C-025F-4A1F-9655-6F5DD8AF2B5F}" dt="2023-10-20T09:37:37.859" v="2266" actId="1076"/>
          <ac:spMkLst>
            <pc:docMk/>
            <pc:sldMk cId="206336869" sldId="2147483308"/>
            <ac:spMk id="271" creationId="{4846CA62-9C76-B2BE-F522-9DC16CA4408D}"/>
          </ac:spMkLst>
        </pc:spChg>
        <pc:spChg chg="mod">
          <ac:chgData name="Ankit Vijaywargiya" userId="60694bf9-7811-4b2c-91f9-27b927f05d7b" providerId="ADAL" clId="{FBB4F67C-025F-4A1F-9655-6F5DD8AF2B5F}" dt="2023-10-20T09:37:37.859" v="2266" actId="1076"/>
          <ac:spMkLst>
            <pc:docMk/>
            <pc:sldMk cId="206336869" sldId="2147483308"/>
            <ac:spMk id="272" creationId="{D0D74FFE-2190-B23D-3DF3-5475A67B1FFF}"/>
          </ac:spMkLst>
        </pc:spChg>
        <pc:spChg chg="mod">
          <ac:chgData name="Ankit Vijaywargiya" userId="60694bf9-7811-4b2c-91f9-27b927f05d7b" providerId="ADAL" clId="{FBB4F67C-025F-4A1F-9655-6F5DD8AF2B5F}" dt="2023-10-20T09:37:37.859" v="2266" actId="1076"/>
          <ac:spMkLst>
            <pc:docMk/>
            <pc:sldMk cId="206336869" sldId="2147483308"/>
            <ac:spMk id="273" creationId="{A8FB30BF-91EF-EDBB-ACA9-1A2BF99C5D32}"/>
          </ac:spMkLst>
        </pc:spChg>
        <pc:spChg chg="mod">
          <ac:chgData name="Ankit Vijaywargiya" userId="60694bf9-7811-4b2c-91f9-27b927f05d7b" providerId="ADAL" clId="{FBB4F67C-025F-4A1F-9655-6F5DD8AF2B5F}" dt="2023-10-20T09:37:37.859" v="2266" actId="1076"/>
          <ac:spMkLst>
            <pc:docMk/>
            <pc:sldMk cId="206336869" sldId="2147483308"/>
            <ac:spMk id="274" creationId="{C95DD249-C924-0172-E94C-51C51119770F}"/>
          </ac:spMkLst>
        </pc:spChg>
        <pc:spChg chg="mod">
          <ac:chgData name="Ankit Vijaywargiya" userId="60694bf9-7811-4b2c-91f9-27b927f05d7b" providerId="ADAL" clId="{FBB4F67C-025F-4A1F-9655-6F5DD8AF2B5F}" dt="2023-10-20T09:37:37.859" v="2266" actId="1076"/>
          <ac:spMkLst>
            <pc:docMk/>
            <pc:sldMk cId="206336869" sldId="2147483308"/>
            <ac:spMk id="275" creationId="{B9B95AB9-BB94-3A1F-0CA2-7A2D28B83639}"/>
          </ac:spMkLst>
        </pc:spChg>
        <pc:spChg chg="mod">
          <ac:chgData name="Ankit Vijaywargiya" userId="60694bf9-7811-4b2c-91f9-27b927f05d7b" providerId="ADAL" clId="{FBB4F67C-025F-4A1F-9655-6F5DD8AF2B5F}" dt="2023-10-20T09:37:37.859" v="2266" actId="1076"/>
          <ac:spMkLst>
            <pc:docMk/>
            <pc:sldMk cId="206336869" sldId="2147483308"/>
            <ac:spMk id="276" creationId="{04593888-90BB-0AEB-E06D-F0845151C049}"/>
          </ac:spMkLst>
        </pc:spChg>
        <pc:spChg chg="mod">
          <ac:chgData name="Ankit Vijaywargiya" userId="60694bf9-7811-4b2c-91f9-27b927f05d7b" providerId="ADAL" clId="{FBB4F67C-025F-4A1F-9655-6F5DD8AF2B5F}" dt="2023-10-20T09:37:37.859" v="2266" actId="1076"/>
          <ac:spMkLst>
            <pc:docMk/>
            <pc:sldMk cId="206336869" sldId="2147483308"/>
            <ac:spMk id="277" creationId="{1C19C8E8-FA06-1949-D53C-23F98C211D4E}"/>
          </ac:spMkLst>
        </pc:spChg>
        <pc:spChg chg="mod">
          <ac:chgData name="Ankit Vijaywargiya" userId="60694bf9-7811-4b2c-91f9-27b927f05d7b" providerId="ADAL" clId="{FBB4F67C-025F-4A1F-9655-6F5DD8AF2B5F}" dt="2023-10-20T09:37:37.859" v="2266" actId="1076"/>
          <ac:spMkLst>
            <pc:docMk/>
            <pc:sldMk cId="206336869" sldId="2147483308"/>
            <ac:spMk id="281" creationId="{52432564-097D-510A-94AF-94BB3ED1AA4F}"/>
          </ac:spMkLst>
        </pc:spChg>
        <pc:spChg chg="mod">
          <ac:chgData name="Ankit Vijaywargiya" userId="60694bf9-7811-4b2c-91f9-27b927f05d7b" providerId="ADAL" clId="{FBB4F67C-025F-4A1F-9655-6F5DD8AF2B5F}" dt="2023-10-20T09:37:37.859" v="2266" actId="1076"/>
          <ac:spMkLst>
            <pc:docMk/>
            <pc:sldMk cId="206336869" sldId="2147483308"/>
            <ac:spMk id="282" creationId="{4AA4FFE7-F660-B5AD-00CE-9538A6B2D837}"/>
          </ac:spMkLst>
        </pc:spChg>
        <pc:spChg chg="mod">
          <ac:chgData name="Ankit Vijaywargiya" userId="60694bf9-7811-4b2c-91f9-27b927f05d7b" providerId="ADAL" clId="{FBB4F67C-025F-4A1F-9655-6F5DD8AF2B5F}" dt="2023-10-20T09:37:37.859" v="2266" actId="1076"/>
          <ac:spMkLst>
            <pc:docMk/>
            <pc:sldMk cId="206336869" sldId="2147483308"/>
            <ac:spMk id="283" creationId="{EC5EC006-0364-1CFF-D5A7-3D4B4FBD1FFC}"/>
          </ac:spMkLst>
        </pc:spChg>
        <pc:spChg chg="mod">
          <ac:chgData name="Ankit Vijaywargiya" userId="60694bf9-7811-4b2c-91f9-27b927f05d7b" providerId="ADAL" clId="{FBB4F67C-025F-4A1F-9655-6F5DD8AF2B5F}" dt="2023-10-20T09:37:37.859" v="2266" actId="1076"/>
          <ac:spMkLst>
            <pc:docMk/>
            <pc:sldMk cId="206336869" sldId="2147483308"/>
            <ac:spMk id="284" creationId="{FA05CB1C-3245-BC3A-2FED-48180FC50C4C}"/>
          </ac:spMkLst>
        </pc:spChg>
        <pc:spChg chg="mod">
          <ac:chgData name="Ankit Vijaywargiya" userId="60694bf9-7811-4b2c-91f9-27b927f05d7b" providerId="ADAL" clId="{FBB4F67C-025F-4A1F-9655-6F5DD8AF2B5F}" dt="2023-10-20T09:37:37.859" v="2266" actId="1076"/>
          <ac:spMkLst>
            <pc:docMk/>
            <pc:sldMk cId="206336869" sldId="2147483308"/>
            <ac:spMk id="285" creationId="{CA834D38-50CC-BF47-0F80-57B6AF24E219}"/>
          </ac:spMkLst>
        </pc:spChg>
        <pc:spChg chg="mod">
          <ac:chgData name="Ankit Vijaywargiya" userId="60694bf9-7811-4b2c-91f9-27b927f05d7b" providerId="ADAL" clId="{FBB4F67C-025F-4A1F-9655-6F5DD8AF2B5F}" dt="2023-10-20T09:37:37.859" v="2266" actId="1076"/>
          <ac:spMkLst>
            <pc:docMk/>
            <pc:sldMk cId="206336869" sldId="2147483308"/>
            <ac:spMk id="286" creationId="{8DB51BFE-3521-5FA5-9BC4-AF5A81AD708C}"/>
          </ac:spMkLst>
        </pc:spChg>
        <pc:spChg chg="mod">
          <ac:chgData name="Ankit Vijaywargiya" userId="60694bf9-7811-4b2c-91f9-27b927f05d7b" providerId="ADAL" clId="{FBB4F67C-025F-4A1F-9655-6F5DD8AF2B5F}" dt="2023-10-20T09:37:37.859" v="2266" actId="1076"/>
          <ac:spMkLst>
            <pc:docMk/>
            <pc:sldMk cId="206336869" sldId="2147483308"/>
            <ac:spMk id="288" creationId="{62694514-5C84-9E1F-AD63-475B4A56331D}"/>
          </ac:spMkLst>
        </pc:spChg>
        <pc:spChg chg="mod">
          <ac:chgData name="Ankit Vijaywargiya" userId="60694bf9-7811-4b2c-91f9-27b927f05d7b" providerId="ADAL" clId="{FBB4F67C-025F-4A1F-9655-6F5DD8AF2B5F}" dt="2023-10-20T09:37:37.859" v="2266" actId="1076"/>
          <ac:spMkLst>
            <pc:docMk/>
            <pc:sldMk cId="206336869" sldId="2147483308"/>
            <ac:spMk id="289" creationId="{C673765E-A2EF-8A38-1C4D-85A42E8A43FC}"/>
          </ac:spMkLst>
        </pc:spChg>
        <pc:spChg chg="mod">
          <ac:chgData name="Ankit Vijaywargiya" userId="60694bf9-7811-4b2c-91f9-27b927f05d7b" providerId="ADAL" clId="{FBB4F67C-025F-4A1F-9655-6F5DD8AF2B5F}" dt="2023-10-20T09:37:37.859" v="2266" actId="1076"/>
          <ac:spMkLst>
            <pc:docMk/>
            <pc:sldMk cId="206336869" sldId="2147483308"/>
            <ac:spMk id="290" creationId="{187339ED-E9F8-3EB8-CCB3-BFF98E4E2E3F}"/>
          </ac:spMkLst>
        </pc:spChg>
        <pc:spChg chg="mod">
          <ac:chgData name="Ankit Vijaywargiya" userId="60694bf9-7811-4b2c-91f9-27b927f05d7b" providerId="ADAL" clId="{FBB4F67C-025F-4A1F-9655-6F5DD8AF2B5F}" dt="2023-10-20T09:37:37.859" v="2266" actId="1076"/>
          <ac:spMkLst>
            <pc:docMk/>
            <pc:sldMk cId="206336869" sldId="2147483308"/>
            <ac:spMk id="291" creationId="{FC9DEA75-B47E-3C1B-9915-EEB02F56E413}"/>
          </ac:spMkLst>
        </pc:spChg>
        <pc:spChg chg="add mod">
          <ac:chgData name="Ankit Vijaywargiya" userId="60694bf9-7811-4b2c-91f9-27b927f05d7b" providerId="ADAL" clId="{FBB4F67C-025F-4A1F-9655-6F5DD8AF2B5F}" dt="2023-10-20T09:43:47.287" v="2336" actId="1036"/>
          <ac:spMkLst>
            <pc:docMk/>
            <pc:sldMk cId="206336869" sldId="2147483308"/>
            <ac:spMk id="297" creationId="{70EB9E05-FEFB-94EF-F77D-EE3FD1A4E2DE}"/>
          </ac:spMkLst>
        </pc:spChg>
        <pc:spChg chg="add mod">
          <ac:chgData name="Ankit Vijaywargiya" userId="60694bf9-7811-4b2c-91f9-27b927f05d7b" providerId="ADAL" clId="{FBB4F67C-025F-4A1F-9655-6F5DD8AF2B5F}" dt="2023-10-20T09:43:47.287" v="2336" actId="1036"/>
          <ac:spMkLst>
            <pc:docMk/>
            <pc:sldMk cId="206336869" sldId="2147483308"/>
            <ac:spMk id="298" creationId="{53CFCF3A-36ED-CA00-B292-D6AB527DF004}"/>
          </ac:spMkLst>
        </pc:spChg>
        <pc:grpChg chg="del">
          <ac:chgData name="Ankit Vijaywargiya" userId="60694bf9-7811-4b2c-91f9-27b927f05d7b" providerId="ADAL" clId="{FBB4F67C-025F-4A1F-9655-6F5DD8AF2B5F}" dt="2023-10-20T09:33:44.117" v="2259" actId="478"/>
          <ac:grpSpMkLst>
            <pc:docMk/>
            <pc:sldMk cId="206336869" sldId="2147483308"/>
            <ac:grpSpMk id="2" creationId="{B759ED36-1BF9-34B7-DB6E-A81880E9554D}"/>
          </ac:grpSpMkLst>
        </pc:grpChg>
        <pc:grpChg chg="add mod">
          <ac:chgData name="Ankit Vijaywargiya" userId="60694bf9-7811-4b2c-91f9-27b927f05d7b" providerId="ADAL" clId="{FBB4F67C-025F-4A1F-9655-6F5DD8AF2B5F}" dt="2023-10-20T09:43:47.287" v="2336" actId="1036"/>
          <ac:grpSpMkLst>
            <pc:docMk/>
            <pc:sldMk cId="206336869" sldId="2147483308"/>
            <ac:grpSpMk id="143" creationId="{E44E5FCA-FEB8-09E5-1665-C9C5810EC148}"/>
          </ac:grpSpMkLst>
        </pc:grpChg>
        <pc:grpChg chg="add del mod">
          <ac:chgData name="Ankit Vijaywargiya" userId="60694bf9-7811-4b2c-91f9-27b927f05d7b" providerId="ADAL" clId="{FBB4F67C-025F-4A1F-9655-6F5DD8AF2B5F}" dt="2023-10-20T09:37:32.612" v="2263"/>
          <ac:grpSpMkLst>
            <pc:docMk/>
            <pc:sldMk cId="206336869" sldId="2147483308"/>
            <ac:grpSpMk id="225" creationId="{8DA1B356-311F-F9BC-4B78-3087A90D3B30}"/>
          </ac:grpSpMkLst>
        </pc:grpChg>
        <pc:grpChg chg="add del mod">
          <ac:chgData name="Ankit Vijaywargiya" userId="60694bf9-7811-4b2c-91f9-27b927f05d7b" providerId="ADAL" clId="{FBB4F67C-025F-4A1F-9655-6F5DD8AF2B5F}" dt="2023-10-20T09:37:39.839" v="2267"/>
          <ac:grpSpMkLst>
            <pc:docMk/>
            <pc:sldMk cId="206336869" sldId="2147483308"/>
            <ac:grpSpMk id="259" creationId="{99337ED0-5241-7927-C956-2E483BA255F1}"/>
          </ac:grpSpMkLst>
        </pc:grpChg>
        <pc:picChg chg="mod">
          <ac:chgData name="Ankit Vijaywargiya" userId="60694bf9-7811-4b2c-91f9-27b927f05d7b" providerId="ADAL" clId="{FBB4F67C-025F-4A1F-9655-6F5DD8AF2B5F}" dt="2023-10-20T09:43:47.287" v="2336" actId="1036"/>
          <ac:picMkLst>
            <pc:docMk/>
            <pc:sldMk cId="206336869" sldId="2147483308"/>
            <ac:picMk id="145" creationId="{FEC5D7C0-877F-9CB7-F644-D5E1C992CABA}"/>
          </ac:picMkLst>
        </pc:picChg>
        <pc:picChg chg="mod">
          <ac:chgData name="Ankit Vijaywargiya" userId="60694bf9-7811-4b2c-91f9-27b927f05d7b" providerId="ADAL" clId="{FBB4F67C-025F-4A1F-9655-6F5DD8AF2B5F}" dt="2023-10-20T09:43:47.287" v="2336" actId="1036"/>
          <ac:picMkLst>
            <pc:docMk/>
            <pc:sldMk cId="206336869" sldId="2147483308"/>
            <ac:picMk id="146" creationId="{1D473714-4960-A758-B427-EC0DE9FCB0AD}"/>
          </ac:picMkLst>
        </pc:picChg>
        <pc:picChg chg="mod">
          <ac:chgData name="Ankit Vijaywargiya" userId="60694bf9-7811-4b2c-91f9-27b927f05d7b" providerId="ADAL" clId="{FBB4F67C-025F-4A1F-9655-6F5DD8AF2B5F}" dt="2023-10-20T09:37:31.156" v="2262"/>
          <ac:picMkLst>
            <pc:docMk/>
            <pc:sldMk cId="206336869" sldId="2147483308"/>
            <ac:picMk id="227" creationId="{3908AE5D-BD9B-76C7-DC29-5A6020D1CAC3}"/>
          </ac:picMkLst>
        </pc:picChg>
        <pc:picChg chg="mod">
          <ac:chgData name="Ankit Vijaywargiya" userId="60694bf9-7811-4b2c-91f9-27b927f05d7b" providerId="ADAL" clId="{FBB4F67C-025F-4A1F-9655-6F5DD8AF2B5F}" dt="2023-10-20T09:37:31.156" v="2262"/>
          <ac:picMkLst>
            <pc:docMk/>
            <pc:sldMk cId="206336869" sldId="2147483308"/>
            <ac:picMk id="228" creationId="{CBDB5037-F23A-51D4-B570-5B52EBD4A798}"/>
          </ac:picMkLst>
        </pc:picChg>
        <pc:picChg chg="mod">
          <ac:chgData name="Ankit Vijaywargiya" userId="60694bf9-7811-4b2c-91f9-27b927f05d7b" providerId="ADAL" clId="{FBB4F67C-025F-4A1F-9655-6F5DD8AF2B5F}" dt="2023-10-20T09:37:37.859" v="2266" actId="1076"/>
          <ac:picMkLst>
            <pc:docMk/>
            <pc:sldMk cId="206336869" sldId="2147483308"/>
            <ac:picMk id="261" creationId="{D2C84686-44B2-175C-F5DE-E7DCC1F861E1}"/>
          </ac:picMkLst>
        </pc:picChg>
        <pc:picChg chg="mod">
          <ac:chgData name="Ankit Vijaywargiya" userId="60694bf9-7811-4b2c-91f9-27b927f05d7b" providerId="ADAL" clId="{FBB4F67C-025F-4A1F-9655-6F5DD8AF2B5F}" dt="2023-10-20T09:37:37.859" v="2266" actId="1076"/>
          <ac:picMkLst>
            <pc:docMk/>
            <pc:sldMk cId="206336869" sldId="2147483308"/>
            <ac:picMk id="262" creationId="{78233190-C22C-656B-7BDD-D66B5FCB014B}"/>
          </ac:picMkLst>
        </pc:picChg>
        <pc:cxnChg chg="del">
          <ac:chgData name="Ankit Vijaywargiya" userId="60694bf9-7811-4b2c-91f9-27b927f05d7b" providerId="ADAL" clId="{FBB4F67C-025F-4A1F-9655-6F5DD8AF2B5F}" dt="2023-10-20T09:33:48.635" v="2260" actId="478"/>
          <ac:cxnSpMkLst>
            <pc:docMk/>
            <pc:sldMk cId="206336869" sldId="2147483308"/>
            <ac:cxnSpMk id="201" creationId="{A69137BC-BDC7-452C-3DB4-D78F324F8560}"/>
          </ac:cxnSpMkLst>
        </pc:cxnChg>
        <pc:cxnChg chg="del">
          <ac:chgData name="Ankit Vijaywargiya" userId="60694bf9-7811-4b2c-91f9-27b927f05d7b" providerId="ADAL" clId="{FBB4F67C-025F-4A1F-9655-6F5DD8AF2B5F}" dt="2023-10-20T09:33:48.635" v="2260" actId="478"/>
          <ac:cxnSpMkLst>
            <pc:docMk/>
            <pc:sldMk cId="206336869" sldId="2147483308"/>
            <ac:cxnSpMk id="202" creationId="{7E0F3E9B-47BC-5B9B-C8E6-919032558814}"/>
          </ac:cxnSpMkLst>
        </pc:cxnChg>
        <pc:cxnChg chg="del mod">
          <ac:chgData name="Ankit Vijaywargiya" userId="60694bf9-7811-4b2c-91f9-27b927f05d7b" providerId="ADAL" clId="{FBB4F67C-025F-4A1F-9655-6F5DD8AF2B5F}" dt="2023-10-20T09:33:48.635" v="2260" actId="478"/>
          <ac:cxnSpMkLst>
            <pc:docMk/>
            <pc:sldMk cId="206336869" sldId="2147483308"/>
            <ac:cxnSpMk id="204" creationId="{10CA65BC-463E-1876-DB46-6AEC3B52FA6F}"/>
          </ac:cxnSpMkLst>
        </pc:cxnChg>
        <pc:cxnChg chg="del mod">
          <ac:chgData name="Ankit Vijaywargiya" userId="60694bf9-7811-4b2c-91f9-27b927f05d7b" providerId="ADAL" clId="{FBB4F67C-025F-4A1F-9655-6F5DD8AF2B5F}" dt="2023-10-20T09:33:48.635" v="2260" actId="478"/>
          <ac:cxnSpMkLst>
            <pc:docMk/>
            <pc:sldMk cId="206336869" sldId="2147483308"/>
            <ac:cxnSpMk id="205" creationId="{6B00F9CF-01AA-A072-778C-04BBED570C21}"/>
          </ac:cxnSpMkLst>
        </pc:cxnChg>
        <pc:cxnChg chg="del">
          <ac:chgData name="Ankit Vijaywargiya" userId="60694bf9-7811-4b2c-91f9-27b927f05d7b" providerId="ADAL" clId="{FBB4F67C-025F-4A1F-9655-6F5DD8AF2B5F}" dt="2023-10-20T09:33:48.635" v="2260" actId="478"/>
          <ac:cxnSpMkLst>
            <pc:docMk/>
            <pc:sldMk cId="206336869" sldId="2147483308"/>
            <ac:cxnSpMk id="206" creationId="{B4B93594-EF47-69CB-D728-B99FB6910259}"/>
          </ac:cxnSpMkLst>
        </pc:cxnChg>
        <pc:cxnChg chg="del mod">
          <ac:chgData name="Ankit Vijaywargiya" userId="60694bf9-7811-4b2c-91f9-27b927f05d7b" providerId="ADAL" clId="{FBB4F67C-025F-4A1F-9655-6F5DD8AF2B5F}" dt="2023-10-20T09:33:48.635" v="2260" actId="478"/>
          <ac:cxnSpMkLst>
            <pc:docMk/>
            <pc:sldMk cId="206336869" sldId="2147483308"/>
            <ac:cxnSpMk id="208" creationId="{888EAF5D-757E-CD6B-4F66-43C2845784A8}"/>
          </ac:cxnSpMkLst>
        </pc:cxnChg>
        <pc:cxnChg chg="mod">
          <ac:chgData name="Ankit Vijaywargiya" userId="60694bf9-7811-4b2c-91f9-27b927f05d7b" providerId="ADAL" clId="{FBB4F67C-025F-4A1F-9655-6F5DD8AF2B5F}" dt="2023-10-20T09:43:47.287" v="2336" actId="1036"/>
          <ac:cxnSpMkLst>
            <pc:docMk/>
            <pc:sldMk cId="206336869" sldId="2147483308"/>
            <ac:cxnSpMk id="210" creationId="{5DFC60B6-9337-588B-D5C6-3A2C0CF11DD2}"/>
          </ac:cxnSpMkLst>
        </pc:cxnChg>
        <pc:cxnChg chg="mod">
          <ac:chgData name="Ankit Vijaywargiya" userId="60694bf9-7811-4b2c-91f9-27b927f05d7b" providerId="ADAL" clId="{FBB4F67C-025F-4A1F-9655-6F5DD8AF2B5F}" dt="2023-10-20T09:43:47.287" v="2336" actId="1036"/>
          <ac:cxnSpMkLst>
            <pc:docMk/>
            <pc:sldMk cId="206336869" sldId="2147483308"/>
            <ac:cxnSpMk id="211" creationId="{4F833B98-F778-8215-FC1D-B506B6052F0A}"/>
          </ac:cxnSpMkLst>
        </pc:cxnChg>
        <pc:cxnChg chg="mod">
          <ac:chgData name="Ankit Vijaywargiya" userId="60694bf9-7811-4b2c-91f9-27b927f05d7b" providerId="ADAL" clId="{FBB4F67C-025F-4A1F-9655-6F5DD8AF2B5F}" dt="2023-10-20T09:43:47.287" v="2336" actId="1036"/>
          <ac:cxnSpMkLst>
            <pc:docMk/>
            <pc:sldMk cId="206336869" sldId="2147483308"/>
            <ac:cxnSpMk id="212" creationId="{468F46C9-DF66-3622-6744-BA256BA943AE}"/>
          </ac:cxnSpMkLst>
        </pc:cxnChg>
        <pc:cxnChg chg="mod">
          <ac:chgData name="Ankit Vijaywargiya" userId="60694bf9-7811-4b2c-91f9-27b927f05d7b" providerId="ADAL" clId="{FBB4F67C-025F-4A1F-9655-6F5DD8AF2B5F}" dt="2023-10-20T09:43:47.287" v="2336" actId="1036"/>
          <ac:cxnSpMkLst>
            <pc:docMk/>
            <pc:sldMk cId="206336869" sldId="2147483308"/>
            <ac:cxnSpMk id="219" creationId="{1FC81FE2-790E-3447-6BC3-EA68E2B1ABDA}"/>
          </ac:cxnSpMkLst>
        </pc:cxnChg>
        <pc:cxnChg chg="mod">
          <ac:chgData name="Ankit Vijaywargiya" userId="60694bf9-7811-4b2c-91f9-27b927f05d7b" providerId="ADAL" clId="{FBB4F67C-025F-4A1F-9655-6F5DD8AF2B5F}" dt="2023-10-20T09:43:47.287" v="2336" actId="1036"/>
          <ac:cxnSpMkLst>
            <pc:docMk/>
            <pc:sldMk cId="206336869" sldId="2147483308"/>
            <ac:cxnSpMk id="224" creationId="{37F137DE-84F8-DED6-BCA8-40EAD63C6A15}"/>
          </ac:cxnSpMkLst>
        </pc:cxnChg>
        <pc:cxnChg chg="mod">
          <ac:chgData name="Ankit Vijaywargiya" userId="60694bf9-7811-4b2c-91f9-27b927f05d7b" providerId="ADAL" clId="{FBB4F67C-025F-4A1F-9655-6F5DD8AF2B5F}" dt="2023-10-20T09:37:31.156" v="2262"/>
          <ac:cxnSpMkLst>
            <pc:docMk/>
            <pc:sldMk cId="206336869" sldId="2147483308"/>
            <ac:cxnSpMk id="244" creationId="{ECF1A3CF-D60B-BD46-74DF-31C08B7E49E9}"/>
          </ac:cxnSpMkLst>
        </pc:cxnChg>
        <pc:cxnChg chg="mod">
          <ac:chgData name="Ankit Vijaywargiya" userId="60694bf9-7811-4b2c-91f9-27b927f05d7b" providerId="ADAL" clId="{FBB4F67C-025F-4A1F-9655-6F5DD8AF2B5F}" dt="2023-10-20T09:37:31.156" v="2262"/>
          <ac:cxnSpMkLst>
            <pc:docMk/>
            <pc:sldMk cId="206336869" sldId="2147483308"/>
            <ac:cxnSpMk id="245" creationId="{A27579E7-7D58-9B7E-C2E6-FAA8E8BA9C0D}"/>
          </ac:cxnSpMkLst>
        </pc:cxnChg>
        <pc:cxnChg chg="mod">
          <ac:chgData name="Ankit Vijaywargiya" userId="60694bf9-7811-4b2c-91f9-27b927f05d7b" providerId="ADAL" clId="{FBB4F67C-025F-4A1F-9655-6F5DD8AF2B5F}" dt="2023-10-20T09:37:31.156" v="2262"/>
          <ac:cxnSpMkLst>
            <pc:docMk/>
            <pc:sldMk cId="206336869" sldId="2147483308"/>
            <ac:cxnSpMk id="246" creationId="{BC12DA8B-99EB-F08A-BADB-C1EF300672B7}"/>
          </ac:cxnSpMkLst>
        </pc:cxnChg>
        <pc:cxnChg chg="mod">
          <ac:chgData name="Ankit Vijaywargiya" userId="60694bf9-7811-4b2c-91f9-27b927f05d7b" providerId="ADAL" clId="{FBB4F67C-025F-4A1F-9655-6F5DD8AF2B5F}" dt="2023-10-20T09:37:31.156" v="2262"/>
          <ac:cxnSpMkLst>
            <pc:docMk/>
            <pc:sldMk cId="206336869" sldId="2147483308"/>
            <ac:cxnSpMk id="253" creationId="{27DA40C1-0B61-812D-FF99-0C3BF7D9EED4}"/>
          </ac:cxnSpMkLst>
        </pc:cxnChg>
        <pc:cxnChg chg="mod">
          <ac:chgData name="Ankit Vijaywargiya" userId="60694bf9-7811-4b2c-91f9-27b927f05d7b" providerId="ADAL" clId="{FBB4F67C-025F-4A1F-9655-6F5DD8AF2B5F}" dt="2023-10-20T09:37:31.156" v="2262"/>
          <ac:cxnSpMkLst>
            <pc:docMk/>
            <pc:sldMk cId="206336869" sldId="2147483308"/>
            <ac:cxnSpMk id="258" creationId="{D1AF9763-C946-6A28-3085-9CF87CC8E71A}"/>
          </ac:cxnSpMkLst>
        </pc:cxnChg>
        <pc:cxnChg chg="mod">
          <ac:chgData name="Ankit Vijaywargiya" userId="60694bf9-7811-4b2c-91f9-27b927f05d7b" providerId="ADAL" clId="{FBB4F67C-025F-4A1F-9655-6F5DD8AF2B5F}" dt="2023-10-20T09:37:37.859" v="2266" actId="1076"/>
          <ac:cxnSpMkLst>
            <pc:docMk/>
            <pc:sldMk cId="206336869" sldId="2147483308"/>
            <ac:cxnSpMk id="278" creationId="{61C31511-9C0E-1DA8-D99E-D045AEF78427}"/>
          </ac:cxnSpMkLst>
        </pc:cxnChg>
        <pc:cxnChg chg="mod">
          <ac:chgData name="Ankit Vijaywargiya" userId="60694bf9-7811-4b2c-91f9-27b927f05d7b" providerId="ADAL" clId="{FBB4F67C-025F-4A1F-9655-6F5DD8AF2B5F}" dt="2023-10-20T09:37:37.859" v="2266" actId="1076"/>
          <ac:cxnSpMkLst>
            <pc:docMk/>
            <pc:sldMk cId="206336869" sldId="2147483308"/>
            <ac:cxnSpMk id="279" creationId="{A2260D67-3975-A1B3-48D7-33C1877DB55B}"/>
          </ac:cxnSpMkLst>
        </pc:cxnChg>
        <pc:cxnChg chg="mod">
          <ac:chgData name="Ankit Vijaywargiya" userId="60694bf9-7811-4b2c-91f9-27b927f05d7b" providerId="ADAL" clId="{FBB4F67C-025F-4A1F-9655-6F5DD8AF2B5F}" dt="2023-10-20T09:37:37.859" v="2266" actId="1076"/>
          <ac:cxnSpMkLst>
            <pc:docMk/>
            <pc:sldMk cId="206336869" sldId="2147483308"/>
            <ac:cxnSpMk id="280" creationId="{F9DBDD92-6C53-C9EE-46DB-98BDB49F9072}"/>
          </ac:cxnSpMkLst>
        </pc:cxnChg>
        <pc:cxnChg chg="mod">
          <ac:chgData name="Ankit Vijaywargiya" userId="60694bf9-7811-4b2c-91f9-27b927f05d7b" providerId="ADAL" clId="{FBB4F67C-025F-4A1F-9655-6F5DD8AF2B5F}" dt="2023-10-20T09:37:37.859" v="2266" actId="1076"/>
          <ac:cxnSpMkLst>
            <pc:docMk/>
            <pc:sldMk cId="206336869" sldId="2147483308"/>
            <ac:cxnSpMk id="287" creationId="{76ED6AA4-3F8B-A9AF-B1A1-7B4C3B41028D}"/>
          </ac:cxnSpMkLst>
        </pc:cxnChg>
        <pc:cxnChg chg="mod">
          <ac:chgData name="Ankit Vijaywargiya" userId="60694bf9-7811-4b2c-91f9-27b927f05d7b" providerId="ADAL" clId="{FBB4F67C-025F-4A1F-9655-6F5DD8AF2B5F}" dt="2023-10-20T09:37:37.859" v="2266" actId="1076"/>
          <ac:cxnSpMkLst>
            <pc:docMk/>
            <pc:sldMk cId="206336869" sldId="2147483308"/>
            <ac:cxnSpMk id="292" creationId="{1240A8D8-F719-F357-4F33-FA55B33E2951}"/>
          </ac:cxnSpMkLst>
        </pc:cxnChg>
        <pc:cxnChg chg="add mod">
          <ac:chgData name="Ankit Vijaywargiya" userId="60694bf9-7811-4b2c-91f9-27b927f05d7b" providerId="ADAL" clId="{FBB4F67C-025F-4A1F-9655-6F5DD8AF2B5F}" dt="2023-10-20T09:43:47.287" v="2336" actId="1036"/>
          <ac:cxnSpMkLst>
            <pc:docMk/>
            <pc:sldMk cId="206336869" sldId="2147483308"/>
            <ac:cxnSpMk id="293" creationId="{4DF1E4BC-A952-BE6D-06A4-1E2B0A9B928E}"/>
          </ac:cxnSpMkLst>
        </pc:cxnChg>
        <pc:cxnChg chg="add mod">
          <ac:chgData name="Ankit Vijaywargiya" userId="60694bf9-7811-4b2c-91f9-27b927f05d7b" providerId="ADAL" clId="{FBB4F67C-025F-4A1F-9655-6F5DD8AF2B5F}" dt="2023-10-20T09:43:47.287" v="2336" actId="1036"/>
          <ac:cxnSpMkLst>
            <pc:docMk/>
            <pc:sldMk cId="206336869" sldId="2147483308"/>
            <ac:cxnSpMk id="294" creationId="{3128A8E7-5D6B-1226-FE35-C56378F68E86}"/>
          </ac:cxnSpMkLst>
        </pc:cxnChg>
        <pc:cxnChg chg="add mod">
          <ac:chgData name="Ankit Vijaywargiya" userId="60694bf9-7811-4b2c-91f9-27b927f05d7b" providerId="ADAL" clId="{FBB4F67C-025F-4A1F-9655-6F5DD8AF2B5F}" dt="2023-10-20T09:43:47.287" v="2336" actId="1036"/>
          <ac:cxnSpMkLst>
            <pc:docMk/>
            <pc:sldMk cId="206336869" sldId="2147483308"/>
            <ac:cxnSpMk id="295" creationId="{48A2C8DF-3809-7A57-AE69-52D310414E43}"/>
          </ac:cxnSpMkLst>
        </pc:cxnChg>
        <pc:cxnChg chg="add mod">
          <ac:chgData name="Ankit Vijaywargiya" userId="60694bf9-7811-4b2c-91f9-27b927f05d7b" providerId="ADAL" clId="{FBB4F67C-025F-4A1F-9655-6F5DD8AF2B5F}" dt="2023-10-20T09:43:47.287" v="2336" actId="1036"/>
          <ac:cxnSpMkLst>
            <pc:docMk/>
            <pc:sldMk cId="206336869" sldId="2147483308"/>
            <ac:cxnSpMk id="296" creationId="{EEDFDCB0-AD9D-CE31-2CEA-BDBEC3078C01}"/>
          </ac:cxnSpMkLst>
        </pc:cxnChg>
        <pc:cxnChg chg="add mod">
          <ac:chgData name="Ankit Vijaywargiya" userId="60694bf9-7811-4b2c-91f9-27b927f05d7b" providerId="ADAL" clId="{FBB4F67C-025F-4A1F-9655-6F5DD8AF2B5F}" dt="2023-10-20T09:43:47.287" v="2336" actId="1036"/>
          <ac:cxnSpMkLst>
            <pc:docMk/>
            <pc:sldMk cId="206336869" sldId="2147483308"/>
            <ac:cxnSpMk id="299" creationId="{27F7F305-C627-4F53-1933-BE00E101E7CE}"/>
          </ac:cxnSpMkLst>
        </pc:cxnChg>
      </pc:sldChg>
      <pc:sldChg chg="add">
        <pc:chgData name="Ankit Vijaywargiya" userId="60694bf9-7811-4b2c-91f9-27b927f05d7b" providerId="ADAL" clId="{FBB4F67C-025F-4A1F-9655-6F5DD8AF2B5F}" dt="2023-10-20T10:07:44.887" v="2340"/>
        <pc:sldMkLst>
          <pc:docMk/>
          <pc:sldMk cId="2109475346" sldId="2147483309"/>
        </pc:sldMkLst>
      </pc:sldChg>
      <pc:sldChg chg="del">
        <pc:chgData name="Ankit Vijaywargiya" userId="60694bf9-7811-4b2c-91f9-27b927f05d7b" providerId="ADAL" clId="{FBB4F67C-025F-4A1F-9655-6F5DD8AF2B5F}" dt="2023-10-25T06:37:18.087" v="2631" actId="2696"/>
        <pc:sldMkLst>
          <pc:docMk/>
          <pc:sldMk cId="1076137574" sldId="2147483310"/>
        </pc:sldMkLst>
      </pc:sldChg>
      <pc:sldChg chg="modSp add del mod">
        <pc:chgData name="Ankit Vijaywargiya" userId="60694bf9-7811-4b2c-91f9-27b927f05d7b" providerId="ADAL" clId="{FBB4F67C-025F-4A1F-9655-6F5DD8AF2B5F}" dt="2023-10-25T06:49:46.167" v="2706" actId="47"/>
        <pc:sldMkLst>
          <pc:docMk/>
          <pc:sldMk cId="2647589207" sldId="2147483310"/>
        </pc:sldMkLst>
        <pc:picChg chg="mod">
          <ac:chgData name="Ankit Vijaywargiya" userId="60694bf9-7811-4b2c-91f9-27b927f05d7b" providerId="ADAL" clId="{FBB4F67C-025F-4A1F-9655-6F5DD8AF2B5F}" dt="2023-10-25T06:47:03.191" v="2705" actId="1076"/>
          <ac:picMkLst>
            <pc:docMk/>
            <pc:sldMk cId="2647589207" sldId="2147483310"/>
            <ac:picMk id="2" creationId="{319A8535-4EAA-E922-6FAB-7CEE9F0B258F}"/>
          </ac:picMkLst>
        </pc:picChg>
      </pc:sldChg>
      <pc:sldChg chg="add del">
        <pc:chgData name="Ankit Vijaywargiya" userId="60694bf9-7811-4b2c-91f9-27b927f05d7b" providerId="ADAL" clId="{FBB4F67C-025F-4A1F-9655-6F5DD8AF2B5F}" dt="2023-10-25T06:49:46.167" v="2706" actId="47"/>
        <pc:sldMkLst>
          <pc:docMk/>
          <pc:sldMk cId="1289800634" sldId="2147483311"/>
        </pc:sldMkLst>
      </pc:sldChg>
      <pc:sldChg chg="del">
        <pc:chgData name="Ankit Vijaywargiya" userId="60694bf9-7811-4b2c-91f9-27b927f05d7b" providerId="ADAL" clId="{FBB4F67C-025F-4A1F-9655-6F5DD8AF2B5F}" dt="2023-10-25T06:37:18.087" v="2631" actId="2696"/>
        <pc:sldMkLst>
          <pc:docMk/>
          <pc:sldMk cId="3947027266" sldId="2147483311"/>
        </pc:sldMkLst>
      </pc:sldChg>
      <pc:sldChg chg="modSp del mod">
        <pc:chgData name="Ankit Vijaywargiya" userId="60694bf9-7811-4b2c-91f9-27b927f05d7b" providerId="ADAL" clId="{FBB4F67C-025F-4A1F-9655-6F5DD8AF2B5F}" dt="2023-10-25T06:37:18.087" v="2631" actId="2696"/>
        <pc:sldMkLst>
          <pc:docMk/>
          <pc:sldMk cId="538419012" sldId="2147483312"/>
        </pc:sldMkLst>
        <pc:picChg chg="mod">
          <ac:chgData name="Ankit Vijaywargiya" userId="60694bf9-7811-4b2c-91f9-27b927f05d7b" providerId="ADAL" clId="{FBB4F67C-025F-4A1F-9655-6F5DD8AF2B5F}" dt="2023-10-25T06:34:10.100" v="2613" actId="1076"/>
          <ac:picMkLst>
            <pc:docMk/>
            <pc:sldMk cId="538419012" sldId="2147483312"/>
            <ac:picMk id="2" creationId="{E395E2FF-DB34-B257-3DD9-E293372EDBB9}"/>
          </ac:picMkLst>
        </pc:picChg>
      </pc:sldChg>
      <pc:sldChg chg="addSp delSp modSp add del mod">
        <pc:chgData name="Ankit Vijaywargiya" userId="60694bf9-7811-4b2c-91f9-27b927f05d7b" providerId="ADAL" clId="{FBB4F67C-025F-4A1F-9655-6F5DD8AF2B5F}" dt="2023-10-25T06:49:46.167" v="2706" actId="47"/>
        <pc:sldMkLst>
          <pc:docMk/>
          <pc:sldMk cId="4054945659" sldId="2147483312"/>
        </pc:sldMkLst>
        <pc:picChg chg="add del mod">
          <ac:chgData name="Ankit Vijaywargiya" userId="60694bf9-7811-4b2c-91f9-27b927f05d7b" providerId="ADAL" clId="{FBB4F67C-025F-4A1F-9655-6F5DD8AF2B5F}" dt="2023-10-25T06:43:30.816" v="2698" actId="1076"/>
          <ac:picMkLst>
            <pc:docMk/>
            <pc:sldMk cId="4054945659" sldId="2147483312"/>
            <ac:picMk id="2" creationId="{E395E2FF-DB34-B257-3DD9-E293372EDBB9}"/>
          </ac:picMkLst>
        </pc:picChg>
      </pc:sldChg>
      <pc:sldChg chg="addSp delSp modSp add mod">
        <pc:chgData name="Ankit Vijaywargiya" userId="60694bf9-7811-4b2c-91f9-27b927f05d7b" providerId="ADAL" clId="{FBB4F67C-025F-4A1F-9655-6F5DD8AF2B5F}" dt="2023-10-25T06:54:50.495" v="2710" actId="14100"/>
        <pc:sldMkLst>
          <pc:docMk/>
          <pc:sldMk cId="1647469090" sldId="2147483313"/>
        </pc:sldMkLst>
        <pc:spChg chg="mod">
          <ac:chgData name="Ankit Vijaywargiya" userId="60694bf9-7811-4b2c-91f9-27b927f05d7b" providerId="ADAL" clId="{FBB4F67C-025F-4A1F-9655-6F5DD8AF2B5F}" dt="2023-10-25T06:39:00.354" v="2667" actId="20577"/>
          <ac:spMkLst>
            <pc:docMk/>
            <pc:sldMk cId="1647469090" sldId="2147483313"/>
            <ac:spMk id="4" creationId="{85C4E4C9-3A22-FDEF-957F-21E65B3982B9}"/>
          </ac:spMkLst>
        </pc:spChg>
        <pc:picChg chg="add del">
          <ac:chgData name="Ankit Vijaywargiya" userId="60694bf9-7811-4b2c-91f9-27b927f05d7b" providerId="ADAL" clId="{FBB4F67C-025F-4A1F-9655-6F5DD8AF2B5F}" dt="2023-10-25T06:37:35.977" v="2633" actId="478"/>
          <ac:picMkLst>
            <pc:docMk/>
            <pc:sldMk cId="1647469090" sldId="2147483313"/>
            <ac:picMk id="2" creationId="{CC6996D8-B783-20B9-0CDC-E334E2F6B016}"/>
          </ac:picMkLst>
        </pc:picChg>
        <pc:picChg chg="add del mod">
          <ac:chgData name="Ankit Vijaywargiya" userId="60694bf9-7811-4b2c-91f9-27b927f05d7b" providerId="ADAL" clId="{FBB4F67C-025F-4A1F-9655-6F5DD8AF2B5F}" dt="2023-10-25T06:36:49.551" v="2628"/>
          <ac:picMkLst>
            <pc:docMk/>
            <pc:sldMk cId="1647469090" sldId="2147483313"/>
            <ac:picMk id="3" creationId="{A06B0A14-F6EA-4B54-50D8-03C5AAC8D056}"/>
          </ac:picMkLst>
        </pc:picChg>
        <pc:picChg chg="add del mod">
          <ac:chgData name="Ankit Vijaywargiya" userId="60694bf9-7811-4b2c-91f9-27b927f05d7b" providerId="ADAL" clId="{FBB4F67C-025F-4A1F-9655-6F5DD8AF2B5F}" dt="2023-10-25T06:54:50.495" v="2710" actId="14100"/>
          <ac:picMkLst>
            <pc:docMk/>
            <pc:sldMk cId="1647469090" sldId="2147483313"/>
            <ac:picMk id="5" creationId="{99715FCD-C161-1DA5-C7E4-51C26579E80E}"/>
          </ac:picMkLst>
        </pc:picChg>
        <pc:picChg chg="add mod">
          <ac:chgData name="Ankit Vijaywargiya" userId="60694bf9-7811-4b2c-91f9-27b927f05d7b" providerId="ADAL" clId="{FBB4F67C-025F-4A1F-9655-6F5DD8AF2B5F}" dt="2023-10-25T06:41:03.098" v="2683" actId="1076"/>
          <ac:picMkLst>
            <pc:docMk/>
            <pc:sldMk cId="1647469090" sldId="2147483313"/>
            <ac:picMk id="6" creationId="{FBA5DE0F-0EE4-E74E-237C-B49C863957A3}"/>
          </ac:picMkLst>
        </pc:picChg>
      </pc:sldChg>
      <pc:sldChg chg="addSp delSp modSp add mod">
        <pc:chgData name="Ankit Vijaywargiya" userId="60694bf9-7811-4b2c-91f9-27b927f05d7b" providerId="ADAL" clId="{FBB4F67C-025F-4A1F-9655-6F5DD8AF2B5F}" dt="2023-10-25T06:43:12.541" v="2697" actId="1076"/>
        <pc:sldMkLst>
          <pc:docMk/>
          <pc:sldMk cId="1389922741" sldId="2147483314"/>
        </pc:sldMkLst>
        <pc:spChg chg="mod">
          <ac:chgData name="Ankit Vijaywargiya" userId="60694bf9-7811-4b2c-91f9-27b927f05d7b" providerId="ADAL" clId="{FBB4F67C-025F-4A1F-9655-6F5DD8AF2B5F}" dt="2023-10-25T06:40:27.244" v="2675"/>
          <ac:spMkLst>
            <pc:docMk/>
            <pc:sldMk cId="1389922741" sldId="2147483314"/>
            <ac:spMk id="4" creationId="{85C4E4C9-3A22-FDEF-957F-21E65B3982B9}"/>
          </ac:spMkLst>
        </pc:spChg>
        <pc:picChg chg="add mod">
          <ac:chgData name="Ankit Vijaywargiya" userId="60694bf9-7811-4b2c-91f9-27b927f05d7b" providerId="ADAL" clId="{FBB4F67C-025F-4A1F-9655-6F5DD8AF2B5F}" dt="2023-10-25T06:43:12.541" v="2697" actId="1076"/>
          <ac:picMkLst>
            <pc:docMk/>
            <pc:sldMk cId="1389922741" sldId="2147483314"/>
            <ac:picMk id="2" creationId="{1589EAA6-1A96-A069-7619-C8E383EEAA2B}"/>
          </ac:picMkLst>
        </pc:picChg>
        <pc:picChg chg="del">
          <ac:chgData name="Ankit Vijaywargiya" userId="60694bf9-7811-4b2c-91f9-27b927f05d7b" providerId="ADAL" clId="{FBB4F67C-025F-4A1F-9655-6F5DD8AF2B5F}" dt="2023-10-25T06:39:47.863" v="2670" actId="478"/>
          <ac:picMkLst>
            <pc:docMk/>
            <pc:sldMk cId="1389922741" sldId="2147483314"/>
            <ac:picMk id="5" creationId="{99715FCD-C161-1DA5-C7E4-51C26579E80E}"/>
          </ac:picMkLst>
        </pc:picChg>
      </pc:sldChg>
      <pc:sldChg chg="add del">
        <pc:chgData name="Ankit Vijaywargiya" userId="60694bf9-7811-4b2c-91f9-27b927f05d7b" providerId="ADAL" clId="{FBB4F67C-025F-4A1F-9655-6F5DD8AF2B5F}" dt="2023-10-25T06:36:58.377" v="2629"/>
        <pc:sldMkLst>
          <pc:docMk/>
          <pc:sldMk cId="2523913324" sldId="2147483314"/>
        </pc:sldMkLst>
      </pc:sldChg>
      <pc:sldChg chg="addSp delSp modSp add mod">
        <pc:chgData name="Ankit Vijaywargiya" userId="60694bf9-7811-4b2c-91f9-27b927f05d7b" providerId="ADAL" clId="{FBB4F67C-025F-4A1F-9655-6F5DD8AF2B5F}" dt="2023-10-25T06:56:14.961" v="2714" actId="14100"/>
        <pc:sldMkLst>
          <pc:docMk/>
          <pc:sldMk cId="1990356445" sldId="2147483315"/>
        </pc:sldMkLst>
        <pc:picChg chg="del">
          <ac:chgData name="Ankit Vijaywargiya" userId="60694bf9-7811-4b2c-91f9-27b927f05d7b" providerId="ADAL" clId="{FBB4F67C-025F-4A1F-9655-6F5DD8AF2B5F}" dt="2023-10-25T06:42:32.730" v="2690" actId="478"/>
          <ac:picMkLst>
            <pc:docMk/>
            <pc:sldMk cId="1990356445" sldId="2147483315"/>
            <ac:picMk id="2" creationId="{1589EAA6-1A96-A069-7619-C8E383EEAA2B}"/>
          </ac:picMkLst>
        </pc:picChg>
        <pc:picChg chg="add mod">
          <ac:chgData name="Ankit Vijaywargiya" userId="60694bf9-7811-4b2c-91f9-27b927f05d7b" providerId="ADAL" clId="{FBB4F67C-025F-4A1F-9655-6F5DD8AF2B5F}" dt="2023-10-25T06:56:14.961" v="2714" actId="14100"/>
          <ac:picMkLst>
            <pc:docMk/>
            <pc:sldMk cId="1990356445" sldId="2147483315"/>
            <ac:picMk id="3" creationId="{F7CE6AA6-E069-FFF7-B781-BD02279147E1}"/>
          </ac:picMkLst>
        </pc:picChg>
        <pc:picChg chg="add mod">
          <ac:chgData name="Ankit Vijaywargiya" userId="60694bf9-7811-4b2c-91f9-27b927f05d7b" providerId="ADAL" clId="{FBB4F67C-025F-4A1F-9655-6F5DD8AF2B5F}" dt="2023-10-25T06:43:47.326" v="2700" actId="1076"/>
          <ac:picMkLst>
            <pc:docMk/>
            <pc:sldMk cId="1990356445" sldId="2147483315"/>
            <ac:picMk id="5" creationId="{F4A6ACC7-81AD-5376-E9B7-C8C665060C1E}"/>
          </ac:picMkLst>
        </pc:picChg>
      </pc:sldChg>
      <pc:sldChg chg="add del">
        <pc:chgData name="Ankit Vijaywargiya" userId="60694bf9-7811-4b2c-91f9-27b927f05d7b" providerId="ADAL" clId="{FBB4F67C-025F-4A1F-9655-6F5DD8AF2B5F}" dt="2023-10-25T06:36:58.377" v="2629"/>
        <pc:sldMkLst>
          <pc:docMk/>
          <pc:sldMk cId="3270147811" sldId="2147483315"/>
        </pc:sldMkLst>
      </pc:sldChg>
      <pc:sldChg chg="add del">
        <pc:chgData name="Ankit Vijaywargiya" userId="60694bf9-7811-4b2c-91f9-27b927f05d7b" providerId="ADAL" clId="{FBB4F67C-025F-4A1F-9655-6F5DD8AF2B5F}" dt="2023-10-25T06:36:58.377" v="2629"/>
        <pc:sldMkLst>
          <pc:docMk/>
          <pc:sldMk cId="1026290930" sldId="2147483316"/>
        </pc:sldMkLst>
      </pc:sldChg>
      <pc:sldChg chg="add del">
        <pc:chgData name="Ankit Vijaywargiya" userId="60694bf9-7811-4b2c-91f9-27b927f05d7b" providerId="ADAL" clId="{FBB4F67C-025F-4A1F-9655-6F5DD8AF2B5F}" dt="2023-10-25T06:36:46.711" v="2623"/>
        <pc:sldMkLst>
          <pc:docMk/>
          <pc:sldMk cId="513676540" sldId="2147483317"/>
        </pc:sldMkLst>
      </pc:sldChg>
    </pc:docChg>
  </pc:docChgLst>
  <pc:docChgLst>
    <pc:chgData name="Dhanushant" userId="S::dhanushant@nagarro.com::8346670b-e81d-47d1-af12-2ae0147ce26a" providerId="AD" clId="Web-{22A35A06-BC8F-7E0A-FF4F-B39D998C62B1}"/>
    <pc:docChg chg="addSld delSld modSld modSection">
      <pc:chgData name="Dhanushant" userId="S::dhanushant@nagarro.com::8346670b-e81d-47d1-af12-2ae0147ce26a" providerId="AD" clId="Web-{22A35A06-BC8F-7E0A-FF4F-B39D998C62B1}" dt="2023-10-20T14:43:46.936" v="196" actId="1076"/>
      <pc:docMkLst>
        <pc:docMk/>
      </pc:docMkLst>
      <pc:sldChg chg="modSp">
        <pc:chgData name="Dhanushant" userId="S::dhanushant@nagarro.com::8346670b-e81d-47d1-af12-2ae0147ce26a" providerId="AD" clId="Web-{22A35A06-BC8F-7E0A-FF4F-B39D998C62B1}" dt="2023-10-20T14:39:09.008" v="185"/>
        <pc:sldMkLst>
          <pc:docMk/>
          <pc:sldMk cId="2101095634" sldId="2147483307"/>
        </pc:sldMkLst>
        <pc:spChg chg="mod">
          <ac:chgData name="Dhanushant" userId="S::dhanushant@nagarro.com::8346670b-e81d-47d1-af12-2ae0147ce26a" providerId="AD" clId="Web-{22A35A06-BC8F-7E0A-FF4F-B39D998C62B1}" dt="2023-10-20T14:36:51.458" v="111" actId="20577"/>
          <ac:spMkLst>
            <pc:docMk/>
            <pc:sldMk cId="2101095634" sldId="2147483307"/>
            <ac:spMk id="7" creationId="{552B4BB7-FC3E-062D-5470-5E7B3B8F4CD0}"/>
          </ac:spMkLst>
        </pc:spChg>
        <pc:spChg chg="mod">
          <ac:chgData name="Dhanushant" userId="S::dhanushant@nagarro.com::8346670b-e81d-47d1-af12-2ae0147ce26a" providerId="AD" clId="Web-{22A35A06-BC8F-7E0A-FF4F-B39D998C62B1}" dt="2023-10-20T14:39:09.008" v="185"/>
          <ac:spMkLst>
            <pc:docMk/>
            <pc:sldMk cId="2101095634" sldId="2147483307"/>
            <ac:spMk id="17" creationId="{3EFB1C44-564A-026E-75E1-9BAEF80551C3}"/>
          </ac:spMkLst>
        </pc:spChg>
      </pc:sldChg>
      <pc:sldChg chg="addSp modSp add replId">
        <pc:chgData name="Dhanushant" userId="S::dhanushant@nagarro.com::8346670b-e81d-47d1-af12-2ae0147ce26a" providerId="AD" clId="Web-{22A35A06-BC8F-7E0A-FF4F-B39D998C62B1}" dt="2023-10-20T14:43:14.342" v="190" actId="1076"/>
        <pc:sldMkLst>
          <pc:docMk/>
          <pc:sldMk cId="1076137574" sldId="2147483310"/>
        </pc:sldMkLst>
        <pc:picChg chg="add mod">
          <ac:chgData name="Dhanushant" userId="S::dhanushant@nagarro.com::8346670b-e81d-47d1-af12-2ae0147ce26a" providerId="AD" clId="Web-{22A35A06-BC8F-7E0A-FF4F-B39D998C62B1}" dt="2023-10-20T14:27:50.992" v="10" actId="14100"/>
          <ac:picMkLst>
            <pc:docMk/>
            <pc:sldMk cId="1076137574" sldId="2147483310"/>
            <ac:picMk id="2" creationId="{319A8535-4EAA-E922-6FAB-7CEE9F0B258F}"/>
          </ac:picMkLst>
        </pc:picChg>
        <pc:picChg chg="add mod">
          <ac:chgData name="Dhanushant" userId="S::dhanushant@nagarro.com::8346670b-e81d-47d1-af12-2ae0147ce26a" providerId="AD" clId="Web-{22A35A06-BC8F-7E0A-FF4F-B39D998C62B1}" dt="2023-10-20T14:43:14.342" v="190" actId="1076"/>
          <ac:picMkLst>
            <pc:docMk/>
            <pc:sldMk cId="1076137574" sldId="2147483310"/>
            <ac:picMk id="4" creationId="{0305F772-43F6-1309-2F68-4DD0A94F1FFF}"/>
          </ac:picMkLst>
        </pc:picChg>
      </pc:sldChg>
      <pc:sldChg chg="add del replId">
        <pc:chgData name="Dhanushant" userId="S::dhanushant@nagarro.com::8346670b-e81d-47d1-af12-2ae0147ce26a" providerId="AD" clId="Web-{22A35A06-BC8F-7E0A-FF4F-B39D998C62B1}" dt="2023-10-20T14:28:00.336" v="11"/>
        <pc:sldMkLst>
          <pc:docMk/>
          <pc:sldMk cId="3305842199" sldId="2147483311"/>
        </pc:sldMkLst>
      </pc:sldChg>
      <pc:sldChg chg="addSp delSp modSp add replId">
        <pc:chgData name="Dhanushant" userId="S::dhanushant@nagarro.com::8346670b-e81d-47d1-af12-2ae0147ce26a" providerId="AD" clId="Web-{22A35A06-BC8F-7E0A-FF4F-B39D998C62B1}" dt="2023-10-20T14:30:45.949" v="19" actId="14100"/>
        <pc:sldMkLst>
          <pc:docMk/>
          <pc:sldMk cId="3947027266" sldId="2147483311"/>
        </pc:sldMkLst>
        <pc:picChg chg="del">
          <ac:chgData name="Dhanushant" userId="S::dhanushant@nagarro.com::8346670b-e81d-47d1-af12-2ae0147ce26a" providerId="AD" clId="Web-{22A35A06-BC8F-7E0A-FF4F-B39D998C62B1}" dt="2023-10-20T14:30:22.730" v="14"/>
          <ac:picMkLst>
            <pc:docMk/>
            <pc:sldMk cId="3947027266" sldId="2147483311"/>
            <ac:picMk id="2" creationId="{319A8535-4EAA-E922-6FAB-7CEE9F0B258F}"/>
          </ac:picMkLst>
        </pc:picChg>
        <pc:picChg chg="add mod">
          <ac:chgData name="Dhanushant" userId="S::dhanushant@nagarro.com::8346670b-e81d-47d1-af12-2ae0147ce26a" providerId="AD" clId="Web-{22A35A06-BC8F-7E0A-FF4F-B39D998C62B1}" dt="2023-10-20T14:30:45.949" v="19" actId="14100"/>
          <ac:picMkLst>
            <pc:docMk/>
            <pc:sldMk cId="3947027266" sldId="2147483311"/>
            <ac:picMk id="4" creationId="{2BB8378D-BB16-11BE-7F0E-78C17114AAF7}"/>
          </ac:picMkLst>
        </pc:picChg>
      </pc:sldChg>
      <pc:sldChg chg="addSp delSp modSp add replId">
        <pc:chgData name="Dhanushant" userId="S::dhanushant@nagarro.com::8346670b-e81d-47d1-af12-2ae0147ce26a" providerId="AD" clId="Web-{22A35A06-BC8F-7E0A-FF4F-B39D998C62B1}" dt="2023-10-20T14:43:46.936" v="196" actId="1076"/>
        <pc:sldMkLst>
          <pc:docMk/>
          <pc:sldMk cId="538419012" sldId="2147483312"/>
        </pc:sldMkLst>
        <pc:spChg chg="add del mod">
          <ac:chgData name="Dhanushant" userId="S::dhanushant@nagarro.com::8346670b-e81d-47d1-af12-2ae0147ce26a" providerId="AD" clId="Web-{22A35A06-BC8F-7E0A-FF4F-B39D998C62B1}" dt="2023-10-20T14:43:33.749" v="194"/>
          <ac:spMkLst>
            <pc:docMk/>
            <pc:sldMk cId="538419012" sldId="2147483312"/>
            <ac:spMk id="5" creationId="{1D026D60-8D11-E355-7BD5-6C90D92AA2AA}"/>
          </ac:spMkLst>
        </pc:spChg>
        <pc:picChg chg="add mod">
          <ac:chgData name="Dhanushant" userId="S::dhanushant@nagarro.com::8346670b-e81d-47d1-af12-2ae0147ce26a" providerId="AD" clId="Web-{22A35A06-BC8F-7E0A-FF4F-B39D998C62B1}" dt="2023-10-20T14:32:21.576" v="26" actId="14100"/>
          <ac:picMkLst>
            <pc:docMk/>
            <pc:sldMk cId="538419012" sldId="2147483312"/>
            <ac:picMk id="2" creationId="{E395E2FF-DB34-B257-3DD9-E293372EDBB9}"/>
          </ac:picMkLst>
        </pc:picChg>
        <pc:picChg chg="del">
          <ac:chgData name="Dhanushant" userId="S::dhanushant@nagarro.com::8346670b-e81d-47d1-af12-2ae0147ce26a" providerId="AD" clId="Web-{22A35A06-BC8F-7E0A-FF4F-B39D998C62B1}" dt="2023-10-20T14:31:55.060" v="21"/>
          <ac:picMkLst>
            <pc:docMk/>
            <pc:sldMk cId="538419012" sldId="2147483312"/>
            <ac:picMk id="4" creationId="{2BB8378D-BB16-11BE-7F0E-78C17114AAF7}"/>
          </ac:picMkLst>
        </pc:picChg>
        <pc:picChg chg="add mod">
          <ac:chgData name="Dhanushant" userId="S::dhanushant@nagarro.com::8346670b-e81d-47d1-af12-2ae0147ce26a" providerId="AD" clId="Web-{22A35A06-BC8F-7E0A-FF4F-B39D998C62B1}" dt="2023-10-20T14:43:46.936" v="196" actId="1076"/>
          <ac:picMkLst>
            <pc:docMk/>
            <pc:sldMk cId="538419012" sldId="2147483312"/>
            <ac:picMk id="7" creationId="{1372F0DF-67DD-70D2-462B-323BEC278297}"/>
          </ac:picMkLst>
        </pc:picChg>
      </pc:sldChg>
      <pc:sldChg chg="add del replId">
        <pc:chgData name="Dhanushant" userId="S::dhanushant@nagarro.com::8346670b-e81d-47d1-af12-2ae0147ce26a" providerId="AD" clId="Web-{22A35A06-BC8F-7E0A-FF4F-B39D998C62B1}" dt="2023-10-20T14:28:01.117" v="12"/>
        <pc:sldMkLst>
          <pc:docMk/>
          <pc:sldMk cId="3681715312" sldId="21474833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FBDC1-3C42-4BCE-BC95-14D2F40DE00D}" type="datetimeFigureOut">
              <a:rPr lang="en-IN" smtClean="0"/>
              <a:t>15-01-2024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16ACD1-E103-4FAE-A9E0-4F6E38728CE0}" type="slidenum">
              <a:rPr lang="en-IN" smtClean="0"/>
              <a:t>‹#›</a:t>
            </a:fld>
            <a:endParaRPr lang="en-IN"/>
          </a:p>
        </p:txBody>
      </p:sp>
    </p:spTree>
    <p:extLst>
      <p:ext uri="{BB962C8B-B14F-4D97-AF65-F5344CB8AC3E}">
        <p14:creationId xmlns:p14="http://schemas.microsoft.com/office/powerpoint/2010/main" val="648920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78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11936-8B26-4846-9C2E-CA4179C51CE7}" type="slidenum">
              <a:rPr lang="en-US" smtClean="0"/>
              <a:t>3</a:t>
            </a:fld>
            <a:endParaRPr lang="en-US"/>
          </a:p>
        </p:txBody>
      </p:sp>
    </p:spTree>
    <p:extLst>
      <p:ext uri="{BB962C8B-B14F-4D97-AF65-F5344CB8AC3E}">
        <p14:creationId xmlns:p14="http://schemas.microsoft.com/office/powerpoint/2010/main" val="3009698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4BD0DB-DBA5-CC42-9658-2AE30D9BBD30}" type="slidenum">
              <a:rPr kumimoji="0" lang="en-P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P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47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4BD0DB-DBA5-CC42-9658-2AE30D9BBD30}" type="slidenum">
              <a:rPr kumimoji="0" lang="en-P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P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6038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673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78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 Id="rId4" Type="http://schemas.openxmlformats.org/officeDocument/2006/relationships/image" Target="../media/image26.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 Id="rId4" Type="http://schemas.openxmlformats.org/officeDocument/2006/relationships/image" Target="../media/image26.pn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8.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8.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Master" Target="../slideMasters/slideMaster3.xml"/><Relationship Id="rId4" Type="http://schemas.openxmlformats.org/officeDocument/2006/relationships/image" Target="../media/image3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137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538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2629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7551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0138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28433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t>1/15/2024</a:t>
            </a:fld>
            <a:endParaRPr lang="en-US"/>
          </a:p>
        </p:txBody>
      </p:sp>
      <p:sp>
        <p:nvSpPr>
          <p:cNvPr id="4" name="Footer Placeholder 3"/>
          <p:cNvSpPr>
            <a:spLocks noGrp="1"/>
          </p:cNvSpPr>
          <p:nvPr>
            <p:ph type="ftr" sz="quarter" idx="11"/>
          </p:nvPr>
        </p:nvSpPr>
        <p:spPr/>
        <p:txBody>
          <a:bodyPr/>
          <a:lstStyle/>
          <a:p>
            <a:r>
              <a:rPr lang="en-US"/>
              <a:t>SlideModel.com</a:t>
            </a:r>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a:t>Breadcrumb 1 &gt; Breadcrumb 2</a:t>
            </a:r>
            <a:endParaRPr lang="es-UY"/>
          </a:p>
        </p:txBody>
      </p:sp>
    </p:spTree>
    <p:extLst>
      <p:ext uri="{BB962C8B-B14F-4D97-AF65-F5344CB8AC3E}">
        <p14:creationId xmlns:p14="http://schemas.microsoft.com/office/powerpoint/2010/main" val="2480605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Left Clipart Righ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pPr/>
              <a:t>1/15/2024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
        <p:nvSpPr>
          <p:cNvPr id="9" name="Content Placeholder 7"/>
          <p:cNvSpPr>
            <a:spLocks noGrp="1"/>
          </p:cNvSpPr>
          <p:nvPr>
            <p:ph sz="quarter" idx="13" hasCustomPrompt="1"/>
          </p:nvPr>
        </p:nvSpPr>
        <p:spPr>
          <a:xfrm>
            <a:off x="684391" y="1066800"/>
            <a:ext cx="4192092" cy="762000"/>
          </a:xfrm>
        </p:spPr>
        <p:txBody>
          <a:bodyPr>
            <a:noAutofit/>
          </a:bodyPr>
          <a:lstStyle>
            <a:lvl1pPr>
              <a:defRPr sz="3999" b="1"/>
            </a:lvl1pPr>
          </a:lstStyle>
          <a:p>
            <a:pPr lvl="0"/>
            <a:r>
              <a:rPr lang="en-US"/>
              <a:t>CLICK TO EDIT</a:t>
            </a:r>
          </a:p>
        </p:txBody>
      </p:sp>
      <p:sp>
        <p:nvSpPr>
          <p:cNvPr id="12" name="Content Placeholder 10"/>
          <p:cNvSpPr>
            <a:spLocks noGrp="1"/>
          </p:cNvSpPr>
          <p:nvPr>
            <p:ph sz="quarter" idx="14"/>
          </p:nvPr>
        </p:nvSpPr>
        <p:spPr>
          <a:xfrm>
            <a:off x="684391" y="2057400"/>
            <a:ext cx="4192092" cy="381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3935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solidFill>
                  <a:srgbClr val="080808">
                    <a:tint val="75000"/>
                  </a:srgbClr>
                </a:solidFill>
              </a:rPr>
              <a:pPr/>
              <a:t>1/15/2024</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pPr/>
              <a:t>‹#›</a:t>
            </a:fld>
            <a:endParaRPr lang="en-US">
              <a:solidFill>
                <a:srgbClr val="080808">
                  <a:tint val="75000"/>
                </a:srgbClr>
              </a:solidFill>
            </a:endParaRPr>
          </a:p>
        </p:txBody>
      </p:sp>
    </p:spTree>
    <p:extLst>
      <p:ext uri="{BB962C8B-B14F-4D97-AF65-F5344CB8AC3E}">
        <p14:creationId xmlns:p14="http://schemas.microsoft.com/office/powerpoint/2010/main" val="17725988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1"/>
            <a:ext cx="11353800" cy="739056"/>
          </a:xfrm>
        </p:spPr>
        <p:txBody>
          <a:bodyPr>
            <a:normAutofit/>
          </a:bodyPr>
          <a:lstStyle>
            <a:lvl1pPr>
              <a:defRPr sz="3600"/>
            </a:lvl1pPr>
          </a:lstStyle>
          <a:p>
            <a:r>
              <a:rPr lang="en-US"/>
              <a:t>Click to edit Master title style</a:t>
            </a:r>
          </a:p>
        </p:txBody>
      </p:sp>
      <p:grpSp>
        <p:nvGrpSpPr>
          <p:cNvPr id="7" name="Group 6">
            <a:extLst>
              <a:ext uri="{FF2B5EF4-FFF2-40B4-BE49-F238E27FC236}">
                <a16:creationId xmlns:a16="http://schemas.microsoft.com/office/drawing/2014/main" id="{9FBC2BD7-7C99-476A-824B-34AEACBE09E4}"/>
              </a:ext>
            </a:extLst>
          </p:cNvPr>
          <p:cNvGrpSpPr/>
          <p:nvPr userDrawn="1"/>
        </p:nvGrpSpPr>
        <p:grpSpPr>
          <a:xfrm>
            <a:off x="12578642" y="2"/>
            <a:ext cx="2192063" cy="1816099"/>
            <a:chOff x="9433981" y="1"/>
            <a:chExt cx="1644047" cy="1816099"/>
          </a:xfrm>
        </p:grpSpPr>
        <p:sp>
          <p:nvSpPr>
            <p:cNvPr id="4" name="Rectangle: Folded Corner 3">
              <a:extLst>
                <a:ext uri="{FF2B5EF4-FFF2-40B4-BE49-F238E27FC236}">
                  <a16:creationId xmlns:a16="http://schemas.microsoft.com/office/drawing/2014/main" id="{C7ACA455-4437-4416-A6F0-33D534A6AE9F}"/>
                </a:ext>
              </a:extLst>
            </p:cNvPr>
            <p:cNvSpPr/>
            <p:nvPr userDrawn="1"/>
          </p:nvSpPr>
          <p:spPr>
            <a:xfrm>
              <a:off x="9433981"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Microsoft 365 subscribers)</a:t>
              </a:r>
            </a:p>
          </p:txBody>
        </p:sp>
        <p:pic>
          <p:nvPicPr>
            <p:cNvPr id="6" name="Picture 5">
              <a:extLst>
                <a:ext uri="{FF2B5EF4-FFF2-40B4-BE49-F238E27FC236}">
                  <a16:creationId xmlns:a16="http://schemas.microsoft.com/office/drawing/2014/main" id="{97388A6D-F2E7-41F0-830B-6957780585C2}"/>
                </a:ext>
              </a:extLst>
            </p:cNvPr>
            <p:cNvPicPr>
              <a:picLocks noChangeAspect="1"/>
            </p:cNvPicPr>
            <p:nvPr userDrawn="1"/>
          </p:nvPicPr>
          <p:blipFill rotWithShape="1">
            <a:blip r:embed="rId2"/>
            <a:srcRect t="1" b="5479"/>
            <a:stretch/>
          </p:blipFill>
          <p:spPr>
            <a:xfrm>
              <a:off x="10677978" y="424090"/>
              <a:ext cx="400050" cy="657225"/>
            </a:xfrm>
            <a:prstGeom prst="rect">
              <a:avLst/>
            </a:prstGeom>
          </p:spPr>
        </p:pic>
      </p:grpSp>
    </p:spTree>
    <p:extLst>
      <p:ext uri="{BB962C8B-B14F-4D97-AF65-F5344CB8AC3E}">
        <p14:creationId xmlns:p14="http://schemas.microsoft.com/office/powerpoint/2010/main" val="3752939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_Title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7F394C-3BBE-A598-F6C6-8A62EC7D2867}"/>
              </a:ext>
            </a:extLst>
          </p:cNvPr>
          <p:cNvSpPr/>
          <p:nvPr userDrawn="1"/>
        </p:nvSpPr>
        <p:spPr>
          <a:xfrm>
            <a:off x="0" y="0"/>
            <a:ext cx="12192000" cy="6858000"/>
          </a:xfrm>
          <a:prstGeom prst="rect">
            <a:avLst/>
          </a:prstGeom>
          <a:solidFill>
            <a:srgbClr val="050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Image 1" descr="preencoded.png">
            <a:extLst>
              <a:ext uri="{FF2B5EF4-FFF2-40B4-BE49-F238E27FC236}">
                <a16:creationId xmlns:a16="http://schemas.microsoft.com/office/drawing/2014/main" id="{1AD57A76-63EB-0A0A-4BDA-94946B010FF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11" name="Image 0" descr="preencoded.png">
            <a:extLst>
              <a:ext uri="{FF2B5EF4-FFF2-40B4-BE49-F238E27FC236}">
                <a16:creationId xmlns:a16="http://schemas.microsoft.com/office/drawing/2014/main" id="{5E872DEB-AAD9-8B08-FF37-27B2E8377F9C}"/>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1" b="1" i="0">
                <a:solidFill>
                  <a:schemeClr val="bg1"/>
                </a:solidFill>
                <a:latin typeface="Equip Extended" panose="02000503030000020004" pitchFamily="2" charset="77"/>
              </a:defRPr>
            </a:lvl1pPr>
          </a:lstStyle>
          <a:p>
            <a:r>
              <a:rPr lang="en-GB"/>
              <a:t>Edit title</a:t>
            </a:r>
            <a:endParaRPr lang="en-PT"/>
          </a:p>
        </p:txBody>
      </p:sp>
      <p:sp>
        <p:nvSpPr>
          <p:cNvPr id="12" name="Text 2">
            <a:extLst>
              <a:ext uri="{FF2B5EF4-FFF2-40B4-BE49-F238E27FC236}">
                <a16:creationId xmlns:a16="http://schemas.microsoft.com/office/drawing/2014/main" id="{8A35ACBC-B4E6-6A86-E55F-F1CBF87F986C}"/>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rgbClr val="C4C9D2"/>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Image 2" descr="preencoded.png">
            <a:extLst>
              <a:ext uri="{FF2B5EF4-FFF2-40B4-BE49-F238E27FC236}">
                <a16:creationId xmlns:a16="http://schemas.microsoft.com/office/drawing/2014/main" id="{D7834912-7B1B-E06C-3715-1A66D6A0F99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1925579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694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2_Section Big Title Blue">
    <p:bg>
      <p:bgPr>
        <a:solidFill>
          <a:srgbClr val="05041D"/>
        </a:solidFill>
        <a:effectLst/>
      </p:bgPr>
    </p:bg>
    <p:spTree>
      <p:nvGrpSpPr>
        <p:cNvPr id="1" name=""/>
        <p:cNvGrpSpPr/>
        <p:nvPr/>
      </p:nvGrpSpPr>
      <p:grpSpPr>
        <a:xfrm>
          <a:off x="0" y="0"/>
          <a:ext cx="0" cy="0"/>
          <a:chOff x="0" y="0"/>
          <a:chExt cx="0" cy="0"/>
        </a:xfrm>
      </p:grpSpPr>
      <p:pic>
        <p:nvPicPr>
          <p:cNvPr id="13" name="Image 1" descr="preencoded.png">
            <a:extLst>
              <a:ext uri="{FF2B5EF4-FFF2-40B4-BE49-F238E27FC236}">
                <a16:creationId xmlns:a16="http://schemas.microsoft.com/office/drawing/2014/main" id="{A0434BA9-028B-7FB2-D64B-57440D93A6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14" name="Image 0" descr="preencoded.png">
            <a:extLst>
              <a:ext uri="{FF2B5EF4-FFF2-40B4-BE49-F238E27FC236}">
                <a16:creationId xmlns:a16="http://schemas.microsoft.com/office/drawing/2014/main" id="{E6BFEB05-9B33-704C-245F-F2FA49B2567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7" y="5876516"/>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pic>
        <p:nvPicPr>
          <p:cNvPr id="15" name="Image 2" descr="preencoded.png">
            <a:extLst>
              <a:ext uri="{FF2B5EF4-FFF2-40B4-BE49-F238E27FC236}">
                <a16:creationId xmlns:a16="http://schemas.microsoft.com/office/drawing/2014/main" id="{8D365E99-58CB-F50B-4133-27741BD2C0B9}"/>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675342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2_Section Big Title Blue">
    <p:bg>
      <p:bgPr>
        <a:solidFill>
          <a:srgbClr val="09294D"/>
        </a:solidFill>
        <a:effectLst/>
      </p:bgPr>
    </p:bg>
    <p:spTree>
      <p:nvGrpSpPr>
        <p:cNvPr id="1" name=""/>
        <p:cNvGrpSpPr/>
        <p:nvPr/>
      </p:nvGrpSpPr>
      <p:grpSpPr>
        <a:xfrm>
          <a:off x="0" y="0"/>
          <a:ext cx="0" cy="0"/>
          <a:chOff x="0" y="0"/>
          <a:chExt cx="0" cy="0"/>
        </a:xfrm>
      </p:grpSpPr>
      <p:pic>
        <p:nvPicPr>
          <p:cNvPr id="13" name="Image 1" descr="preencoded.png">
            <a:extLst>
              <a:ext uri="{FF2B5EF4-FFF2-40B4-BE49-F238E27FC236}">
                <a16:creationId xmlns:a16="http://schemas.microsoft.com/office/drawing/2014/main" id="{A0434BA9-028B-7FB2-D64B-57440D93A6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14" name="Image 0" descr="preencoded.png">
            <a:extLst>
              <a:ext uri="{FF2B5EF4-FFF2-40B4-BE49-F238E27FC236}">
                <a16:creationId xmlns:a16="http://schemas.microsoft.com/office/drawing/2014/main" id="{E6BFEB05-9B33-704C-245F-F2FA49B2567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7" y="5876516"/>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pic>
        <p:nvPicPr>
          <p:cNvPr id="15" name="Image 2" descr="preencoded.png">
            <a:extLst>
              <a:ext uri="{FF2B5EF4-FFF2-40B4-BE49-F238E27FC236}">
                <a16:creationId xmlns:a16="http://schemas.microsoft.com/office/drawing/2014/main" id="{8D365E99-58CB-F50B-4133-27741BD2C0B9}"/>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4282629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4_Section Small Title Purple">
    <p:bg>
      <p:bgPr>
        <a:solidFill>
          <a:srgbClr val="2E008B"/>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99D4FA1-09A9-FECB-FBEE-01C19AC10CD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699889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4_Section Small Title Purple">
    <p:bg>
      <p:bgPr>
        <a:solidFill>
          <a:srgbClr val="2E008B"/>
        </a:solidFill>
        <a:effectLst/>
      </p:bgPr>
    </p:bg>
    <p:spTree>
      <p:nvGrpSpPr>
        <p:cNvPr id="1" name=""/>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E5CEE3D8-EB71-21DE-AF8C-3AEDCB8A8EA6}"/>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040821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4_Section Small Title Purple">
    <p:bg>
      <p:bgPr>
        <a:solidFill>
          <a:srgbClr val="2E008B"/>
        </a:solidFill>
        <a:effectLst/>
      </p:bgPr>
    </p:bg>
    <p:spTree>
      <p:nvGrpSpPr>
        <p:cNvPr id="1" name=""/>
        <p:cNvGrpSpPr/>
        <p:nvPr/>
      </p:nvGrpSpPr>
      <p:grpSpPr>
        <a:xfrm>
          <a:off x="0" y="0"/>
          <a:ext cx="0" cy="0"/>
          <a:chOff x="0" y="0"/>
          <a:chExt cx="0" cy="0"/>
        </a:xfrm>
      </p:grpSpPr>
      <p:pic>
        <p:nvPicPr>
          <p:cNvPr id="2" name="Image 2" descr="preencoded.png">
            <a:extLst>
              <a:ext uri="{FF2B5EF4-FFF2-40B4-BE49-F238E27FC236}">
                <a16:creationId xmlns:a16="http://schemas.microsoft.com/office/drawing/2014/main" id="{BFA1C5F9-9217-9AAA-D2A1-80A3AEB54D5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905001"/>
            <a:ext cx="12192000" cy="4622515"/>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42380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4_Section Small Title Purple">
    <p:bg>
      <p:bgPr>
        <a:solidFill>
          <a:srgbClr val="2E008B"/>
        </a:solidFill>
        <a:effectLst/>
      </p:bgPr>
    </p:bg>
    <p:spTree>
      <p:nvGrpSpPr>
        <p:cNvPr id="1" name=""/>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3F0E8CE6-8CB1-E463-1487-9DA59C7921D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3134308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0277214F-CA3B-9C92-B257-7CBA3E3C224F}"/>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42089208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Tree>
    <p:extLst>
      <p:ext uri="{BB962C8B-B14F-4D97-AF65-F5344CB8AC3E}">
        <p14:creationId xmlns:p14="http://schemas.microsoft.com/office/powerpoint/2010/main" val="41316851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2" name="Image 0" descr="preencoded.png">
            <a:extLst>
              <a:ext uri="{FF2B5EF4-FFF2-40B4-BE49-F238E27FC236}">
                <a16:creationId xmlns:a16="http://schemas.microsoft.com/office/drawing/2014/main" id="{ECB0BCEB-50F0-EBB3-0A78-4CBA3CAF139A}"/>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5878E503-5FC3-FC5C-36A7-5C0C297DAC57}"/>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9305072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5" name="Image 0" descr="preencoded.png">
            <a:extLst>
              <a:ext uri="{FF2B5EF4-FFF2-40B4-BE49-F238E27FC236}">
                <a16:creationId xmlns:a16="http://schemas.microsoft.com/office/drawing/2014/main" id="{EA54E979-0668-D18C-9934-ED8D705DEE88}"/>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0"/>
            <a:ext cx="12192000" cy="6858000"/>
          </a:xfrm>
          <a:prstGeom prst="rect">
            <a:avLst/>
          </a:prstGeom>
        </p:spPr>
      </p:pic>
      <p:sp>
        <p:nvSpPr>
          <p:cNvPr id="7" name="Text Placeholder 4">
            <a:extLst>
              <a:ext uri="{FF2B5EF4-FFF2-40B4-BE49-F238E27FC236}">
                <a16:creationId xmlns:a16="http://schemas.microsoft.com/office/drawing/2014/main" id="{9EC45348-3292-ED89-5368-9434CBA616A5}"/>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922165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41750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1_Section Small Title White">
    <p:bg>
      <p:bgPr>
        <a:solidFill>
          <a:srgbClr val="05041D"/>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B7DEE25-80D2-541B-7FB4-B66D3FDF699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0C51D49B-8581-B257-B0C2-00B25A54FD6B}"/>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27532031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6" name="Image 2" descr="preencoded.png">
            <a:extLst>
              <a:ext uri="{FF2B5EF4-FFF2-40B4-BE49-F238E27FC236}">
                <a16:creationId xmlns:a16="http://schemas.microsoft.com/office/drawing/2014/main" id="{621F2081-FBCA-E655-12ED-F60572CAFB8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1905001"/>
            <a:ext cx="12192000" cy="4622515"/>
          </a:xfrm>
          <a:prstGeom prst="rect">
            <a:avLst/>
          </a:prstGeom>
        </p:spPr>
      </p:pic>
      <p:sp>
        <p:nvSpPr>
          <p:cNvPr id="5" name="Text Placeholder 4">
            <a:extLst>
              <a:ext uri="{FF2B5EF4-FFF2-40B4-BE49-F238E27FC236}">
                <a16:creationId xmlns:a16="http://schemas.microsoft.com/office/drawing/2014/main" id="{CC84B4EE-E4C3-D1C6-716D-5B20830D09A1}"/>
              </a:ext>
            </a:extLst>
          </p:cNvPr>
          <p:cNvSpPr>
            <a:spLocks noGrp="1"/>
          </p:cNvSpPr>
          <p:nvPr>
            <p:ph type="body" sz="quarter" idx="10" hasCustomPrompt="1"/>
          </p:nvPr>
        </p:nvSpPr>
        <p:spPr>
          <a:xfrm>
            <a:off x="626398" y="512401"/>
            <a:ext cx="9841578" cy="828000"/>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41450082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1_Section Small Title White">
    <p:bg>
      <p:bgPr>
        <a:solidFill>
          <a:schemeClr val="bg1"/>
        </a:solidFill>
        <a:effectLst/>
      </p:bgPr>
    </p:bg>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D0BED7E1-7F38-DC3C-F61B-9BAC83769A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3" name="Image 0" descr="preencoded.png">
            <a:extLst>
              <a:ext uri="{FF2B5EF4-FFF2-40B4-BE49-F238E27FC236}">
                <a16:creationId xmlns:a16="http://schemas.microsoft.com/office/drawing/2014/main" id="{6A0773D4-6846-8ED5-F993-6136843A181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4" name="Rectangle 3">
            <a:extLst>
              <a:ext uri="{FF2B5EF4-FFF2-40B4-BE49-F238E27FC236}">
                <a16:creationId xmlns:a16="http://schemas.microsoft.com/office/drawing/2014/main" id="{656812DA-9604-738E-E786-31614CFC0410}"/>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8" name="Image 2" descr="preencoded.png">
            <a:extLst>
              <a:ext uri="{FF2B5EF4-FFF2-40B4-BE49-F238E27FC236}">
                <a16:creationId xmlns:a16="http://schemas.microsoft.com/office/drawing/2014/main" id="{BA359D63-1170-66FB-DB7D-1FBB34EC6585}"/>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
        <p:nvSpPr>
          <p:cNvPr id="9" name="Title 1">
            <a:extLst>
              <a:ext uri="{FF2B5EF4-FFF2-40B4-BE49-F238E27FC236}">
                <a16:creationId xmlns:a16="http://schemas.microsoft.com/office/drawing/2014/main" id="{6A157F2F-571A-96DE-AEA5-809502B2339F}"/>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1" b="1" i="0">
                <a:solidFill>
                  <a:schemeClr val="tx1"/>
                </a:solidFill>
                <a:latin typeface="Equip Extended" panose="02000503030000020004" pitchFamily="2" charset="77"/>
              </a:defRPr>
            </a:lvl1pPr>
          </a:lstStyle>
          <a:p>
            <a:r>
              <a:rPr lang="en-GB"/>
              <a:t>Edit title</a:t>
            </a:r>
            <a:endParaRPr lang="en-PT"/>
          </a:p>
        </p:txBody>
      </p:sp>
      <p:sp>
        <p:nvSpPr>
          <p:cNvPr id="10" name="Text 2">
            <a:extLst>
              <a:ext uri="{FF2B5EF4-FFF2-40B4-BE49-F238E27FC236}">
                <a16:creationId xmlns:a16="http://schemas.microsoft.com/office/drawing/2014/main" id="{03987E0A-15B2-F26D-F902-F271FCB4AB49}"/>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chemeClr val="tx1"/>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0526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7_1_Section Small Title White">
    <p:bg>
      <p:bgPr>
        <a:solidFill>
          <a:schemeClr val="bg1"/>
        </a:solidFill>
        <a:effectLst/>
      </p:bgPr>
    </p:bg>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D0BED7E1-7F38-DC3C-F61B-9BAC83769A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3" name="Image 0" descr="preencoded.png">
            <a:extLst>
              <a:ext uri="{FF2B5EF4-FFF2-40B4-BE49-F238E27FC236}">
                <a16:creationId xmlns:a16="http://schemas.microsoft.com/office/drawing/2014/main" id="{6A0773D4-6846-8ED5-F993-6136843A181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5" name="Text Placeholder 7">
            <a:extLst>
              <a:ext uri="{FF2B5EF4-FFF2-40B4-BE49-F238E27FC236}">
                <a16:creationId xmlns:a16="http://schemas.microsoft.com/office/drawing/2014/main" id="{6FB9F2D9-0CBA-AC04-78A6-11DCCE306B1F}"/>
              </a:ext>
            </a:extLst>
          </p:cNvPr>
          <p:cNvSpPr>
            <a:spLocks noGrp="1"/>
          </p:cNvSpPr>
          <p:nvPr>
            <p:ph type="body" sz="quarter" idx="10" hasCustomPrompt="1"/>
          </p:nvPr>
        </p:nvSpPr>
        <p:spPr>
          <a:xfrm>
            <a:off x="639387" y="5876516"/>
            <a:ext cx="9668395" cy="498475"/>
          </a:xfrm>
        </p:spPr>
        <p:txBody>
          <a:bodyPr anchor="ctr">
            <a:normAutofit/>
          </a:bodyPr>
          <a:lstStyle>
            <a:lvl1pPr marL="0" indent="0">
              <a:buNone/>
              <a:defRPr sz="1000" b="0" i="0">
                <a:solidFill>
                  <a:schemeClr val="tx1"/>
                </a:solidFill>
                <a:latin typeface="Equip Extended Light" panose="02000503000000020004" pitchFamily="2" charset="77"/>
              </a:defRPr>
            </a:lvl1pPr>
          </a:lstStyle>
          <a:p>
            <a:pPr lvl="0"/>
            <a:r>
              <a:rPr lang="en-GB"/>
              <a:t>Edit Footnote</a:t>
            </a:r>
          </a:p>
        </p:txBody>
      </p:sp>
      <p:sp>
        <p:nvSpPr>
          <p:cNvPr id="6" name="Title 1">
            <a:extLst>
              <a:ext uri="{FF2B5EF4-FFF2-40B4-BE49-F238E27FC236}">
                <a16:creationId xmlns:a16="http://schemas.microsoft.com/office/drawing/2014/main" id="{ADB688A3-B9B1-61BB-D09E-100EE1A1716A}"/>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1"/>
                </a:solidFill>
                <a:latin typeface="Equip Extended" panose="02000503030000020004" pitchFamily="2" charset="77"/>
              </a:defRPr>
            </a:lvl1pPr>
          </a:lstStyle>
          <a:p>
            <a:r>
              <a:rPr lang="en-GB"/>
              <a:t>Edit title</a:t>
            </a:r>
            <a:endParaRPr lang="en-PT"/>
          </a:p>
        </p:txBody>
      </p:sp>
      <p:sp>
        <p:nvSpPr>
          <p:cNvPr id="7" name="Text Placeholder 7">
            <a:extLst>
              <a:ext uri="{FF2B5EF4-FFF2-40B4-BE49-F238E27FC236}">
                <a16:creationId xmlns:a16="http://schemas.microsoft.com/office/drawing/2014/main" id="{BC4558C7-43B2-68C1-CE5A-3E96423B5D67}"/>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a:t>Edit description</a:t>
            </a:r>
          </a:p>
        </p:txBody>
      </p:sp>
      <p:pic>
        <p:nvPicPr>
          <p:cNvPr id="8" name="Image 2" descr="preencoded.png">
            <a:extLst>
              <a:ext uri="{FF2B5EF4-FFF2-40B4-BE49-F238E27FC236}">
                <a16:creationId xmlns:a16="http://schemas.microsoft.com/office/drawing/2014/main" id="{BA359D63-1170-66FB-DB7D-1FBB34EC6585}"/>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20896197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1_Section Small Title Whit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6685EC-2989-0046-2569-BF4CB0114825}"/>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
        <p:nvSpPr>
          <p:cNvPr id="7" name="Text Placeholder 8">
            <a:extLst>
              <a:ext uri="{FF2B5EF4-FFF2-40B4-BE49-F238E27FC236}">
                <a16:creationId xmlns:a16="http://schemas.microsoft.com/office/drawing/2014/main" id="{656B39C2-0C59-8094-3136-4FCED66A1535}"/>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2171018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6_1_Section Small Title Whit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183E20-B236-4D35-EB27-14035CA8A7B5}"/>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Tree>
    <p:extLst>
      <p:ext uri="{BB962C8B-B14F-4D97-AF65-F5344CB8AC3E}">
        <p14:creationId xmlns:p14="http://schemas.microsoft.com/office/powerpoint/2010/main" val="20901314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1_Section Small Title White">
    <p:bg>
      <p:bgPr>
        <a:solidFill>
          <a:schemeClr val="bg1"/>
        </a:solidFill>
        <a:effectLst/>
      </p:bgPr>
    </p:bg>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22962A1D-8814-7D40-A2E0-5522B08A3EF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E06900F1-83A9-ACE9-818B-7B383C7B6D2D}"/>
              </a:ext>
            </a:extLst>
          </p:cNvPr>
          <p:cNvSpPr/>
          <p:nvPr userDrawn="1"/>
        </p:nvSpPr>
        <p:spPr>
          <a:xfrm>
            <a:off x="0" y="1"/>
            <a:ext cx="12192000" cy="6857999"/>
          </a:xfrm>
          <a:prstGeom prst="rect">
            <a:avLst/>
          </a:prstGeom>
          <a:solidFill>
            <a:schemeClr val="bg1">
              <a:alpha val="65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a:extLst>
              <a:ext uri="{FF2B5EF4-FFF2-40B4-BE49-F238E27FC236}">
                <a16:creationId xmlns:a16="http://schemas.microsoft.com/office/drawing/2014/main" id="{C96FF550-F677-D963-9EC7-0AC5771FA02B}"/>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5" name="Text Placeholder 8">
            <a:extLst>
              <a:ext uri="{FF2B5EF4-FFF2-40B4-BE49-F238E27FC236}">
                <a16:creationId xmlns:a16="http://schemas.microsoft.com/office/drawing/2014/main" id="{C3DAF4A5-95F4-97EE-2276-284727776A34}"/>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29562709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1_Section Small Title White">
    <p:bg>
      <p:bgPr>
        <a:solidFill>
          <a:schemeClr val="bg1"/>
        </a:solidFill>
        <a:effectLst/>
      </p:bgPr>
    </p:bg>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22962A1D-8814-7D40-A2E0-5522B08A3EF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E06900F1-83A9-ACE9-818B-7B383C7B6D2D}"/>
              </a:ext>
            </a:extLst>
          </p:cNvPr>
          <p:cNvSpPr/>
          <p:nvPr userDrawn="1"/>
        </p:nvSpPr>
        <p:spPr>
          <a:xfrm>
            <a:off x="0" y="1"/>
            <a:ext cx="12192000" cy="6857999"/>
          </a:xfrm>
          <a:prstGeom prst="rect">
            <a:avLst/>
          </a:prstGeom>
          <a:solidFill>
            <a:schemeClr val="bg1">
              <a:alpha val="65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Rectangle 3">
            <a:extLst>
              <a:ext uri="{FF2B5EF4-FFF2-40B4-BE49-F238E27FC236}">
                <a16:creationId xmlns:a16="http://schemas.microsoft.com/office/drawing/2014/main" id="{78DA58C7-0DC0-7C85-2554-0646AEF9B4D3}"/>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3" name="Graphic 2">
            <a:extLst>
              <a:ext uri="{FF2B5EF4-FFF2-40B4-BE49-F238E27FC236}">
                <a16:creationId xmlns:a16="http://schemas.microsoft.com/office/drawing/2014/main" id="{2339AEBF-4666-5271-7A26-E0C3B1D98EF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Tree>
    <p:extLst>
      <p:ext uri="{BB962C8B-B14F-4D97-AF65-F5344CB8AC3E}">
        <p14:creationId xmlns:p14="http://schemas.microsoft.com/office/powerpoint/2010/main" val="12370826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5_1_Section Small Title Whit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C585FD-EF27-C103-9048-C387051977B0}"/>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3" name="Graphic 2">
            <a:extLst>
              <a:ext uri="{FF2B5EF4-FFF2-40B4-BE49-F238E27FC236}">
                <a16:creationId xmlns:a16="http://schemas.microsoft.com/office/drawing/2014/main" id="{2339AEBF-4666-5271-7A26-E0C3B1D98E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2" y="379904"/>
            <a:ext cx="813599" cy="715078"/>
          </a:xfrm>
          <a:prstGeom prst="rect">
            <a:avLst/>
          </a:prstGeom>
        </p:spPr>
      </p:pic>
    </p:spTree>
    <p:extLst>
      <p:ext uri="{BB962C8B-B14F-4D97-AF65-F5344CB8AC3E}">
        <p14:creationId xmlns:p14="http://schemas.microsoft.com/office/powerpoint/2010/main" val="11135168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1_Section Small Title White">
    <p:bg>
      <p:bgPr>
        <a:solidFill>
          <a:schemeClr val="bg1"/>
        </a:solidFill>
        <a:effectLst/>
      </p:bgPr>
    </p:bg>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2633EABA-D9CB-AF3B-A751-89C02C85D0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B0C671EF-DD67-18A8-E5D1-7B5A3FBAA60B}"/>
              </a:ext>
            </a:extLst>
          </p:cNvPr>
          <p:cNvSpPr/>
          <p:nvPr userDrawn="1"/>
        </p:nvSpPr>
        <p:spPr>
          <a:xfrm>
            <a:off x="0" y="1"/>
            <a:ext cx="12192000" cy="6857999"/>
          </a:xfrm>
          <a:prstGeom prst="rect">
            <a:avLst/>
          </a:prstGeom>
          <a:solidFill>
            <a:schemeClr val="bg1">
              <a:alpha val="3110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a:extLst>
              <a:ext uri="{FF2B5EF4-FFF2-40B4-BE49-F238E27FC236}">
                <a16:creationId xmlns:a16="http://schemas.microsoft.com/office/drawing/2014/main" id="{8AF34D94-F793-FF1D-7972-3B77647E2B6C}"/>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7" name="Text Placeholder 8">
            <a:extLst>
              <a:ext uri="{FF2B5EF4-FFF2-40B4-BE49-F238E27FC236}">
                <a16:creationId xmlns:a16="http://schemas.microsoft.com/office/drawing/2014/main" id="{ACEC53D4-908F-7B85-5FDC-96D4E3C253C1}"/>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305710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13489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3_1_Section Small Title White">
    <p:bg>
      <p:bgPr>
        <a:solidFill>
          <a:schemeClr val="bg1"/>
        </a:solidFill>
        <a:effectLst/>
      </p:bgPr>
    </p:bg>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2633EABA-D9CB-AF3B-A751-89C02C85D0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B48D0904-9D58-F8CF-3CB8-60EBA38A1CC1}"/>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sp>
        <p:nvSpPr>
          <p:cNvPr id="2" name="Rectangle 1">
            <a:extLst>
              <a:ext uri="{FF2B5EF4-FFF2-40B4-BE49-F238E27FC236}">
                <a16:creationId xmlns:a16="http://schemas.microsoft.com/office/drawing/2014/main" id="{B0C671EF-DD67-18A8-E5D1-7B5A3FBAA60B}"/>
              </a:ext>
            </a:extLst>
          </p:cNvPr>
          <p:cNvSpPr/>
          <p:nvPr userDrawn="1"/>
        </p:nvSpPr>
        <p:spPr>
          <a:xfrm>
            <a:off x="0" y="1"/>
            <a:ext cx="12192000" cy="6857999"/>
          </a:xfrm>
          <a:prstGeom prst="rect">
            <a:avLst/>
          </a:prstGeom>
          <a:solidFill>
            <a:schemeClr val="bg1">
              <a:alpha val="3110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AAE49A2D-F6C6-F1D6-6C1C-A65BFAAAB62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Tree>
    <p:extLst>
      <p:ext uri="{BB962C8B-B14F-4D97-AF65-F5344CB8AC3E}">
        <p14:creationId xmlns:p14="http://schemas.microsoft.com/office/powerpoint/2010/main" val="28498187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1_Section Small Title White">
    <p:bg>
      <p:bgPr>
        <a:solidFill>
          <a:schemeClr val="bg1"/>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B7DEE25-80D2-541B-7FB4-B66D3FDF699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sp>
        <p:nvSpPr>
          <p:cNvPr id="3" name="Rectangle 2">
            <a:extLst>
              <a:ext uri="{FF2B5EF4-FFF2-40B4-BE49-F238E27FC236}">
                <a16:creationId xmlns:a16="http://schemas.microsoft.com/office/drawing/2014/main" id="{176E4D54-BA80-4CD9-30CE-624B69FB6D7D}"/>
              </a:ext>
            </a:extLst>
          </p:cNvPr>
          <p:cNvSpPr/>
          <p:nvPr userDrawn="1"/>
        </p:nvSpPr>
        <p:spPr>
          <a:xfrm>
            <a:off x="0" y="1"/>
            <a:ext cx="12192000" cy="6857999"/>
          </a:xfrm>
          <a:prstGeom prst="rect">
            <a:avLst/>
          </a:prstGeom>
          <a:solidFill>
            <a:schemeClr val="bg1">
              <a:alpha val="6500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Rectangle 4">
            <a:extLst>
              <a:ext uri="{FF2B5EF4-FFF2-40B4-BE49-F238E27FC236}">
                <a16:creationId xmlns:a16="http://schemas.microsoft.com/office/drawing/2014/main" id="{5773C7E6-97DC-6740-AFBD-EC4D0B3ECEF2}"/>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7" name="Text Placeholder 8">
            <a:extLst>
              <a:ext uri="{FF2B5EF4-FFF2-40B4-BE49-F238E27FC236}">
                <a16:creationId xmlns:a16="http://schemas.microsoft.com/office/drawing/2014/main" id="{E6EACFFD-91FE-9C1C-9348-9F308EF1CEDE}"/>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35024592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1_Section Small Title White">
    <p:bg>
      <p:bgPr>
        <a:solidFill>
          <a:schemeClr val="bg1"/>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6" name="Image 2" descr="preencoded.png">
            <a:extLst>
              <a:ext uri="{FF2B5EF4-FFF2-40B4-BE49-F238E27FC236}">
                <a16:creationId xmlns:a16="http://schemas.microsoft.com/office/drawing/2014/main" id="{621F2081-FBCA-E655-12ED-F60572CAFB8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1905001"/>
            <a:ext cx="12192000" cy="4622515"/>
          </a:xfrm>
          <a:prstGeom prst="rect">
            <a:avLst/>
          </a:prstGeom>
        </p:spPr>
      </p:pic>
      <p:sp>
        <p:nvSpPr>
          <p:cNvPr id="2" name="Text Placeholder 8">
            <a:extLst>
              <a:ext uri="{FF2B5EF4-FFF2-40B4-BE49-F238E27FC236}">
                <a16:creationId xmlns:a16="http://schemas.microsoft.com/office/drawing/2014/main" id="{9B015CFA-7E9F-2D87-7ECC-0053B6D1D8E4}"/>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23059284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1_Section Small Title White">
    <p:bg>
      <p:bgPr>
        <a:solidFill>
          <a:schemeClr val="bg1"/>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2" name="Image 2" descr="preencoded.png">
            <a:extLst>
              <a:ext uri="{FF2B5EF4-FFF2-40B4-BE49-F238E27FC236}">
                <a16:creationId xmlns:a16="http://schemas.microsoft.com/office/drawing/2014/main" id="{A1FE4C1C-8780-9042-9415-8974E0868DD0}"/>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rot="1534703">
            <a:off x="1600856" y="688872"/>
            <a:ext cx="5130805" cy="1396942"/>
          </a:xfrm>
          <a:prstGeom prst="rect">
            <a:avLst/>
          </a:prstGeom>
        </p:spPr>
      </p:pic>
      <p:sp>
        <p:nvSpPr>
          <p:cNvPr id="9" name="Text Placeholder 8">
            <a:extLst>
              <a:ext uri="{FF2B5EF4-FFF2-40B4-BE49-F238E27FC236}">
                <a16:creationId xmlns:a16="http://schemas.microsoft.com/office/drawing/2014/main" id="{FAD584CB-0E5A-4297-9083-959626EB116A}"/>
              </a:ext>
            </a:extLst>
          </p:cNvPr>
          <p:cNvSpPr>
            <a:spLocks noGrp="1"/>
          </p:cNvSpPr>
          <p:nvPr>
            <p:ph type="body" sz="quarter" idx="11"/>
          </p:nvPr>
        </p:nvSpPr>
        <p:spPr>
          <a:xfrm>
            <a:off x="627063" y="2430463"/>
            <a:ext cx="6323012" cy="2970212"/>
          </a:xfrm>
        </p:spPr>
        <p:txBody>
          <a:bodyPr anchor="ctr">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Click to edit </a:t>
            </a:r>
          </a:p>
          <a:p>
            <a:pPr lvl="0"/>
            <a:r>
              <a:rPr lang="en-GB"/>
              <a:t>Master text styles</a:t>
            </a:r>
            <a:endParaRPr lang="en-US"/>
          </a:p>
        </p:txBody>
      </p:sp>
    </p:spTree>
    <p:extLst>
      <p:ext uri="{BB962C8B-B14F-4D97-AF65-F5344CB8AC3E}">
        <p14:creationId xmlns:p14="http://schemas.microsoft.com/office/powerpoint/2010/main" val="17983306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2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Tree>
    <p:extLst>
      <p:ext uri="{BB962C8B-B14F-4D97-AF65-F5344CB8AC3E}">
        <p14:creationId xmlns:p14="http://schemas.microsoft.com/office/powerpoint/2010/main" val="13251525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4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
        <p:nvSpPr>
          <p:cNvPr id="5" name="Text Placeholder 8">
            <a:extLst>
              <a:ext uri="{FF2B5EF4-FFF2-40B4-BE49-F238E27FC236}">
                <a16:creationId xmlns:a16="http://schemas.microsoft.com/office/drawing/2014/main" id="{B9E3F643-7ACF-9FF7-C079-E183BBB2A9B7}"/>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solidFill>
                  <a:schemeClr val="bg1"/>
                </a:solidFill>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39376201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1_1_Section Small Title White">
    <p:bg>
      <p:bgPr>
        <a:solidFill>
          <a:schemeClr val="accent4"/>
        </a:solidFill>
        <a:effectLst/>
      </p:bgPr>
    </p:bg>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22962A1D-8814-7D40-A2E0-5522B08A3EF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2" name="Text Placeholder 4">
            <a:extLst>
              <a:ext uri="{FF2B5EF4-FFF2-40B4-BE49-F238E27FC236}">
                <a16:creationId xmlns:a16="http://schemas.microsoft.com/office/drawing/2014/main" id="{4CE4A81D-335D-4ED4-8F91-3149A07C593C}"/>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6422862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5_1_Section Small Title White">
    <p:bg>
      <p:bgPr>
        <a:solidFill>
          <a:schemeClr val="accent4"/>
        </a:solidFill>
        <a:effectLst/>
      </p:bgPr>
    </p:bg>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2633EABA-D9CB-AF3B-A751-89C02C85D0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ED8DCD9B-B1DB-BCDF-8B70-281743BE5D25}"/>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1445006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6_1_Section Small Title White">
    <p:bg>
      <p:bgPr>
        <a:solidFill>
          <a:schemeClr val="accent4"/>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B7DEE25-80D2-541B-7FB4-B66D3FDF699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4677F083-569C-7386-0AF0-EF6F9D0744B5}"/>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31753129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7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6" name="Image 2" descr="preencoded.png">
            <a:extLst>
              <a:ext uri="{FF2B5EF4-FFF2-40B4-BE49-F238E27FC236}">
                <a16:creationId xmlns:a16="http://schemas.microsoft.com/office/drawing/2014/main" id="{621F2081-FBCA-E655-12ED-F60572CAFB8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1905001"/>
            <a:ext cx="12192000" cy="4622515"/>
          </a:xfrm>
          <a:prstGeom prst="rect">
            <a:avLst/>
          </a:prstGeom>
        </p:spPr>
      </p:pic>
      <p:sp>
        <p:nvSpPr>
          <p:cNvPr id="5" name="Text Placeholder 4">
            <a:extLst>
              <a:ext uri="{FF2B5EF4-FFF2-40B4-BE49-F238E27FC236}">
                <a16:creationId xmlns:a16="http://schemas.microsoft.com/office/drawing/2014/main" id="{A91FABBB-F331-60AF-102A-BABBA05E1BDE}"/>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92475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93534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8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2" name="Image 2" descr="preencoded.png">
            <a:extLst>
              <a:ext uri="{FF2B5EF4-FFF2-40B4-BE49-F238E27FC236}">
                <a16:creationId xmlns:a16="http://schemas.microsoft.com/office/drawing/2014/main" id="{A1FE4C1C-8780-9042-9415-8974E0868DD0}"/>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rot="1534703">
            <a:off x="1600856" y="688872"/>
            <a:ext cx="5130805" cy="1396942"/>
          </a:xfrm>
          <a:prstGeom prst="rect">
            <a:avLst/>
          </a:prstGeom>
        </p:spPr>
      </p:pic>
      <p:sp>
        <p:nvSpPr>
          <p:cNvPr id="6" name="Text Placeholder 4">
            <a:extLst>
              <a:ext uri="{FF2B5EF4-FFF2-40B4-BE49-F238E27FC236}">
                <a16:creationId xmlns:a16="http://schemas.microsoft.com/office/drawing/2014/main" id="{FB3E7CB7-2958-91EA-27C9-DB576AA9C696}"/>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23116960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2_Section Small Title Blue">
    <p:bg>
      <p:bgPr>
        <a:solidFill>
          <a:srgbClr val="09294D"/>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36180600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1_Title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7F394C-3BBE-A598-F6C6-8A62EC7D2867}"/>
              </a:ext>
            </a:extLst>
          </p:cNvPr>
          <p:cNvSpPr/>
          <p:nvPr userDrawn="1"/>
        </p:nvSpPr>
        <p:spPr>
          <a:xfrm>
            <a:off x="0" y="0"/>
            <a:ext cx="12192000" cy="6858000"/>
          </a:xfrm>
          <a:prstGeom prst="rect">
            <a:avLst/>
          </a:prstGeom>
          <a:solidFill>
            <a:srgbClr val="050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2">
            <a:extLst>
              <a:ext uri="{FF2B5EF4-FFF2-40B4-BE49-F238E27FC236}">
                <a16:creationId xmlns:a16="http://schemas.microsoft.com/office/drawing/2014/main" id="{8A35ACBC-B4E6-6A86-E55F-F1CBF87F986C}"/>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rgbClr val="C4C9D2"/>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 name="Image 0" descr="preencoded.png">
            <a:extLst>
              <a:ext uri="{FF2B5EF4-FFF2-40B4-BE49-F238E27FC236}">
                <a16:creationId xmlns:a16="http://schemas.microsoft.com/office/drawing/2014/main" id="{9A7FABB7-1FA6-FC8B-7152-9E42511B0E8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5973296"/>
          </a:xfrm>
          <a:prstGeom prst="rect">
            <a:avLst/>
          </a:prstGeom>
        </p:spPr>
      </p:pic>
      <p:sp>
        <p:nvSpPr>
          <p:cNvPr id="5" name="Text 0">
            <a:extLst>
              <a:ext uri="{FF2B5EF4-FFF2-40B4-BE49-F238E27FC236}">
                <a16:creationId xmlns:a16="http://schemas.microsoft.com/office/drawing/2014/main" id="{EC819B70-0FB4-71F6-FBDC-3942CDAD8BA6}"/>
              </a:ext>
            </a:extLst>
          </p:cNvPr>
          <p:cNvSpPr/>
          <p:nvPr userDrawn="1"/>
        </p:nvSpPr>
        <p:spPr>
          <a:xfrm>
            <a:off x="711200" y="6112934"/>
            <a:ext cx="10795000" cy="237067"/>
          </a:xfrm>
          <a:prstGeom prst="rect">
            <a:avLst/>
          </a:prstGeom>
          <a:noFill/>
          <a:ln/>
        </p:spPr>
        <p:txBody>
          <a:bodyPr wrap="square" lIns="0" tIns="0" rIns="0" bIns="0" rtlCol="0" anchor="t"/>
          <a:lstStyle/>
          <a:p>
            <a:pPr defTabSz="812851">
              <a:lnSpc>
                <a:spcPts val="1867"/>
              </a:lnSpc>
              <a:spcAft>
                <a:spcPts val="800"/>
              </a:spcAft>
            </a:pPr>
            <a:r>
              <a:rPr lang="en-US" sz="1200">
                <a:solidFill>
                  <a:srgbClr val="C4C9D2"/>
                </a:solidFill>
                <a:latin typeface="Equip Regular" pitchFamily="34" charset="0"/>
                <a:ea typeface="Equip Regular" pitchFamily="34" charset="-122"/>
                <a:cs typeface="Equip Regular" pitchFamily="34" charset="-120"/>
              </a:rPr>
              <a:t>© Nagarro</a:t>
            </a:r>
            <a:endParaRPr lang="en-US" sz="1200">
              <a:solidFill>
                <a:prstClr val="black"/>
              </a:solidFill>
              <a:latin typeface="Calibri" panose="020F0502020204030204"/>
            </a:endParaRPr>
          </a:p>
        </p:txBody>
      </p:sp>
      <p:sp>
        <p:nvSpPr>
          <p:cNvPr id="6" name="Text 1">
            <a:extLst>
              <a:ext uri="{FF2B5EF4-FFF2-40B4-BE49-F238E27FC236}">
                <a16:creationId xmlns:a16="http://schemas.microsoft.com/office/drawing/2014/main" id="{94001BB7-9AFC-F57E-E08E-FBC384A9C800}"/>
              </a:ext>
            </a:extLst>
          </p:cNvPr>
          <p:cNvSpPr/>
          <p:nvPr userDrawn="1"/>
        </p:nvSpPr>
        <p:spPr>
          <a:xfrm>
            <a:off x="8305801" y="3259668"/>
            <a:ext cx="1938867" cy="338667"/>
          </a:xfrm>
          <a:prstGeom prst="rect">
            <a:avLst/>
          </a:prstGeom>
          <a:noFill/>
          <a:ln/>
        </p:spPr>
        <p:txBody>
          <a:bodyPr wrap="square" lIns="0" tIns="0" rIns="0" bIns="0" rtlCol="0" anchor="t"/>
          <a:lstStyle/>
          <a:p>
            <a:pPr defTabSz="812851">
              <a:lnSpc>
                <a:spcPts val="2667"/>
              </a:lnSpc>
            </a:pPr>
            <a:r>
              <a:rPr lang="en-US" sz="2667">
                <a:solidFill>
                  <a:srgbClr val="FFFFFF"/>
                </a:solidFill>
                <a:latin typeface="Equip Extended Medium" pitchFamily="34" charset="0"/>
                <a:ea typeface="Equip Extended Medium" pitchFamily="34" charset="-122"/>
                <a:cs typeface="Equip Extended Medium" pitchFamily="34" charset="-120"/>
              </a:rPr>
              <a:t>Thank you.</a:t>
            </a:r>
            <a:endParaRPr lang="en-US" sz="2667">
              <a:solidFill>
                <a:prstClr val="black"/>
              </a:solidFill>
              <a:latin typeface="Calibri" panose="020F0502020204030204"/>
            </a:endParaRPr>
          </a:p>
        </p:txBody>
      </p:sp>
      <p:pic>
        <p:nvPicPr>
          <p:cNvPr id="8" name="Image 1" descr="preencoded.png">
            <a:extLst>
              <a:ext uri="{FF2B5EF4-FFF2-40B4-BE49-F238E27FC236}">
                <a16:creationId xmlns:a16="http://schemas.microsoft.com/office/drawing/2014/main" id="{71F8DD4A-3E23-CD6C-47B2-EB243555DE8F}"/>
              </a:ext>
            </a:extLst>
          </p:cNvPr>
          <p:cNvPicPr>
            <a:picLocks noChangeAspect="1"/>
          </p:cNvPicPr>
          <p:nvPr userDrawn="1"/>
        </p:nvPicPr>
        <p:blipFill>
          <a:blip r:embed="rId4"/>
          <a:srcRect/>
          <a:stretch/>
        </p:blipFill>
        <p:spPr>
          <a:xfrm>
            <a:off x="0" y="0"/>
            <a:ext cx="12192000" cy="6858000"/>
          </a:xfrm>
          <a:prstGeom prst="rect">
            <a:avLst/>
          </a:prstGeom>
        </p:spPr>
      </p:pic>
    </p:spTree>
    <p:extLst>
      <p:ext uri="{BB962C8B-B14F-4D97-AF65-F5344CB8AC3E}">
        <p14:creationId xmlns:p14="http://schemas.microsoft.com/office/powerpoint/2010/main" val="12314594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1_Title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7F394C-3BBE-A598-F6C6-8A62EC7D28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2">
            <a:extLst>
              <a:ext uri="{FF2B5EF4-FFF2-40B4-BE49-F238E27FC236}">
                <a16:creationId xmlns:a16="http://schemas.microsoft.com/office/drawing/2014/main" id="{8A35ACBC-B4E6-6A86-E55F-F1CBF87F986C}"/>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chemeClr val="tx1"/>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schemeClr val="tx1"/>
              </a:solidFill>
              <a:effectLst/>
              <a:uLnTx/>
              <a:uFillTx/>
              <a:latin typeface="Calibri" panose="020F0502020204030204"/>
              <a:ea typeface="+mn-ea"/>
              <a:cs typeface="+mn-cs"/>
            </a:endParaRPr>
          </a:p>
        </p:txBody>
      </p:sp>
      <p:pic>
        <p:nvPicPr>
          <p:cNvPr id="2" name="Image 0" descr="preencoded.png">
            <a:extLst>
              <a:ext uri="{FF2B5EF4-FFF2-40B4-BE49-F238E27FC236}">
                <a16:creationId xmlns:a16="http://schemas.microsoft.com/office/drawing/2014/main" id="{9A7FABB7-1FA6-FC8B-7152-9E42511B0E8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5973296"/>
          </a:xfrm>
          <a:prstGeom prst="rect">
            <a:avLst/>
          </a:prstGeom>
        </p:spPr>
      </p:pic>
      <p:sp>
        <p:nvSpPr>
          <p:cNvPr id="5" name="Text 0">
            <a:extLst>
              <a:ext uri="{FF2B5EF4-FFF2-40B4-BE49-F238E27FC236}">
                <a16:creationId xmlns:a16="http://schemas.microsoft.com/office/drawing/2014/main" id="{EC819B70-0FB4-71F6-FBDC-3942CDAD8BA6}"/>
              </a:ext>
            </a:extLst>
          </p:cNvPr>
          <p:cNvSpPr/>
          <p:nvPr userDrawn="1"/>
        </p:nvSpPr>
        <p:spPr>
          <a:xfrm>
            <a:off x="711200" y="6112934"/>
            <a:ext cx="10795000" cy="237067"/>
          </a:xfrm>
          <a:prstGeom prst="rect">
            <a:avLst/>
          </a:prstGeom>
          <a:noFill/>
          <a:ln/>
        </p:spPr>
        <p:txBody>
          <a:bodyPr wrap="square" lIns="0" tIns="0" rIns="0" bIns="0" rtlCol="0" anchor="t"/>
          <a:lstStyle/>
          <a:p>
            <a:pPr defTabSz="812851">
              <a:lnSpc>
                <a:spcPts val="1867"/>
              </a:lnSpc>
              <a:spcAft>
                <a:spcPts val="800"/>
              </a:spcAft>
            </a:pPr>
            <a:r>
              <a:rPr lang="en-US" sz="1200">
                <a:solidFill>
                  <a:schemeClr val="tx1"/>
                </a:solidFill>
                <a:latin typeface="Equip Regular" pitchFamily="34" charset="0"/>
                <a:ea typeface="Equip Regular" pitchFamily="34" charset="-122"/>
                <a:cs typeface="Equip Regular" pitchFamily="34" charset="-120"/>
              </a:rPr>
              <a:t>© Nagarro</a:t>
            </a:r>
            <a:endParaRPr lang="en-US" sz="1200">
              <a:solidFill>
                <a:schemeClr val="tx1"/>
              </a:solidFill>
              <a:latin typeface="Calibri" panose="020F0502020204030204"/>
            </a:endParaRPr>
          </a:p>
        </p:txBody>
      </p:sp>
      <p:pic>
        <p:nvPicPr>
          <p:cNvPr id="8" name="Image 1" descr="preencoded.png">
            <a:extLst>
              <a:ext uri="{FF2B5EF4-FFF2-40B4-BE49-F238E27FC236}">
                <a16:creationId xmlns:a16="http://schemas.microsoft.com/office/drawing/2014/main" id="{71F8DD4A-3E23-CD6C-47B2-EB243555DE8F}"/>
              </a:ext>
            </a:extLst>
          </p:cNvPr>
          <p:cNvPicPr>
            <a:picLocks noChangeAspect="1"/>
          </p:cNvPicPr>
          <p:nvPr userDrawn="1"/>
        </p:nvPicPr>
        <p:blipFill>
          <a:blip r:embed="rId4"/>
          <a:srcRect/>
          <a:stretch/>
        </p:blipFill>
        <p:spPr>
          <a:xfrm>
            <a:off x="0" y="0"/>
            <a:ext cx="12192000" cy="6858000"/>
          </a:xfrm>
          <a:prstGeom prst="rect">
            <a:avLst/>
          </a:prstGeom>
        </p:spPr>
      </p:pic>
      <p:sp>
        <p:nvSpPr>
          <p:cNvPr id="6" name="Text 1">
            <a:extLst>
              <a:ext uri="{FF2B5EF4-FFF2-40B4-BE49-F238E27FC236}">
                <a16:creationId xmlns:a16="http://schemas.microsoft.com/office/drawing/2014/main" id="{94001BB7-9AFC-F57E-E08E-FBC384A9C800}"/>
              </a:ext>
            </a:extLst>
          </p:cNvPr>
          <p:cNvSpPr/>
          <p:nvPr userDrawn="1"/>
        </p:nvSpPr>
        <p:spPr>
          <a:xfrm>
            <a:off x="8305801" y="3259668"/>
            <a:ext cx="1938867" cy="338667"/>
          </a:xfrm>
          <a:prstGeom prst="rect">
            <a:avLst/>
          </a:prstGeom>
          <a:noFill/>
          <a:ln/>
        </p:spPr>
        <p:txBody>
          <a:bodyPr wrap="square" lIns="0" tIns="0" rIns="0" bIns="0" rtlCol="0" anchor="t"/>
          <a:lstStyle/>
          <a:p>
            <a:pPr defTabSz="812851">
              <a:lnSpc>
                <a:spcPts val="2667"/>
              </a:lnSpc>
            </a:pPr>
            <a:r>
              <a:rPr lang="en-US" sz="2667">
                <a:solidFill>
                  <a:schemeClr val="tx1"/>
                </a:solidFill>
                <a:latin typeface="Equip Extended Medium" pitchFamily="34" charset="0"/>
                <a:ea typeface="Equip Extended Medium" pitchFamily="34" charset="-122"/>
                <a:cs typeface="Equip Extended Medium" pitchFamily="34" charset="-120"/>
              </a:rPr>
              <a:t>Thank you.</a:t>
            </a:r>
            <a:endParaRPr lang="en-US" sz="2667">
              <a:solidFill>
                <a:schemeClr val="tx1"/>
              </a:solidFill>
              <a:latin typeface="Calibri" panose="020F0502020204030204"/>
            </a:endParaRPr>
          </a:p>
        </p:txBody>
      </p:sp>
    </p:spTree>
    <p:extLst>
      <p:ext uri="{BB962C8B-B14F-4D97-AF65-F5344CB8AC3E}">
        <p14:creationId xmlns:p14="http://schemas.microsoft.com/office/powerpoint/2010/main" val="11436192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4_1_Thank You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2" y="3173995"/>
            <a:ext cx="2894399" cy="510011"/>
          </a:xfrm>
          <a:prstGeom prst="rect">
            <a:avLst/>
          </a:prstGeom>
        </p:spPr>
        <p:txBody>
          <a:bodyPr wrap="square" anchor="ctr">
            <a:spAutoFit/>
          </a:bodyPr>
          <a:lstStyle>
            <a:lvl1pPr>
              <a:lnSpc>
                <a:spcPct val="80000"/>
              </a:lnSpc>
              <a:defRPr sz="3200" b="0" i="0">
                <a:solidFill>
                  <a:schemeClr val="tx1"/>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8"/>
            <a:ext cx="9767782" cy="370665"/>
          </a:xfrm>
        </p:spPr>
        <p:txBody>
          <a:bodyPr tIns="108000" anchor="ctr">
            <a:spAutoFit/>
          </a:bodyPr>
          <a:lstStyle>
            <a:lvl1pPr marL="0" indent="0">
              <a:lnSpc>
                <a:spcPct val="100000"/>
              </a:lnSpc>
              <a:buNone/>
              <a:defRPr sz="1400" b="0" i="0">
                <a:solidFill>
                  <a:schemeClr val="tx1"/>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1" y="1997476"/>
            <a:ext cx="3741121" cy="2863048"/>
          </a:xfrm>
          <a:prstGeom prst="rect">
            <a:avLst/>
          </a:prstGeom>
          <a:ln w="12700">
            <a:miter lim="400000"/>
          </a:ln>
        </p:spPr>
      </p:pic>
    </p:spTree>
    <p:extLst>
      <p:ext uri="{BB962C8B-B14F-4D97-AF65-F5344CB8AC3E}">
        <p14:creationId xmlns:p14="http://schemas.microsoft.com/office/powerpoint/2010/main" val="41955027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2_Thank You Blue">
    <p:bg>
      <p:bgPr>
        <a:solidFill>
          <a:schemeClr val="tx2"/>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accent3"/>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2" y="3173995"/>
            <a:ext cx="2894399" cy="510011"/>
          </a:xfrm>
          <a:prstGeom prst="rect">
            <a:avLst/>
          </a:prstGeom>
        </p:spPr>
        <p:txBody>
          <a:bodyPr wrap="square" anchor="ctr">
            <a:spAutoFit/>
          </a:bodyPr>
          <a:lstStyle>
            <a:lvl1pPr>
              <a:lnSpc>
                <a:spcPct val="80000"/>
              </a:lnSpc>
              <a:defRPr sz="3200" b="0" i="0">
                <a:solidFill>
                  <a:schemeClr val="bg1"/>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8"/>
            <a:ext cx="9767782" cy="370665"/>
          </a:xfrm>
        </p:spPr>
        <p:txBody>
          <a:bodyPr tIns="108000" anchor="ctr">
            <a:spAutoFit/>
          </a:bodyPr>
          <a:lstStyle>
            <a:lvl1pPr marL="0" indent="0">
              <a:lnSpc>
                <a:spcPct val="100000"/>
              </a:lnSpc>
              <a:buNone/>
              <a:defRPr sz="1400" b="0" i="0">
                <a:solidFill>
                  <a:schemeClr val="bg1"/>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1" y="1997476"/>
            <a:ext cx="3741121" cy="2863048"/>
          </a:xfrm>
          <a:prstGeom prst="rect">
            <a:avLst/>
          </a:prstGeom>
          <a:ln w="12700">
            <a:miter lim="400000"/>
          </a:ln>
        </p:spPr>
      </p:pic>
    </p:spTree>
    <p:extLst>
      <p:ext uri="{BB962C8B-B14F-4D97-AF65-F5344CB8AC3E}">
        <p14:creationId xmlns:p14="http://schemas.microsoft.com/office/powerpoint/2010/main" val="31900159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_2_Title and Subtitle">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lIns="0"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lIns="0"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7" name="Text Placeholder 7">
            <a:extLst>
              <a:ext uri="{FF2B5EF4-FFF2-40B4-BE49-F238E27FC236}">
                <a16:creationId xmlns:a16="http://schemas.microsoft.com/office/drawing/2014/main" id="{8F9325BC-8C83-405D-8C1E-58E5A750F566}"/>
              </a:ext>
            </a:extLst>
          </p:cNvPr>
          <p:cNvSpPr>
            <a:spLocks noGrp="1"/>
          </p:cNvSpPr>
          <p:nvPr>
            <p:ph type="body" sz="quarter" idx="10" hasCustomPrompt="1"/>
          </p:nvPr>
        </p:nvSpPr>
        <p:spPr>
          <a:xfrm>
            <a:off x="626401" y="5876515"/>
            <a:ext cx="10862324" cy="498475"/>
          </a:xfrm>
        </p:spPr>
        <p:txBody>
          <a:bodyPr lIns="0"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pic>
        <p:nvPicPr>
          <p:cNvPr id="2" name="Graphic 1">
            <a:extLst>
              <a:ext uri="{FF2B5EF4-FFF2-40B4-BE49-F238E27FC236}">
                <a16:creationId xmlns:a16="http://schemas.microsoft.com/office/drawing/2014/main" id="{73B08B67-5929-D649-DDD8-82B6E142D6B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36386" y="379903"/>
            <a:ext cx="813599" cy="715078"/>
          </a:xfrm>
          <a:prstGeom prst="rect">
            <a:avLst/>
          </a:prstGeom>
        </p:spPr>
      </p:pic>
    </p:spTree>
    <p:extLst>
      <p:ext uri="{BB962C8B-B14F-4D97-AF65-F5344CB8AC3E}">
        <p14:creationId xmlns:p14="http://schemas.microsoft.com/office/powerpoint/2010/main" val="31870416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_1_plain tex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8477520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367AA7-DCD6-286C-D493-7560B462D532}"/>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229A6891-2A9E-504B-7735-B2A8C0177CD3}"/>
              </a:ext>
            </a:extLst>
          </p:cNvPr>
          <p:cNvSpPr>
            <a:spLocks noGrp="1"/>
          </p:cNvSpPr>
          <p:nvPr>
            <p:ph type="title"/>
          </p:nvPr>
        </p:nvSpPr>
        <p:spPr>
          <a:xfrm>
            <a:off x="263237" y="683486"/>
            <a:ext cx="11665527" cy="33764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lang="en-US" sz="1600" kern="1200" dirty="0">
                <a:solidFill>
                  <a:srgbClr val="00A79D"/>
                </a:solidFill>
                <a:latin typeface="Equip Extended Light" panose="02000503000000020004" pitchFamily="2" charset="77"/>
                <a:ea typeface="+mn-ea"/>
                <a:cs typeface="+mn-cs"/>
              </a:defRPr>
            </a:lvl1pPr>
          </a:lstStyle>
          <a:p>
            <a:r>
              <a:rPr lang="en-GB"/>
              <a:t>Click to edit Master title style</a:t>
            </a:r>
            <a:endParaRPr lang="en-US"/>
          </a:p>
        </p:txBody>
      </p:sp>
      <p:sp>
        <p:nvSpPr>
          <p:cNvPr id="3" name="Slide Number Placeholder 5">
            <a:extLst>
              <a:ext uri="{FF2B5EF4-FFF2-40B4-BE49-F238E27FC236}">
                <a16:creationId xmlns:a16="http://schemas.microsoft.com/office/drawing/2014/main" id="{0D8763BD-E11B-B8F1-3F39-4787CC4C3225}"/>
              </a:ext>
            </a:extLst>
          </p:cNvPr>
          <p:cNvSpPr>
            <a:spLocks noGrp="1"/>
          </p:cNvSpPr>
          <p:nvPr>
            <p:ph type="sldNum" sz="quarter" idx="4"/>
          </p:nvPr>
        </p:nvSpPr>
        <p:spPr>
          <a:xfrm>
            <a:off x="263237" y="6356350"/>
            <a:ext cx="480291" cy="365125"/>
          </a:xfrm>
          <a:prstGeom prst="rect">
            <a:avLst/>
          </a:prstGeom>
        </p:spPr>
        <p:txBody>
          <a:bodyPr vert="horz" lIns="91440" tIns="45720" rIns="91440" bIns="45720" rtlCol="0" anchor="ctr"/>
          <a:lstStyle>
            <a:lvl1pPr algn="ctr">
              <a:defRPr lang="en-US" sz="1200" b="1" kern="1200" smtClean="0">
                <a:solidFill>
                  <a:srgbClr val="002060"/>
                </a:solidFill>
                <a:latin typeface="Equip ExtraBold" panose="02000503000000020004" pitchFamily="2" charset="0"/>
                <a:ea typeface="+mn-ea"/>
                <a:cs typeface="+mn-cs"/>
              </a:defRPr>
            </a:lvl1pPr>
          </a:lstStyle>
          <a:p>
            <a:fld id="{191D4817-5ADC-7042-99E9-9E2B71D8527D}" type="slidenum">
              <a:rPr lang="en-IN" smtClean="0"/>
              <a:pPr/>
              <a:t>‹#›</a:t>
            </a:fld>
            <a:endParaRPr lang="en-IN"/>
          </a:p>
        </p:txBody>
      </p:sp>
      <p:grpSp>
        <p:nvGrpSpPr>
          <p:cNvPr id="5" name="Group 4">
            <a:extLst>
              <a:ext uri="{FF2B5EF4-FFF2-40B4-BE49-F238E27FC236}">
                <a16:creationId xmlns:a16="http://schemas.microsoft.com/office/drawing/2014/main" id="{D105D719-1A9C-EFAE-390D-EBCA331861AA}"/>
              </a:ext>
            </a:extLst>
          </p:cNvPr>
          <p:cNvGrpSpPr/>
          <p:nvPr userDrawn="1"/>
        </p:nvGrpSpPr>
        <p:grpSpPr>
          <a:xfrm>
            <a:off x="803334" y="6251410"/>
            <a:ext cx="1543411" cy="566303"/>
            <a:chOff x="803334" y="6251410"/>
            <a:chExt cx="1543411" cy="566303"/>
          </a:xfrm>
        </p:grpSpPr>
        <p:pic>
          <p:nvPicPr>
            <p:cNvPr id="6" name="Picture 5" descr="A blue and black logo&#10;&#10;Description automatically generated">
              <a:extLst>
                <a:ext uri="{FF2B5EF4-FFF2-40B4-BE49-F238E27FC236}">
                  <a16:creationId xmlns:a16="http://schemas.microsoft.com/office/drawing/2014/main" id="{2F4334DA-1831-32F4-CF08-20CBB54B3C0A}"/>
                </a:ext>
              </a:extLst>
            </p:cNvPr>
            <p:cNvPicPr>
              <a:picLocks noChangeAspect="1"/>
            </p:cNvPicPr>
            <p:nvPr/>
          </p:nvPicPr>
          <p:blipFill>
            <a:blip r:embed="rId3"/>
            <a:stretch>
              <a:fillRect/>
            </a:stretch>
          </p:blipFill>
          <p:spPr>
            <a:xfrm>
              <a:off x="1755199" y="6478167"/>
              <a:ext cx="591546" cy="112788"/>
            </a:xfrm>
            <a:prstGeom prst="rect">
              <a:avLst/>
            </a:prstGeom>
          </p:spPr>
        </p:pic>
        <p:pic>
          <p:nvPicPr>
            <p:cNvPr id="7" name="Picture 6" descr="A logo with a black background&#10;&#10;Description automatically generated">
              <a:extLst>
                <a:ext uri="{FF2B5EF4-FFF2-40B4-BE49-F238E27FC236}">
                  <a16:creationId xmlns:a16="http://schemas.microsoft.com/office/drawing/2014/main" id="{DD438D81-B53E-AC38-902C-875F8F7C5CB4}"/>
                </a:ext>
              </a:extLst>
            </p:cNvPr>
            <p:cNvPicPr>
              <a:picLocks noChangeAspect="1"/>
            </p:cNvPicPr>
            <p:nvPr/>
          </p:nvPicPr>
          <p:blipFill>
            <a:blip r:embed="rId4"/>
            <a:stretch>
              <a:fillRect/>
            </a:stretch>
          </p:blipFill>
          <p:spPr>
            <a:xfrm>
              <a:off x="803334" y="6251410"/>
              <a:ext cx="755071" cy="566303"/>
            </a:xfrm>
            <a:prstGeom prst="rect">
              <a:avLst/>
            </a:prstGeom>
          </p:spPr>
        </p:pic>
        <p:cxnSp>
          <p:nvCxnSpPr>
            <p:cNvPr id="9" name="Straight Connector 8">
              <a:extLst>
                <a:ext uri="{FF2B5EF4-FFF2-40B4-BE49-F238E27FC236}">
                  <a16:creationId xmlns:a16="http://schemas.microsoft.com/office/drawing/2014/main" id="{03C06D66-1378-959E-7D22-46E25B289A94}"/>
                </a:ext>
              </a:extLst>
            </p:cNvPr>
            <p:cNvCxnSpPr>
              <a:cxnSpLocks/>
            </p:cNvCxnSpPr>
            <p:nvPr/>
          </p:nvCxnSpPr>
          <p:spPr>
            <a:xfrm>
              <a:off x="1627284" y="6437535"/>
              <a:ext cx="0" cy="19405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Text Placeholder 11">
            <a:extLst>
              <a:ext uri="{FF2B5EF4-FFF2-40B4-BE49-F238E27FC236}">
                <a16:creationId xmlns:a16="http://schemas.microsoft.com/office/drawing/2014/main" id="{E73AE2B5-9BB8-AA70-C624-2E17EB17A983}"/>
              </a:ext>
            </a:extLst>
          </p:cNvPr>
          <p:cNvSpPr>
            <a:spLocks noGrp="1"/>
          </p:cNvSpPr>
          <p:nvPr>
            <p:ph type="body" sz="quarter" idx="10"/>
          </p:nvPr>
        </p:nvSpPr>
        <p:spPr>
          <a:xfrm>
            <a:off x="263525" y="184291"/>
            <a:ext cx="11664950" cy="566738"/>
          </a:xfrm>
        </p:spPr>
        <p:txBody>
          <a:bodyPr tIns="0" bIns="0" anchor="ctr">
            <a:normAutofit/>
          </a:bodyPr>
          <a:lstStyle>
            <a:lvl1pPr marL="0" indent="0">
              <a:buNone/>
              <a:defRPr kumimoji="0" lang="en-US" sz="3200" b="1" u="none" strike="noStrike" kern="1200" cap="none" spc="0" normalizeH="0" baseline="0" dirty="0" smtClean="0">
                <a:ln>
                  <a:noFill/>
                </a:ln>
                <a:solidFill>
                  <a:srgbClr val="06041F"/>
                </a:solidFill>
                <a:effectLst/>
                <a:uLnTx/>
                <a:uFillTx/>
                <a:latin typeface="Equip Extended ExtraBold" panose="02000603000000020004" pitchFamily="2" charset="77"/>
                <a:ea typeface="+mn-ea"/>
                <a:cs typeface="+mn-cs"/>
              </a:defRPr>
            </a:lvl1pPr>
          </a:lstStyle>
          <a:p>
            <a:pPr marL="228600" marR="0" lvl="0" indent="-228600" algn="l" defTabSz="914400" rtl="0" eaLnBrk="1" fontAlgn="auto" latinLnBrk="0" hangingPunct="1">
              <a:lnSpc>
                <a:spcPts val="4200"/>
              </a:lnSpc>
              <a:spcBef>
                <a:spcPts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802231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033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32195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18916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76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8.xml"/><Relationship Id="rId4" Type="http://schemas.openxmlformats.org/officeDocument/2006/relationships/hyperlink" Target="http://www.presentationgo.com/"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9" Type="http://schemas.openxmlformats.org/officeDocument/2006/relationships/slideLayout" Target="../slideLayouts/slideLayout57.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34" Type="http://schemas.openxmlformats.org/officeDocument/2006/relationships/slideLayout" Target="../slideLayouts/slideLayout52.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slideLayout" Target="../slideLayouts/slideLayout51.xml"/><Relationship Id="rId38" Type="http://schemas.openxmlformats.org/officeDocument/2006/relationships/slideLayout" Target="../slideLayouts/slideLayout56.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41" Type="http://schemas.openxmlformats.org/officeDocument/2006/relationships/theme" Target="../theme/theme3.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37" Type="http://schemas.openxmlformats.org/officeDocument/2006/relationships/slideLayout" Target="../slideLayouts/slideLayout55.xml"/><Relationship Id="rId40" Type="http://schemas.openxmlformats.org/officeDocument/2006/relationships/slideLayout" Target="../slideLayouts/slideLayout58.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36" Type="http://schemas.openxmlformats.org/officeDocument/2006/relationships/slideLayout" Target="../slideLayouts/slideLayout54.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FD1176A7-B091-469C-82C8-89C693043C40}" type="datetimeFigureOut">
              <a:rPr lang="en-US" smtClean="0">
                <a:solidFill>
                  <a:prstClr val="black">
                    <a:tint val="75000"/>
                  </a:prstClr>
                </a:solidFill>
              </a:rPr>
              <a:pPr defTabSz="1218895"/>
              <a:t>1/15/2024</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456661928"/>
      </p:ext>
    </p:extLst>
  </p:cSld>
  <p:clrMap bg1="lt1" tx1="dk1" bg2="lt2" tx2="dk2" accent1="accent1" accent2="accent2" accent3="accent3" accent4="accent4" accent5="accent5" accent6="accent6" hlink="hlink" folHlink="folHlink"/>
  <p:sldLayoutIdLst>
    <p:sldLayoutId id="2147486718" r:id="rId1"/>
    <p:sldLayoutId id="2147486719" r:id="rId2"/>
    <p:sldLayoutId id="2147486720" r:id="rId3"/>
    <p:sldLayoutId id="2147486721" r:id="rId4"/>
    <p:sldLayoutId id="2147486722" r:id="rId5"/>
    <p:sldLayoutId id="2147486723" r:id="rId6"/>
    <p:sldLayoutId id="2147486724" r:id="rId7"/>
    <p:sldLayoutId id="2147486725" r:id="rId8"/>
    <p:sldLayoutId id="2147486726" r:id="rId9"/>
    <p:sldLayoutId id="2147486727" r:id="rId10"/>
    <p:sldLayoutId id="2147486728" r:id="rId11"/>
    <p:sldLayoutId id="2147486729" r:id="rId12"/>
    <p:sldLayoutId id="2147486730" r:id="rId13"/>
    <p:sldLayoutId id="2147486731" r:id="rId14"/>
    <p:sldLayoutId id="2147486732" r:id="rId15"/>
    <p:sldLayoutId id="2147486733" r:id="rId16"/>
    <p:sldLayoutId id="2147486734" r:id="rId17"/>
  </p:sldLayoutIdLst>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633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a:ln>
                  <a:noFill/>
                </a:ln>
                <a:solidFill>
                  <a:prstClr val="white">
                    <a:lumMod val="75000"/>
                  </a:prstClr>
                </a:solidFill>
                <a:effectLst/>
                <a:uLnTx/>
                <a:uFillTx/>
                <a:latin typeface="+mn-lt"/>
                <a:ea typeface="+mn-ea"/>
                <a:cs typeface="+mn-cs"/>
              </a:rPr>
              <a:t>.com</a:t>
            </a:r>
          </a:p>
        </p:txBody>
      </p:sp>
      <p:sp>
        <p:nvSpPr>
          <p:cNvPr id="23" name="Freeform 22"/>
          <p:cNvSpPr/>
          <p:nvPr userDrawn="1"/>
        </p:nvSpPr>
        <p:spPr>
          <a:xfrm rot="5400000">
            <a:off x="183153" y="21288"/>
            <a:ext cx="369496" cy="76120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grpSp>
        <p:nvGrpSpPr>
          <p:cNvPr id="8" name="Group 7"/>
          <p:cNvGrpSpPr/>
          <p:nvPr userDrawn="1"/>
        </p:nvGrpSpPr>
        <p:grpSpPr>
          <a:xfrm>
            <a:off x="-2206543" y="-73804"/>
            <a:ext cx="1977373" cy="612144"/>
            <a:chOff x="-2096383" y="21447"/>
            <a:chExt cx="1483030" cy="612144"/>
          </a:xfrm>
        </p:grpSpPr>
        <p:sp>
          <p:nvSpPr>
            <p:cNvPr id="10" name="TextBox 9"/>
            <p:cNvSpPr txBox="1"/>
            <p:nvPr userDrawn="1"/>
          </p:nvSpPr>
          <p:spPr>
            <a:xfrm>
              <a:off x="-2096383" y="21447"/>
              <a:ext cx="274355" cy="246221"/>
            </a:xfrm>
            <a:prstGeom prst="rect">
              <a:avLst/>
            </a:prstGeom>
            <a:noFill/>
          </p:spPr>
          <p:txBody>
            <a:bodyPr wrap="none" rtlCol="0">
              <a:spAutoFit/>
            </a:bodyPr>
            <a:lstStyle/>
            <a:p>
              <a:r>
                <a:rPr lang="en-US" sz="1000">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1002010" y="387370"/>
              <a:ext cx="356108" cy="246221"/>
            </a:xfrm>
            <a:prstGeom prst="rect">
              <a:avLst/>
            </a:prstGeom>
            <a:noFill/>
          </p:spPr>
          <p:txBody>
            <a:bodyPr wrap="none" rtlCol="0">
              <a:spAutoFit/>
            </a:bodyPr>
            <a:lstStyle/>
            <a:p>
              <a:r>
                <a:rPr lang="en-US" sz="1000">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3"/>
            <a:stretch>
              <a:fillRect/>
            </a:stretch>
          </p:blipFill>
          <p:spPr>
            <a:xfrm>
              <a:off x="-2018604" y="234547"/>
              <a:ext cx="1405251" cy="185944"/>
            </a:xfrm>
            <a:prstGeom prst="rect">
              <a:avLst/>
            </a:prstGeom>
          </p:spPr>
        </p:pic>
      </p:grpSp>
      <p:sp>
        <p:nvSpPr>
          <p:cNvPr id="13" name="Rectangle 12"/>
          <p:cNvSpPr/>
          <p:nvPr userDrawn="1"/>
        </p:nvSpPr>
        <p:spPr>
          <a:xfrm>
            <a:off x="-118532" y="6959601"/>
            <a:ext cx="1661032" cy="261610"/>
          </a:xfrm>
          <a:prstGeom prst="rect">
            <a:avLst/>
          </a:prstGeom>
        </p:spPr>
        <p:txBody>
          <a:bodyPr wrap="none">
            <a:spAutoFit/>
          </a:bodyPr>
          <a:lstStyle/>
          <a:p>
            <a:r>
              <a:rPr lang="en-US" sz="1100" b="0" i="0">
                <a:solidFill>
                  <a:srgbClr val="555555"/>
                </a:solidFill>
                <a:effectLst/>
                <a:latin typeface="Open Sans" panose="020B0606030504020204" pitchFamily="34" charset="0"/>
              </a:rPr>
              <a:t>© </a:t>
            </a:r>
            <a:r>
              <a:rPr lang="en-US" sz="1100" b="0" i="0" u="none" strike="noStrike">
                <a:solidFill>
                  <a:srgbClr val="A5CD28"/>
                </a:solidFill>
                <a:effectLst/>
                <a:latin typeface="Open Sans" panose="020B0606030504020204" pitchFamily="34" charset="0"/>
                <a:hlinkClick r:id="rId4" tooltip="PresentationGo!"/>
              </a:rPr>
              <a:t>presentationgo.com</a:t>
            </a:r>
            <a:endParaRPr lang="en-US" sz="1100"/>
          </a:p>
        </p:txBody>
      </p:sp>
    </p:spTree>
    <p:extLst>
      <p:ext uri="{BB962C8B-B14F-4D97-AF65-F5344CB8AC3E}">
        <p14:creationId xmlns:p14="http://schemas.microsoft.com/office/powerpoint/2010/main" val="3583889864"/>
      </p:ext>
    </p:extLst>
  </p:cSld>
  <p:clrMap bg1="lt1" tx1="dk1" bg2="lt2" tx2="dk2" accent1="accent1" accent2="accent2" accent3="accent3" accent4="accent4" accent5="accent5" accent6="accent6" hlink="hlink" folHlink="folHlink"/>
  <p:sldLayoutIdLst>
    <p:sldLayoutId id="2147486793"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B91D-EC1D-C843-823A-8776341F180F}"/>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de-DE"/>
              <a:t>Mastertitelformat bearbeiten</a:t>
            </a:r>
            <a:endParaRPr lang="en-PT"/>
          </a:p>
        </p:txBody>
      </p:sp>
      <p:sp>
        <p:nvSpPr>
          <p:cNvPr id="3" name="Text Placeholder 2">
            <a:extLst>
              <a:ext uri="{FF2B5EF4-FFF2-40B4-BE49-F238E27FC236}">
                <a16:creationId xmlns:a16="http://schemas.microsoft.com/office/drawing/2014/main" id="{F6CC87E8-CF73-C446-AD4C-FCBF625077A4}"/>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4" name="Date Placeholder 3">
            <a:extLst>
              <a:ext uri="{FF2B5EF4-FFF2-40B4-BE49-F238E27FC236}">
                <a16:creationId xmlns:a16="http://schemas.microsoft.com/office/drawing/2014/main" id="{0A4DDBE4-667A-DD46-B17B-E7CB94041C81}"/>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00" b="0" i="0">
                <a:solidFill>
                  <a:schemeClr val="tx1"/>
                </a:solidFill>
                <a:latin typeface="Equip Light" panose="02000503000000020004" pitchFamily="2" charset="77"/>
              </a:defRPr>
            </a:lvl1pPr>
          </a:lstStyle>
          <a:p>
            <a:fld id="{EFC80696-FAF8-7A43-A227-9407CAA5A0D1}" type="datetimeFigureOut">
              <a:rPr lang="en-PT" smtClean="0"/>
              <a:pPr/>
              <a:t>01/15/2024</a:t>
            </a:fld>
            <a:endParaRPr lang="en-PT"/>
          </a:p>
        </p:txBody>
      </p:sp>
      <p:sp>
        <p:nvSpPr>
          <p:cNvPr id="5" name="Footer Placeholder 4">
            <a:extLst>
              <a:ext uri="{FF2B5EF4-FFF2-40B4-BE49-F238E27FC236}">
                <a16:creationId xmlns:a16="http://schemas.microsoft.com/office/drawing/2014/main" id="{898C6307-2D61-374D-941C-ED8DED0E4854}"/>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00" b="0" i="0">
                <a:solidFill>
                  <a:schemeClr val="tx1"/>
                </a:solidFill>
                <a:latin typeface="Equip Light" panose="02000503000000020004" pitchFamily="2" charset="77"/>
              </a:defRPr>
            </a:lvl1pPr>
          </a:lstStyle>
          <a:p>
            <a:endParaRPr lang="en-PT"/>
          </a:p>
        </p:txBody>
      </p:sp>
      <p:sp>
        <p:nvSpPr>
          <p:cNvPr id="6" name="Slide Number Placeholder 5">
            <a:extLst>
              <a:ext uri="{FF2B5EF4-FFF2-40B4-BE49-F238E27FC236}">
                <a16:creationId xmlns:a16="http://schemas.microsoft.com/office/drawing/2014/main" id="{031F51C9-0908-E04C-899D-AF69692CE793}"/>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00" b="0" i="0">
                <a:solidFill>
                  <a:schemeClr val="tx1"/>
                </a:solidFill>
                <a:latin typeface="Equip Light" panose="02000503000000020004" pitchFamily="2" charset="77"/>
              </a:defRPr>
            </a:lvl1pPr>
          </a:lstStyle>
          <a:p>
            <a:fld id="{94EE45FB-11CC-594D-B3F6-AACB8EE154A1}" type="slidenum">
              <a:rPr lang="en-PT" smtClean="0"/>
              <a:pPr/>
              <a:t>‹#›</a:t>
            </a:fld>
            <a:endParaRPr lang="en-PT"/>
          </a:p>
        </p:txBody>
      </p:sp>
    </p:spTree>
    <p:extLst>
      <p:ext uri="{BB962C8B-B14F-4D97-AF65-F5344CB8AC3E}">
        <p14:creationId xmlns:p14="http://schemas.microsoft.com/office/powerpoint/2010/main" val="2838234187"/>
      </p:ext>
    </p:extLst>
  </p:cSld>
  <p:clrMap bg1="lt1" tx1="dk1" bg2="lt2" tx2="dk2" accent1="accent1" accent2="accent2" accent3="accent3" accent4="accent4" accent5="accent5" accent6="accent6" hlink="hlink" folHlink="folHlink"/>
  <p:sldLayoutIdLst>
    <p:sldLayoutId id="2147487623" r:id="rId1"/>
    <p:sldLayoutId id="2147487624" r:id="rId2"/>
    <p:sldLayoutId id="2147487625" r:id="rId3"/>
    <p:sldLayoutId id="2147487626" r:id="rId4"/>
    <p:sldLayoutId id="2147487627" r:id="rId5"/>
    <p:sldLayoutId id="2147487628" r:id="rId6"/>
    <p:sldLayoutId id="2147487629" r:id="rId7"/>
    <p:sldLayoutId id="2147487630" r:id="rId8"/>
    <p:sldLayoutId id="2147487631" r:id="rId9"/>
    <p:sldLayoutId id="2147487632" r:id="rId10"/>
    <p:sldLayoutId id="2147487633" r:id="rId11"/>
    <p:sldLayoutId id="2147487634" r:id="rId12"/>
    <p:sldLayoutId id="2147487635" r:id="rId13"/>
    <p:sldLayoutId id="2147487636" r:id="rId14"/>
    <p:sldLayoutId id="2147487637" r:id="rId15"/>
    <p:sldLayoutId id="2147487638" r:id="rId16"/>
    <p:sldLayoutId id="2147487639" r:id="rId17"/>
    <p:sldLayoutId id="2147487640" r:id="rId18"/>
    <p:sldLayoutId id="2147487641" r:id="rId19"/>
    <p:sldLayoutId id="2147487642" r:id="rId20"/>
    <p:sldLayoutId id="2147487643" r:id="rId21"/>
    <p:sldLayoutId id="2147487644" r:id="rId22"/>
    <p:sldLayoutId id="2147487645" r:id="rId23"/>
    <p:sldLayoutId id="2147487646" r:id="rId24"/>
    <p:sldLayoutId id="2147487647" r:id="rId25"/>
    <p:sldLayoutId id="2147487648" r:id="rId26"/>
    <p:sldLayoutId id="2147487649" r:id="rId27"/>
    <p:sldLayoutId id="2147487650" r:id="rId28"/>
    <p:sldLayoutId id="2147487651" r:id="rId29"/>
    <p:sldLayoutId id="2147487652" r:id="rId30"/>
    <p:sldLayoutId id="2147487653" r:id="rId31"/>
    <p:sldLayoutId id="2147487654" r:id="rId32"/>
    <p:sldLayoutId id="2147487655" r:id="rId33"/>
    <p:sldLayoutId id="2147487656" r:id="rId34"/>
    <p:sldLayoutId id="2147487657" r:id="rId35"/>
    <p:sldLayoutId id="2147487658" r:id="rId36"/>
    <p:sldLayoutId id="2147487659" r:id="rId37"/>
    <p:sldLayoutId id="2147487660" r:id="rId38"/>
    <p:sldLayoutId id="2147487661" r:id="rId39"/>
    <p:sldLayoutId id="2147487662" r:id="rId40"/>
  </p:sldLayoutIdLst>
  <p:txStyles>
    <p:title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p:titleStyle>
    <p:body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5.xml"/><Relationship Id="rId4" Type="http://schemas.openxmlformats.org/officeDocument/2006/relationships/image" Target="../media/image44.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A9D5F-293F-3FBD-57A3-3EA61D51130E}"/>
              </a:ext>
            </a:extLst>
          </p:cNvPr>
          <p:cNvSpPr>
            <a:spLocks noGrp="1"/>
          </p:cNvSpPr>
          <p:nvPr>
            <p:ph type="title"/>
          </p:nvPr>
        </p:nvSpPr>
        <p:spPr>
          <a:xfrm>
            <a:off x="560321" y="2945954"/>
            <a:ext cx="7801360" cy="769441"/>
          </a:xfrm>
        </p:spPr>
        <p:txBody>
          <a:bodyPr/>
          <a:lstStyle/>
          <a:p>
            <a:pPr>
              <a:lnSpc>
                <a:spcPct val="100000"/>
              </a:lnSpc>
            </a:pPr>
            <a:r>
              <a:rPr lang="en-US" sz="4400" b="0">
                <a:solidFill>
                  <a:srgbClr val="75E1C1"/>
                </a:solidFill>
              </a:rPr>
              <a:t>Visitor Management</a:t>
            </a:r>
          </a:p>
        </p:txBody>
      </p:sp>
    </p:spTree>
    <p:extLst>
      <p:ext uri="{BB962C8B-B14F-4D97-AF65-F5344CB8AC3E}">
        <p14:creationId xmlns:p14="http://schemas.microsoft.com/office/powerpoint/2010/main" val="33201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4F21FB48-288D-E619-FAF8-35C4BC9D4805}"/>
              </a:ext>
            </a:extLst>
          </p:cNvPr>
          <p:cNvPicPr>
            <a:picLocks noChangeAspect="1"/>
          </p:cNvPicPr>
          <p:nvPr/>
        </p:nvPicPr>
        <p:blipFill>
          <a:blip r:embed="rId2"/>
          <a:stretch>
            <a:fillRect/>
          </a:stretch>
        </p:blipFill>
        <p:spPr>
          <a:xfrm>
            <a:off x="713874" y="1058614"/>
            <a:ext cx="10834436" cy="54726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3">
            <a:extLst>
              <a:ext uri="{FF2B5EF4-FFF2-40B4-BE49-F238E27FC236}">
                <a16:creationId xmlns:a16="http://schemas.microsoft.com/office/drawing/2014/main" id="{85C4E4C9-3A22-FDEF-957F-21E65B3982B9}"/>
              </a:ext>
            </a:extLst>
          </p:cNvPr>
          <p:cNvSpPr txBox="1">
            <a:spLocks/>
          </p:cNvSpPr>
          <p:nvPr/>
        </p:nvSpPr>
        <p:spPr>
          <a:xfrm>
            <a:off x="713486" y="481125"/>
            <a:ext cx="10275282" cy="426646"/>
          </a:xfrm>
          <a:prstGeom prst="rect">
            <a:avLst/>
          </a:prstGeom>
        </p:spPr>
        <p:txBody>
          <a:bodyPr lIns="91440" tIns="45720" rIns="91440" bIns="45720" anchor="t"/>
          <a:lst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a:lstStyle>
          <a:p>
            <a:r>
              <a:rPr lang="en-US" sz="2000">
                <a:solidFill>
                  <a:schemeClr val="tx1"/>
                </a:solidFill>
                <a:latin typeface="Equip Extended"/>
              </a:rPr>
              <a:t>Visitor management system – Visitors Overview</a:t>
            </a:r>
            <a:endParaRPr lang="en-US" sz="2000">
              <a:solidFill>
                <a:schemeClr val="tx1"/>
              </a:solidFill>
            </a:endParaRPr>
          </a:p>
        </p:txBody>
      </p:sp>
      <p:pic>
        <p:nvPicPr>
          <p:cNvPr id="5" name="Graphic 4" descr="User with solid fill">
            <a:extLst>
              <a:ext uri="{FF2B5EF4-FFF2-40B4-BE49-F238E27FC236}">
                <a16:creationId xmlns:a16="http://schemas.microsoft.com/office/drawing/2014/main" id="{F4A6ACC7-81AD-5376-E9B7-C8C665060C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7797" y="5422271"/>
            <a:ext cx="1037303" cy="1037303"/>
          </a:xfrm>
          <a:prstGeom prst="rect">
            <a:avLst/>
          </a:prstGeom>
        </p:spPr>
      </p:pic>
    </p:spTree>
    <p:extLst>
      <p:ext uri="{BB962C8B-B14F-4D97-AF65-F5344CB8AC3E}">
        <p14:creationId xmlns:p14="http://schemas.microsoft.com/office/powerpoint/2010/main" val="199035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A9D5F-293F-3FBD-57A3-3EA61D51130E}"/>
              </a:ext>
            </a:extLst>
          </p:cNvPr>
          <p:cNvSpPr>
            <a:spLocks noGrp="1"/>
          </p:cNvSpPr>
          <p:nvPr>
            <p:ph type="title"/>
          </p:nvPr>
        </p:nvSpPr>
        <p:spPr>
          <a:xfrm>
            <a:off x="611120" y="3098381"/>
            <a:ext cx="10798991" cy="661238"/>
          </a:xfrm>
        </p:spPr>
        <p:txBody>
          <a:bodyPr/>
          <a:lstStyle/>
          <a:p>
            <a:r>
              <a:rPr lang="en-US" sz="4400">
                <a:solidFill>
                  <a:srgbClr val="75E1C1"/>
                </a:solidFill>
              </a:rPr>
              <a:t>Thank You</a:t>
            </a:r>
            <a:endParaRPr lang="en-US" sz="4400" b="0">
              <a:solidFill>
                <a:srgbClr val="75E1C1"/>
              </a:solidFill>
            </a:endParaRPr>
          </a:p>
        </p:txBody>
      </p:sp>
    </p:spTree>
    <p:extLst>
      <p:ext uri="{BB962C8B-B14F-4D97-AF65-F5344CB8AC3E}">
        <p14:creationId xmlns:p14="http://schemas.microsoft.com/office/powerpoint/2010/main" val="100753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3FAA10-DE7A-B35E-0908-B26D1E4152E2}"/>
              </a:ext>
            </a:extLst>
          </p:cNvPr>
          <p:cNvSpPr/>
          <p:nvPr/>
        </p:nvSpPr>
        <p:spPr>
          <a:xfrm flipH="1">
            <a:off x="-38942" y="-65383"/>
            <a:ext cx="4376998" cy="69753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en-US">
              <a:solidFill>
                <a:srgbClr val="FFFFFF"/>
              </a:solidFill>
              <a:latin typeface="Equip Light"/>
            </a:endParaRPr>
          </a:p>
        </p:txBody>
      </p:sp>
      <p:grpSp>
        <p:nvGrpSpPr>
          <p:cNvPr id="2" name="Group 1">
            <a:extLst>
              <a:ext uri="{FF2B5EF4-FFF2-40B4-BE49-F238E27FC236}">
                <a16:creationId xmlns:a16="http://schemas.microsoft.com/office/drawing/2014/main" id="{8CE744CB-D30C-FC35-F5E6-4535B0FA788A}"/>
              </a:ext>
            </a:extLst>
          </p:cNvPr>
          <p:cNvGrpSpPr/>
          <p:nvPr/>
        </p:nvGrpSpPr>
        <p:grpSpPr>
          <a:xfrm>
            <a:off x="-39649" y="-1787"/>
            <a:ext cx="4992378" cy="7867425"/>
            <a:chOff x="0" y="1800225"/>
            <a:chExt cx="4298415" cy="5910914"/>
          </a:xfrm>
        </p:grpSpPr>
        <p:pic>
          <p:nvPicPr>
            <p:cNvPr id="4" name="Image 4" descr="preencoded.png">
              <a:extLst>
                <a:ext uri="{FF2B5EF4-FFF2-40B4-BE49-F238E27FC236}">
                  <a16:creationId xmlns:a16="http://schemas.microsoft.com/office/drawing/2014/main" id="{5E232F3C-8FA0-C7DF-CE66-B1F8EC8907F1}"/>
                </a:ext>
              </a:extLst>
            </p:cNvPr>
            <p:cNvPicPr>
              <a:picLocks noChangeAspect="1"/>
            </p:cNvPicPr>
            <p:nvPr/>
          </p:nvPicPr>
          <p:blipFill>
            <a:blip r:embed="rId3">
              <a:duotone>
                <a:prstClr val="black"/>
                <a:schemeClr val="accent1">
                  <a:tint val="45000"/>
                  <a:satMod val="400000"/>
                </a:schemeClr>
              </a:duotone>
              <a:extLst>
                <a:ext uri="{96DAC541-7B7A-43D3-8B79-37D633B846F1}">
                  <asvg:svgBlip xmlns:asvg="http://schemas.microsoft.com/office/drawing/2016/SVG/main" r:embed="rId4"/>
                </a:ext>
              </a:extLst>
            </a:blip>
            <a:srcRect/>
            <a:stretch/>
          </p:blipFill>
          <p:spPr>
            <a:xfrm>
              <a:off x="0" y="1952625"/>
              <a:ext cx="3796126" cy="4930806"/>
            </a:xfrm>
            <a:prstGeom prst="rect">
              <a:avLst/>
            </a:prstGeom>
          </p:spPr>
        </p:pic>
        <p:pic>
          <p:nvPicPr>
            <p:cNvPr id="5" name="Image 5" descr="preencoded.png">
              <a:extLst>
                <a:ext uri="{FF2B5EF4-FFF2-40B4-BE49-F238E27FC236}">
                  <a16:creationId xmlns:a16="http://schemas.microsoft.com/office/drawing/2014/main" id="{4145E6F1-1970-C623-3B9E-6EF4D554392A}"/>
                </a:ext>
              </a:extLst>
            </p:cNvPr>
            <p:cNvPicPr>
              <a:picLocks noChangeAspect="1"/>
            </p:cNvPicPr>
            <p:nvPr/>
          </p:nvPicPr>
          <p:blipFill>
            <a:blip r:embed="rId5">
              <a:duotone>
                <a:prstClr val="black"/>
                <a:schemeClr val="accent1">
                  <a:tint val="45000"/>
                  <a:satMod val="400000"/>
                </a:schemeClr>
              </a:duotone>
              <a:extLst>
                <a:ext uri="{96DAC541-7B7A-43D3-8B79-37D633B846F1}">
                  <asvg:svgBlip xmlns:asvg="http://schemas.microsoft.com/office/drawing/2016/SVG/main" r:embed="rId6"/>
                </a:ext>
              </a:extLst>
            </a:blip>
            <a:srcRect/>
            <a:stretch/>
          </p:blipFill>
          <p:spPr>
            <a:xfrm>
              <a:off x="0" y="1800225"/>
              <a:ext cx="2818294" cy="4730921"/>
            </a:xfrm>
            <a:prstGeom prst="rect">
              <a:avLst/>
            </a:prstGeom>
          </p:spPr>
        </p:pic>
        <p:pic>
          <p:nvPicPr>
            <p:cNvPr id="8" name="Image 6" descr="preencoded.png">
              <a:extLst>
                <a:ext uri="{FF2B5EF4-FFF2-40B4-BE49-F238E27FC236}">
                  <a16:creationId xmlns:a16="http://schemas.microsoft.com/office/drawing/2014/main" id="{D6EF18CF-2A38-C8F7-8A11-01AD763D0122}"/>
                </a:ext>
              </a:extLst>
            </p:cNvPr>
            <p:cNvPicPr>
              <a:picLocks noChangeAspect="1"/>
            </p:cNvPicPr>
            <p:nvPr/>
          </p:nvPicPr>
          <p:blipFill>
            <a:blip r:embed="rId7">
              <a:duotone>
                <a:prstClr val="black"/>
                <a:schemeClr val="accent1">
                  <a:tint val="45000"/>
                  <a:satMod val="400000"/>
                </a:schemeClr>
              </a:duotone>
              <a:extLst>
                <a:ext uri="{96DAC541-7B7A-43D3-8B79-37D633B846F1}">
                  <asvg:svgBlip xmlns:asvg="http://schemas.microsoft.com/office/drawing/2016/SVG/main" r:embed="rId8"/>
                </a:ext>
              </a:extLst>
            </a:blip>
            <a:srcRect/>
            <a:stretch/>
          </p:blipFill>
          <p:spPr>
            <a:xfrm>
              <a:off x="0" y="2381250"/>
              <a:ext cx="4298415" cy="5329889"/>
            </a:xfrm>
            <a:prstGeom prst="rect">
              <a:avLst/>
            </a:prstGeom>
          </p:spPr>
        </p:pic>
      </p:grpSp>
      <p:sp>
        <p:nvSpPr>
          <p:cNvPr id="7" name="Text Placeholder 1">
            <a:extLst>
              <a:ext uri="{FF2B5EF4-FFF2-40B4-BE49-F238E27FC236}">
                <a16:creationId xmlns:a16="http://schemas.microsoft.com/office/drawing/2014/main" id="{B9783164-9438-3F0A-7CB2-43CD221D250F}"/>
              </a:ext>
            </a:extLst>
          </p:cNvPr>
          <p:cNvSpPr txBox="1">
            <a:spLocks/>
          </p:cNvSpPr>
          <p:nvPr/>
        </p:nvSpPr>
        <p:spPr>
          <a:xfrm>
            <a:off x="539221" y="2778629"/>
            <a:ext cx="3246631" cy="643682"/>
          </a:xfrm>
          <a:prstGeom prst="rect">
            <a:avLst/>
          </a:prstGeom>
        </p:spPr>
        <p:txBody>
          <a:bodyPr vert="horz" lIns="91440" tIns="45720" rIns="91440" bIns="45720" rtlCol="0" anchor="t">
            <a:no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a:solidFill>
                  <a:srgbClr val="00DAA9"/>
                </a:solidFill>
                <a:latin typeface="Equip Extended"/>
              </a:rPr>
              <a:t>Features</a:t>
            </a:r>
          </a:p>
        </p:txBody>
      </p:sp>
      <p:sp>
        <p:nvSpPr>
          <p:cNvPr id="10" name="Content Placeholder 2">
            <a:extLst>
              <a:ext uri="{FF2B5EF4-FFF2-40B4-BE49-F238E27FC236}">
                <a16:creationId xmlns:a16="http://schemas.microsoft.com/office/drawing/2014/main" id="{D05AE238-86F2-DD2B-5D0A-AF1C68C5300A}"/>
              </a:ext>
            </a:extLst>
          </p:cNvPr>
          <p:cNvSpPr txBox="1">
            <a:spLocks/>
          </p:cNvSpPr>
          <p:nvPr/>
        </p:nvSpPr>
        <p:spPr>
          <a:xfrm>
            <a:off x="5072029" y="1574800"/>
            <a:ext cx="6269434" cy="4470821"/>
          </a:xfrm>
          <a:prstGeom prst="rect">
            <a:avLst/>
          </a:prstGeom>
        </p:spPr>
        <p:txBody>
          <a:bodyPr vert="horz" lIns="91440" tIns="45720" rIns="91440" bIns="45720" rtlCol="0">
            <a:norm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endParaRPr lang="en-US"/>
          </a:p>
        </p:txBody>
      </p:sp>
      <p:sp>
        <p:nvSpPr>
          <p:cNvPr id="9" name="TextBox 8">
            <a:extLst>
              <a:ext uri="{FF2B5EF4-FFF2-40B4-BE49-F238E27FC236}">
                <a16:creationId xmlns:a16="http://schemas.microsoft.com/office/drawing/2014/main" id="{187167E8-2B09-221D-9FC1-529B01235A65}"/>
              </a:ext>
            </a:extLst>
          </p:cNvPr>
          <p:cNvSpPr txBox="1"/>
          <p:nvPr/>
        </p:nvSpPr>
        <p:spPr>
          <a:xfrm>
            <a:off x="5072030" y="1094788"/>
            <a:ext cx="6951045" cy="5078313"/>
          </a:xfrm>
          <a:prstGeom prst="rect">
            <a:avLst/>
          </a:prstGeom>
          <a:noFill/>
        </p:spPr>
        <p:txBody>
          <a:bodyPr wrap="square" lIns="91440" tIns="45720" rIns="91440" bIns="45720" anchor="t">
            <a:spAutoFit/>
          </a:bodyPr>
          <a:lstStyle/>
          <a:p>
            <a:pPr marL="285750" indent="-285750" rtl="0">
              <a:buFont typeface="Arial" panose="020B0604020202020204" pitchFamily="34" charset="0"/>
              <a:buChar char="•"/>
            </a:pPr>
            <a:r>
              <a:rPr lang="en-US"/>
              <a:t>Employee can provide information that visitors are expected.</a:t>
            </a:r>
          </a:p>
          <a:p>
            <a:pPr marL="285750" indent="-285750" rtl="0">
              <a:buFont typeface="Arial" panose="020B0604020202020204" pitchFamily="34" charset="0"/>
              <a:buChar char="•"/>
            </a:pPr>
            <a:r>
              <a:rPr lang="en-US"/>
              <a:t>Add New visitors.</a:t>
            </a:r>
          </a:p>
          <a:p>
            <a:pPr marL="285750" indent="-285750" rtl="0">
              <a:buFont typeface="Arial" panose="020B0604020202020204" pitchFamily="34" charset="0"/>
              <a:buChar char="•"/>
            </a:pPr>
            <a:r>
              <a:rPr lang="en-US"/>
              <a:t>Manage all visitors of the application.</a:t>
            </a:r>
          </a:p>
          <a:p>
            <a:pPr marL="285750" indent="-285750" rtl="0">
              <a:buFont typeface="Arial" panose="020B0604020202020204" pitchFamily="34" charset="0"/>
              <a:buChar char="•"/>
            </a:pPr>
            <a:r>
              <a:rPr lang="en-US"/>
              <a:t>Today’s visitor info can be re-edit if filled wrong.</a:t>
            </a:r>
          </a:p>
          <a:p>
            <a:pPr marL="285750" indent="-285750" rtl="0">
              <a:buFont typeface="Arial" panose="020B0604020202020204" pitchFamily="34" charset="0"/>
              <a:buChar char="•"/>
            </a:pPr>
            <a:r>
              <a:rPr lang="en-US"/>
              <a:t>Revisiting visitor details auto fill based on Contact number.</a:t>
            </a:r>
          </a:p>
          <a:p>
            <a:pPr marL="285750" indent="-285750" rtl="0">
              <a:buFont typeface="Arial" panose="020B0604020202020204" pitchFamily="34" charset="0"/>
              <a:buChar char="•"/>
            </a:pPr>
            <a:r>
              <a:rPr lang="en-US"/>
              <a:t>Clicking entry picture of visitor and his identity.</a:t>
            </a:r>
          </a:p>
          <a:p>
            <a:pPr marL="285750" indent="-285750">
              <a:buFont typeface="Arial" panose="020B0604020202020204" pitchFamily="34" charset="0"/>
              <a:buChar char="•"/>
            </a:pPr>
            <a:r>
              <a:rPr lang="en-US"/>
              <a:t>Visitor Photo and document can be uploaded from files as well </a:t>
            </a:r>
          </a:p>
          <a:p>
            <a:pPr marL="285750" indent="-285750" rtl="0">
              <a:buFont typeface="Arial" panose="020B0604020202020204" pitchFamily="34" charset="0"/>
              <a:buChar char="•"/>
            </a:pPr>
            <a:r>
              <a:rPr lang="en-US"/>
              <a:t>A request can have multiple visitors.</a:t>
            </a:r>
          </a:p>
          <a:p>
            <a:pPr marL="285750" indent="-285750" rtl="0">
              <a:buFont typeface="Arial" panose="020B0604020202020204" pitchFamily="34" charset="0"/>
              <a:buChar char="•"/>
            </a:pPr>
            <a:r>
              <a:rPr lang="en-US"/>
              <a:t>Exit All visitor at once.</a:t>
            </a:r>
          </a:p>
          <a:p>
            <a:pPr marL="285750" indent="-285750" rtl="0">
              <a:buFont typeface="Arial" panose="020B0604020202020204" pitchFamily="34" charset="0"/>
              <a:buChar char="•"/>
            </a:pPr>
            <a:r>
              <a:rPr lang="en-US"/>
              <a:t>Exit visitor separately (Marking exit comments).</a:t>
            </a:r>
          </a:p>
          <a:p>
            <a:pPr marL="285750" indent="-285750">
              <a:buFont typeface="Arial" panose="020B0604020202020204" pitchFamily="34" charset="0"/>
              <a:buChar char="•"/>
            </a:pPr>
            <a:r>
              <a:rPr lang="en-US"/>
              <a:t>Visitor reports over email, Downloadable. </a:t>
            </a:r>
          </a:p>
          <a:p>
            <a:pPr marL="285750" indent="-285750" rtl="0">
              <a:buFont typeface="Arial" panose="020B0604020202020204" pitchFamily="34" charset="0"/>
              <a:buChar char="•"/>
            </a:pPr>
            <a:r>
              <a:rPr lang="en-US"/>
              <a:t>Old visitor data can also be imported.</a:t>
            </a:r>
          </a:p>
          <a:p>
            <a:pPr marL="285750" indent="-285750">
              <a:buFont typeface="Arial" panose="020B0604020202020204" pitchFamily="34" charset="0"/>
              <a:buChar char="•"/>
            </a:pPr>
            <a:r>
              <a:rPr lang="en-US"/>
              <a:t>Brand logo and theme can be customized.</a:t>
            </a:r>
          </a:p>
          <a:p>
            <a:pPr marL="285750" indent="-285750">
              <a:buFont typeface="Arial" panose="020B0604020202020204" pitchFamily="34" charset="0"/>
              <a:buChar char="•"/>
            </a:pPr>
            <a:r>
              <a:rPr lang="en-US"/>
              <a:t>Multilanguage support.</a:t>
            </a:r>
          </a:p>
          <a:p>
            <a:pPr marL="285750" indent="-285750">
              <a:buFont typeface="Arial" panose="020B0604020202020204" pitchFamily="34" charset="0"/>
              <a:buChar char="•"/>
            </a:pPr>
            <a:r>
              <a:rPr lang="en-US"/>
              <a:t>Notify the requestor if the visitors exceeded the expected leave time.</a:t>
            </a:r>
          </a:p>
          <a:p>
            <a:pPr marL="285750" indent="-285750">
              <a:buFont typeface="Arial" panose="020B0604020202020204" pitchFamily="34" charset="0"/>
              <a:buChar char="•"/>
            </a:pPr>
            <a:r>
              <a:rPr lang="en-US"/>
              <a:t>Export Data in form of excel. </a:t>
            </a:r>
          </a:p>
          <a:p>
            <a:pPr marL="285750" indent="-285750">
              <a:buFont typeface="Arial" panose="020B0604020202020204" pitchFamily="34" charset="0"/>
              <a:buChar char="•"/>
            </a:pPr>
            <a:r>
              <a:rPr lang="en-US"/>
              <a:t>Send Overall report via email to the respective Admins</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358465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3FAA10-DE7A-B35E-0908-B26D1E4152E2}"/>
              </a:ext>
            </a:extLst>
          </p:cNvPr>
          <p:cNvSpPr/>
          <p:nvPr/>
        </p:nvSpPr>
        <p:spPr>
          <a:xfrm flipH="1">
            <a:off x="-38942" y="-65383"/>
            <a:ext cx="4376998" cy="69753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en-US">
              <a:solidFill>
                <a:srgbClr val="FFFFFF"/>
              </a:solidFill>
              <a:latin typeface="Equip Light"/>
            </a:endParaRPr>
          </a:p>
        </p:txBody>
      </p:sp>
      <p:grpSp>
        <p:nvGrpSpPr>
          <p:cNvPr id="2" name="Group 1">
            <a:extLst>
              <a:ext uri="{FF2B5EF4-FFF2-40B4-BE49-F238E27FC236}">
                <a16:creationId xmlns:a16="http://schemas.microsoft.com/office/drawing/2014/main" id="{8CE744CB-D30C-FC35-F5E6-4535B0FA788A}"/>
              </a:ext>
            </a:extLst>
          </p:cNvPr>
          <p:cNvGrpSpPr/>
          <p:nvPr/>
        </p:nvGrpSpPr>
        <p:grpSpPr>
          <a:xfrm>
            <a:off x="-39649" y="-1787"/>
            <a:ext cx="4992378" cy="7867425"/>
            <a:chOff x="0" y="1800225"/>
            <a:chExt cx="4298415" cy="5910914"/>
          </a:xfrm>
        </p:grpSpPr>
        <p:pic>
          <p:nvPicPr>
            <p:cNvPr id="4" name="Image 4" descr="preencoded.png">
              <a:extLst>
                <a:ext uri="{FF2B5EF4-FFF2-40B4-BE49-F238E27FC236}">
                  <a16:creationId xmlns:a16="http://schemas.microsoft.com/office/drawing/2014/main" id="{5E232F3C-8FA0-C7DF-CE66-B1F8EC8907F1}"/>
                </a:ext>
              </a:extLst>
            </p:cNvPr>
            <p:cNvPicPr>
              <a:picLocks noChangeAspect="1"/>
            </p:cNvPicPr>
            <p:nvPr/>
          </p:nvPicPr>
          <p:blipFill>
            <a:blip r:embed="rId3">
              <a:duotone>
                <a:prstClr val="black"/>
                <a:schemeClr val="accent1">
                  <a:tint val="45000"/>
                  <a:satMod val="400000"/>
                </a:schemeClr>
              </a:duotone>
              <a:extLst>
                <a:ext uri="{96DAC541-7B7A-43D3-8B79-37D633B846F1}">
                  <asvg:svgBlip xmlns:asvg="http://schemas.microsoft.com/office/drawing/2016/SVG/main" r:embed="rId4"/>
                </a:ext>
              </a:extLst>
            </a:blip>
            <a:srcRect/>
            <a:stretch/>
          </p:blipFill>
          <p:spPr>
            <a:xfrm>
              <a:off x="0" y="1952625"/>
              <a:ext cx="3796126" cy="4930806"/>
            </a:xfrm>
            <a:prstGeom prst="rect">
              <a:avLst/>
            </a:prstGeom>
          </p:spPr>
        </p:pic>
        <p:pic>
          <p:nvPicPr>
            <p:cNvPr id="5" name="Image 5" descr="preencoded.png">
              <a:extLst>
                <a:ext uri="{FF2B5EF4-FFF2-40B4-BE49-F238E27FC236}">
                  <a16:creationId xmlns:a16="http://schemas.microsoft.com/office/drawing/2014/main" id="{4145E6F1-1970-C623-3B9E-6EF4D554392A}"/>
                </a:ext>
              </a:extLst>
            </p:cNvPr>
            <p:cNvPicPr>
              <a:picLocks noChangeAspect="1"/>
            </p:cNvPicPr>
            <p:nvPr/>
          </p:nvPicPr>
          <p:blipFill>
            <a:blip r:embed="rId5">
              <a:duotone>
                <a:prstClr val="black"/>
                <a:schemeClr val="accent1">
                  <a:tint val="45000"/>
                  <a:satMod val="400000"/>
                </a:schemeClr>
              </a:duotone>
              <a:extLst>
                <a:ext uri="{96DAC541-7B7A-43D3-8B79-37D633B846F1}">
                  <asvg:svgBlip xmlns:asvg="http://schemas.microsoft.com/office/drawing/2016/SVG/main" r:embed="rId6"/>
                </a:ext>
              </a:extLst>
            </a:blip>
            <a:srcRect/>
            <a:stretch/>
          </p:blipFill>
          <p:spPr>
            <a:xfrm>
              <a:off x="0" y="1800225"/>
              <a:ext cx="2818294" cy="4730921"/>
            </a:xfrm>
            <a:prstGeom prst="rect">
              <a:avLst/>
            </a:prstGeom>
          </p:spPr>
        </p:pic>
        <p:pic>
          <p:nvPicPr>
            <p:cNvPr id="8" name="Image 6" descr="preencoded.png">
              <a:extLst>
                <a:ext uri="{FF2B5EF4-FFF2-40B4-BE49-F238E27FC236}">
                  <a16:creationId xmlns:a16="http://schemas.microsoft.com/office/drawing/2014/main" id="{D6EF18CF-2A38-C8F7-8A11-01AD763D0122}"/>
                </a:ext>
              </a:extLst>
            </p:cNvPr>
            <p:cNvPicPr>
              <a:picLocks noChangeAspect="1"/>
            </p:cNvPicPr>
            <p:nvPr/>
          </p:nvPicPr>
          <p:blipFill>
            <a:blip r:embed="rId7">
              <a:duotone>
                <a:prstClr val="black"/>
                <a:schemeClr val="accent1">
                  <a:tint val="45000"/>
                  <a:satMod val="400000"/>
                </a:schemeClr>
              </a:duotone>
              <a:extLst>
                <a:ext uri="{96DAC541-7B7A-43D3-8B79-37D633B846F1}">
                  <asvg:svgBlip xmlns:asvg="http://schemas.microsoft.com/office/drawing/2016/SVG/main" r:embed="rId8"/>
                </a:ext>
              </a:extLst>
            </a:blip>
            <a:srcRect/>
            <a:stretch/>
          </p:blipFill>
          <p:spPr>
            <a:xfrm>
              <a:off x="0" y="2381250"/>
              <a:ext cx="4298415" cy="5329889"/>
            </a:xfrm>
            <a:prstGeom prst="rect">
              <a:avLst/>
            </a:prstGeom>
          </p:spPr>
        </p:pic>
      </p:grpSp>
      <p:sp>
        <p:nvSpPr>
          <p:cNvPr id="7" name="Text Placeholder 1">
            <a:extLst>
              <a:ext uri="{FF2B5EF4-FFF2-40B4-BE49-F238E27FC236}">
                <a16:creationId xmlns:a16="http://schemas.microsoft.com/office/drawing/2014/main" id="{B9783164-9438-3F0A-7CB2-43CD221D250F}"/>
              </a:ext>
            </a:extLst>
          </p:cNvPr>
          <p:cNvSpPr txBox="1">
            <a:spLocks/>
          </p:cNvSpPr>
          <p:nvPr/>
        </p:nvSpPr>
        <p:spPr>
          <a:xfrm>
            <a:off x="539221" y="2778629"/>
            <a:ext cx="3246631" cy="643682"/>
          </a:xfrm>
          <a:prstGeom prst="rect">
            <a:avLst/>
          </a:prstGeom>
        </p:spPr>
        <p:txBody>
          <a:bodyPr vert="horz" lIns="91440" tIns="45720" rIns="91440" bIns="45720" rtlCol="0" anchor="t">
            <a:no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a:solidFill>
                  <a:srgbClr val="00DAA9"/>
                </a:solidFill>
                <a:latin typeface="Equip Extended"/>
              </a:rPr>
              <a:t>Introduction</a:t>
            </a:r>
            <a:endParaRPr lang="en-US" sz="4400">
              <a:solidFill>
                <a:srgbClr val="00DAA9"/>
              </a:solidFill>
            </a:endParaRPr>
          </a:p>
        </p:txBody>
      </p:sp>
      <p:sp>
        <p:nvSpPr>
          <p:cNvPr id="9" name="Content Placeholder 2">
            <a:extLst>
              <a:ext uri="{FF2B5EF4-FFF2-40B4-BE49-F238E27FC236}">
                <a16:creationId xmlns:a16="http://schemas.microsoft.com/office/drawing/2014/main" id="{C1162B2D-1F1D-2FFD-4296-D69980FDD94C}"/>
              </a:ext>
            </a:extLst>
          </p:cNvPr>
          <p:cNvSpPr txBox="1">
            <a:spLocks/>
          </p:cNvSpPr>
          <p:nvPr/>
        </p:nvSpPr>
        <p:spPr>
          <a:xfrm>
            <a:off x="4916219" y="2100161"/>
            <a:ext cx="6269434" cy="2370240"/>
          </a:xfrm>
          <a:prstGeom prst="rect">
            <a:avLst/>
          </a:prstGeom>
        </p:spPr>
        <p:txBody>
          <a:bodyPr vert="horz" lIns="91440" tIns="45720" rIns="91440" bIns="45720" rtlCol="0" anchor="t">
            <a:norm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Equip Medium"/>
              </a:rPr>
              <a:t>Visitor Management system is a portal by which Employee can request for upcoming Visitors. Receptionist can overall manage the entry and exit of visitors. By validating their Identity. With one request there can be multiple visitors which may opt to exit on same time or different time.</a:t>
            </a:r>
            <a:br>
              <a:rPr lang="en-US">
                <a:latin typeface="+mj-lt"/>
                <a:ea typeface="Calibri" panose="020F0502020204030204" pitchFamily="34" charset="0"/>
                <a:cs typeface="Calibri"/>
              </a:rPr>
            </a:br>
            <a:br>
              <a:rPr lang="en-US">
                <a:solidFill>
                  <a:schemeClr val="tx1"/>
                </a:solidFill>
                <a:latin typeface="+mj-lt"/>
              </a:rPr>
            </a:br>
            <a:endParaRPr lang="en-US"/>
          </a:p>
          <a:p>
            <a:pPr marL="228600" indent="-228600"/>
            <a:endParaRPr lang="en-US"/>
          </a:p>
          <a:p>
            <a:pPr marL="228600" indent="-228600"/>
            <a:endParaRPr lang="en-US"/>
          </a:p>
          <a:p>
            <a:pPr marL="228600" indent="-228600"/>
            <a:endParaRPr lang="en-US"/>
          </a:p>
        </p:txBody>
      </p:sp>
    </p:spTree>
    <p:extLst>
      <p:ext uri="{BB962C8B-B14F-4D97-AF65-F5344CB8AC3E}">
        <p14:creationId xmlns:p14="http://schemas.microsoft.com/office/powerpoint/2010/main" val="124116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A9D5F-293F-3FBD-57A3-3EA61D51130E}"/>
              </a:ext>
            </a:extLst>
          </p:cNvPr>
          <p:cNvSpPr>
            <a:spLocks noGrp="1"/>
          </p:cNvSpPr>
          <p:nvPr>
            <p:ph type="title"/>
          </p:nvPr>
        </p:nvSpPr>
        <p:spPr>
          <a:xfrm>
            <a:off x="404956" y="889710"/>
            <a:ext cx="7801360" cy="769441"/>
          </a:xfrm>
        </p:spPr>
        <p:txBody>
          <a:bodyPr/>
          <a:lstStyle/>
          <a:p>
            <a:pPr>
              <a:lnSpc>
                <a:spcPct val="100000"/>
              </a:lnSpc>
            </a:pPr>
            <a:r>
              <a:rPr lang="en-US" sz="4400" b="0">
                <a:solidFill>
                  <a:srgbClr val="75E1C1"/>
                </a:solidFill>
              </a:rPr>
              <a:t>Architecture Diagram</a:t>
            </a:r>
          </a:p>
        </p:txBody>
      </p:sp>
      <p:grpSp>
        <p:nvGrpSpPr>
          <p:cNvPr id="2" name="Group 1">
            <a:extLst>
              <a:ext uri="{FF2B5EF4-FFF2-40B4-BE49-F238E27FC236}">
                <a16:creationId xmlns:a16="http://schemas.microsoft.com/office/drawing/2014/main" id="{078D2634-3A9F-CB9A-70A9-9AAE50F68B24}"/>
              </a:ext>
            </a:extLst>
          </p:cNvPr>
          <p:cNvGrpSpPr/>
          <p:nvPr/>
        </p:nvGrpSpPr>
        <p:grpSpPr>
          <a:xfrm>
            <a:off x="1574627" y="2158134"/>
            <a:ext cx="9164665" cy="2907491"/>
            <a:chOff x="730361" y="1543030"/>
            <a:chExt cx="9056952" cy="2907491"/>
          </a:xfrm>
        </p:grpSpPr>
        <p:sp>
          <p:nvSpPr>
            <p:cNvPr id="4" name="Rectangle: Rounded Corners 3">
              <a:extLst>
                <a:ext uri="{FF2B5EF4-FFF2-40B4-BE49-F238E27FC236}">
                  <a16:creationId xmlns:a16="http://schemas.microsoft.com/office/drawing/2014/main" id="{B9B602FE-55C2-BC5D-6CD9-972254F68632}"/>
                </a:ext>
              </a:extLst>
            </p:cNvPr>
            <p:cNvSpPr/>
            <p:nvPr/>
          </p:nvSpPr>
          <p:spPr>
            <a:xfrm>
              <a:off x="2055301" y="1543030"/>
              <a:ext cx="7732012" cy="2892171"/>
            </a:xfrm>
            <a:prstGeom prst="roundRect">
              <a:avLst>
                <a:gd name="adj" fmla="val 1320"/>
              </a:avLst>
            </a:prstGeom>
            <a:solidFill>
              <a:srgbClr val="F2FCF9"/>
            </a:solid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pic>
          <p:nvPicPr>
            <p:cNvPr id="6" name="Picture 5" descr="Chrome icon">
              <a:extLst>
                <a:ext uri="{FF2B5EF4-FFF2-40B4-BE49-F238E27FC236}">
                  <a16:creationId xmlns:a16="http://schemas.microsoft.com/office/drawing/2014/main" id="{BAE0E7A1-6117-D09D-9D03-162EC3E2D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292" y="3109640"/>
              <a:ext cx="384823" cy="3745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Microsoft edge Logo Icon of Flat style - Available in SVG, PNG ...">
              <a:extLst>
                <a:ext uri="{FF2B5EF4-FFF2-40B4-BE49-F238E27FC236}">
                  <a16:creationId xmlns:a16="http://schemas.microsoft.com/office/drawing/2014/main" id="{4C683AE2-6EB8-7ABF-3FA8-08D92E0B5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582" y="2575000"/>
              <a:ext cx="311074" cy="27673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6DAE8953-5918-163C-4AF8-9258077FA5BC}"/>
                </a:ext>
              </a:extLst>
            </p:cNvPr>
            <p:cNvSpPr/>
            <p:nvPr/>
          </p:nvSpPr>
          <p:spPr>
            <a:xfrm>
              <a:off x="747866" y="1561353"/>
              <a:ext cx="583780" cy="2889168"/>
            </a:xfrm>
            <a:prstGeom prst="roundRect">
              <a:avLst>
                <a:gd name="adj" fmla="val 4042"/>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highlight>
                  <a:srgbClr val="808080"/>
                </a:highlight>
                <a:uLnTx/>
                <a:uFillTx/>
                <a:ea typeface="+mn-ea"/>
                <a:cs typeface="+mn-cs"/>
              </a:endParaRPr>
            </a:p>
          </p:txBody>
        </p:sp>
        <p:sp>
          <p:nvSpPr>
            <p:cNvPr id="9" name="TextBox 69">
              <a:extLst>
                <a:ext uri="{FF2B5EF4-FFF2-40B4-BE49-F238E27FC236}">
                  <a16:creationId xmlns:a16="http://schemas.microsoft.com/office/drawing/2014/main" id="{FFB37468-C49F-62F3-DBAD-DDBC284B088C}"/>
                </a:ext>
              </a:extLst>
            </p:cNvPr>
            <p:cNvSpPr txBox="1"/>
            <p:nvPr/>
          </p:nvSpPr>
          <p:spPr>
            <a:xfrm rot="16200000">
              <a:off x="-587465" y="2879179"/>
              <a:ext cx="2889166" cy="25351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i="0" u="none" strike="noStrike" kern="0" cap="none" spc="0" normalizeH="0" baseline="0" noProof="0">
                  <a:ln>
                    <a:noFill/>
                  </a:ln>
                  <a:solidFill>
                    <a:srgbClr val="616161"/>
                  </a:solidFill>
                  <a:effectLst/>
                  <a:uLnTx/>
                  <a:uFillTx/>
                </a:rPr>
                <a:t>Browser Access</a:t>
              </a:r>
            </a:p>
          </p:txBody>
        </p:sp>
        <p:sp>
          <p:nvSpPr>
            <p:cNvPr id="10" name="Rectangle: Rounded Corners 9">
              <a:extLst>
                <a:ext uri="{FF2B5EF4-FFF2-40B4-BE49-F238E27FC236}">
                  <a16:creationId xmlns:a16="http://schemas.microsoft.com/office/drawing/2014/main" id="{88237D3A-FED0-48B0-6027-E83D54B4FA19}"/>
                </a:ext>
              </a:extLst>
            </p:cNvPr>
            <p:cNvSpPr/>
            <p:nvPr/>
          </p:nvSpPr>
          <p:spPr>
            <a:xfrm>
              <a:off x="3670358" y="1834789"/>
              <a:ext cx="2441500" cy="2421241"/>
            </a:xfrm>
            <a:prstGeom prst="roundRect">
              <a:avLst>
                <a:gd name="adj" fmla="val 4042"/>
              </a:avLst>
            </a:prstGeom>
            <a:solidFill>
              <a:sysClr val="window" lastClr="FFFFFF"/>
            </a:solid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11" name="Rectangle: Rounded Corners 10">
              <a:extLst>
                <a:ext uri="{FF2B5EF4-FFF2-40B4-BE49-F238E27FC236}">
                  <a16:creationId xmlns:a16="http://schemas.microsoft.com/office/drawing/2014/main" id="{06F1DF61-E800-745F-4FD1-9DA4890398BC}"/>
                </a:ext>
              </a:extLst>
            </p:cNvPr>
            <p:cNvSpPr/>
            <p:nvPr/>
          </p:nvSpPr>
          <p:spPr>
            <a:xfrm rot="5400000">
              <a:off x="4165588" y="1841384"/>
              <a:ext cx="288000" cy="1090800"/>
            </a:xfrm>
            <a:prstGeom prst="roundRect">
              <a:avLst/>
            </a:prstGeom>
            <a:solidFill>
              <a:srgbClr val="F8AE3C"/>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800" b="1" kern="0">
                  <a:solidFill>
                    <a:prstClr val="white"/>
                  </a:solidFill>
                </a:rPr>
                <a:t>User</a:t>
              </a:r>
              <a:r>
                <a:rPr kumimoji="0" lang="en-IN" sz="800" b="1" i="0" u="none" strike="noStrike" kern="0" cap="none" spc="0" normalizeH="0" baseline="0" noProof="0">
                  <a:ln>
                    <a:noFill/>
                  </a:ln>
                  <a:solidFill>
                    <a:prstClr val="white"/>
                  </a:solidFill>
                  <a:effectLst/>
                  <a:uLnTx/>
                  <a:uFillTx/>
                </a:rPr>
                <a:t> Management</a:t>
              </a:r>
            </a:p>
          </p:txBody>
        </p:sp>
        <p:sp>
          <p:nvSpPr>
            <p:cNvPr id="12" name="Rectangle: Rounded Corners 11">
              <a:extLst>
                <a:ext uri="{FF2B5EF4-FFF2-40B4-BE49-F238E27FC236}">
                  <a16:creationId xmlns:a16="http://schemas.microsoft.com/office/drawing/2014/main" id="{D3B1442F-44BB-756B-1F02-BF9CAE6EA417}"/>
                </a:ext>
              </a:extLst>
            </p:cNvPr>
            <p:cNvSpPr/>
            <p:nvPr/>
          </p:nvSpPr>
          <p:spPr>
            <a:xfrm rot="5400000">
              <a:off x="5329879" y="3304141"/>
              <a:ext cx="28800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b="1" kern="0">
                  <a:solidFill>
                    <a:schemeClr val="bg1"/>
                  </a:solidFill>
                </a:rPr>
                <a:t>Multilanguage support</a:t>
              </a:r>
              <a:endParaRPr lang="en-US" sz="800" b="1" i="0" u="none" strike="noStrike" kern="0" cap="none" spc="0" normalizeH="0" baseline="0" noProof="0">
                <a:ln>
                  <a:noFill/>
                </a:ln>
                <a:solidFill>
                  <a:schemeClr val="bg1"/>
                </a:solidFill>
                <a:effectLst/>
                <a:uLnTx/>
                <a:uFillTx/>
              </a:endParaRPr>
            </a:p>
          </p:txBody>
        </p:sp>
        <p:sp>
          <p:nvSpPr>
            <p:cNvPr id="13" name="TextBox 9">
              <a:extLst>
                <a:ext uri="{FF2B5EF4-FFF2-40B4-BE49-F238E27FC236}">
                  <a16:creationId xmlns:a16="http://schemas.microsoft.com/office/drawing/2014/main" id="{81B7287D-6D6F-4E6F-E169-1B6EF609500A}"/>
                </a:ext>
              </a:extLst>
            </p:cNvPr>
            <p:cNvSpPr txBox="1"/>
            <p:nvPr/>
          </p:nvSpPr>
          <p:spPr>
            <a:xfrm>
              <a:off x="3432387" y="1834789"/>
              <a:ext cx="2902905" cy="261610"/>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100" b="1">
                  <a:solidFill>
                    <a:srgbClr val="616161"/>
                  </a:solidFill>
                </a:rPr>
                <a:t>UI Modules</a:t>
              </a:r>
            </a:p>
          </p:txBody>
        </p:sp>
        <p:sp>
          <p:nvSpPr>
            <p:cNvPr id="14" name="Rectangle: Rounded Corners 13">
              <a:extLst>
                <a:ext uri="{FF2B5EF4-FFF2-40B4-BE49-F238E27FC236}">
                  <a16:creationId xmlns:a16="http://schemas.microsoft.com/office/drawing/2014/main" id="{9E3B496C-7784-BCEA-8B14-A713D4AF8209}"/>
                </a:ext>
              </a:extLst>
            </p:cNvPr>
            <p:cNvSpPr/>
            <p:nvPr/>
          </p:nvSpPr>
          <p:spPr>
            <a:xfrm rot="5400000">
              <a:off x="5333912" y="1841384"/>
              <a:ext cx="288000" cy="1090800"/>
            </a:xfrm>
            <a:prstGeom prst="roundRect">
              <a:avLst/>
            </a:prstGeom>
            <a:solidFill>
              <a:srgbClr val="F8AE3C"/>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b="1" kern="0">
                  <a:solidFill>
                    <a:prstClr val="white"/>
                  </a:solidFill>
                </a:rPr>
                <a:t>Employee Request</a:t>
              </a:r>
              <a:endParaRPr kumimoji="0" lang="en-IN" sz="800" b="1" i="0" u="none" strike="noStrike" kern="0" cap="none" spc="0" normalizeH="0" baseline="0" noProof="0">
                <a:ln>
                  <a:noFill/>
                </a:ln>
                <a:solidFill>
                  <a:prstClr val="white"/>
                </a:solidFill>
                <a:effectLst/>
                <a:uLnTx/>
                <a:uFillTx/>
              </a:endParaRPr>
            </a:p>
          </p:txBody>
        </p:sp>
        <p:sp>
          <p:nvSpPr>
            <p:cNvPr id="15" name="Rectangle: Rounded Corners 14">
              <a:extLst>
                <a:ext uri="{FF2B5EF4-FFF2-40B4-BE49-F238E27FC236}">
                  <a16:creationId xmlns:a16="http://schemas.microsoft.com/office/drawing/2014/main" id="{5456072D-C2B7-63BB-92A7-925432420F64}"/>
                </a:ext>
              </a:extLst>
            </p:cNvPr>
            <p:cNvSpPr/>
            <p:nvPr/>
          </p:nvSpPr>
          <p:spPr>
            <a:xfrm rot="5400000">
              <a:off x="5329009" y="2328921"/>
              <a:ext cx="28800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a:solidFill>
                    <a:schemeClr val="bg1"/>
                  </a:solidFill>
                </a:rPr>
                <a:t>Import/Export/Mail Data</a:t>
              </a:r>
              <a:endParaRPr lang="en-IN" sz="800" b="1" i="0" u="none" strike="noStrike" kern="0" cap="none" spc="0" normalizeH="0" baseline="0" noProof="0">
                <a:ln>
                  <a:noFill/>
                </a:ln>
                <a:solidFill>
                  <a:schemeClr val="bg1"/>
                </a:solidFill>
                <a:effectLst/>
                <a:uLnTx/>
                <a:uFillTx/>
              </a:endParaRPr>
            </a:p>
          </p:txBody>
        </p:sp>
        <p:sp>
          <p:nvSpPr>
            <p:cNvPr id="16" name="Rectangle: Rounded Corners 15">
              <a:extLst>
                <a:ext uri="{FF2B5EF4-FFF2-40B4-BE49-F238E27FC236}">
                  <a16:creationId xmlns:a16="http://schemas.microsoft.com/office/drawing/2014/main" id="{312086E2-A7AD-ACEC-6388-19E24C5BAA10}"/>
                </a:ext>
              </a:extLst>
            </p:cNvPr>
            <p:cNvSpPr/>
            <p:nvPr/>
          </p:nvSpPr>
          <p:spPr>
            <a:xfrm rot="5400000">
              <a:off x="4173594" y="3301300"/>
              <a:ext cx="28800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b="1" kern="0">
                  <a:solidFill>
                    <a:schemeClr val="bg1"/>
                  </a:solidFill>
                </a:rPr>
                <a:t>Customize theme</a:t>
              </a:r>
              <a:endParaRPr lang="en-IN" sz="800" b="1" kern="0">
                <a:solidFill>
                  <a:schemeClr val="bg1"/>
                </a:solidFill>
              </a:endParaRPr>
            </a:p>
          </p:txBody>
        </p:sp>
        <p:sp>
          <p:nvSpPr>
            <p:cNvPr id="17" name="Rectangle: Rounded Corners 16">
              <a:extLst>
                <a:ext uri="{FF2B5EF4-FFF2-40B4-BE49-F238E27FC236}">
                  <a16:creationId xmlns:a16="http://schemas.microsoft.com/office/drawing/2014/main" id="{1ED4BBFC-70B4-5B8D-980D-E234D2CCD310}"/>
                </a:ext>
              </a:extLst>
            </p:cNvPr>
            <p:cNvSpPr/>
            <p:nvPr/>
          </p:nvSpPr>
          <p:spPr>
            <a:xfrm>
              <a:off x="8489103" y="1860489"/>
              <a:ext cx="972530" cy="1145496"/>
            </a:xfrm>
            <a:prstGeom prst="roundRect">
              <a:avLst>
                <a:gd name="adj" fmla="val 6195"/>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18" name="Rectangle: Rounded Corners 17">
              <a:extLst>
                <a:ext uri="{FF2B5EF4-FFF2-40B4-BE49-F238E27FC236}">
                  <a16:creationId xmlns:a16="http://schemas.microsoft.com/office/drawing/2014/main" id="{891EE320-6E83-F06F-59DE-7BCDCEFB3BAA}"/>
                </a:ext>
              </a:extLst>
            </p:cNvPr>
            <p:cNvSpPr/>
            <p:nvPr/>
          </p:nvSpPr>
          <p:spPr>
            <a:xfrm rot="5400000">
              <a:off x="8787152" y="2349063"/>
              <a:ext cx="383811" cy="621534"/>
            </a:xfrm>
            <a:prstGeom prst="roundRect">
              <a:avLst/>
            </a:prstGeom>
            <a:solidFill>
              <a:srgbClr val="80A031"/>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000" b="1" i="0" u="none" strike="noStrike" kern="0" cap="none" spc="0" normalizeH="0" baseline="0" noProof="0">
                  <a:ln>
                    <a:noFill/>
                  </a:ln>
                  <a:solidFill>
                    <a:prstClr val="white"/>
                  </a:solidFill>
                  <a:effectLst/>
                  <a:uLnTx/>
                  <a:uFillTx/>
                  <a:ea typeface="+mn-ea"/>
                  <a:cs typeface="+mn-cs"/>
                </a:rPr>
                <a:t>Domain  Model</a:t>
              </a:r>
            </a:p>
          </p:txBody>
        </p:sp>
        <p:sp>
          <p:nvSpPr>
            <p:cNvPr id="19" name="TextBox 19">
              <a:extLst>
                <a:ext uri="{FF2B5EF4-FFF2-40B4-BE49-F238E27FC236}">
                  <a16:creationId xmlns:a16="http://schemas.microsoft.com/office/drawing/2014/main" id="{BADF37D7-A8A2-0D8C-B70F-D133C9EE4FF6}"/>
                </a:ext>
              </a:extLst>
            </p:cNvPr>
            <p:cNvSpPr txBox="1"/>
            <p:nvPr/>
          </p:nvSpPr>
          <p:spPr>
            <a:xfrm>
              <a:off x="8503631" y="1873202"/>
              <a:ext cx="998992" cy="381075"/>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b="1">
                  <a:solidFill>
                    <a:srgbClr val="616161"/>
                  </a:solidFill>
                </a:rPr>
                <a:t>Model Driven Development</a:t>
              </a:r>
              <a:endParaRPr lang="en-IN" sz="1000" b="1">
                <a:solidFill>
                  <a:srgbClr val="616161"/>
                </a:solidFill>
                <a:cs typeface="Calibri"/>
              </a:endParaRPr>
            </a:p>
          </p:txBody>
        </p:sp>
        <p:sp>
          <p:nvSpPr>
            <p:cNvPr id="20" name="Rectangle: Rounded Corners 19">
              <a:extLst>
                <a:ext uri="{FF2B5EF4-FFF2-40B4-BE49-F238E27FC236}">
                  <a16:creationId xmlns:a16="http://schemas.microsoft.com/office/drawing/2014/main" id="{A8E382F7-91B5-760E-8F72-6B6300D67BB0}"/>
                </a:ext>
              </a:extLst>
            </p:cNvPr>
            <p:cNvSpPr/>
            <p:nvPr/>
          </p:nvSpPr>
          <p:spPr>
            <a:xfrm rot="5400000">
              <a:off x="8829391" y="3454087"/>
              <a:ext cx="335399" cy="769903"/>
            </a:xfrm>
            <a:prstGeom prst="roundRect">
              <a:avLst/>
            </a:prstGeom>
            <a:solidFill>
              <a:srgbClr val="80A031"/>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900" b="1" i="0" u="none" strike="noStrike" kern="0" cap="none" spc="0" normalizeH="0" baseline="0" noProof="0">
                  <a:ln>
                    <a:noFill/>
                  </a:ln>
                  <a:solidFill>
                    <a:schemeClr val="bg1"/>
                  </a:solidFill>
                  <a:effectLst/>
                  <a:uLnTx/>
                  <a:uFillTx/>
                  <a:ea typeface="+mn-ea"/>
                  <a:cs typeface="+mn-cs"/>
                </a:rPr>
                <a:t>Mail Server Integration</a:t>
              </a:r>
              <a:endParaRPr lang="en-IN" sz="900" b="1" i="0" u="none" strike="noStrike" kern="0" cap="none" spc="0" normalizeH="0" baseline="0" noProof="0">
                <a:ln>
                  <a:noFill/>
                </a:ln>
                <a:solidFill>
                  <a:schemeClr val="bg1"/>
                </a:solidFill>
                <a:effectLst/>
                <a:uLnTx/>
                <a:uFillTx/>
              </a:endParaRPr>
            </a:p>
          </p:txBody>
        </p:sp>
        <p:sp>
          <p:nvSpPr>
            <p:cNvPr id="21" name="TextBox 21">
              <a:extLst>
                <a:ext uri="{FF2B5EF4-FFF2-40B4-BE49-F238E27FC236}">
                  <a16:creationId xmlns:a16="http://schemas.microsoft.com/office/drawing/2014/main" id="{9D87B323-2074-6F91-EB68-13771A2EB135}"/>
                </a:ext>
              </a:extLst>
            </p:cNvPr>
            <p:cNvSpPr txBox="1"/>
            <p:nvPr/>
          </p:nvSpPr>
          <p:spPr>
            <a:xfrm>
              <a:off x="8489103" y="3072096"/>
              <a:ext cx="979014" cy="3957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b="1">
                  <a:solidFill>
                    <a:srgbClr val="616161"/>
                  </a:solidFill>
                </a:rPr>
                <a:t>Integration Layer</a:t>
              </a:r>
            </a:p>
          </p:txBody>
        </p:sp>
        <p:sp>
          <p:nvSpPr>
            <p:cNvPr id="22" name="Rectangle: Rounded Corners 21">
              <a:extLst>
                <a:ext uri="{FF2B5EF4-FFF2-40B4-BE49-F238E27FC236}">
                  <a16:creationId xmlns:a16="http://schemas.microsoft.com/office/drawing/2014/main" id="{84F11149-A039-7CDC-6535-12CDF03A4829}"/>
                </a:ext>
              </a:extLst>
            </p:cNvPr>
            <p:cNvSpPr/>
            <p:nvPr/>
          </p:nvSpPr>
          <p:spPr>
            <a:xfrm>
              <a:off x="8495587" y="3059208"/>
              <a:ext cx="972530" cy="1065590"/>
            </a:xfrm>
            <a:prstGeom prst="roundRect">
              <a:avLst>
                <a:gd name="adj" fmla="val 6195"/>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cxnSp>
          <p:nvCxnSpPr>
            <p:cNvPr id="23" name="Connector: Elbow 22">
              <a:extLst>
                <a:ext uri="{FF2B5EF4-FFF2-40B4-BE49-F238E27FC236}">
                  <a16:creationId xmlns:a16="http://schemas.microsoft.com/office/drawing/2014/main" id="{11B21DA1-C047-2A98-E7CB-D44B4B6DFF58}"/>
                </a:ext>
              </a:extLst>
            </p:cNvPr>
            <p:cNvCxnSpPr>
              <a:cxnSpLocks/>
            </p:cNvCxnSpPr>
            <p:nvPr/>
          </p:nvCxnSpPr>
          <p:spPr>
            <a:xfrm flipV="1">
              <a:off x="7084387" y="2433237"/>
              <a:ext cx="1404716" cy="638859"/>
            </a:xfrm>
            <a:prstGeom prst="bentConnector3">
              <a:avLst>
                <a:gd name="adj1" fmla="val 92729"/>
              </a:avLst>
            </a:prstGeom>
            <a:noFill/>
            <a:ln w="12700" cap="flat" cmpd="sng" algn="ctr">
              <a:solidFill>
                <a:srgbClr val="000000"/>
              </a:solidFill>
              <a:prstDash val="dash"/>
              <a:miter lim="800000"/>
              <a:headEnd type="none"/>
              <a:tailEnd type="triangle"/>
            </a:ln>
            <a:effectLst/>
          </p:spPr>
        </p:cxnSp>
        <p:cxnSp>
          <p:nvCxnSpPr>
            <p:cNvPr id="24" name="Connector: Elbow 23">
              <a:extLst>
                <a:ext uri="{FF2B5EF4-FFF2-40B4-BE49-F238E27FC236}">
                  <a16:creationId xmlns:a16="http://schemas.microsoft.com/office/drawing/2014/main" id="{9830BDF0-F35D-498C-A085-E65542973FB0}"/>
                </a:ext>
              </a:extLst>
            </p:cNvPr>
            <p:cNvCxnSpPr>
              <a:cxnSpLocks/>
            </p:cNvCxnSpPr>
            <p:nvPr/>
          </p:nvCxnSpPr>
          <p:spPr>
            <a:xfrm>
              <a:off x="6955878" y="3066789"/>
              <a:ext cx="1539709" cy="525214"/>
            </a:xfrm>
            <a:prstGeom prst="bentConnector3">
              <a:avLst>
                <a:gd name="adj1" fmla="val 50000"/>
              </a:avLst>
            </a:prstGeom>
            <a:noFill/>
            <a:ln w="12700" cap="flat" cmpd="sng" algn="ctr">
              <a:solidFill>
                <a:srgbClr val="000000"/>
              </a:solidFill>
              <a:prstDash val="dash"/>
              <a:miter lim="800000"/>
              <a:headEnd type="none"/>
              <a:tailEnd type="triangle"/>
            </a:ln>
            <a:effectLst/>
          </p:spPr>
        </p:cxnSp>
        <p:cxnSp>
          <p:nvCxnSpPr>
            <p:cNvPr id="25" name="Straight Arrow Connector 24">
              <a:extLst>
                <a:ext uri="{FF2B5EF4-FFF2-40B4-BE49-F238E27FC236}">
                  <a16:creationId xmlns:a16="http://schemas.microsoft.com/office/drawing/2014/main" id="{5D10383E-DDAF-ED08-2867-6693AC136AB2}"/>
                </a:ext>
              </a:extLst>
            </p:cNvPr>
            <p:cNvCxnSpPr>
              <a:cxnSpLocks/>
            </p:cNvCxnSpPr>
            <p:nvPr/>
          </p:nvCxnSpPr>
          <p:spPr>
            <a:xfrm>
              <a:off x="1763587" y="3015925"/>
              <a:ext cx="334860" cy="0"/>
            </a:xfrm>
            <a:prstGeom prst="straightConnector1">
              <a:avLst/>
            </a:prstGeom>
            <a:noFill/>
            <a:ln w="12700" cap="flat" cmpd="sng" algn="ctr">
              <a:solidFill>
                <a:srgbClr val="000000"/>
              </a:solidFill>
              <a:prstDash val="dash"/>
              <a:miter lim="800000"/>
              <a:headEnd type="triangle"/>
              <a:tailEnd type="triangle"/>
            </a:ln>
            <a:effectLst/>
          </p:spPr>
        </p:cxnSp>
        <p:sp>
          <p:nvSpPr>
            <p:cNvPr id="27" name="Rectangle: Rounded Corners 26">
              <a:extLst>
                <a:ext uri="{FF2B5EF4-FFF2-40B4-BE49-F238E27FC236}">
                  <a16:creationId xmlns:a16="http://schemas.microsoft.com/office/drawing/2014/main" id="{5C1F04CD-58D8-7AA7-3C4C-C5CCB7088F07}"/>
                </a:ext>
              </a:extLst>
            </p:cNvPr>
            <p:cNvSpPr/>
            <p:nvPr/>
          </p:nvSpPr>
          <p:spPr>
            <a:xfrm>
              <a:off x="2798285" y="1959195"/>
              <a:ext cx="456229" cy="2137061"/>
            </a:xfrm>
            <a:prstGeom prst="roundRect">
              <a:avLst/>
            </a:prstGeom>
            <a:gradFill rotWithShape="1">
              <a:gsLst>
                <a:gs pos="0">
                  <a:srgbClr val="212C56">
                    <a:satMod val="103000"/>
                    <a:lumMod val="102000"/>
                    <a:tint val="94000"/>
                  </a:srgbClr>
                </a:gs>
                <a:gs pos="50000">
                  <a:srgbClr val="212C56">
                    <a:satMod val="110000"/>
                    <a:lumMod val="100000"/>
                    <a:shade val="100000"/>
                  </a:srgbClr>
                </a:gs>
                <a:gs pos="100000">
                  <a:srgbClr val="212C56">
                    <a:lumMod val="99000"/>
                    <a:satMod val="120000"/>
                    <a:shade val="78000"/>
                  </a:srgbClr>
                </a:gs>
              </a:gsLst>
              <a:lin ang="5400000" scaled="0"/>
            </a:gradFill>
            <a:ln w="6350" cap="flat" cmpd="sng" algn="ctr">
              <a:solidFill>
                <a:srgbClr val="212C56"/>
              </a:solid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a:ln>
                    <a:noFill/>
                  </a:ln>
                  <a:solidFill>
                    <a:prstClr val="white"/>
                  </a:solidFill>
                  <a:effectLst/>
                  <a:uLnTx/>
                  <a:uFillTx/>
                  <a:ea typeface="+mn-ea"/>
                  <a:cs typeface="+mn-cs"/>
                </a:rPr>
                <a:t>Security Layer</a:t>
              </a:r>
            </a:p>
          </p:txBody>
        </p:sp>
        <p:sp>
          <p:nvSpPr>
            <p:cNvPr id="28" name="Rectangle: Rounded Corners 27">
              <a:extLst>
                <a:ext uri="{FF2B5EF4-FFF2-40B4-BE49-F238E27FC236}">
                  <a16:creationId xmlns:a16="http://schemas.microsoft.com/office/drawing/2014/main" id="{4AF01201-D77A-AC2A-5636-FD4E8E5D4899}"/>
                </a:ext>
              </a:extLst>
            </p:cNvPr>
            <p:cNvSpPr/>
            <p:nvPr/>
          </p:nvSpPr>
          <p:spPr>
            <a:xfrm rot="5400000">
              <a:off x="7404869" y="3225171"/>
              <a:ext cx="557490" cy="983258"/>
            </a:xfrm>
            <a:prstGeom prst="roundRect">
              <a:avLst/>
            </a:prstGeom>
            <a:solidFill>
              <a:schemeClr val="bg1">
                <a:lumMod val="75000"/>
              </a:schemeClr>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a:ln>
                    <a:noFill/>
                  </a:ln>
                  <a:solidFill>
                    <a:prstClr val="white"/>
                  </a:solidFill>
                  <a:effectLst/>
                  <a:uLnTx/>
                  <a:uFillTx/>
                  <a:ea typeface="+mn-ea"/>
                  <a:cs typeface="+mn-cs"/>
                </a:rPr>
                <a:t>Integration Layer</a:t>
              </a:r>
            </a:p>
          </p:txBody>
        </p:sp>
        <p:sp>
          <p:nvSpPr>
            <p:cNvPr id="29" name="TextBox 32">
              <a:extLst>
                <a:ext uri="{FF2B5EF4-FFF2-40B4-BE49-F238E27FC236}">
                  <a16:creationId xmlns:a16="http://schemas.microsoft.com/office/drawing/2014/main" id="{6E3DCB68-9E21-E8B2-B0E0-E66DE8C349D8}"/>
                </a:ext>
              </a:extLst>
            </p:cNvPr>
            <p:cNvSpPr txBox="1"/>
            <p:nvPr/>
          </p:nvSpPr>
          <p:spPr>
            <a:xfrm>
              <a:off x="2069605" y="1601282"/>
              <a:ext cx="200999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err="1">
                  <a:solidFill>
                    <a:srgbClr val="616161"/>
                  </a:solidFill>
                </a:rPr>
                <a:t>Mendix</a:t>
              </a:r>
              <a:r>
                <a:rPr lang="en-IN" sz="1200" b="1">
                  <a:solidFill>
                    <a:srgbClr val="616161"/>
                  </a:solidFill>
                </a:rPr>
                <a:t> Runtime Engine</a:t>
              </a:r>
            </a:p>
          </p:txBody>
        </p:sp>
        <p:sp>
          <p:nvSpPr>
            <p:cNvPr id="30" name="Rectangle: Rounded Corners 29">
              <a:extLst>
                <a:ext uri="{FF2B5EF4-FFF2-40B4-BE49-F238E27FC236}">
                  <a16:creationId xmlns:a16="http://schemas.microsoft.com/office/drawing/2014/main" id="{16BA573B-677A-2B8B-7ECE-675E8A3E45A4}"/>
                </a:ext>
              </a:extLst>
            </p:cNvPr>
            <p:cNvSpPr/>
            <p:nvPr/>
          </p:nvSpPr>
          <p:spPr>
            <a:xfrm rot="5400000">
              <a:off x="4177822" y="2835134"/>
              <a:ext cx="28800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a:solidFill>
                    <a:schemeClr val="bg1"/>
                  </a:solidFill>
                </a:rPr>
                <a:t>Request management</a:t>
              </a:r>
              <a:endParaRPr lang="en-IN" sz="800" b="1" i="0" u="none" strike="noStrike" kern="0" cap="none" spc="0" normalizeH="0" baseline="0" noProof="0">
                <a:ln>
                  <a:noFill/>
                </a:ln>
                <a:solidFill>
                  <a:schemeClr val="bg1"/>
                </a:solidFill>
                <a:effectLst/>
                <a:uLnTx/>
                <a:uFillTx/>
              </a:endParaRPr>
            </a:p>
          </p:txBody>
        </p:sp>
        <p:sp>
          <p:nvSpPr>
            <p:cNvPr id="31" name="Rectangle: Rounded Corners 30">
              <a:extLst>
                <a:ext uri="{FF2B5EF4-FFF2-40B4-BE49-F238E27FC236}">
                  <a16:creationId xmlns:a16="http://schemas.microsoft.com/office/drawing/2014/main" id="{5930F64C-1560-BD03-DE13-40F5F39AC4A6}"/>
                </a:ext>
              </a:extLst>
            </p:cNvPr>
            <p:cNvSpPr/>
            <p:nvPr/>
          </p:nvSpPr>
          <p:spPr>
            <a:xfrm rot="5400000">
              <a:off x="5328966" y="2842269"/>
              <a:ext cx="28800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a:solidFill>
                    <a:schemeClr val="bg1"/>
                  </a:solidFill>
                </a:rPr>
                <a:t>Visitor Exit</a:t>
              </a:r>
              <a:endParaRPr lang="en-IN" sz="800" b="1" i="0" u="none" strike="noStrike" kern="0" cap="none" spc="0" normalizeH="0" baseline="0" noProof="0">
                <a:ln>
                  <a:noFill/>
                </a:ln>
                <a:solidFill>
                  <a:schemeClr val="bg1"/>
                </a:solidFill>
                <a:effectLst/>
                <a:uLnTx/>
                <a:uFillTx/>
              </a:endParaRPr>
            </a:p>
          </p:txBody>
        </p:sp>
        <p:sp>
          <p:nvSpPr>
            <p:cNvPr id="32" name="Rectangle: Rounded Corners 31">
              <a:extLst>
                <a:ext uri="{FF2B5EF4-FFF2-40B4-BE49-F238E27FC236}">
                  <a16:creationId xmlns:a16="http://schemas.microsoft.com/office/drawing/2014/main" id="{831DBC70-6A7E-5E1D-A7A9-79B2296C0F1D}"/>
                </a:ext>
              </a:extLst>
            </p:cNvPr>
            <p:cNvSpPr/>
            <p:nvPr/>
          </p:nvSpPr>
          <p:spPr>
            <a:xfrm>
              <a:off x="1507996" y="1959195"/>
              <a:ext cx="378423" cy="2091071"/>
            </a:xfrm>
            <a:prstGeom prst="roundRect">
              <a:avLst/>
            </a:prstGeom>
            <a:solidFill>
              <a:schemeClr val="bg1">
                <a:lumMod val="50000"/>
              </a:schemeClr>
            </a:solidFill>
            <a:ln w="6350" cap="flat" cmpd="sng" algn="ctr">
              <a:solidFill>
                <a:srgbClr val="212C56"/>
              </a:solid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1100" b="1" kern="0">
                  <a:cs typeface="Calibri"/>
                </a:rPr>
                <a:t>Login </a:t>
              </a:r>
              <a:endParaRPr lang="en-IN" sz="1100" b="1" i="0" u="none" strike="noStrike" kern="0" cap="none" spc="0" normalizeH="0" baseline="0" noProof="0">
                <a:ln>
                  <a:noFill/>
                </a:ln>
                <a:effectLst/>
                <a:uLnTx/>
                <a:uFillTx/>
                <a:cs typeface="Calibri"/>
              </a:endParaRPr>
            </a:p>
          </p:txBody>
        </p:sp>
        <p:cxnSp>
          <p:nvCxnSpPr>
            <p:cNvPr id="33" name="Straight Arrow Connector 32">
              <a:extLst>
                <a:ext uri="{FF2B5EF4-FFF2-40B4-BE49-F238E27FC236}">
                  <a16:creationId xmlns:a16="http://schemas.microsoft.com/office/drawing/2014/main" id="{EFA941C4-4865-FC54-6D35-F421670588B2}"/>
                </a:ext>
              </a:extLst>
            </p:cNvPr>
            <p:cNvCxnSpPr>
              <a:cxnSpLocks/>
              <a:stCxn id="33" idx="3"/>
            </p:cNvCxnSpPr>
            <p:nvPr/>
          </p:nvCxnSpPr>
          <p:spPr>
            <a:xfrm flipV="1">
              <a:off x="1331646" y="2995015"/>
              <a:ext cx="1774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6C3F83C9-EF72-D7A4-F2A0-075483E71194}"/>
                </a:ext>
              </a:extLst>
            </p:cNvPr>
            <p:cNvSpPr/>
            <p:nvPr/>
          </p:nvSpPr>
          <p:spPr>
            <a:xfrm rot="5400000">
              <a:off x="4173695" y="2330947"/>
              <a:ext cx="28800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a:solidFill>
                    <a:schemeClr val="bg1"/>
                  </a:solidFill>
                </a:rPr>
                <a:t>Visitor management</a:t>
              </a:r>
            </a:p>
          </p:txBody>
        </p:sp>
        <p:sp>
          <p:nvSpPr>
            <p:cNvPr id="35" name="Rectangle: Rounded Corners 34">
              <a:extLst>
                <a:ext uri="{FF2B5EF4-FFF2-40B4-BE49-F238E27FC236}">
                  <a16:creationId xmlns:a16="http://schemas.microsoft.com/office/drawing/2014/main" id="{2BF78321-484C-5413-8576-593F63695909}"/>
                </a:ext>
              </a:extLst>
            </p:cNvPr>
            <p:cNvSpPr/>
            <p:nvPr/>
          </p:nvSpPr>
          <p:spPr>
            <a:xfrm>
              <a:off x="6231997" y="1879809"/>
              <a:ext cx="737787" cy="2284696"/>
            </a:xfrm>
            <a:prstGeom prst="roundRect">
              <a:avLst>
                <a:gd name="adj" fmla="val 4042"/>
              </a:avLst>
            </a:prstGeom>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36" name="TextBox 54">
              <a:extLst>
                <a:ext uri="{FF2B5EF4-FFF2-40B4-BE49-F238E27FC236}">
                  <a16:creationId xmlns:a16="http://schemas.microsoft.com/office/drawing/2014/main" id="{4C2D0218-8A29-F964-B9C1-BF546F428145}"/>
                </a:ext>
              </a:extLst>
            </p:cNvPr>
            <p:cNvSpPr txBox="1"/>
            <p:nvPr/>
          </p:nvSpPr>
          <p:spPr>
            <a:xfrm>
              <a:off x="6204537" y="2812873"/>
              <a:ext cx="787169" cy="507831"/>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a:solidFill>
                    <a:schemeClr val="tx2"/>
                  </a:solidFill>
                </a:rPr>
                <a:t>Nanoflow</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b="1" kern="0">
                <a:solidFill>
                  <a:schemeClr val="tx2"/>
                </a:solidFill>
              </a:endParaRPr>
            </a:p>
            <a:p>
              <a:pPr algn="ctr">
                <a:defRPr/>
              </a:pPr>
              <a:r>
                <a:rPr lang="en-US" sz="900" b="1" kern="0">
                  <a:solidFill>
                    <a:schemeClr val="tx2"/>
                  </a:solidFill>
                </a:rPr>
                <a:t> Microflow </a:t>
              </a:r>
            </a:p>
          </p:txBody>
        </p:sp>
        <p:sp>
          <p:nvSpPr>
            <p:cNvPr id="37" name="TextBox 55">
              <a:extLst>
                <a:ext uri="{FF2B5EF4-FFF2-40B4-BE49-F238E27FC236}">
                  <a16:creationId xmlns:a16="http://schemas.microsoft.com/office/drawing/2014/main" id="{207169D0-584D-2703-D8BD-31D391EF7B91}"/>
                </a:ext>
              </a:extLst>
            </p:cNvPr>
            <p:cNvSpPr txBox="1"/>
            <p:nvPr/>
          </p:nvSpPr>
          <p:spPr>
            <a:xfrm>
              <a:off x="6178144" y="1659300"/>
              <a:ext cx="1166206" cy="18110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tx2"/>
                  </a:solidFill>
                  <a:cs typeface="Calibri" panose="020F0502020204030204" pitchFamily="34" charset="0"/>
                </a:rPr>
                <a:t>Application Logic</a:t>
              </a:r>
              <a:endParaRPr lang="en-IN" sz="700">
                <a:solidFill>
                  <a:schemeClr val="tx2"/>
                </a:solidFill>
                <a:cs typeface="Calibri" panose="020F0502020204030204" pitchFamily="34" charset="0"/>
              </a:endParaRPr>
            </a:p>
          </p:txBody>
        </p:sp>
        <p:cxnSp>
          <p:nvCxnSpPr>
            <p:cNvPr id="38" name="Straight Connector 37">
              <a:extLst>
                <a:ext uri="{FF2B5EF4-FFF2-40B4-BE49-F238E27FC236}">
                  <a16:creationId xmlns:a16="http://schemas.microsoft.com/office/drawing/2014/main" id="{D054BE9D-7824-2038-BFE1-6BD40B358F34}"/>
                </a:ext>
              </a:extLst>
            </p:cNvPr>
            <p:cNvCxnSpPr/>
            <p:nvPr/>
          </p:nvCxnSpPr>
          <p:spPr>
            <a:xfrm>
              <a:off x="6981257" y="2035676"/>
              <a:ext cx="1507844"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42" name="Straight Arrow Connector 41">
            <a:extLst>
              <a:ext uri="{FF2B5EF4-FFF2-40B4-BE49-F238E27FC236}">
                <a16:creationId xmlns:a16="http://schemas.microsoft.com/office/drawing/2014/main" id="{5F5F7754-8AAE-3BCB-E5FC-C1C2D046C4E5}"/>
              </a:ext>
            </a:extLst>
          </p:cNvPr>
          <p:cNvCxnSpPr>
            <a:cxnSpLocks/>
          </p:cNvCxnSpPr>
          <p:nvPr/>
        </p:nvCxnSpPr>
        <p:spPr>
          <a:xfrm flipH="1">
            <a:off x="6959165" y="4146774"/>
            <a:ext cx="182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F89C63B-6556-3584-0D35-6E19C7E370AD}"/>
              </a:ext>
            </a:extLst>
          </p:cNvPr>
          <p:cNvCxnSpPr>
            <a:cxnSpLocks/>
          </p:cNvCxnSpPr>
          <p:nvPr/>
        </p:nvCxnSpPr>
        <p:spPr>
          <a:xfrm>
            <a:off x="6959165" y="2819008"/>
            <a:ext cx="182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2B6B1AE-40FB-197E-0CA1-84AF82E46052}"/>
              </a:ext>
            </a:extLst>
          </p:cNvPr>
          <p:cNvCxnSpPr/>
          <p:nvPr/>
        </p:nvCxnSpPr>
        <p:spPr>
          <a:xfrm>
            <a:off x="2924275" y="3039209"/>
            <a:ext cx="656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E3D0DB-40A5-749A-8057-BF58BF9CBAC5}"/>
              </a:ext>
            </a:extLst>
          </p:cNvPr>
          <p:cNvCxnSpPr/>
          <p:nvPr/>
        </p:nvCxnSpPr>
        <p:spPr>
          <a:xfrm flipH="1">
            <a:off x="2898023" y="4225224"/>
            <a:ext cx="7081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755FBD8-437F-F2C5-E217-EA440D81E345}"/>
              </a:ext>
            </a:extLst>
          </p:cNvPr>
          <p:cNvCxnSpPr>
            <a:cxnSpLocks/>
            <a:endCxn id="10" idx="1"/>
          </p:cNvCxnSpPr>
          <p:nvPr/>
        </p:nvCxnSpPr>
        <p:spPr>
          <a:xfrm>
            <a:off x="4128800" y="3660513"/>
            <a:ext cx="42078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C8C13A1-7D4C-1127-839F-8356FBACACD7}"/>
              </a:ext>
            </a:extLst>
          </p:cNvPr>
          <p:cNvSpPr txBox="1"/>
          <p:nvPr/>
        </p:nvSpPr>
        <p:spPr>
          <a:xfrm>
            <a:off x="2841554" y="2751208"/>
            <a:ext cx="1024888" cy="276999"/>
          </a:xfrm>
          <a:prstGeom prst="rect">
            <a:avLst/>
          </a:prstGeom>
          <a:noFill/>
        </p:spPr>
        <p:txBody>
          <a:bodyPr wrap="square" rtlCol="0">
            <a:spAutoFit/>
          </a:bodyPr>
          <a:lstStyle/>
          <a:p>
            <a:r>
              <a:rPr lang="en-US" sz="1200"/>
              <a:t>Request</a:t>
            </a:r>
            <a:endParaRPr lang="en-IN" sz="1200"/>
          </a:p>
        </p:txBody>
      </p:sp>
      <p:sp>
        <p:nvSpPr>
          <p:cNvPr id="54" name="TextBox 53">
            <a:extLst>
              <a:ext uri="{FF2B5EF4-FFF2-40B4-BE49-F238E27FC236}">
                <a16:creationId xmlns:a16="http://schemas.microsoft.com/office/drawing/2014/main" id="{2850DAAA-B7A6-2621-E88A-94E9DDEBAC38}"/>
              </a:ext>
            </a:extLst>
          </p:cNvPr>
          <p:cNvSpPr txBox="1"/>
          <p:nvPr/>
        </p:nvSpPr>
        <p:spPr>
          <a:xfrm>
            <a:off x="2924682" y="3864868"/>
            <a:ext cx="1024888" cy="276999"/>
          </a:xfrm>
          <a:prstGeom prst="rect">
            <a:avLst/>
          </a:prstGeom>
          <a:noFill/>
        </p:spPr>
        <p:txBody>
          <a:bodyPr wrap="square" rtlCol="0">
            <a:spAutoFit/>
          </a:bodyPr>
          <a:lstStyle/>
          <a:p>
            <a:r>
              <a:rPr lang="en-US" sz="1200"/>
              <a:t>Response</a:t>
            </a:r>
            <a:endParaRPr lang="en-IN" sz="1200"/>
          </a:p>
        </p:txBody>
      </p:sp>
    </p:spTree>
    <p:extLst>
      <p:ext uri="{BB962C8B-B14F-4D97-AF65-F5344CB8AC3E}">
        <p14:creationId xmlns:p14="http://schemas.microsoft.com/office/powerpoint/2010/main" val="225429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3FAA10-DE7A-B35E-0908-B26D1E4152E2}"/>
              </a:ext>
            </a:extLst>
          </p:cNvPr>
          <p:cNvSpPr/>
          <p:nvPr/>
        </p:nvSpPr>
        <p:spPr>
          <a:xfrm flipH="1">
            <a:off x="-38942" y="-65383"/>
            <a:ext cx="4376998" cy="69753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en-US">
              <a:solidFill>
                <a:srgbClr val="FFFFFF"/>
              </a:solidFill>
              <a:latin typeface="Equip Light"/>
            </a:endParaRPr>
          </a:p>
        </p:txBody>
      </p:sp>
      <p:grpSp>
        <p:nvGrpSpPr>
          <p:cNvPr id="2" name="Group 1">
            <a:extLst>
              <a:ext uri="{FF2B5EF4-FFF2-40B4-BE49-F238E27FC236}">
                <a16:creationId xmlns:a16="http://schemas.microsoft.com/office/drawing/2014/main" id="{8CE744CB-D30C-FC35-F5E6-4535B0FA788A}"/>
              </a:ext>
            </a:extLst>
          </p:cNvPr>
          <p:cNvGrpSpPr/>
          <p:nvPr/>
        </p:nvGrpSpPr>
        <p:grpSpPr>
          <a:xfrm>
            <a:off x="-39649" y="-1787"/>
            <a:ext cx="4992378" cy="7867425"/>
            <a:chOff x="0" y="1800225"/>
            <a:chExt cx="4298415" cy="5910914"/>
          </a:xfrm>
        </p:grpSpPr>
        <p:pic>
          <p:nvPicPr>
            <p:cNvPr id="4" name="Image 4" descr="preencoded.png">
              <a:extLst>
                <a:ext uri="{FF2B5EF4-FFF2-40B4-BE49-F238E27FC236}">
                  <a16:creationId xmlns:a16="http://schemas.microsoft.com/office/drawing/2014/main" id="{5E232F3C-8FA0-C7DF-CE66-B1F8EC8907F1}"/>
                </a:ext>
              </a:extLst>
            </p:cNvPr>
            <p:cNvPicPr>
              <a:picLocks noChangeAspect="1"/>
            </p:cNvPicPr>
            <p:nvPr/>
          </p:nvPicPr>
          <p:blipFill>
            <a:blip r:embed="rId3">
              <a:duotone>
                <a:prstClr val="black"/>
                <a:schemeClr val="accent1">
                  <a:tint val="45000"/>
                  <a:satMod val="400000"/>
                </a:schemeClr>
              </a:duotone>
              <a:extLst>
                <a:ext uri="{96DAC541-7B7A-43D3-8B79-37D633B846F1}">
                  <asvg:svgBlip xmlns:asvg="http://schemas.microsoft.com/office/drawing/2016/SVG/main" r:embed="rId4"/>
                </a:ext>
              </a:extLst>
            </a:blip>
            <a:srcRect/>
            <a:stretch/>
          </p:blipFill>
          <p:spPr>
            <a:xfrm>
              <a:off x="0" y="1952625"/>
              <a:ext cx="3796126" cy="4930806"/>
            </a:xfrm>
            <a:prstGeom prst="rect">
              <a:avLst/>
            </a:prstGeom>
          </p:spPr>
        </p:pic>
        <p:pic>
          <p:nvPicPr>
            <p:cNvPr id="5" name="Image 5" descr="preencoded.png">
              <a:extLst>
                <a:ext uri="{FF2B5EF4-FFF2-40B4-BE49-F238E27FC236}">
                  <a16:creationId xmlns:a16="http://schemas.microsoft.com/office/drawing/2014/main" id="{4145E6F1-1970-C623-3B9E-6EF4D554392A}"/>
                </a:ext>
              </a:extLst>
            </p:cNvPr>
            <p:cNvPicPr>
              <a:picLocks noChangeAspect="1"/>
            </p:cNvPicPr>
            <p:nvPr/>
          </p:nvPicPr>
          <p:blipFill>
            <a:blip r:embed="rId5">
              <a:duotone>
                <a:prstClr val="black"/>
                <a:schemeClr val="accent1">
                  <a:tint val="45000"/>
                  <a:satMod val="400000"/>
                </a:schemeClr>
              </a:duotone>
              <a:extLst>
                <a:ext uri="{96DAC541-7B7A-43D3-8B79-37D633B846F1}">
                  <asvg:svgBlip xmlns:asvg="http://schemas.microsoft.com/office/drawing/2016/SVG/main" r:embed="rId6"/>
                </a:ext>
              </a:extLst>
            </a:blip>
            <a:srcRect/>
            <a:stretch/>
          </p:blipFill>
          <p:spPr>
            <a:xfrm>
              <a:off x="0" y="1800225"/>
              <a:ext cx="2818294" cy="4730921"/>
            </a:xfrm>
            <a:prstGeom prst="rect">
              <a:avLst/>
            </a:prstGeom>
          </p:spPr>
        </p:pic>
        <p:pic>
          <p:nvPicPr>
            <p:cNvPr id="8" name="Image 6" descr="preencoded.png">
              <a:extLst>
                <a:ext uri="{FF2B5EF4-FFF2-40B4-BE49-F238E27FC236}">
                  <a16:creationId xmlns:a16="http://schemas.microsoft.com/office/drawing/2014/main" id="{D6EF18CF-2A38-C8F7-8A11-01AD763D0122}"/>
                </a:ext>
              </a:extLst>
            </p:cNvPr>
            <p:cNvPicPr>
              <a:picLocks noChangeAspect="1"/>
            </p:cNvPicPr>
            <p:nvPr/>
          </p:nvPicPr>
          <p:blipFill>
            <a:blip r:embed="rId7">
              <a:duotone>
                <a:prstClr val="black"/>
                <a:schemeClr val="accent1">
                  <a:tint val="45000"/>
                  <a:satMod val="400000"/>
                </a:schemeClr>
              </a:duotone>
              <a:extLst>
                <a:ext uri="{96DAC541-7B7A-43D3-8B79-37D633B846F1}">
                  <asvg:svgBlip xmlns:asvg="http://schemas.microsoft.com/office/drawing/2016/SVG/main" r:embed="rId8"/>
                </a:ext>
              </a:extLst>
            </a:blip>
            <a:srcRect/>
            <a:stretch/>
          </p:blipFill>
          <p:spPr>
            <a:xfrm>
              <a:off x="0" y="2381250"/>
              <a:ext cx="4298415" cy="5329889"/>
            </a:xfrm>
            <a:prstGeom prst="rect">
              <a:avLst/>
            </a:prstGeom>
          </p:spPr>
        </p:pic>
      </p:grpSp>
      <p:sp>
        <p:nvSpPr>
          <p:cNvPr id="7" name="Text Placeholder 1">
            <a:extLst>
              <a:ext uri="{FF2B5EF4-FFF2-40B4-BE49-F238E27FC236}">
                <a16:creationId xmlns:a16="http://schemas.microsoft.com/office/drawing/2014/main" id="{B9783164-9438-3F0A-7CB2-43CD221D250F}"/>
              </a:ext>
            </a:extLst>
          </p:cNvPr>
          <p:cNvSpPr txBox="1">
            <a:spLocks/>
          </p:cNvSpPr>
          <p:nvPr/>
        </p:nvSpPr>
        <p:spPr>
          <a:xfrm>
            <a:off x="102638" y="2547258"/>
            <a:ext cx="4049484" cy="979714"/>
          </a:xfrm>
          <a:prstGeom prst="rect">
            <a:avLst/>
          </a:prstGeom>
        </p:spPr>
        <p:txBody>
          <a:bodyPr vert="horz" lIns="91440" tIns="45720" rIns="91440" bIns="45720" rtlCol="0" anchor="t">
            <a:no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a:solidFill>
                  <a:srgbClr val="00DAA9"/>
                </a:solidFill>
                <a:latin typeface="Equip Extended"/>
              </a:rPr>
              <a:t>Introduction</a:t>
            </a:r>
            <a:endParaRPr lang="en-US" sz="4400">
              <a:solidFill>
                <a:srgbClr val="00DAA9"/>
              </a:solidFill>
            </a:endParaRPr>
          </a:p>
        </p:txBody>
      </p:sp>
      <p:sp>
        <p:nvSpPr>
          <p:cNvPr id="3" name="TextBox 2">
            <a:extLst>
              <a:ext uri="{FF2B5EF4-FFF2-40B4-BE49-F238E27FC236}">
                <a16:creationId xmlns:a16="http://schemas.microsoft.com/office/drawing/2014/main" id="{BE006DD0-AAEB-9C4C-6B4D-4EA4A418842F}"/>
              </a:ext>
            </a:extLst>
          </p:cNvPr>
          <p:cNvSpPr txBox="1"/>
          <p:nvPr/>
        </p:nvSpPr>
        <p:spPr>
          <a:xfrm>
            <a:off x="4695234" y="1680312"/>
            <a:ext cx="7131992" cy="3139321"/>
          </a:xfrm>
          <a:prstGeom prst="rect">
            <a:avLst/>
          </a:prstGeom>
          <a:noFill/>
        </p:spPr>
        <p:txBody>
          <a:bodyPr wrap="square" rtlCol="0">
            <a:spAutoFit/>
          </a:bodyPr>
          <a:lstStyle/>
          <a:p>
            <a:r>
              <a:rPr lang="en-US"/>
              <a:t>A visitor management system is a solution designed to efficiently handle and monitor visitors within a wide range of facilities such as corporate offices, schools or other facilities. It helps enhance security, streamline administrative processes, improve the visitor experience and ensure compliance in a wide range of industries and facilities.</a:t>
            </a:r>
          </a:p>
          <a:p>
            <a:pPr marL="0" indent="0">
              <a:buNone/>
            </a:pPr>
            <a:r>
              <a:rPr lang="en-US"/>
              <a:t>This application has following key features:</a:t>
            </a:r>
          </a:p>
          <a:p>
            <a:pPr marL="285750" indent="-285750">
              <a:buFont typeface="Arial" panose="020B0604020202020204" pitchFamily="34" charset="0"/>
              <a:buChar char="•"/>
            </a:pPr>
            <a:r>
              <a:rPr lang="en-US"/>
              <a:t>Visitors request creation</a:t>
            </a:r>
          </a:p>
          <a:p>
            <a:pPr marL="285750" indent="-285750">
              <a:buFont typeface="Arial" panose="020B0604020202020204" pitchFamily="34" charset="0"/>
              <a:buChar char="•"/>
            </a:pPr>
            <a:r>
              <a:rPr lang="en-US"/>
              <a:t>Visitors' information capture</a:t>
            </a:r>
          </a:p>
          <a:p>
            <a:pPr marL="285750" indent="-285750">
              <a:buFont typeface="Arial" panose="020B0604020202020204" pitchFamily="34" charset="0"/>
              <a:buChar char="•"/>
            </a:pPr>
            <a:r>
              <a:rPr lang="en-US"/>
              <a:t>Check-in and check-out timings</a:t>
            </a:r>
          </a:p>
          <a:p>
            <a:pPr marL="285750" indent="-285750">
              <a:buFont typeface="Arial" panose="020B0604020202020204" pitchFamily="34" charset="0"/>
              <a:buChar char="•"/>
            </a:pPr>
            <a:r>
              <a:rPr lang="en-US"/>
              <a:t>Email notifications</a:t>
            </a:r>
          </a:p>
        </p:txBody>
      </p:sp>
    </p:spTree>
    <p:extLst>
      <p:ext uri="{BB962C8B-B14F-4D97-AF65-F5344CB8AC3E}">
        <p14:creationId xmlns:p14="http://schemas.microsoft.com/office/powerpoint/2010/main" val="4166548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4E08FF-FC31-796B-95E4-2394A52F8F3D}"/>
              </a:ext>
            </a:extLst>
          </p:cNvPr>
          <p:cNvSpPr>
            <a:spLocks noGrp="1"/>
          </p:cNvSpPr>
          <p:nvPr>
            <p:ph type="title"/>
          </p:nvPr>
        </p:nvSpPr>
        <p:spPr>
          <a:xfrm>
            <a:off x="263237" y="683486"/>
            <a:ext cx="11665527" cy="337647"/>
          </a:xfrm>
        </p:spPr>
        <p:txBody>
          <a:bodyPr>
            <a:normAutofit/>
          </a:bodyPr>
          <a:lstStyle/>
          <a:p>
            <a:r>
              <a:rPr lang="en-US"/>
              <a:t>Our understanding of detailed functional requirements, integration systems, and key user personas</a:t>
            </a:r>
            <a:endParaRPr lang="en-IN"/>
          </a:p>
        </p:txBody>
      </p:sp>
      <p:sp>
        <p:nvSpPr>
          <p:cNvPr id="14" name="Slide Number Placeholder 13">
            <a:extLst>
              <a:ext uri="{FF2B5EF4-FFF2-40B4-BE49-F238E27FC236}">
                <a16:creationId xmlns:a16="http://schemas.microsoft.com/office/drawing/2014/main" id="{960040F8-4D0A-AE92-4EC5-318C75BACB71}"/>
              </a:ext>
            </a:extLst>
          </p:cNvPr>
          <p:cNvSpPr>
            <a:spLocks noGrp="1"/>
          </p:cNvSpPr>
          <p:nvPr>
            <p:ph type="sldNum" sz="quarter" idx="4"/>
          </p:nvPr>
        </p:nvSpPr>
        <p:spPr>
          <a:xfrm>
            <a:off x="263237" y="6356350"/>
            <a:ext cx="480291" cy="365125"/>
          </a:xfrm>
        </p:spPr>
        <p:txBody>
          <a:bodyPr/>
          <a:lstStyle/>
          <a:p>
            <a:fld id="{191D4817-5ADC-7042-99E9-9E2B71D8527D}" type="slidenum">
              <a:rPr lang="en-US" smtClean="0"/>
              <a:pPr/>
              <a:t>3</a:t>
            </a:fld>
            <a:endParaRPr lang="en-US"/>
          </a:p>
        </p:txBody>
      </p:sp>
      <p:sp>
        <p:nvSpPr>
          <p:cNvPr id="8" name="Text Placeholder 7">
            <a:extLst>
              <a:ext uri="{FF2B5EF4-FFF2-40B4-BE49-F238E27FC236}">
                <a16:creationId xmlns:a16="http://schemas.microsoft.com/office/drawing/2014/main" id="{1C5F39A8-D00E-AB88-26C5-717F9FD59C84}"/>
              </a:ext>
            </a:extLst>
          </p:cNvPr>
          <p:cNvSpPr>
            <a:spLocks noGrp="1"/>
          </p:cNvSpPr>
          <p:nvPr>
            <p:ph type="body" sz="quarter" idx="10"/>
          </p:nvPr>
        </p:nvSpPr>
        <p:spPr>
          <a:xfrm>
            <a:off x="263525" y="184291"/>
            <a:ext cx="11664950" cy="566738"/>
          </a:xfrm>
        </p:spPr>
        <p:txBody>
          <a:bodyPr/>
          <a:lstStyle/>
          <a:p>
            <a:r>
              <a:rPr lang="en-IN"/>
              <a:t>Requirement summary</a:t>
            </a:r>
          </a:p>
        </p:txBody>
      </p:sp>
      <p:sp>
        <p:nvSpPr>
          <p:cNvPr id="117" name="Rectangle 116">
            <a:extLst>
              <a:ext uri="{FF2B5EF4-FFF2-40B4-BE49-F238E27FC236}">
                <a16:creationId xmlns:a16="http://schemas.microsoft.com/office/drawing/2014/main" id="{35037907-83F8-65A5-E4D5-FF99618CE0DB}"/>
              </a:ext>
            </a:extLst>
          </p:cNvPr>
          <p:cNvSpPr/>
          <p:nvPr/>
        </p:nvSpPr>
        <p:spPr>
          <a:xfrm>
            <a:off x="1011176" y="1980032"/>
            <a:ext cx="6930307" cy="3274356"/>
          </a:xfrm>
          <a:prstGeom prst="rect">
            <a:avLst/>
          </a:prstGeom>
          <a:solidFill>
            <a:srgbClr val="FFFFFF">
              <a:lumMod val="95000"/>
              <a:alpha val="53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60320"/>
              </a:solidFill>
              <a:effectLst/>
              <a:uLnTx/>
              <a:uFillTx/>
              <a:latin typeface="Equip Light"/>
              <a:ea typeface="+mn-ea"/>
              <a:cs typeface="+mn-cs"/>
            </a:endParaRPr>
          </a:p>
        </p:txBody>
      </p:sp>
      <p:sp>
        <p:nvSpPr>
          <p:cNvPr id="118" name="Rectangle 117">
            <a:extLst>
              <a:ext uri="{FF2B5EF4-FFF2-40B4-BE49-F238E27FC236}">
                <a16:creationId xmlns:a16="http://schemas.microsoft.com/office/drawing/2014/main" id="{256A337C-8C1C-9B0E-C30B-DB2768BBC07C}"/>
              </a:ext>
            </a:extLst>
          </p:cNvPr>
          <p:cNvSpPr/>
          <p:nvPr/>
        </p:nvSpPr>
        <p:spPr>
          <a:xfrm>
            <a:off x="546218" y="1073116"/>
            <a:ext cx="10854626" cy="702642"/>
          </a:xfrm>
          <a:prstGeom prst="rect">
            <a:avLst/>
          </a:prstGeom>
          <a:solidFill>
            <a:srgbClr val="FFFFFF"/>
          </a:solidFill>
          <a:ln w="12700" cap="flat" cmpd="sng" algn="ctr">
            <a:noFill/>
            <a:prstDash val="solid"/>
            <a:miter lim="800000"/>
          </a:ln>
          <a:effectLst>
            <a:outerShdw blurRad="63500" algn="ctr" rotWithShape="0">
              <a:prstClr val="black">
                <a:alpha val="40000"/>
              </a:prstClr>
            </a:outerShdw>
          </a:effectLst>
        </p:spPr>
        <p:txBody>
          <a:bodyPr lIns="144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60320"/>
                </a:solidFill>
                <a:effectLst/>
                <a:uLnTx/>
                <a:uFillTx/>
                <a:latin typeface="Equip Extended" panose="02000503030000020004" pitchFamily="2" charset="77"/>
                <a:ea typeface="+mn-ea"/>
                <a:cs typeface="+mn-cs"/>
              </a:rPr>
              <a:t>Key User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60320"/>
                </a:solidFill>
                <a:effectLst/>
                <a:uLnTx/>
                <a:uFillTx/>
                <a:latin typeface="Equip Extended" panose="02000503030000020004" pitchFamily="2" charset="77"/>
                <a:ea typeface="+mn-ea"/>
                <a:cs typeface="+mn-cs"/>
              </a:rPr>
              <a:t>Roles </a:t>
            </a:r>
          </a:p>
        </p:txBody>
      </p:sp>
      <p:sp>
        <p:nvSpPr>
          <p:cNvPr id="119" name="Rectangle 118">
            <a:extLst>
              <a:ext uri="{FF2B5EF4-FFF2-40B4-BE49-F238E27FC236}">
                <a16:creationId xmlns:a16="http://schemas.microsoft.com/office/drawing/2014/main" id="{D86934E2-23C9-F190-8F98-B2698A6E7FEC}"/>
              </a:ext>
            </a:extLst>
          </p:cNvPr>
          <p:cNvSpPr/>
          <p:nvPr/>
        </p:nvSpPr>
        <p:spPr>
          <a:xfrm>
            <a:off x="2247045" y="1198126"/>
            <a:ext cx="1572471" cy="458609"/>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r>
              <a:rPr kumimoji="0" lang="en-US" sz="1100" b="0" i="0" u="none" strike="noStrike" kern="0" cap="none" spc="0" normalizeH="0" baseline="0" noProof="0">
                <a:ln>
                  <a:noFill/>
                </a:ln>
                <a:solidFill>
                  <a:srgbClr val="060320"/>
                </a:solidFill>
                <a:effectLst/>
                <a:uLnTx/>
                <a:uFillTx/>
                <a:latin typeface="Equip Light"/>
                <a:ea typeface="+mn-ea"/>
                <a:cs typeface="+mn-cs"/>
              </a:rPr>
              <a:t>Admin</a:t>
            </a:r>
          </a:p>
        </p:txBody>
      </p:sp>
      <p:sp>
        <p:nvSpPr>
          <p:cNvPr id="120" name="Rectangle 119">
            <a:extLst>
              <a:ext uri="{FF2B5EF4-FFF2-40B4-BE49-F238E27FC236}">
                <a16:creationId xmlns:a16="http://schemas.microsoft.com/office/drawing/2014/main" id="{5D3D57E4-0C69-F0BA-2D0B-0B52BBC120D4}"/>
              </a:ext>
            </a:extLst>
          </p:cNvPr>
          <p:cNvSpPr/>
          <p:nvPr/>
        </p:nvSpPr>
        <p:spPr>
          <a:xfrm>
            <a:off x="4537626" y="1198126"/>
            <a:ext cx="2152969" cy="458609"/>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r>
              <a:rPr lang="en-US" sz="1100" kern="0" dirty="0">
                <a:solidFill>
                  <a:srgbClr val="060320"/>
                </a:solidFill>
                <a:latin typeface="Equip Light"/>
              </a:rPr>
              <a:t>Front Desk Executive</a:t>
            </a:r>
            <a:endParaRPr kumimoji="0" lang="en-US" sz="1100" b="0" i="0" u="none" strike="noStrike" kern="0" cap="none" spc="0" normalizeH="0" baseline="0" noProof="0" dirty="0">
              <a:ln>
                <a:noFill/>
              </a:ln>
              <a:solidFill>
                <a:srgbClr val="060320"/>
              </a:solidFill>
              <a:effectLst/>
              <a:uLnTx/>
              <a:uFillTx/>
              <a:latin typeface="Equip Light"/>
              <a:ea typeface="+mn-ea"/>
              <a:cs typeface="+mn-cs"/>
            </a:endParaRPr>
          </a:p>
        </p:txBody>
      </p:sp>
      <p:sp>
        <p:nvSpPr>
          <p:cNvPr id="121" name="Rectangle 120">
            <a:extLst>
              <a:ext uri="{FF2B5EF4-FFF2-40B4-BE49-F238E27FC236}">
                <a16:creationId xmlns:a16="http://schemas.microsoft.com/office/drawing/2014/main" id="{25E7BA15-90E3-AFBD-997B-B56807078FA5}"/>
              </a:ext>
            </a:extLst>
          </p:cNvPr>
          <p:cNvSpPr/>
          <p:nvPr/>
        </p:nvSpPr>
        <p:spPr>
          <a:xfrm>
            <a:off x="9677402" y="1198126"/>
            <a:ext cx="1460426" cy="458609"/>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r>
              <a:rPr kumimoji="0" lang="en-US" sz="1100" b="0" i="0" u="none" strike="noStrike" kern="0" cap="none" spc="0" normalizeH="0" baseline="0" noProof="0" dirty="0">
                <a:ln>
                  <a:noFill/>
                </a:ln>
                <a:solidFill>
                  <a:srgbClr val="060320"/>
                </a:solidFill>
                <a:effectLst/>
                <a:uLnTx/>
                <a:uFillTx/>
                <a:latin typeface="Equip Light"/>
                <a:ea typeface="+mn-ea"/>
                <a:cs typeface="+mn-cs"/>
              </a:rPr>
              <a:t>Visitors</a:t>
            </a:r>
          </a:p>
        </p:txBody>
      </p:sp>
      <p:sp>
        <p:nvSpPr>
          <p:cNvPr id="122" name="Rectangle 121">
            <a:extLst>
              <a:ext uri="{FF2B5EF4-FFF2-40B4-BE49-F238E27FC236}">
                <a16:creationId xmlns:a16="http://schemas.microsoft.com/office/drawing/2014/main" id="{0E19ACFB-FA1F-7764-66A6-17B3B3741E17}"/>
              </a:ext>
            </a:extLst>
          </p:cNvPr>
          <p:cNvSpPr/>
          <p:nvPr/>
        </p:nvSpPr>
        <p:spPr>
          <a:xfrm>
            <a:off x="546218" y="5441493"/>
            <a:ext cx="10854625" cy="702642"/>
          </a:xfrm>
          <a:prstGeom prst="rect">
            <a:avLst/>
          </a:prstGeom>
          <a:solidFill>
            <a:srgbClr val="FFFFFF"/>
          </a:solidFill>
          <a:ln w="12700" cap="flat" cmpd="sng" algn="ctr">
            <a:noFill/>
            <a:prstDash val="solid"/>
            <a:miter lim="800000"/>
          </a:ln>
          <a:effectLst>
            <a:outerShdw blurRad="63500" algn="ctr" rotWithShape="0">
              <a:prstClr val="black">
                <a:alpha val="40000"/>
              </a:prstClr>
            </a:outerShdw>
          </a:effectLst>
        </p:spPr>
        <p:txBody>
          <a:bodyPr lIns="144000" tIns="36000" rIns="36000" bIns="36000" rtlCol="0" anchor="ctr"/>
          <a:lstStyle/>
          <a:p>
            <a:pPr marL="0" marR="0" lvl="0" indent="0" defTabSz="914400" eaLnBrk="1" fontAlgn="auto" latinLnBrk="0" hangingPunct="1">
              <a:lnSpc>
                <a:spcPct val="100000"/>
              </a:lnSpc>
              <a:spcBef>
                <a:spcPts val="0"/>
              </a:spcBef>
              <a:spcAft>
                <a:spcPts val="900"/>
              </a:spcAft>
              <a:buClrTx/>
              <a:buSzTx/>
              <a:buFontTx/>
              <a:buNone/>
              <a:tabLst/>
              <a:defRPr/>
            </a:pPr>
            <a:r>
              <a:rPr kumimoji="0" lang="en-US" sz="1400" b="1" i="0" u="none" strike="noStrike" kern="0" cap="none" spc="0" normalizeH="0" baseline="0" noProof="0">
                <a:ln>
                  <a:noFill/>
                </a:ln>
                <a:solidFill>
                  <a:srgbClr val="060320"/>
                </a:solidFill>
                <a:effectLst/>
                <a:uLnTx/>
                <a:uFillTx/>
                <a:latin typeface="Equip Extended" panose="02000503030000020004" pitchFamily="2" charset="77"/>
                <a:ea typeface="+mn-ea"/>
                <a:cs typeface="+mn-cs"/>
              </a:rPr>
              <a:t>Integrations</a:t>
            </a:r>
          </a:p>
        </p:txBody>
      </p:sp>
      <p:sp>
        <p:nvSpPr>
          <p:cNvPr id="123" name="Rectangle 122">
            <a:extLst>
              <a:ext uri="{FF2B5EF4-FFF2-40B4-BE49-F238E27FC236}">
                <a16:creationId xmlns:a16="http://schemas.microsoft.com/office/drawing/2014/main" id="{26559D0E-FE8B-D93B-04AE-211F52CC3454}"/>
              </a:ext>
            </a:extLst>
          </p:cNvPr>
          <p:cNvSpPr/>
          <p:nvPr/>
        </p:nvSpPr>
        <p:spPr>
          <a:xfrm>
            <a:off x="2247045" y="5527908"/>
            <a:ext cx="1824212" cy="554917"/>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r>
              <a:rPr kumimoji="0" lang="en-US" sz="1100" b="0" i="0" u="none" strike="noStrike" kern="0" cap="none" spc="0" normalizeH="0" baseline="0" noProof="0">
                <a:ln>
                  <a:noFill/>
                </a:ln>
                <a:solidFill>
                  <a:srgbClr val="060320"/>
                </a:solidFill>
                <a:effectLst/>
                <a:uLnTx/>
                <a:uFillTx/>
                <a:latin typeface="Equip Light"/>
                <a:ea typeface="+mn-ea"/>
                <a:cs typeface="+mn-cs"/>
              </a:rPr>
              <a:t>Siemens Corporate Directory (SCD)</a:t>
            </a:r>
          </a:p>
        </p:txBody>
      </p:sp>
      <p:sp>
        <p:nvSpPr>
          <p:cNvPr id="124" name="Rectangle 123">
            <a:extLst>
              <a:ext uri="{FF2B5EF4-FFF2-40B4-BE49-F238E27FC236}">
                <a16:creationId xmlns:a16="http://schemas.microsoft.com/office/drawing/2014/main" id="{B8D1A271-2510-A35B-77E6-8AE5BF64D305}"/>
              </a:ext>
            </a:extLst>
          </p:cNvPr>
          <p:cNvSpPr/>
          <p:nvPr/>
        </p:nvSpPr>
        <p:spPr>
          <a:xfrm>
            <a:off x="7967567" y="5527907"/>
            <a:ext cx="1290559" cy="554917"/>
          </a:xfrm>
          <a:prstGeom prst="rect">
            <a:avLst/>
          </a:prstGeom>
          <a:solidFill>
            <a:srgbClr val="FBD871">
              <a:lumMod val="20000"/>
              <a:lumOff val="80000"/>
              <a:alpha val="43000"/>
            </a:srgbClr>
          </a:solidFill>
          <a:ln w="12700" cap="flat" cmpd="sng" algn="ctr">
            <a:noFill/>
            <a:prstDash val="solid"/>
            <a:miter lim="800000"/>
          </a:ln>
          <a:effectLst/>
        </p:spPr>
        <p:txBody>
          <a:bodyPr rtlCol="0" anchor="ctr"/>
          <a:lstStyle/>
          <a:p>
            <a:pPr algn="ctr"/>
            <a:r>
              <a:rPr lang="en-US" sz="1100" kern="0">
                <a:solidFill>
                  <a:srgbClr val="060320"/>
                </a:solidFill>
                <a:latin typeface="Equip Light"/>
              </a:rPr>
              <a:t>One SRM</a:t>
            </a:r>
          </a:p>
        </p:txBody>
      </p:sp>
      <p:sp>
        <p:nvSpPr>
          <p:cNvPr id="125" name="Rectangle 124">
            <a:extLst>
              <a:ext uri="{FF2B5EF4-FFF2-40B4-BE49-F238E27FC236}">
                <a16:creationId xmlns:a16="http://schemas.microsoft.com/office/drawing/2014/main" id="{2CAAE67A-35C8-ADDD-89C4-E3518A0740BE}"/>
              </a:ext>
            </a:extLst>
          </p:cNvPr>
          <p:cNvSpPr/>
          <p:nvPr/>
        </p:nvSpPr>
        <p:spPr>
          <a:xfrm>
            <a:off x="6312398" y="5527907"/>
            <a:ext cx="1069199" cy="554917"/>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r>
              <a:rPr kumimoji="0" lang="en-US" sz="1100" b="0" i="0" u="none" strike="noStrike" kern="0" cap="none" spc="0" normalizeH="0" baseline="0" noProof="0">
                <a:ln>
                  <a:noFill/>
                </a:ln>
                <a:solidFill>
                  <a:srgbClr val="060320"/>
                </a:solidFill>
                <a:effectLst/>
                <a:uLnTx/>
                <a:uFillTx/>
                <a:latin typeface="Equip Light"/>
                <a:ea typeface="+mn-ea"/>
                <a:cs typeface="+mn-cs"/>
              </a:rPr>
              <a:t>Email Integration</a:t>
            </a:r>
          </a:p>
        </p:txBody>
      </p:sp>
      <p:sp>
        <p:nvSpPr>
          <p:cNvPr id="126" name="Rectangle 125">
            <a:extLst>
              <a:ext uri="{FF2B5EF4-FFF2-40B4-BE49-F238E27FC236}">
                <a16:creationId xmlns:a16="http://schemas.microsoft.com/office/drawing/2014/main" id="{E3500EE3-D57D-4CFF-1A3B-A4141B0DAF4E}"/>
              </a:ext>
            </a:extLst>
          </p:cNvPr>
          <p:cNvSpPr/>
          <p:nvPr/>
        </p:nvSpPr>
        <p:spPr>
          <a:xfrm>
            <a:off x="9844097" y="5527908"/>
            <a:ext cx="1293731" cy="554917"/>
          </a:xfrm>
          <a:prstGeom prst="rect">
            <a:avLst/>
          </a:prstGeom>
          <a:solidFill>
            <a:srgbClr val="FBD871">
              <a:lumMod val="20000"/>
              <a:lumOff val="80000"/>
              <a:alpha val="43000"/>
            </a:srgbClr>
          </a:solidFill>
          <a:ln w="12700" cap="flat" cmpd="sng" algn="ctr">
            <a:noFill/>
            <a:prstDash val="solid"/>
            <a:miter lim="800000"/>
          </a:ln>
          <a:effectLst/>
        </p:spPr>
        <p:txBody>
          <a:bodyPr rtlCol="0" anchor="ctr"/>
          <a:lstStyle/>
          <a:p>
            <a:pPr algn="ctr"/>
            <a:r>
              <a:rPr lang="en-US" sz="1100" kern="0">
                <a:solidFill>
                  <a:srgbClr val="060320"/>
                </a:solidFill>
                <a:latin typeface="Equip Light"/>
              </a:rPr>
              <a:t>SAP</a:t>
            </a:r>
          </a:p>
        </p:txBody>
      </p:sp>
      <p:sp>
        <p:nvSpPr>
          <p:cNvPr id="127" name="Rectangle 126">
            <a:extLst>
              <a:ext uri="{FF2B5EF4-FFF2-40B4-BE49-F238E27FC236}">
                <a16:creationId xmlns:a16="http://schemas.microsoft.com/office/drawing/2014/main" id="{C14B46EB-0FA9-6AE4-21BA-2B09410E493B}"/>
              </a:ext>
            </a:extLst>
          </p:cNvPr>
          <p:cNvSpPr/>
          <p:nvPr/>
        </p:nvSpPr>
        <p:spPr>
          <a:xfrm>
            <a:off x="551189" y="1824102"/>
            <a:ext cx="10849654" cy="3575044"/>
          </a:xfrm>
          <a:prstGeom prst="rect">
            <a:avLst/>
          </a:prstGeom>
          <a:solidFill>
            <a:srgbClr val="FFFFFF"/>
          </a:solidFill>
          <a:ln w="12700" cap="flat" cmpd="sng" algn="ctr">
            <a:noFill/>
            <a:prstDash val="solid"/>
            <a:miter lim="800000"/>
          </a:ln>
          <a:effectLst>
            <a:outerShdw blurRad="63500" algn="ctr" rotWithShape="0">
              <a:prstClr val="black">
                <a:alpha val="40000"/>
              </a:prstClr>
            </a:outerShdw>
          </a:effectLst>
        </p:spPr>
        <p:txBody>
          <a:bodyPr vert="vert270" lIns="144000" tIns="36000" rIns="36000" bIns="36000" rtlCol="0" anchor="t"/>
          <a:lstStyle/>
          <a:p>
            <a:pPr marL="0" marR="0" lvl="0" indent="0" algn="ctr" defTabSz="914400" eaLnBrk="1" fontAlgn="auto" latinLnBrk="0" hangingPunct="1">
              <a:lnSpc>
                <a:spcPct val="100000"/>
              </a:lnSpc>
              <a:spcBef>
                <a:spcPts val="0"/>
              </a:spcBef>
              <a:spcAft>
                <a:spcPts val="900"/>
              </a:spcAft>
              <a:buClrTx/>
              <a:buSzTx/>
              <a:buFontTx/>
              <a:buNone/>
              <a:tabLst/>
              <a:defRPr/>
            </a:pPr>
            <a:endParaRPr kumimoji="0" lang="en-US" sz="1400" b="1" i="0" u="none" strike="noStrike" kern="0" cap="none" spc="0" normalizeH="0" baseline="0" noProof="0">
              <a:ln>
                <a:noFill/>
              </a:ln>
              <a:solidFill>
                <a:srgbClr val="060320"/>
              </a:solidFill>
              <a:effectLst/>
              <a:uLnTx/>
              <a:uFillTx/>
              <a:latin typeface="Equip Extended" panose="02000503030000020004" pitchFamily="2" charset="77"/>
              <a:ea typeface="+mn-ea"/>
              <a:cs typeface="+mn-cs"/>
            </a:endParaRPr>
          </a:p>
        </p:txBody>
      </p:sp>
      <p:sp>
        <p:nvSpPr>
          <p:cNvPr id="128" name="Rectangle 127">
            <a:extLst>
              <a:ext uri="{FF2B5EF4-FFF2-40B4-BE49-F238E27FC236}">
                <a16:creationId xmlns:a16="http://schemas.microsoft.com/office/drawing/2014/main" id="{8D251865-5E21-30DC-47A1-951327DAB24C}"/>
              </a:ext>
            </a:extLst>
          </p:cNvPr>
          <p:cNvSpPr/>
          <p:nvPr/>
        </p:nvSpPr>
        <p:spPr>
          <a:xfrm>
            <a:off x="7381597" y="1198126"/>
            <a:ext cx="1556428" cy="458609"/>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1" indent="0" algn="ctr" defTabSz="914400" eaLnBrk="1" fontAlgn="auto" latinLnBrk="0" hangingPunct="1">
              <a:lnSpc>
                <a:spcPct val="100000"/>
              </a:lnSpc>
              <a:spcBef>
                <a:spcPts val="0"/>
              </a:spcBef>
              <a:spcAft>
                <a:spcPts val="900"/>
              </a:spcAft>
              <a:buClrTx/>
              <a:buSzTx/>
              <a:buFontTx/>
              <a:buNone/>
              <a:tabLst/>
              <a:defRPr/>
            </a:pPr>
            <a:endParaRPr kumimoji="0" lang="en-US" sz="1100" b="0" i="0" u="none" strike="noStrike" kern="0" cap="none" spc="0" normalizeH="0" baseline="0" noProof="0" dirty="0">
              <a:ln>
                <a:noFill/>
              </a:ln>
              <a:solidFill>
                <a:srgbClr val="060320"/>
              </a:solidFill>
              <a:effectLst/>
              <a:uLnTx/>
              <a:uFillTx/>
              <a:latin typeface="Equip Light"/>
              <a:ea typeface="+mn-ea"/>
              <a:cs typeface="+mn-cs"/>
            </a:endParaRPr>
          </a:p>
        </p:txBody>
      </p:sp>
      <p:sp>
        <p:nvSpPr>
          <p:cNvPr id="130" name="Rectangle 129">
            <a:extLst>
              <a:ext uri="{FF2B5EF4-FFF2-40B4-BE49-F238E27FC236}">
                <a16:creationId xmlns:a16="http://schemas.microsoft.com/office/drawing/2014/main" id="{6DA85E2E-82B9-16B0-EECA-B90A11BB9721}"/>
              </a:ext>
            </a:extLst>
          </p:cNvPr>
          <p:cNvSpPr/>
          <p:nvPr/>
        </p:nvSpPr>
        <p:spPr>
          <a:xfrm>
            <a:off x="2192973" y="1130771"/>
            <a:ext cx="7280510" cy="579556"/>
          </a:xfrm>
          <a:prstGeom prst="rect">
            <a:avLst/>
          </a:prstGeom>
          <a:noFill/>
          <a:ln w="19050" cap="flat" cmpd="sng" algn="ctr">
            <a:solidFill>
              <a:srgbClr val="09294D">
                <a:lumMod val="50000"/>
                <a:lumOff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60320"/>
              </a:solidFill>
              <a:effectLst/>
              <a:uLnTx/>
              <a:uFillTx/>
              <a:latin typeface="Equip Light"/>
              <a:ea typeface="+mn-ea"/>
              <a:cs typeface="+mn-cs"/>
            </a:endParaRPr>
          </a:p>
        </p:txBody>
      </p:sp>
      <p:sp>
        <p:nvSpPr>
          <p:cNvPr id="131" name="Rectangle 130">
            <a:extLst>
              <a:ext uri="{FF2B5EF4-FFF2-40B4-BE49-F238E27FC236}">
                <a16:creationId xmlns:a16="http://schemas.microsoft.com/office/drawing/2014/main" id="{27E39FC7-64D2-5494-2D27-77ED24911200}"/>
              </a:ext>
            </a:extLst>
          </p:cNvPr>
          <p:cNvSpPr/>
          <p:nvPr/>
        </p:nvSpPr>
        <p:spPr>
          <a:xfrm>
            <a:off x="9543684" y="1130771"/>
            <a:ext cx="1721643" cy="579556"/>
          </a:xfrm>
          <a:prstGeom prst="rect">
            <a:avLst/>
          </a:prstGeom>
          <a:noFill/>
          <a:ln w="19050" cap="flat" cmpd="sng" algn="ctr">
            <a:solidFill>
              <a:srgbClr val="FBD871">
                <a:lumMod val="7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60320"/>
              </a:solidFill>
              <a:effectLst/>
              <a:uLnTx/>
              <a:uFillTx/>
              <a:latin typeface="Equip Light"/>
              <a:ea typeface="+mn-ea"/>
              <a:cs typeface="+mn-cs"/>
            </a:endParaRPr>
          </a:p>
        </p:txBody>
      </p:sp>
      <p:sp>
        <p:nvSpPr>
          <p:cNvPr id="133" name="Rectangle 132">
            <a:extLst>
              <a:ext uri="{FF2B5EF4-FFF2-40B4-BE49-F238E27FC236}">
                <a16:creationId xmlns:a16="http://schemas.microsoft.com/office/drawing/2014/main" id="{C082E9D6-6564-ADA8-5616-6AD0152FA2ED}"/>
              </a:ext>
            </a:extLst>
          </p:cNvPr>
          <p:cNvSpPr/>
          <p:nvPr/>
        </p:nvSpPr>
        <p:spPr>
          <a:xfrm>
            <a:off x="4657228" y="5527908"/>
            <a:ext cx="1069199" cy="554917"/>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r>
              <a:rPr kumimoji="0" lang="en-US" sz="1100" b="0" i="0" u="none" strike="noStrike" kern="0" cap="none" spc="0" normalizeH="0" baseline="0" noProof="0">
                <a:ln>
                  <a:noFill/>
                </a:ln>
                <a:solidFill>
                  <a:srgbClr val="060320"/>
                </a:solidFill>
                <a:effectLst/>
                <a:uLnTx/>
                <a:uFillTx/>
                <a:latin typeface="Equip Light"/>
                <a:ea typeface="+mn-ea"/>
                <a:cs typeface="+mn-cs"/>
              </a:rPr>
              <a:t>Azure AD</a:t>
            </a:r>
          </a:p>
        </p:txBody>
      </p:sp>
      <p:sp>
        <p:nvSpPr>
          <p:cNvPr id="134" name="Rectangle 133">
            <a:extLst>
              <a:ext uri="{FF2B5EF4-FFF2-40B4-BE49-F238E27FC236}">
                <a16:creationId xmlns:a16="http://schemas.microsoft.com/office/drawing/2014/main" id="{91CA074D-E086-ACE5-B48A-F1F9B7D50CA7}"/>
              </a:ext>
            </a:extLst>
          </p:cNvPr>
          <p:cNvSpPr/>
          <p:nvPr/>
        </p:nvSpPr>
        <p:spPr>
          <a:xfrm>
            <a:off x="546218" y="1827741"/>
            <a:ext cx="8247204" cy="3554930"/>
          </a:xfrm>
          <a:prstGeom prst="rect">
            <a:avLst/>
          </a:prstGeom>
          <a:solidFill>
            <a:srgbClr val="FFFFFF">
              <a:lumMod val="95000"/>
              <a:alpha val="68028"/>
            </a:srgbClr>
          </a:solidFill>
          <a:ln w="12700" cap="flat" cmpd="sng" algn="ctr">
            <a:noFill/>
            <a:prstDash val="solid"/>
            <a:miter lim="800000"/>
          </a:ln>
          <a:effectLst/>
        </p:spPr>
        <p:txBody>
          <a:bodyPr rtlCol="0" anchor="ctr"/>
          <a:lstStyle/>
          <a:p>
            <a:pPr marL="0" marR="0" lvl="0" indent="0" algn="ctr" defTabSz="914376"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060320"/>
              </a:solidFill>
              <a:effectLst/>
              <a:uLnTx/>
              <a:uFillTx/>
              <a:latin typeface="Equip Light"/>
            </a:endParaRPr>
          </a:p>
        </p:txBody>
      </p:sp>
      <p:sp>
        <p:nvSpPr>
          <p:cNvPr id="135" name="TextBox 134">
            <a:extLst>
              <a:ext uri="{FF2B5EF4-FFF2-40B4-BE49-F238E27FC236}">
                <a16:creationId xmlns:a16="http://schemas.microsoft.com/office/drawing/2014/main" id="{2A97540A-CBF0-AAF1-A448-2251B19E6506}"/>
              </a:ext>
            </a:extLst>
          </p:cNvPr>
          <p:cNvSpPr txBox="1"/>
          <p:nvPr/>
        </p:nvSpPr>
        <p:spPr>
          <a:xfrm rot="16200000">
            <a:off x="-433826" y="3441261"/>
            <a:ext cx="2356567" cy="307777"/>
          </a:xfrm>
          <a:prstGeom prst="rect">
            <a:avLst/>
          </a:prstGeom>
          <a:noFill/>
        </p:spPr>
        <p:txBody>
          <a:bodyPr wrap="square">
            <a:spAutoFit/>
          </a:bodyPr>
          <a:lstStyle/>
          <a:p>
            <a:pPr algn="ctr">
              <a:spcAft>
                <a:spcPts val="900"/>
              </a:spcAft>
            </a:pPr>
            <a:r>
              <a:rPr lang="en-US" sz="1400" b="1">
                <a:solidFill>
                  <a:srgbClr val="060320"/>
                </a:solidFill>
                <a:latin typeface="Equip Light"/>
              </a:rPr>
              <a:t>KEY FUNCTIONALITIES</a:t>
            </a:r>
          </a:p>
        </p:txBody>
      </p:sp>
      <p:sp>
        <p:nvSpPr>
          <p:cNvPr id="136" name="Rectangle 135">
            <a:extLst>
              <a:ext uri="{FF2B5EF4-FFF2-40B4-BE49-F238E27FC236}">
                <a16:creationId xmlns:a16="http://schemas.microsoft.com/office/drawing/2014/main" id="{B8A9A4F5-801B-F23C-DFF2-6103094CB3B9}"/>
              </a:ext>
            </a:extLst>
          </p:cNvPr>
          <p:cNvSpPr/>
          <p:nvPr/>
        </p:nvSpPr>
        <p:spPr>
          <a:xfrm>
            <a:off x="8867878" y="1825794"/>
            <a:ext cx="2492827" cy="3554930"/>
          </a:xfrm>
          <a:prstGeom prst="rect">
            <a:avLst/>
          </a:prstGeom>
          <a:solidFill>
            <a:srgbClr val="FFFFFF">
              <a:lumMod val="95000"/>
              <a:alpha val="68028"/>
            </a:srgbClr>
          </a:solidFill>
          <a:ln w="12700" cap="flat" cmpd="sng" algn="ctr">
            <a:noFill/>
            <a:prstDash val="solid"/>
            <a:miter lim="800000"/>
          </a:ln>
          <a:effectLst/>
        </p:spPr>
        <p:txBody>
          <a:bodyPr rtlCol="0" anchor="ctr"/>
          <a:lstStyle/>
          <a:p>
            <a:pPr marL="0" marR="0" lvl="0" indent="0" algn="ctr" defTabSz="914376"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060320"/>
              </a:solidFill>
              <a:effectLst/>
              <a:uLnTx/>
              <a:uFillTx/>
              <a:latin typeface="Equip Light"/>
            </a:endParaRPr>
          </a:p>
        </p:txBody>
      </p:sp>
      <p:sp>
        <p:nvSpPr>
          <p:cNvPr id="137" name="TextBox 136">
            <a:extLst>
              <a:ext uri="{FF2B5EF4-FFF2-40B4-BE49-F238E27FC236}">
                <a16:creationId xmlns:a16="http://schemas.microsoft.com/office/drawing/2014/main" id="{F949C42B-984A-0D19-8636-ECC728932FDF}"/>
              </a:ext>
            </a:extLst>
          </p:cNvPr>
          <p:cNvSpPr txBox="1"/>
          <p:nvPr/>
        </p:nvSpPr>
        <p:spPr>
          <a:xfrm>
            <a:off x="8929682" y="1858458"/>
            <a:ext cx="2356567" cy="307777"/>
          </a:xfrm>
          <a:prstGeom prst="rect">
            <a:avLst/>
          </a:prstGeom>
          <a:noFill/>
        </p:spPr>
        <p:txBody>
          <a:bodyPr wrap="square">
            <a:spAutoFit/>
          </a:bodyPr>
          <a:lstStyle/>
          <a:p>
            <a:pPr algn="ctr">
              <a:spcAft>
                <a:spcPts val="900"/>
              </a:spcAft>
            </a:pPr>
            <a:r>
              <a:rPr lang="en-US" sz="1400" b="1">
                <a:solidFill>
                  <a:srgbClr val="060320"/>
                </a:solidFill>
                <a:latin typeface="Equip Light"/>
              </a:rPr>
              <a:t>NFRs</a:t>
            </a:r>
          </a:p>
        </p:txBody>
      </p:sp>
      <p:graphicFrame>
        <p:nvGraphicFramePr>
          <p:cNvPr id="138" name="Table 137">
            <a:extLst>
              <a:ext uri="{FF2B5EF4-FFF2-40B4-BE49-F238E27FC236}">
                <a16:creationId xmlns:a16="http://schemas.microsoft.com/office/drawing/2014/main" id="{374E52D4-2A98-5692-5078-4595FF5F1E32}"/>
              </a:ext>
            </a:extLst>
          </p:cNvPr>
          <p:cNvGraphicFramePr>
            <a:graphicFrameLocks noGrp="1"/>
          </p:cNvGraphicFramePr>
          <p:nvPr>
            <p:extLst>
              <p:ext uri="{D42A27DB-BD31-4B8C-83A1-F6EECF244321}">
                <p14:modId xmlns:p14="http://schemas.microsoft.com/office/powerpoint/2010/main" val="324909179"/>
              </p:ext>
            </p:extLst>
          </p:nvPr>
        </p:nvGraphicFramePr>
        <p:xfrm>
          <a:off x="939986" y="1872555"/>
          <a:ext cx="2515201" cy="1377950"/>
        </p:xfrm>
        <a:graphic>
          <a:graphicData uri="http://schemas.openxmlformats.org/drawingml/2006/table">
            <a:tbl>
              <a:tblPr/>
              <a:tblGrid>
                <a:gridCol w="906602">
                  <a:extLst>
                    <a:ext uri="{9D8B030D-6E8A-4147-A177-3AD203B41FA5}">
                      <a16:colId xmlns:a16="http://schemas.microsoft.com/office/drawing/2014/main" val="531526685"/>
                    </a:ext>
                  </a:extLst>
                </a:gridCol>
                <a:gridCol w="1608599">
                  <a:extLst>
                    <a:ext uri="{9D8B030D-6E8A-4147-A177-3AD203B41FA5}">
                      <a16:colId xmlns:a16="http://schemas.microsoft.com/office/drawing/2014/main" val="4238408441"/>
                    </a:ext>
                  </a:extLst>
                </a:gridCol>
              </a:tblGrid>
              <a:tr h="857534">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defTabSz="401638">
                        <a:spcAft>
                          <a:spcPts val="300"/>
                        </a:spcAft>
                        <a:defRPr/>
                      </a:pPr>
                      <a:r>
                        <a:rPr lang="en-US" sz="900" b="1" kern="0" dirty="0"/>
                        <a:t>Visitor request</a:t>
                      </a:r>
                      <a:endParaRPr kumimoji="0" lang="en-US" sz="900" b="1" u="none" strike="noStrike" kern="0" cap="none" spc="0" normalizeH="0" baseline="0" noProof="0" dirty="0">
                        <a:ln>
                          <a:noFill/>
                        </a:ln>
                        <a:effectLst/>
                        <a:uLnTx/>
                        <a:uFillTx/>
                      </a:endParaRP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171450" indent="-171450" algn="l" fontAlgn="b">
                        <a:buFont typeface="Arial" panose="020B0604020202020204" pitchFamily="34" charset="0"/>
                        <a:buChar char="•"/>
                      </a:pPr>
                      <a:r>
                        <a:rPr lang="en-US" sz="900" u="none" strike="noStrike" dirty="0">
                          <a:solidFill>
                            <a:schemeClr val="tx1"/>
                          </a:solidFill>
                          <a:effectLst/>
                        </a:rPr>
                        <a:t>Option to raise request for multiple visitors at once</a:t>
                      </a:r>
                    </a:p>
                    <a:p>
                      <a:pPr marL="171450" indent="-171450" algn="l" fontAlgn="b">
                        <a:buFont typeface="Arial" panose="020B0604020202020204" pitchFamily="34" charset="0"/>
                        <a:buChar char="•"/>
                      </a:pPr>
                      <a:r>
                        <a:rPr lang="en-US" sz="900" u="none" strike="noStrike" dirty="0">
                          <a:solidFill>
                            <a:schemeClr val="tx1"/>
                          </a:solidFill>
                          <a:effectLst/>
                        </a:rPr>
                        <a:t>Front desk executive to have a list view to see the visitor request for a given date</a:t>
                      </a:r>
                    </a:p>
                    <a:p>
                      <a:pPr marL="171450" indent="-171450" algn="l" fontAlgn="b">
                        <a:buFont typeface="Arial" panose="020B0604020202020204" pitchFamily="34" charset="0"/>
                        <a:buChar char="•"/>
                      </a:pPr>
                      <a:r>
                        <a:rPr lang="en-US" sz="900" u="none" strike="noStrike" dirty="0">
                          <a:solidFill>
                            <a:schemeClr val="tx1"/>
                          </a:solidFill>
                          <a:effectLst/>
                        </a:rPr>
                        <a:t>Front desk executive to get the email notification about the request</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139" name="Table 138">
            <a:extLst>
              <a:ext uri="{FF2B5EF4-FFF2-40B4-BE49-F238E27FC236}">
                <a16:creationId xmlns:a16="http://schemas.microsoft.com/office/drawing/2014/main" id="{BBCB2893-963D-B9D5-F444-8059B5F60928}"/>
              </a:ext>
            </a:extLst>
          </p:cNvPr>
          <p:cNvGraphicFramePr>
            <a:graphicFrameLocks noGrp="1"/>
          </p:cNvGraphicFramePr>
          <p:nvPr>
            <p:extLst>
              <p:ext uri="{D42A27DB-BD31-4B8C-83A1-F6EECF244321}">
                <p14:modId xmlns:p14="http://schemas.microsoft.com/office/powerpoint/2010/main" val="2120324781"/>
              </p:ext>
            </p:extLst>
          </p:nvPr>
        </p:nvGraphicFramePr>
        <p:xfrm>
          <a:off x="939986" y="3309327"/>
          <a:ext cx="2515201" cy="1335971"/>
        </p:xfrm>
        <a:graphic>
          <a:graphicData uri="http://schemas.openxmlformats.org/drawingml/2006/table">
            <a:tbl>
              <a:tblPr/>
              <a:tblGrid>
                <a:gridCol w="917489">
                  <a:extLst>
                    <a:ext uri="{9D8B030D-6E8A-4147-A177-3AD203B41FA5}">
                      <a16:colId xmlns:a16="http://schemas.microsoft.com/office/drawing/2014/main" val="531526685"/>
                    </a:ext>
                  </a:extLst>
                </a:gridCol>
                <a:gridCol w="1597712">
                  <a:extLst>
                    <a:ext uri="{9D8B030D-6E8A-4147-A177-3AD203B41FA5}">
                      <a16:colId xmlns:a16="http://schemas.microsoft.com/office/drawing/2014/main" val="4238408441"/>
                    </a:ext>
                  </a:extLst>
                </a:gridCol>
              </a:tblGrid>
              <a:tr h="1335971">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defTabSz="401638">
                        <a:spcAft>
                          <a:spcPts val="300"/>
                        </a:spcAft>
                        <a:defRPr/>
                      </a:pPr>
                      <a:r>
                        <a:rPr lang="en-US" sz="900" b="1" kern="0" dirty="0"/>
                        <a:t>Email notifications</a:t>
                      </a:r>
                      <a:endParaRPr kumimoji="0" lang="en-US" sz="900" b="1" u="none" strike="noStrike" kern="0" cap="none" spc="0" normalizeH="0" baseline="0" noProof="0" dirty="0">
                        <a:ln>
                          <a:noFill/>
                        </a:ln>
                        <a:effectLst/>
                        <a:uLnTx/>
                        <a:uFillTx/>
                      </a:endParaRP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0" indent="0" algn="l" fontAlgn="b">
                        <a:buFont typeface="Arial" panose="020B0604020202020204" pitchFamily="34" charset="0"/>
                        <a:buNone/>
                      </a:pPr>
                      <a:r>
                        <a:rPr lang="en-US" sz="900" u="none" strike="noStrike" dirty="0">
                          <a:solidFill>
                            <a:schemeClr val="tx1"/>
                          </a:solidFill>
                          <a:effectLst/>
                        </a:rPr>
                        <a:t>Email notifications on below triggers  (but not limited to)</a:t>
                      </a:r>
                    </a:p>
                    <a:p>
                      <a:pPr marL="171450" indent="-171450" algn="l" fontAlgn="b">
                        <a:buFont typeface="Arial" panose="020B0604020202020204" pitchFamily="34" charset="0"/>
                        <a:buChar char="•"/>
                      </a:pPr>
                      <a:r>
                        <a:rPr lang="en-US" sz="900" u="none" strike="noStrike" dirty="0">
                          <a:solidFill>
                            <a:schemeClr val="tx1"/>
                          </a:solidFill>
                          <a:effectLst/>
                        </a:rPr>
                        <a:t>to initiator when check in is done for the visitor</a:t>
                      </a:r>
                    </a:p>
                    <a:p>
                      <a:pPr marL="171450" indent="-171450" algn="l" fontAlgn="b">
                        <a:buFont typeface="Arial" panose="020B0604020202020204" pitchFamily="34" charset="0"/>
                        <a:buChar char="•"/>
                      </a:pPr>
                      <a:r>
                        <a:rPr lang="en-US" sz="900" u="none" strike="noStrike" dirty="0">
                          <a:solidFill>
                            <a:schemeClr val="tx1"/>
                          </a:solidFill>
                          <a:effectLst/>
                        </a:rPr>
                        <a:t>to initiator if the checkout is not done after the expected visit duration is ended</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141" name="Table 140">
            <a:extLst>
              <a:ext uri="{FF2B5EF4-FFF2-40B4-BE49-F238E27FC236}">
                <a16:creationId xmlns:a16="http://schemas.microsoft.com/office/drawing/2014/main" id="{4FFB305F-6BCE-0E27-587E-DB286BAF1D39}"/>
              </a:ext>
            </a:extLst>
          </p:cNvPr>
          <p:cNvGraphicFramePr>
            <a:graphicFrameLocks noGrp="1"/>
          </p:cNvGraphicFramePr>
          <p:nvPr>
            <p:extLst>
              <p:ext uri="{D42A27DB-BD31-4B8C-83A1-F6EECF244321}">
                <p14:modId xmlns:p14="http://schemas.microsoft.com/office/powerpoint/2010/main" val="1192422127"/>
              </p:ext>
            </p:extLst>
          </p:nvPr>
        </p:nvGraphicFramePr>
        <p:xfrm>
          <a:off x="3577444" y="3309327"/>
          <a:ext cx="2515201" cy="1335972"/>
        </p:xfrm>
        <a:graphic>
          <a:graphicData uri="http://schemas.openxmlformats.org/drawingml/2006/table">
            <a:tbl>
              <a:tblPr/>
              <a:tblGrid>
                <a:gridCol w="941584">
                  <a:extLst>
                    <a:ext uri="{9D8B030D-6E8A-4147-A177-3AD203B41FA5}">
                      <a16:colId xmlns:a16="http://schemas.microsoft.com/office/drawing/2014/main" val="531526685"/>
                    </a:ext>
                  </a:extLst>
                </a:gridCol>
                <a:gridCol w="1573617">
                  <a:extLst>
                    <a:ext uri="{9D8B030D-6E8A-4147-A177-3AD203B41FA5}">
                      <a16:colId xmlns:a16="http://schemas.microsoft.com/office/drawing/2014/main" val="4238408441"/>
                    </a:ext>
                  </a:extLst>
                </a:gridCol>
              </a:tblGrid>
              <a:tr h="1335972">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defTabSz="401638">
                        <a:spcAft>
                          <a:spcPts val="300"/>
                        </a:spcAft>
                      </a:pPr>
                      <a:r>
                        <a:rPr lang="en-US" sz="900" b="1" kern="0" dirty="0"/>
                        <a:t>Multilingual support</a:t>
                      </a: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0" indent="0" defTabSz="401638">
                        <a:spcAft>
                          <a:spcPts val="200"/>
                        </a:spcAft>
                        <a:buFont typeface="Arial" panose="020B0604020202020204" pitchFamily="34" charset="0"/>
                        <a:buNone/>
                        <a:defRPr/>
                      </a:pPr>
                      <a:r>
                        <a:rPr lang="en-US" sz="1000" kern="0" dirty="0"/>
                        <a:t>Application can support below languages:</a:t>
                      </a:r>
                    </a:p>
                    <a:p>
                      <a:pPr marL="601200" lvl="1" indent="-144000" defTabSz="401638">
                        <a:spcAft>
                          <a:spcPts val="200"/>
                        </a:spcAft>
                        <a:buFont typeface="Arial" panose="020B0604020202020204" pitchFamily="34" charset="0"/>
                        <a:buChar char="•"/>
                        <a:defRPr/>
                      </a:pPr>
                      <a:r>
                        <a:rPr lang="en-US" sz="1000" kern="0" dirty="0"/>
                        <a:t>English</a:t>
                      </a:r>
                    </a:p>
                    <a:p>
                      <a:pPr marL="601200" lvl="1" indent="-144000" defTabSz="401638">
                        <a:spcAft>
                          <a:spcPts val="200"/>
                        </a:spcAft>
                        <a:buFont typeface="Arial" panose="020B0604020202020204" pitchFamily="34" charset="0"/>
                        <a:buChar char="•"/>
                        <a:defRPr/>
                      </a:pPr>
                      <a:r>
                        <a:rPr lang="en-US" sz="1000" kern="0" dirty="0"/>
                        <a:t>German</a:t>
                      </a:r>
                    </a:p>
                    <a:p>
                      <a:pPr marL="601200" lvl="1" indent="-144000" defTabSz="401638">
                        <a:spcAft>
                          <a:spcPts val="200"/>
                        </a:spcAft>
                        <a:buFont typeface="Arial" panose="020B0604020202020204" pitchFamily="34" charset="0"/>
                        <a:buChar char="•"/>
                        <a:defRPr/>
                      </a:pPr>
                      <a:r>
                        <a:rPr lang="en-US" sz="1000" kern="0" dirty="0"/>
                        <a:t>French</a:t>
                      </a:r>
                    </a:p>
                    <a:p>
                      <a:pPr marL="601200" lvl="1" indent="-144000" defTabSz="401638">
                        <a:spcAft>
                          <a:spcPts val="200"/>
                        </a:spcAft>
                        <a:buFont typeface="Arial" panose="020B0604020202020204" pitchFamily="34" charset="0"/>
                        <a:buChar char="•"/>
                        <a:defRPr/>
                      </a:pPr>
                      <a:r>
                        <a:rPr lang="en-US" sz="1000" kern="0" dirty="0"/>
                        <a:t>Hindi</a:t>
                      </a:r>
                    </a:p>
                    <a:p>
                      <a:pPr marL="0" indent="0" algn="l" fontAlgn="b">
                        <a:buFont typeface="Arial" panose="020B0604020202020204" pitchFamily="34" charset="0"/>
                        <a:buNone/>
                      </a:pPr>
                      <a:endParaRPr lang="en-US" sz="900" u="none" strike="noStrike" dirty="0">
                        <a:solidFill>
                          <a:schemeClr val="tx1"/>
                        </a:solidFill>
                        <a:effectLst/>
                      </a:endParaRP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144" name="Table 143">
            <a:extLst>
              <a:ext uri="{FF2B5EF4-FFF2-40B4-BE49-F238E27FC236}">
                <a16:creationId xmlns:a16="http://schemas.microsoft.com/office/drawing/2014/main" id="{B1A2C0F1-787A-D63A-1D8F-B0A5A7447220}"/>
              </a:ext>
            </a:extLst>
          </p:cNvPr>
          <p:cNvGraphicFramePr>
            <a:graphicFrameLocks noGrp="1"/>
          </p:cNvGraphicFramePr>
          <p:nvPr>
            <p:extLst>
              <p:ext uri="{D42A27DB-BD31-4B8C-83A1-F6EECF244321}">
                <p14:modId xmlns:p14="http://schemas.microsoft.com/office/powerpoint/2010/main" val="49562508"/>
              </p:ext>
            </p:extLst>
          </p:nvPr>
        </p:nvGraphicFramePr>
        <p:xfrm>
          <a:off x="6214905" y="1872553"/>
          <a:ext cx="2515201" cy="1377950"/>
        </p:xfrm>
        <a:graphic>
          <a:graphicData uri="http://schemas.openxmlformats.org/drawingml/2006/table">
            <a:tbl>
              <a:tblPr/>
              <a:tblGrid>
                <a:gridCol w="933024">
                  <a:extLst>
                    <a:ext uri="{9D8B030D-6E8A-4147-A177-3AD203B41FA5}">
                      <a16:colId xmlns:a16="http://schemas.microsoft.com/office/drawing/2014/main" val="531526685"/>
                    </a:ext>
                  </a:extLst>
                </a:gridCol>
                <a:gridCol w="1582177">
                  <a:extLst>
                    <a:ext uri="{9D8B030D-6E8A-4147-A177-3AD203B41FA5}">
                      <a16:colId xmlns:a16="http://schemas.microsoft.com/office/drawing/2014/main" val="4238408441"/>
                    </a:ext>
                  </a:extLst>
                </a:gridCol>
              </a:tblGrid>
              <a:tr h="1046295">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72000" algn="l" fontAlgn="b"/>
                      <a:r>
                        <a:rPr lang="en-US" sz="900" b="1" dirty="0"/>
                        <a:t>Visitor Check-in and Check-out </a:t>
                      </a:r>
                      <a:endParaRPr lang="en-IN" sz="900" b="1" i="0" u="none" strike="noStrike" dirty="0">
                        <a:solidFill>
                          <a:schemeClr val="tx1"/>
                        </a:solidFill>
                        <a:effectLst/>
                        <a:latin typeface="Calibri" panose="020F0502020204030204" pitchFamily="34" charset="0"/>
                      </a:endParaRP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1FAF4"/>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0" indent="0" algn="l" fontAlgn="b">
                        <a:buFont typeface="Arial" panose="020B0604020202020204" pitchFamily="34" charset="0"/>
                        <a:buNone/>
                      </a:pPr>
                      <a:r>
                        <a:rPr lang="en-US" sz="900" u="none" strike="noStrike" dirty="0">
                          <a:solidFill>
                            <a:schemeClr val="tx1"/>
                          </a:solidFill>
                          <a:effectLst/>
                        </a:rPr>
                        <a:t>Front desk executive can-</a:t>
                      </a:r>
                    </a:p>
                    <a:p>
                      <a:pPr marL="171450" indent="-171450" algn="l" fontAlgn="b">
                        <a:buFont typeface="Arial" panose="020B0604020202020204" pitchFamily="34" charset="0"/>
                        <a:buChar char="•"/>
                      </a:pPr>
                      <a:r>
                        <a:rPr lang="en-US" sz="900" u="none" strike="noStrike" dirty="0">
                          <a:solidFill>
                            <a:schemeClr val="tx1"/>
                          </a:solidFill>
                          <a:effectLst/>
                        </a:rPr>
                        <a:t>capture the entry time of visitor</a:t>
                      </a:r>
                    </a:p>
                    <a:p>
                      <a:pPr marL="171450" indent="-171450" algn="l" fontAlgn="b">
                        <a:buFont typeface="Arial" panose="020B0604020202020204" pitchFamily="34" charset="0"/>
                        <a:buChar char="•"/>
                      </a:pPr>
                      <a:r>
                        <a:rPr lang="en-US" sz="900" u="none" strike="noStrike" dirty="0">
                          <a:solidFill>
                            <a:schemeClr val="tx1"/>
                          </a:solidFill>
                          <a:effectLst/>
                        </a:rPr>
                        <a:t>capture the exit time of the visitor</a:t>
                      </a:r>
                    </a:p>
                    <a:p>
                      <a:pPr marL="171450" indent="-171450" algn="l" fontAlgn="b">
                        <a:buFont typeface="Arial" panose="020B0604020202020204" pitchFamily="34" charset="0"/>
                        <a:buChar char="•"/>
                      </a:pPr>
                      <a:r>
                        <a:rPr lang="en-US" sz="900" u="none" strike="noStrike" dirty="0">
                          <a:solidFill>
                            <a:schemeClr val="tx1"/>
                          </a:solidFill>
                          <a:effectLst/>
                        </a:rPr>
                        <a:t>check out and mark exit multiple visitor at once</a:t>
                      </a:r>
                    </a:p>
                    <a:p>
                      <a:pPr marL="171450" indent="-171450" algn="l" fontAlgn="b">
                        <a:buFont typeface="Arial" panose="020B0604020202020204" pitchFamily="34" charset="0"/>
                        <a:buChar char="•"/>
                      </a:pPr>
                      <a:r>
                        <a:rPr lang="en-US" sz="900" u="none" strike="noStrike" dirty="0">
                          <a:solidFill>
                            <a:schemeClr val="tx1"/>
                          </a:solidFill>
                          <a:effectLst/>
                        </a:rPr>
                        <a:t>add comment while marking the check-out of visitor</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1FAF4"/>
                    </a:solidFill>
                  </a:tcPr>
                </a:tc>
                <a:extLst>
                  <a:ext uri="{0D108BD9-81ED-4DB2-BD59-A6C34878D82A}">
                    <a16:rowId xmlns:a16="http://schemas.microsoft.com/office/drawing/2014/main" val="3835066062"/>
                  </a:ext>
                </a:extLst>
              </a:tr>
            </a:tbl>
          </a:graphicData>
        </a:graphic>
      </p:graphicFrame>
      <p:graphicFrame>
        <p:nvGraphicFramePr>
          <p:cNvPr id="145" name="Table 144">
            <a:extLst>
              <a:ext uri="{FF2B5EF4-FFF2-40B4-BE49-F238E27FC236}">
                <a16:creationId xmlns:a16="http://schemas.microsoft.com/office/drawing/2014/main" id="{17980E69-314D-0065-0B8D-5DB3E6CECD6C}"/>
              </a:ext>
            </a:extLst>
          </p:cNvPr>
          <p:cNvGraphicFramePr>
            <a:graphicFrameLocks noGrp="1"/>
          </p:cNvGraphicFramePr>
          <p:nvPr>
            <p:extLst>
              <p:ext uri="{D42A27DB-BD31-4B8C-83A1-F6EECF244321}">
                <p14:modId xmlns:p14="http://schemas.microsoft.com/office/powerpoint/2010/main" val="4008617692"/>
              </p:ext>
            </p:extLst>
          </p:nvPr>
        </p:nvGraphicFramePr>
        <p:xfrm>
          <a:off x="6226315" y="3302075"/>
          <a:ext cx="2515201" cy="1523785"/>
        </p:xfrm>
        <a:graphic>
          <a:graphicData uri="http://schemas.openxmlformats.org/drawingml/2006/table">
            <a:tbl>
              <a:tblPr/>
              <a:tblGrid>
                <a:gridCol w="927575">
                  <a:extLst>
                    <a:ext uri="{9D8B030D-6E8A-4147-A177-3AD203B41FA5}">
                      <a16:colId xmlns:a16="http://schemas.microsoft.com/office/drawing/2014/main" val="531526685"/>
                    </a:ext>
                  </a:extLst>
                </a:gridCol>
                <a:gridCol w="1587626">
                  <a:extLst>
                    <a:ext uri="{9D8B030D-6E8A-4147-A177-3AD203B41FA5}">
                      <a16:colId xmlns:a16="http://schemas.microsoft.com/office/drawing/2014/main" val="4238408441"/>
                    </a:ext>
                  </a:extLst>
                </a:gridCol>
              </a:tblGrid>
              <a:tr h="1523785">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defTabSz="401638">
                        <a:spcAft>
                          <a:spcPts val="300"/>
                        </a:spcAft>
                      </a:pPr>
                      <a:r>
                        <a:rPr lang="en-US" sz="900" b="1" kern="0" dirty="0"/>
                        <a:t>Data Import/Export</a:t>
                      </a: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1FAF4"/>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143510" indent="-143510" defTabSz="401638">
                        <a:spcAft>
                          <a:spcPts val="200"/>
                        </a:spcAft>
                        <a:buFont typeface="Arial" panose="020B0604020202020204" pitchFamily="34" charset="0"/>
                        <a:buChar char="•"/>
                      </a:pPr>
                      <a:r>
                        <a:rPr lang="en-US" sz="1000" kern="0" dirty="0"/>
                        <a:t>Visitor reports over email, Downloadable</a:t>
                      </a:r>
                      <a:endParaRPr lang="en-US" dirty="0"/>
                    </a:p>
                    <a:p>
                      <a:pPr marL="143510" indent="-143510" defTabSz="401638">
                        <a:spcAft>
                          <a:spcPts val="200"/>
                        </a:spcAft>
                        <a:buFont typeface="Arial" panose="020B0604020202020204" pitchFamily="34" charset="0"/>
                        <a:buChar char="•"/>
                      </a:pPr>
                      <a:r>
                        <a:rPr lang="en-US" sz="1000" kern="0" dirty="0"/>
                        <a:t>Old visitor data can be imported</a:t>
                      </a:r>
                    </a:p>
                    <a:p>
                      <a:pPr marL="143510" indent="-143510" defTabSz="401638">
                        <a:spcAft>
                          <a:spcPts val="200"/>
                        </a:spcAft>
                        <a:buFont typeface="Arial" panose="020B0604020202020204" pitchFamily="34" charset="0"/>
                        <a:buChar char="•"/>
                      </a:pPr>
                      <a:r>
                        <a:rPr lang="en-US" sz="1000" kern="0" dirty="0"/>
                        <a:t>Export Data visitors request in excel</a:t>
                      </a:r>
                    </a:p>
                    <a:p>
                      <a:pPr marL="143510" indent="-143510" defTabSz="401638">
                        <a:spcAft>
                          <a:spcPts val="200"/>
                        </a:spcAft>
                        <a:buFont typeface="Arial" panose="020B0604020202020204" pitchFamily="34" charset="0"/>
                        <a:buChar char="•"/>
                      </a:pPr>
                      <a:r>
                        <a:rPr lang="en-US" sz="1000" kern="0" dirty="0"/>
                        <a:t>Admin can be mailed with list of visitors of month or all</a:t>
                      </a:r>
                      <a:endParaRPr kumimoji="0" lang="en-US" sz="900" b="0" i="0" u="none" strike="noStrike" kern="0" cap="none" spc="0" normalizeH="0" baseline="0" noProof="0" dirty="0">
                        <a:ln>
                          <a:noFill/>
                        </a:ln>
                        <a:solidFill>
                          <a:srgbClr val="060320"/>
                        </a:solidFill>
                        <a:effectLst/>
                        <a:uLnTx/>
                        <a:uFillTx/>
                        <a:latin typeface="Equip Light"/>
                      </a:endParaRP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1FAF4"/>
                    </a:solidFill>
                  </a:tcPr>
                </a:tc>
                <a:extLst>
                  <a:ext uri="{0D108BD9-81ED-4DB2-BD59-A6C34878D82A}">
                    <a16:rowId xmlns:a16="http://schemas.microsoft.com/office/drawing/2014/main" val="3835066062"/>
                  </a:ext>
                </a:extLst>
              </a:tr>
            </a:tbl>
          </a:graphicData>
        </a:graphic>
      </p:graphicFrame>
      <p:graphicFrame>
        <p:nvGraphicFramePr>
          <p:cNvPr id="146" name="Table 145">
            <a:extLst>
              <a:ext uri="{FF2B5EF4-FFF2-40B4-BE49-F238E27FC236}">
                <a16:creationId xmlns:a16="http://schemas.microsoft.com/office/drawing/2014/main" id="{AEE411AC-AD5C-9726-740B-2B075F706498}"/>
              </a:ext>
            </a:extLst>
          </p:cNvPr>
          <p:cNvGraphicFramePr>
            <a:graphicFrameLocks noGrp="1"/>
          </p:cNvGraphicFramePr>
          <p:nvPr>
            <p:extLst>
              <p:ext uri="{D42A27DB-BD31-4B8C-83A1-F6EECF244321}">
                <p14:modId xmlns:p14="http://schemas.microsoft.com/office/powerpoint/2010/main" val="813065694"/>
              </p:ext>
            </p:extLst>
          </p:nvPr>
        </p:nvGraphicFramePr>
        <p:xfrm>
          <a:off x="3577445" y="1872554"/>
          <a:ext cx="2515201" cy="1377950"/>
        </p:xfrm>
        <a:graphic>
          <a:graphicData uri="http://schemas.openxmlformats.org/drawingml/2006/table">
            <a:tbl>
              <a:tblPr/>
              <a:tblGrid>
                <a:gridCol w="952471">
                  <a:extLst>
                    <a:ext uri="{9D8B030D-6E8A-4147-A177-3AD203B41FA5}">
                      <a16:colId xmlns:a16="http://schemas.microsoft.com/office/drawing/2014/main" val="531526685"/>
                    </a:ext>
                  </a:extLst>
                </a:gridCol>
                <a:gridCol w="1562730">
                  <a:extLst>
                    <a:ext uri="{9D8B030D-6E8A-4147-A177-3AD203B41FA5}">
                      <a16:colId xmlns:a16="http://schemas.microsoft.com/office/drawing/2014/main" val="4238408441"/>
                    </a:ext>
                  </a:extLst>
                </a:gridCol>
              </a:tblGrid>
              <a:tr h="1046295">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72000" marR="0" lvl="0" indent="0" algn="l" defTabSz="914400" rtl="0" eaLnBrk="1" fontAlgn="b" latinLnBrk="0" hangingPunct="1">
                        <a:lnSpc>
                          <a:spcPct val="100000"/>
                        </a:lnSpc>
                        <a:spcBef>
                          <a:spcPts val="0"/>
                        </a:spcBef>
                        <a:spcAft>
                          <a:spcPts val="0"/>
                        </a:spcAft>
                        <a:buClrTx/>
                        <a:buSzTx/>
                        <a:buFontTx/>
                        <a:buNone/>
                        <a:tabLst/>
                        <a:defRPr/>
                      </a:pPr>
                      <a:r>
                        <a:rPr kumimoji="0" lang="en-US" sz="900" b="1" u="none" strike="noStrike" kern="0" cap="none" spc="0" normalizeH="0" baseline="0" noProof="0" dirty="0">
                          <a:ln>
                            <a:noFill/>
                          </a:ln>
                          <a:effectLst/>
                          <a:uLnTx/>
                          <a:uFillTx/>
                        </a:rPr>
                        <a:t>Visitor’s </a:t>
                      </a:r>
                      <a:r>
                        <a:rPr lang="en-US" sz="900" b="1" kern="0" dirty="0"/>
                        <a:t>entry process</a:t>
                      </a:r>
                      <a:endParaRPr kumimoji="0" lang="en-US" sz="900" b="1" u="none" strike="noStrike" kern="0" cap="none" spc="0" normalizeH="0" baseline="0" noProof="0" dirty="0">
                        <a:ln>
                          <a:noFill/>
                        </a:ln>
                        <a:effectLst/>
                        <a:uLnTx/>
                        <a:uFillTx/>
                      </a:endParaRPr>
                    </a:p>
                    <a:p>
                      <a:pPr marL="72000" algn="l" fontAlgn="b"/>
                      <a:endParaRPr lang="en-IN" sz="900" b="1" u="none" strike="noStrike" dirty="0">
                        <a:solidFill>
                          <a:schemeClr val="tx1"/>
                        </a:solidFill>
                        <a:effectLst/>
                      </a:endParaRP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0" indent="0" algn="l" fontAlgn="b">
                        <a:buFont typeface="Arial" panose="020B0604020202020204" pitchFamily="34" charset="0"/>
                        <a:buNone/>
                      </a:pPr>
                      <a:r>
                        <a:rPr lang="en-US" sz="900" u="none" strike="noStrike" dirty="0">
                          <a:solidFill>
                            <a:schemeClr val="tx1"/>
                          </a:solidFill>
                          <a:effectLst/>
                        </a:rPr>
                        <a:t>Front desk executive can-</a:t>
                      </a:r>
                    </a:p>
                    <a:p>
                      <a:pPr marL="171450" indent="-171450" algn="l" fontAlgn="b">
                        <a:buFont typeface="Arial" panose="020B0604020202020204" pitchFamily="34" charset="0"/>
                        <a:buChar char="•"/>
                      </a:pPr>
                      <a:r>
                        <a:rPr lang="en-US" sz="900" u="none" strike="noStrike" dirty="0">
                          <a:solidFill>
                            <a:schemeClr val="tx1"/>
                          </a:solidFill>
                          <a:effectLst/>
                        </a:rPr>
                        <a:t>access all the requests</a:t>
                      </a:r>
                    </a:p>
                    <a:p>
                      <a:pPr marL="171450" indent="-171450" algn="l" fontAlgn="b">
                        <a:buFont typeface="Arial" panose="020B0604020202020204" pitchFamily="34" charset="0"/>
                        <a:buChar char="•"/>
                      </a:pPr>
                      <a:r>
                        <a:rPr lang="en-US" sz="900" u="none" strike="noStrike" dirty="0">
                          <a:solidFill>
                            <a:schemeClr val="tx1"/>
                          </a:solidFill>
                          <a:effectLst/>
                        </a:rPr>
                        <a:t>edit the details of visitor if needed</a:t>
                      </a:r>
                    </a:p>
                    <a:p>
                      <a:pPr marL="171450" indent="-171450" algn="l" fontAlgn="b">
                        <a:buFont typeface="Arial" panose="020B0604020202020204" pitchFamily="34" charset="0"/>
                        <a:buChar char="•"/>
                      </a:pPr>
                      <a:r>
                        <a:rPr lang="en-US" sz="900" u="none" strike="noStrike" dirty="0">
                          <a:solidFill>
                            <a:schemeClr val="tx1"/>
                          </a:solidFill>
                          <a:effectLst/>
                        </a:rPr>
                        <a:t>take picture of visitor from webcam</a:t>
                      </a:r>
                    </a:p>
                    <a:p>
                      <a:pPr marL="171450" indent="-171450" algn="l" fontAlgn="b">
                        <a:buFont typeface="Arial" panose="020B0604020202020204" pitchFamily="34" charset="0"/>
                        <a:buChar char="•"/>
                      </a:pPr>
                      <a:r>
                        <a:rPr lang="en-US" sz="900" u="none" strike="noStrike" dirty="0">
                          <a:solidFill>
                            <a:schemeClr val="tx1"/>
                          </a:solidFill>
                          <a:effectLst/>
                        </a:rPr>
                        <a:t>validate the identity of visitor</a:t>
                      </a:r>
                    </a:p>
                    <a:p>
                      <a:pPr marL="171450" indent="-171450" algn="l" fontAlgn="b">
                        <a:buFont typeface="Arial" panose="020B0604020202020204" pitchFamily="34" charset="0"/>
                        <a:buChar char="•"/>
                      </a:pPr>
                      <a:r>
                        <a:rPr lang="en-US" sz="900" u="none" strike="noStrike" dirty="0">
                          <a:solidFill>
                            <a:schemeClr val="tx1"/>
                          </a:solidFill>
                          <a:effectLst/>
                        </a:rPr>
                        <a:t>upload identity document</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sp>
        <p:nvSpPr>
          <p:cNvPr id="149" name="Rectangle 148">
            <a:extLst>
              <a:ext uri="{FF2B5EF4-FFF2-40B4-BE49-F238E27FC236}">
                <a16:creationId xmlns:a16="http://schemas.microsoft.com/office/drawing/2014/main" id="{38E71A39-9C9B-E978-C04C-E05A4CA75D26}"/>
              </a:ext>
            </a:extLst>
          </p:cNvPr>
          <p:cNvSpPr/>
          <p:nvPr/>
        </p:nvSpPr>
        <p:spPr>
          <a:xfrm>
            <a:off x="4611316" y="6422385"/>
            <a:ext cx="6804337" cy="265491"/>
          </a:xfrm>
          <a:prstGeom prst="rect">
            <a:avLst/>
          </a:prstGeom>
          <a:solidFill>
            <a:schemeClr val="bg1"/>
          </a:solidFill>
          <a:ln>
            <a:noFill/>
          </a:ln>
          <a:effectLst>
            <a:outerShdw blurRad="50800" dist="38100" dir="10800000" sx="99000" sy="99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Rectangle 149">
            <a:extLst>
              <a:ext uri="{FF2B5EF4-FFF2-40B4-BE49-F238E27FC236}">
                <a16:creationId xmlns:a16="http://schemas.microsoft.com/office/drawing/2014/main" id="{262A2DCC-6D16-A4B7-CE51-0D9066E0DF97}"/>
              </a:ext>
            </a:extLst>
          </p:cNvPr>
          <p:cNvSpPr/>
          <p:nvPr/>
        </p:nvSpPr>
        <p:spPr>
          <a:xfrm>
            <a:off x="5439953" y="6455140"/>
            <a:ext cx="1405246" cy="199981"/>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algn="ctr">
              <a:spcAft>
                <a:spcPts val="900"/>
              </a:spcAft>
            </a:pPr>
            <a:r>
              <a:rPr lang="en-US" sz="900" b="1" kern="0">
                <a:solidFill>
                  <a:srgbClr val="060320"/>
                </a:solidFill>
                <a:latin typeface="Equip Light"/>
              </a:rPr>
              <a:t>Current scope</a:t>
            </a:r>
            <a:endParaRPr lang="en-IN" sz="900" b="1" kern="0">
              <a:solidFill>
                <a:srgbClr val="060320"/>
              </a:solidFill>
              <a:latin typeface="Equip Light"/>
            </a:endParaRPr>
          </a:p>
        </p:txBody>
      </p:sp>
      <p:sp>
        <p:nvSpPr>
          <p:cNvPr id="152" name="TextBox 151">
            <a:extLst>
              <a:ext uri="{FF2B5EF4-FFF2-40B4-BE49-F238E27FC236}">
                <a16:creationId xmlns:a16="http://schemas.microsoft.com/office/drawing/2014/main" id="{D6C8EC00-B77F-7AB0-E64D-D6A971D3ED14}"/>
              </a:ext>
            </a:extLst>
          </p:cNvPr>
          <p:cNvSpPr txBox="1"/>
          <p:nvPr/>
        </p:nvSpPr>
        <p:spPr>
          <a:xfrm>
            <a:off x="4747135" y="6444686"/>
            <a:ext cx="692818" cy="246221"/>
          </a:xfrm>
          <a:prstGeom prst="rect">
            <a:avLst/>
          </a:prstGeom>
          <a:noFill/>
        </p:spPr>
        <p:txBody>
          <a:bodyPr wrap="square" rtlCol="0">
            <a:spAutoFit/>
          </a:bodyPr>
          <a:lstStyle/>
          <a:p>
            <a:r>
              <a:rPr lang="en-US" sz="1000">
                <a:latin typeface="+mj-lt"/>
              </a:rPr>
              <a:t>Legends</a:t>
            </a:r>
          </a:p>
        </p:txBody>
      </p:sp>
      <p:sp>
        <p:nvSpPr>
          <p:cNvPr id="153" name="Rectangle 152">
            <a:extLst>
              <a:ext uri="{FF2B5EF4-FFF2-40B4-BE49-F238E27FC236}">
                <a16:creationId xmlns:a16="http://schemas.microsoft.com/office/drawing/2014/main" id="{91A92CE7-39E7-6AD1-3431-D085F7404BBC}"/>
              </a:ext>
            </a:extLst>
          </p:cNvPr>
          <p:cNvSpPr/>
          <p:nvPr/>
        </p:nvSpPr>
        <p:spPr>
          <a:xfrm>
            <a:off x="8402412" y="6455140"/>
            <a:ext cx="1405246" cy="199981"/>
          </a:xfrm>
          <a:prstGeom prst="rect">
            <a:avLst/>
          </a:prstGeom>
          <a:noFill/>
          <a:ln w="19050">
            <a:solidFill>
              <a:schemeClr val="accent4">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a:solidFill>
                  <a:schemeClr val="tx1"/>
                </a:solidFill>
              </a:rPr>
              <a:t>External users</a:t>
            </a:r>
            <a:endParaRPr lang="en-IN" sz="900" b="1">
              <a:solidFill>
                <a:schemeClr val="tx1"/>
              </a:solidFill>
            </a:endParaRPr>
          </a:p>
        </p:txBody>
      </p:sp>
      <p:sp>
        <p:nvSpPr>
          <p:cNvPr id="154" name="Rectangle 153">
            <a:extLst>
              <a:ext uri="{FF2B5EF4-FFF2-40B4-BE49-F238E27FC236}">
                <a16:creationId xmlns:a16="http://schemas.microsoft.com/office/drawing/2014/main" id="{48B9593E-4606-B69D-EF37-745F88D9994E}"/>
              </a:ext>
            </a:extLst>
          </p:cNvPr>
          <p:cNvSpPr/>
          <p:nvPr/>
        </p:nvSpPr>
        <p:spPr>
          <a:xfrm>
            <a:off x="9881325" y="6455140"/>
            <a:ext cx="1405246" cy="199981"/>
          </a:xfrm>
          <a:prstGeom prst="rect">
            <a:avLst/>
          </a:prstGeom>
          <a:noFill/>
          <a:ln w="19050">
            <a:solidFill>
              <a:schemeClr val="accent5">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a:solidFill>
                  <a:schemeClr val="tx1"/>
                </a:solidFill>
              </a:rPr>
              <a:t>Internal users</a:t>
            </a:r>
            <a:endParaRPr lang="en-IN" sz="900" b="1">
              <a:solidFill>
                <a:schemeClr val="tx1"/>
              </a:solidFill>
            </a:endParaRPr>
          </a:p>
        </p:txBody>
      </p:sp>
      <p:sp>
        <p:nvSpPr>
          <p:cNvPr id="157" name="Rectangle 156">
            <a:extLst>
              <a:ext uri="{FF2B5EF4-FFF2-40B4-BE49-F238E27FC236}">
                <a16:creationId xmlns:a16="http://schemas.microsoft.com/office/drawing/2014/main" id="{2919ACF7-4B00-7CB4-19A8-E33AD9505C8B}"/>
              </a:ext>
            </a:extLst>
          </p:cNvPr>
          <p:cNvSpPr/>
          <p:nvPr/>
        </p:nvSpPr>
        <p:spPr>
          <a:xfrm>
            <a:off x="6904453" y="6455140"/>
            <a:ext cx="1405246" cy="199981"/>
          </a:xfrm>
          <a:prstGeom prst="rect">
            <a:avLst/>
          </a:prstGeom>
          <a:solidFill>
            <a:srgbClr val="FBD871">
              <a:lumMod val="20000"/>
              <a:lumOff val="80000"/>
              <a:alpha val="43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60320"/>
                </a:solidFill>
                <a:effectLst/>
                <a:uLnTx/>
                <a:uFillTx/>
                <a:latin typeface="Equip Light"/>
                <a:ea typeface="+mn-ea"/>
                <a:cs typeface="+mn-cs"/>
              </a:rPr>
              <a:t>Future scope</a:t>
            </a:r>
            <a:endParaRPr kumimoji="0" lang="en-IN" sz="900" b="1" i="0" u="none" strike="noStrike" kern="0" cap="none" spc="0" normalizeH="0" baseline="0" noProof="0">
              <a:ln>
                <a:noFill/>
              </a:ln>
              <a:solidFill>
                <a:srgbClr val="060320"/>
              </a:solidFill>
              <a:effectLst/>
              <a:uLnTx/>
              <a:uFillTx/>
              <a:latin typeface="Equip Light"/>
              <a:ea typeface="+mn-ea"/>
              <a:cs typeface="+mn-cs"/>
            </a:endParaRPr>
          </a:p>
        </p:txBody>
      </p:sp>
      <p:graphicFrame>
        <p:nvGraphicFramePr>
          <p:cNvPr id="4" name="Table 3">
            <a:extLst>
              <a:ext uri="{FF2B5EF4-FFF2-40B4-BE49-F238E27FC236}">
                <a16:creationId xmlns:a16="http://schemas.microsoft.com/office/drawing/2014/main" id="{8BB626A8-760B-F4A4-A6F3-44859609D7A9}"/>
              </a:ext>
            </a:extLst>
          </p:cNvPr>
          <p:cNvGraphicFramePr>
            <a:graphicFrameLocks noGrp="1"/>
          </p:cNvGraphicFramePr>
          <p:nvPr>
            <p:extLst>
              <p:ext uri="{D42A27DB-BD31-4B8C-83A1-F6EECF244321}">
                <p14:modId xmlns:p14="http://schemas.microsoft.com/office/powerpoint/2010/main" val="3671066540"/>
              </p:ext>
            </p:extLst>
          </p:nvPr>
        </p:nvGraphicFramePr>
        <p:xfrm>
          <a:off x="922263" y="4711332"/>
          <a:ext cx="3615363" cy="605305"/>
        </p:xfrm>
        <a:graphic>
          <a:graphicData uri="http://schemas.openxmlformats.org/drawingml/2006/table">
            <a:tbl>
              <a:tblPr/>
              <a:tblGrid>
                <a:gridCol w="636072">
                  <a:extLst>
                    <a:ext uri="{9D8B030D-6E8A-4147-A177-3AD203B41FA5}">
                      <a16:colId xmlns:a16="http://schemas.microsoft.com/office/drawing/2014/main" val="531526685"/>
                    </a:ext>
                  </a:extLst>
                </a:gridCol>
                <a:gridCol w="2979291">
                  <a:extLst>
                    <a:ext uri="{9D8B030D-6E8A-4147-A177-3AD203B41FA5}">
                      <a16:colId xmlns:a16="http://schemas.microsoft.com/office/drawing/2014/main" val="4238408441"/>
                    </a:ext>
                  </a:extLst>
                </a:gridCol>
              </a:tblGrid>
              <a:tr h="605305">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defTabSz="401638">
                        <a:spcAft>
                          <a:spcPts val="300"/>
                        </a:spcAft>
                        <a:defRPr/>
                      </a:pPr>
                      <a:r>
                        <a:rPr kumimoji="0" lang="en-US" sz="900" b="1" u="none" strike="noStrike" kern="0" cap="none" spc="0" normalizeH="0" baseline="0" noProof="0" dirty="0">
                          <a:ln>
                            <a:noFill/>
                          </a:ln>
                          <a:effectLst/>
                          <a:uLnTx/>
                          <a:uFillTx/>
                        </a:rPr>
                        <a:t>Access control</a:t>
                      </a: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5">
                        <a:lumMod val="20000"/>
                        <a:lumOff val="80000"/>
                        <a:alpha val="43000"/>
                      </a:scheme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kumimoji="0" lang="en-US" sz="900" u="none" strike="noStrike" kern="0" cap="none" spc="0" normalizeH="0" baseline="0" noProof="0" dirty="0">
                          <a:ln>
                            <a:noFill/>
                          </a:ln>
                          <a:effectLst/>
                          <a:uLnTx/>
                          <a:uFillTx/>
                        </a:rPr>
                        <a:t>Integration with access control system to grant temporary permissions to visitors as needed</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5">
                        <a:lumMod val="20000"/>
                        <a:lumOff val="80000"/>
                        <a:alpha val="43000"/>
                      </a:schemeClr>
                    </a:solidFill>
                  </a:tcPr>
                </a:tc>
                <a:extLst>
                  <a:ext uri="{0D108BD9-81ED-4DB2-BD59-A6C34878D82A}">
                    <a16:rowId xmlns:a16="http://schemas.microsoft.com/office/drawing/2014/main" val="3835066062"/>
                  </a:ext>
                </a:extLst>
              </a:tr>
            </a:tbl>
          </a:graphicData>
        </a:graphic>
      </p:graphicFrame>
      <p:sp>
        <p:nvSpPr>
          <p:cNvPr id="5" name="Freeform: Shape 84">
            <a:extLst>
              <a:ext uri="{FF2B5EF4-FFF2-40B4-BE49-F238E27FC236}">
                <a16:creationId xmlns:a16="http://schemas.microsoft.com/office/drawing/2014/main" id="{E197E23F-FF39-FDF6-E1A3-0F1B171E70FA}"/>
              </a:ext>
            </a:extLst>
          </p:cNvPr>
          <p:cNvSpPr/>
          <p:nvPr/>
        </p:nvSpPr>
        <p:spPr>
          <a:xfrm>
            <a:off x="8934924" y="2171825"/>
            <a:ext cx="2404009" cy="1556896"/>
          </a:xfrm>
          <a:custGeom>
            <a:avLst/>
            <a:gdLst>
              <a:gd name="connsiteX0" fmla="*/ 0 w 1875680"/>
              <a:gd name="connsiteY0" fmla="*/ 0 h 572082"/>
              <a:gd name="connsiteX1" fmla="*/ 1875680 w 1875680"/>
              <a:gd name="connsiteY1" fmla="*/ 0 h 572082"/>
              <a:gd name="connsiteX2" fmla="*/ 1875680 w 1875680"/>
              <a:gd name="connsiteY2" fmla="*/ 572082 h 572082"/>
              <a:gd name="connsiteX3" fmla="*/ 0 w 1875680"/>
              <a:gd name="connsiteY3" fmla="*/ 572082 h 572082"/>
              <a:gd name="connsiteX4" fmla="*/ 0 w 1875680"/>
              <a:gd name="connsiteY4" fmla="*/ 0 h 57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80" h="572082">
                <a:moveTo>
                  <a:pt x="0" y="0"/>
                </a:moveTo>
                <a:lnTo>
                  <a:pt x="1875680" y="0"/>
                </a:lnTo>
                <a:lnTo>
                  <a:pt x="1875680" y="572082"/>
                </a:lnTo>
                <a:lnTo>
                  <a:pt x="0" y="572082"/>
                </a:lnTo>
                <a:lnTo>
                  <a:pt x="0" y="0"/>
                </a:lnTo>
                <a:close/>
              </a:path>
            </a:pathLst>
          </a:cu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171450" marR="0" lvl="0" indent="-171450"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endParaRPr kumimoji="0" lang="en-US" sz="900" b="0" i="0" u="none" strike="noStrike" kern="0" cap="none" spc="0" normalizeH="0" baseline="0" noProof="0" dirty="0">
              <a:ln>
                <a:noFill/>
              </a:ln>
              <a:solidFill>
                <a:srgbClr val="060320"/>
              </a:solidFill>
              <a:effectLst/>
              <a:uLnTx/>
              <a:uFillTx/>
              <a:latin typeface="Equip Light"/>
              <a:ea typeface="+mn-ea"/>
              <a:cs typeface="+mn-cs"/>
            </a:endParaRPr>
          </a:p>
        </p:txBody>
      </p:sp>
      <p:graphicFrame>
        <p:nvGraphicFramePr>
          <p:cNvPr id="2" name="Table 1">
            <a:extLst>
              <a:ext uri="{FF2B5EF4-FFF2-40B4-BE49-F238E27FC236}">
                <a16:creationId xmlns:a16="http://schemas.microsoft.com/office/drawing/2014/main" id="{8C4AD066-F133-3DF3-AC7E-2ADAC64D810A}"/>
              </a:ext>
            </a:extLst>
          </p:cNvPr>
          <p:cNvGraphicFramePr>
            <a:graphicFrameLocks noGrp="1"/>
          </p:cNvGraphicFramePr>
          <p:nvPr>
            <p:extLst>
              <p:ext uri="{D42A27DB-BD31-4B8C-83A1-F6EECF244321}">
                <p14:modId xmlns:p14="http://schemas.microsoft.com/office/powerpoint/2010/main" val="2225483274"/>
              </p:ext>
            </p:extLst>
          </p:nvPr>
        </p:nvGraphicFramePr>
        <p:xfrm>
          <a:off x="4657229" y="4888845"/>
          <a:ext cx="4079586" cy="473020"/>
        </p:xfrm>
        <a:graphic>
          <a:graphicData uri="http://schemas.openxmlformats.org/drawingml/2006/table">
            <a:tbl>
              <a:tblPr/>
              <a:tblGrid>
                <a:gridCol w="1470483">
                  <a:extLst>
                    <a:ext uri="{9D8B030D-6E8A-4147-A177-3AD203B41FA5}">
                      <a16:colId xmlns:a16="http://schemas.microsoft.com/office/drawing/2014/main" val="531526685"/>
                    </a:ext>
                  </a:extLst>
                </a:gridCol>
                <a:gridCol w="2609103">
                  <a:extLst>
                    <a:ext uri="{9D8B030D-6E8A-4147-A177-3AD203B41FA5}">
                      <a16:colId xmlns:a16="http://schemas.microsoft.com/office/drawing/2014/main" val="4238408441"/>
                    </a:ext>
                  </a:extLst>
                </a:gridCol>
              </a:tblGrid>
              <a:tr h="473020">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72000" marR="0" lvl="0" indent="0" algn="l" defTabSz="914400" rtl="0" eaLnBrk="1" fontAlgn="b" latinLnBrk="0" hangingPunct="1">
                        <a:lnSpc>
                          <a:spcPct val="100000"/>
                        </a:lnSpc>
                        <a:spcBef>
                          <a:spcPts val="0"/>
                        </a:spcBef>
                        <a:spcAft>
                          <a:spcPts val="0"/>
                        </a:spcAft>
                        <a:buClrTx/>
                        <a:buSzTx/>
                        <a:buFontTx/>
                        <a:buNone/>
                        <a:tabLst/>
                        <a:defRPr/>
                      </a:pPr>
                      <a:r>
                        <a:rPr lang="en-US" sz="900" b="1" kern="0" dirty="0"/>
                        <a:t>ID badge printing</a:t>
                      </a:r>
                      <a:endParaRPr kumimoji="0" lang="en-US" sz="900" b="1" u="none" strike="noStrike" kern="0" cap="none" spc="0" normalizeH="0" baseline="0" noProof="0" dirty="0">
                        <a:ln>
                          <a:noFill/>
                        </a:ln>
                        <a:effectLst/>
                        <a:uLnTx/>
                        <a:uFillTx/>
                      </a:endParaRP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5">
                        <a:lumMod val="20000"/>
                        <a:lumOff val="80000"/>
                        <a:alpha val="43000"/>
                      </a:scheme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900" kern="0" dirty="0"/>
                        <a:t>Generate visitor badges with relevant information and photo for easy identification</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5">
                        <a:lumMod val="20000"/>
                        <a:lumOff val="80000"/>
                        <a:alpha val="43000"/>
                      </a:schemeClr>
                    </a:solidFill>
                  </a:tcPr>
                </a:tc>
                <a:extLst>
                  <a:ext uri="{0D108BD9-81ED-4DB2-BD59-A6C34878D82A}">
                    <a16:rowId xmlns:a16="http://schemas.microsoft.com/office/drawing/2014/main" val="3835066062"/>
                  </a:ext>
                </a:extLst>
              </a:tr>
            </a:tbl>
          </a:graphicData>
        </a:graphic>
      </p:graphicFrame>
    </p:spTree>
    <p:extLst>
      <p:ext uri="{BB962C8B-B14F-4D97-AF65-F5344CB8AC3E}">
        <p14:creationId xmlns:p14="http://schemas.microsoft.com/office/powerpoint/2010/main" val="38646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3">
            <a:extLst>
              <a:ext uri="{FF2B5EF4-FFF2-40B4-BE49-F238E27FC236}">
                <a16:creationId xmlns:a16="http://schemas.microsoft.com/office/drawing/2014/main" id="{D7CA243A-EC43-1543-8F3E-D96299933B3D}"/>
              </a:ext>
            </a:extLst>
          </p:cNvPr>
          <p:cNvSpPr>
            <a:spLocks noGrp="1"/>
          </p:cNvSpPr>
          <p:nvPr>
            <p:ph type="title"/>
          </p:nvPr>
        </p:nvSpPr>
        <p:spPr>
          <a:xfrm>
            <a:off x="713486" y="481125"/>
            <a:ext cx="10275282" cy="426646"/>
          </a:xfrm>
        </p:spPr>
        <p:txBody>
          <a:bodyPr/>
          <a:lstStyle/>
          <a:p>
            <a:r>
              <a:rPr lang="en-US" sz="2000">
                <a:solidFill>
                  <a:schemeClr val="tx1"/>
                </a:solidFill>
              </a:rPr>
              <a:t>Visitor management– Key features (1/2) </a:t>
            </a:r>
          </a:p>
        </p:txBody>
      </p:sp>
      <p:sp>
        <p:nvSpPr>
          <p:cNvPr id="3" name="Text Placeholder 2">
            <a:extLst>
              <a:ext uri="{FF2B5EF4-FFF2-40B4-BE49-F238E27FC236}">
                <a16:creationId xmlns:a16="http://schemas.microsoft.com/office/drawing/2014/main" id="{09119806-B649-D2C6-2E04-37418702F442}"/>
              </a:ext>
            </a:extLst>
          </p:cNvPr>
          <p:cNvSpPr txBox="1">
            <a:spLocks/>
          </p:cNvSpPr>
          <p:nvPr/>
        </p:nvSpPr>
        <p:spPr>
          <a:xfrm>
            <a:off x="732747" y="1280330"/>
            <a:ext cx="2145439" cy="210066"/>
          </a:xfrm>
          <a:prstGeom prst="rect">
            <a:avLst/>
          </a:prstGeom>
        </p:spPr>
        <p:txBody>
          <a:bodyPr lIns="0" tIns="0" rIns="0" bIns="0" anchor="ct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47D7AC"/>
              </a:buClr>
              <a:buSzTx/>
              <a:buFont typeface="Arial" panose="020B0604020202020204" pitchFamily="34" charset="0"/>
              <a:buNone/>
              <a:tabLst/>
              <a:defRPr/>
            </a:pPr>
            <a:r>
              <a:rPr kumimoji="0" lang="en-US" sz="1100" b="1" i="0" u="none" strike="noStrike" kern="1200" cap="none" spc="0" normalizeH="0" baseline="0" noProof="0">
                <a:ln>
                  <a:noFill/>
                </a:ln>
                <a:solidFill>
                  <a:schemeClr val="tx1"/>
                </a:solidFill>
                <a:effectLst/>
                <a:uLnTx/>
                <a:uFillTx/>
                <a:latin typeface="Equip Extended" panose="02000503030000020004" pitchFamily="50" charset="0"/>
                <a:ea typeface="+mn-ea"/>
                <a:cs typeface="+mn-cs"/>
              </a:rPr>
              <a:t>Features/Functional Package</a:t>
            </a:r>
          </a:p>
        </p:txBody>
      </p:sp>
      <p:cxnSp>
        <p:nvCxnSpPr>
          <p:cNvPr id="4" name="Straight Connector 3">
            <a:extLst>
              <a:ext uri="{FF2B5EF4-FFF2-40B4-BE49-F238E27FC236}">
                <a16:creationId xmlns:a16="http://schemas.microsoft.com/office/drawing/2014/main" id="{71C38E1D-802D-31D5-BB89-85801B1D4040}"/>
              </a:ext>
            </a:extLst>
          </p:cNvPr>
          <p:cNvCxnSpPr>
            <a:cxnSpLocks/>
          </p:cNvCxnSpPr>
          <p:nvPr/>
        </p:nvCxnSpPr>
        <p:spPr>
          <a:xfrm>
            <a:off x="732748" y="1553228"/>
            <a:ext cx="2145438" cy="0"/>
          </a:xfrm>
          <a:prstGeom prst="line">
            <a:avLst/>
          </a:prstGeom>
          <a:noFill/>
          <a:ln w="38100" cap="flat" cmpd="sng" algn="ctr">
            <a:solidFill>
              <a:srgbClr val="00DAA9"/>
            </a:solidFill>
            <a:prstDash val="solid"/>
            <a:miter lim="800000"/>
          </a:ln>
          <a:effectLst/>
        </p:spPr>
      </p:cxnSp>
      <p:sp>
        <p:nvSpPr>
          <p:cNvPr id="5" name="Text Placeholder 2">
            <a:extLst>
              <a:ext uri="{FF2B5EF4-FFF2-40B4-BE49-F238E27FC236}">
                <a16:creationId xmlns:a16="http://schemas.microsoft.com/office/drawing/2014/main" id="{68CBE726-4171-68CD-7064-9B7D76A99019}"/>
              </a:ext>
            </a:extLst>
          </p:cNvPr>
          <p:cNvSpPr txBox="1">
            <a:spLocks/>
          </p:cNvSpPr>
          <p:nvPr/>
        </p:nvSpPr>
        <p:spPr>
          <a:xfrm>
            <a:off x="3001510" y="1280330"/>
            <a:ext cx="5315164" cy="210066"/>
          </a:xfrm>
          <a:prstGeom prst="rect">
            <a:avLst/>
          </a:prstGeom>
        </p:spPr>
        <p:txBody>
          <a:bodyPr lIns="0" tIns="0" rIns="0" bIns="0" anchor="ct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47D7AC"/>
              </a:buClr>
              <a:buSzTx/>
              <a:buFont typeface="Arial" panose="020B0604020202020204" pitchFamily="34" charset="0"/>
              <a:buNone/>
              <a:tabLst/>
              <a:defRPr/>
            </a:pPr>
            <a:r>
              <a:rPr lang="en-US" sz="1100" b="1">
                <a:solidFill>
                  <a:schemeClr val="tx1"/>
                </a:solidFill>
                <a:latin typeface="Equip Extended" panose="02000503030000020004" pitchFamily="50" charset="0"/>
              </a:rPr>
              <a:t>High-level</a:t>
            </a:r>
            <a:r>
              <a:rPr kumimoji="0" lang="en-US" sz="1100" b="1" i="0" u="none" strike="noStrike" kern="1200" cap="none" spc="0" normalizeH="0" baseline="0" noProof="0">
                <a:ln>
                  <a:noFill/>
                </a:ln>
                <a:solidFill>
                  <a:schemeClr val="tx1"/>
                </a:solidFill>
                <a:effectLst/>
                <a:uLnTx/>
                <a:uFillTx/>
                <a:latin typeface="Equip Extended" panose="02000503030000020004" pitchFamily="50" charset="0"/>
                <a:ea typeface="+mn-ea"/>
                <a:cs typeface="+mn-cs"/>
              </a:rPr>
              <a:t> description</a:t>
            </a:r>
          </a:p>
        </p:txBody>
      </p:sp>
      <p:cxnSp>
        <p:nvCxnSpPr>
          <p:cNvPr id="6" name="Straight Connector 5">
            <a:extLst>
              <a:ext uri="{FF2B5EF4-FFF2-40B4-BE49-F238E27FC236}">
                <a16:creationId xmlns:a16="http://schemas.microsoft.com/office/drawing/2014/main" id="{D94D5895-9473-869E-9CE5-0CCC70F80B7E}"/>
              </a:ext>
            </a:extLst>
          </p:cNvPr>
          <p:cNvCxnSpPr>
            <a:cxnSpLocks/>
          </p:cNvCxnSpPr>
          <p:nvPr/>
        </p:nvCxnSpPr>
        <p:spPr>
          <a:xfrm>
            <a:off x="3001510" y="1553228"/>
            <a:ext cx="8675460" cy="0"/>
          </a:xfrm>
          <a:prstGeom prst="line">
            <a:avLst/>
          </a:prstGeom>
          <a:noFill/>
          <a:ln w="38100" cap="flat" cmpd="sng" algn="ctr">
            <a:solidFill>
              <a:srgbClr val="00DAA9"/>
            </a:solidFill>
            <a:prstDash val="solid"/>
            <a:miter lim="800000"/>
          </a:ln>
          <a:effectLst/>
        </p:spPr>
      </p:cxnSp>
      <p:sp>
        <p:nvSpPr>
          <p:cNvPr id="14" name="Rectangle 13">
            <a:extLst>
              <a:ext uri="{FF2B5EF4-FFF2-40B4-BE49-F238E27FC236}">
                <a16:creationId xmlns:a16="http://schemas.microsoft.com/office/drawing/2014/main" id="{269E6D5B-3568-4406-2D65-272D82958B95}"/>
              </a:ext>
            </a:extLst>
          </p:cNvPr>
          <p:cNvSpPr/>
          <p:nvPr/>
        </p:nvSpPr>
        <p:spPr>
          <a:xfrm>
            <a:off x="3010027" y="1705550"/>
            <a:ext cx="8675461" cy="1376513"/>
          </a:xfrm>
          <a:prstGeom prst="rect">
            <a:avLst/>
          </a:prstGeom>
          <a:solidFill>
            <a:schemeClr val="bg1">
              <a:lumMod val="95000"/>
            </a:schemeClr>
          </a:solidFill>
          <a:ln w="12700" cap="flat" cmpd="sng" algn="ctr">
            <a:noFill/>
            <a:prstDash val="solid"/>
            <a:miter lim="800000"/>
          </a:ln>
          <a:effectLst/>
        </p:spPr>
        <p:txBody>
          <a:bodyPr wrap="square" lIns="72000" tIns="72000" rIns="72000" bIns="72000" numCol="1" rtlCol="0" anchor="t">
            <a:spAutoFit/>
          </a:bodyPr>
          <a:lstStyle/>
          <a:p>
            <a:pPr marL="144000" indent="-144000" defTabSz="401638">
              <a:spcAft>
                <a:spcPts val="200"/>
              </a:spcAft>
              <a:buFont typeface="Arial" panose="020B0604020202020204" pitchFamily="34" charset="0"/>
              <a:buChar char="•"/>
              <a:defRPr/>
            </a:pPr>
            <a:r>
              <a:rPr lang="en-US" sz="1000" kern="0" dirty="0"/>
              <a:t>Option for employees to create the visitor request where they can enter below information</a:t>
            </a:r>
          </a:p>
          <a:p>
            <a:pPr marL="601200" lvl="1" indent="-144000" defTabSz="401638">
              <a:spcAft>
                <a:spcPts val="200"/>
              </a:spcAft>
              <a:buFont typeface="Arial" panose="020B0604020202020204" pitchFamily="34" charset="0"/>
              <a:buChar char="•"/>
              <a:defRPr/>
            </a:pPr>
            <a:r>
              <a:rPr lang="en-US" sz="1000" kern="0" dirty="0"/>
              <a:t>Name of the visitor</a:t>
            </a:r>
          </a:p>
          <a:p>
            <a:pPr marL="601200" lvl="1" indent="-144000" defTabSz="401638">
              <a:spcAft>
                <a:spcPts val="200"/>
              </a:spcAft>
              <a:buFont typeface="Arial" panose="020B0604020202020204" pitchFamily="34" charset="0"/>
              <a:buChar char="•"/>
              <a:defRPr/>
            </a:pPr>
            <a:r>
              <a:rPr lang="en-US" sz="1000" kern="0" dirty="0"/>
              <a:t>Contact information</a:t>
            </a:r>
          </a:p>
          <a:p>
            <a:pPr marL="601200" lvl="1" indent="-144000" defTabSz="401638">
              <a:spcAft>
                <a:spcPts val="200"/>
              </a:spcAft>
              <a:buFont typeface="Arial" panose="020B0604020202020204" pitchFamily="34" charset="0"/>
              <a:buChar char="•"/>
              <a:defRPr/>
            </a:pPr>
            <a:r>
              <a:rPr lang="en-US" sz="1000" kern="0" dirty="0"/>
              <a:t>Date of visit</a:t>
            </a:r>
          </a:p>
          <a:p>
            <a:pPr marL="144000" indent="-144000" defTabSz="401638">
              <a:spcAft>
                <a:spcPts val="200"/>
              </a:spcAft>
              <a:buFont typeface="Arial" panose="020B0604020202020204" pitchFamily="34" charset="0"/>
              <a:buChar char="•"/>
              <a:defRPr/>
            </a:pPr>
            <a:r>
              <a:rPr lang="en-US" sz="1000" kern="0" dirty="0"/>
              <a:t>Front desk executive to get the email notification about the request.</a:t>
            </a:r>
          </a:p>
          <a:p>
            <a:pPr marL="144000" indent="-144000" defTabSz="401638">
              <a:spcAft>
                <a:spcPts val="200"/>
              </a:spcAft>
              <a:buFont typeface="Arial" panose="020B0604020202020204" pitchFamily="34" charset="0"/>
              <a:buChar char="•"/>
              <a:defRPr/>
            </a:pPr>
            <a:r>
              <a:rPr lang="en-US" sz="1000" kern="0" dirty="0"/>
              <a:t>Front desk executive to have a list view to see the visitor request for a given date</a:t>
            </a:r>
          </a:p>
          <a:p>
            <a:pPr marL="144000" indent="-144000" defTabSz="401638">
              <a:spcAft>
                <a:spcPts val="200"/>
              </a:spcAft>
              <a:buFont typeface="Arial" panose="020B0604020202020204" pitchFamily="34" charset="0"/>
              <a:buChar char="•"/>
              <a:defRPr/>
            </a:pPr>
            <a:r>
              <a:rPr lang="en-US" sz="1000" kern="0" dirty="0"/>
              <a:t>Option to raise request for multiple visitor at once</a:t>
            </a:r>
          </a:p>
        </p:txBody>
      </p:sp>
      <p:sp>
        <p:nvSpPr>
          <p:cNvPr id="15" name="Rectangle 14">
            <a:extLst>
              <a:ext uri="{FF2B5EF4-FFF2-40B4-BE49-F238E27FC236}">
                <a16:creationId xmlns:a16="http://schemas.microsoft.com/office/drawing/2014/main" id="{7C428AA0-767F-F62E-A17D-9E667AD0EAB6}"/>
              </a:ext>
            </a:extLst>
          </p:cNvPr>
          <p:cNvSpPr/>
          <p:nvPr/>
        </p:nvSpPr>
        <p:spPr>
          <a:xfrm>
            <a:off x="732747" y="1705550"/>
            <a:ext cx="2145439" cy="1373782"/>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defRPr/>
            </a:pPr>
            <a:r>
              <a:rPr lang="en-US" sz="1000" kern="0" dirty="0"/>
              <a:t>Visitor request</a:t>
            </a:r>
            <a:endParaRPr kumimoji="0" lang="en-US" sz="1000" u="none" strike="noStrike" kern="0" cap="none" spc="0" normalizeH="0" baseline="0" noProof="0" dirty="0">
              <a:ln>
                <a:noFill/>
              </a:ln>
              <a:effectLst/>
              <a:uLnTx/>
              <a:uFillTx/>
            </a:endParaRPr>
          </a:p>
        </p:txBody>
      </p:sp>
      <p:sp>
        <p:nvSpPr>
          <p:cNvPr id="13" name="Rectangle 23">
            <a:extLst>
              <a:ext uri="{FF2B5EF4-FFF2-40B4-BE49-F238E27FC236}">
                <a16:creationId xmlns:a16="http://schemas.microsoft.com/office/drawing/2014/main" id="{C47C5ACC-1F97-2236-5DA8-5675F920B490}"/>
              </a:ext>
            </a:extLst>
          </p:cNvPr>
          <p:cNvSpPr/>
          <p:nvPr/>
        </p:nvSpPr>
        <p:spPr>
          <a:xfrm>
            <a:off x="3019475" y="4511748"/>
            <a:ext cx="8666013" cy="1376514"/>
          </a:xfrm>
          <a:prstGeom prst="rect">
            <a:avLst/>
          </a:prstGeom>
          <a:solidFill>
            <a:schemeClr val="bg1">
              <a:lumMod val="95000"/>
            </a:schemeClr>
          </a:solidFill>
          <a:ln w="12700" cap="flat" cmpd="sng" algn="ctr">
            <a:noFill/>
            <a:prstDash val="solid"/>
            <a:miter lim="800000"/>
          </a:ln>
          <a:effectLst/>
        </p:spPr>
        <p:txBody>
          <a:bodyPr wrap="square" lIns="72000" tIns="72000" rIns="72000" bIns="72000" rtlCol="0" anchor="t">
            <a:noAutofit/>
          </a:bodyPr>
          <a:lstStyle/>
          <a:p>
            <a:pPr marL="144000" indent="-144000" defTabSz="401638">
              <a:spcAft>
                <a:spcPts val="200"/>
              </a:spcAft>
              <a:buFont typeface="Arial" panose="020B0604020202020204" pitchFamily="34" charset="0"/>
              <a:buChar char="•"/>
              <a:defRPr/>
            </a:pPr>
            <a:r>
              <a:rPr lang="en-US" sz="1000" kern="0" dirty="0"/>
              <a:t>Front desk executive </a:t>
            </a:r>
          </a:p>
          <a:p>
            <a:pPr marL="601200" lvl="1" indent="-144000" defTabSz="401638">
              <a:spcAft>
                <a:spcPts val="200"/>
              </a:spcAft>
              <a:buFont typeface="Arial" panose="020B0604020202020204" pitchFamily="34" charset="0"/>
              <a:buChar char="•"/>
              <a:defRPr/>
            </a:pPr>
            <a:r>
              <a:rPr lang="en-US" sz="1000" kern="0" dirty="0"/>
              <a:t>Can capture the entry time of visitor</a:t>
            </a:r>
          </a:p>
          <a:p>
            <a:pPr marL="601200" lvl="1" indent="-144000" defTabSz="401638">
              <a:spcAft>
                <a:spcPts val="200"/>
              </a:spcAft>
              <a:buFont typeface="Arial" panose="020B0604020202020204" pitchFamily="34" charset="0"/>
              <a:buChar char="•"/>
              <a:defRPr/>
            </a:pPr>
            <a:r>
              <a:rPr lang="en-US" sz="1000" kern="0" dirty="0"/>
              <a:t>Can capture the exit time of the visitor</a:t>
            </a:r>
          </a:p>
          <a:p>
            <a:pPr marL="601200" lvl="1" indent="-144000" defTabSz="401638">
              <a:spcAft>
                <a:spcPts val="200"/>
              </a:spcAft>
              <a:buFont typeface="Arial" panose="020B0604020202020204" pitchFamily="34" charset="0"/>
              <a:buChar char="•"/>
              <a:defRPr/>
            </a:pPr>
            <a:r>
              <a:rPr lang="en-US" sz="1000" kern="0" dirty="0"/>
              <a:t>Can check out and mark exit multiple visitor at once</a:t>
            </a:r>
          </a:p>
          <a:p>
            <a:pPr marL="601200" lvl="1" indent="-144000" defTabSz="401638">
              <a:spcAft>
                <a:spcPts val="200"/>
              </a:spcAft>
              <a:buFont typeface="Arial" panose="020B0604020202020204" pitchFamily="34" charset="0"/>
              <a:buChar char="•"/>
              <a:defRPr/>
            </a:pPr>
            <a:r>
              <a:rPr lang="en-US" sz="1000" kern="0" dirty="0"/>
              <a:t>Comment option while marking the check-out of visitor</a:t>
            </a:r>
          </a:p>
          <a:p>
            <a:pPr marL="601200" lvl="1" indent="-144000" defTabSz="401638">
              <a:spcAft>
                <a:spcPts val="200"/>
              </a:spcAft>
              <a:buFont typeface="Arial" panose="020B0604020202020204" pitchFamily="34" charset="0"/>
              <a:buChar char="•"/>
              <a:defRPr/>
            </a:pPr>
            <a:endParaRPr lang="en-US" sz="1000" kern="0" dirty="0"/>
          </a:p>
          <a:p>
            <a:pPr marL="601200" lvl="1" indent="-144000" defTabSz="401638">
              <a:spcAft>
                <a:spcPts val="200"/>
              </a:spcAft>
              <a:buFont typeface="Arial" panose="020B0604020202020204" pitchFamily="34" charset="0"/>
              <a:buChar char="•"/>
              <a:defRPr/>
            </a:pPr>
            <a:endParaRPr lang="en-US" sz="1000" kern="0" dirty="0"/>
          </a:p>
          <a:p>
            <a:pPr marL="144000" indent="-144000" defTabSz="401638">
              <a:spcAft>
                <a:spcPts val="200"/>
              </a:spcAft>
              <a:buFont typeface="Arial" panose="020B0604020202020204" pitchFamily="34" charset="0"/>
              <a:buChar char="•"/>
              <a:defRPr/>
            </a:pPr>
            <a:endParaRPr lang="en-US" sz="1000" kern="0" dirty="0"/>
          </a:p>
        </p:txBody>
      </p:sp>
      <p:sp>
        <p:nvSpPr>
          <p:cNvPr id="7" name="Rectangle 6">
            <a:extLst>
              <a:ext uri="{FF2B5EF4-FFF2-40B4-BE49-F238E27FC236}">
                <a16:creationId xmlns:a16="http://schemas.microsoft.com/office/drawing/2014/main" id="{552B4BB7-FC3E-062D-5470-5E7B3B8F4CD0}"/>
              </a:ext>
            </a:extLst>
          </p:cNvPr>
          <p:cNvSpPr/>
          <p:nvPr/>
        </p:nvSpPr>
        <p:spPr>
          <a:xfrm>
            <a:off x="3010027" y="3198417"/>
            <a:ext cx="8675461" cy="1196976"/>
          </a:xfrm>
          <a:prstGeom prst="rect">
            <a:avLst/>
          </a:prstGeom>
          <a:solidFill>
            <a:schemeClr val="bg1">
              <a:lumMod val="95000"/>
            </a:schemeClr>
          </a:solidFill>
          <a:ln w="12700" cap="flat" cmpd="sng" algn="ctr">
            <a:noFill/>
            <a:prstDash val="solid"/>
            <a:miter lim="800000"/>
          </a:ln>
          <a:effectLst/>
        </p:spPr>
        <p:txBody>
          <a:bodyPr wrap="square" lIns="72000" tIns="72000" rIns="72000" bIns="72000" numCol="1" rtlCol="0" anchor="t">
            <a:spAutoFit/>
          </a:bodyPr>
          <a:lstStyle/>
          <a:p>
            <a:pPr marL="144000" indent="-144000" defTabSz="401638">
              <a:spcAft>
                <a:spcPts val="200"/>
              </a:spcAft>
              <a:buFont typeface="Arial" panose="020B0604020202020204" pitchFamily="34" charset="0"/>
              <a:buChar char="•"/>
              <a:defRPr/>
            </a:pPr>
            <a:r>
              <a:rPr lang="en-US" sz="1000" kern="0" dirty="0"/>
              <a:t>Front desk executive </a:t>
            </a:r>
          </a:p>
          <a:p>
            <a:pPr marL="628650" lvl="1" indent="-171450" defTabSz="401638">
              <a:spcAft>
                <a:spcPts val="200"/>
              </a:spcAft>
              <a:buFont typeface="Courier New" panose="02070309020205020404" pitchFamily="49" charset="0"/>
              <a:buChar char="o"/>
              <a:defRPr/>
            </a:pPr>
            <a:r>
              <a:rPr lang="en-US" sz="1000" kern="0" dirty="0"/>
              <a:t>To have access to all the request</a:t>
            </a:r>
          </a:p>
          <a:p>
            <a:pPr marL="628650" lvl="1" indent="-171450" defTabSz="401638">
              <a:spcAft>
                <a:spcPts val="200"/>
              </a:spcAft>
              <a:buFont typeface="Courier New" panose="02070309020205020404" pitchFamily="49" charset="0"/>
              <a:buChar char="o"/>
              <a:defRPr/>
            </a:pPr>
            <a:r>
              <a:rPr lang="en-US" sz="1000" kern="0" dirty="0"/>
              <a:t>Can edit the details of visitor if needed</a:t>
            </a:r>
          </a:p>
          <a:p>
            <a:pPr marL="628650" lvl="1" indent="-171450" defTabSz="401638">
              <a:spcAft>
                <a:spcPts val="200"/>
              </a:spcAft>
              <a:buFont typeface="Courier New" panose="02070309020205020404" pitchFamily="49" charset="0"/>
              <a:buChar char="o"/>
              <a:defRPr/>
            </a:pPr>
            <a:r>
              <a:rPr lang="en-US" sz="1000" kern="0" dirty="0"/>
              <a:t>Have option to take picture of visitor from webcam</a:t>
            </a:r>
          </a:p>
          <a:p>
            <a:pPr marL="628650" lvl="1" indent="-171450" defTabSz="401638">
              <a:spcAft>
                <a:spcPts val="200"/>
              </a:spcAft>
              <a:buFont typeface="Courier New" panose="02070309020205020404" pitchFamily="49" charset="0"/>
              <a:buChar char="o"/>
              <a:defRPr/>
            </a:pPr>
            <a:r>
              <a:rPr lang="en-US" sz="1000" kern="0" dirty="0"/>
              <a:t>Need to validate the identity of visitor</a:t>
            </a:r>
          </a:p>
          <a:p>
            <a:pPr marL="628650" lvl="1" indent="-171450" defTabSz="401638">
              <a:spcAft>
                <a:spcPts val="200"/>
              </a:spcAft>
              <a:buFont typeface="Courier New" panose="02070309020205020404" pitchFamily="49" charset="0"/>
              <a:buChar char="o"/>
              <a:defRPr/>
            </a:pPr>
            <a:r>
              <a:rPr lang="en-US" sz="1000" kern="0" dirty="0"/>
              <a:t>Have option to upload identity document</a:t>
            </a:r>
          </a:p>
        </p:txBody>
      </p:sp>
      <p:sp>
        <p:nvSpPr>
          <p:cNvPr id="10" name="Rectangle 9">
            <a:extLst>
              <a:ext uri="{FF2B5EF4-FFF2-40B4-BE49-F238E27FC236}">
                <a16:creationId xmlns:a16="http://schemas.microsoft.com/office/drawing/2014/main" id="{25317AF2-ADB0-2B8E-0BE1-0EDB196E0E8F}"/>
              </a:ext>
            </a:extLst>
          </p:cNvPr>
          <p:cNvSpPr/>
          <p:nvPr/>
        </p:nvSpPr>
        <p:spPr>
          <a:xfrm>
            <a:off x="732747" y="3198417"/>
            <a:ext cx="2145439" cy="1196976"/>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defRPr/>
            </a:pPr>
            <a:r>
              <a:rPr kumimoji="0" lang="en-US" sz="1000" u="none" strike="noStrike" kern="0" cap="none" spc="0" normalizeH="0" baseline="0" noProof="0" dirty="0">
                <a:ln>
                  <a:noFill/>
                </a:ln>
                <a:effectLst/>
                <a:uLnTx/>
                <a:uFillTx/>
              </a:rPr>
              <a:t>Visitors </a:t>
            </a:r>
            <a:r>
              <a:rPr lang="en-US" sz="1000" kern="0" dirty="0"/>
              <a:t>entry process</a:t>
            </a:r>
            <a:endParaRPr kumimoji="0" lang="en-US" sz="1000" u="none" strike="noStrike" kern="0" cap="none" spc="0" normalizeH="0" baseline="0" noProof="0" dirty="0">
              <a:ln>
                <a:noFill/>
              </a:ln>
              <a:effectLst/>
              <a:uLnTx/>
              <a:uFillTx/>
            </a:endParaRPr>
          </a:p>
        </p:txBody>
      </p:sp>
      <p:sp>
        <p:nvSpPr>
          <p:cNvPr id="16" name="Rectangle 15">
            <a:extLst>
              <a:ext uri="{FF2B5EF4-FFF2-40B4-BE49-F238E27FC236}">
                <a16:creationId xmlns:a16="http://schemas.microsoft.com/office/drawing/2014/main" id="{F78903E1-D712-6460-7D62-CCCC1E988241}"/>
              </a:ext>
            </a:extLst>
          </p:cNvPr>
          <p:cNvSpPr/>
          <p:nvPr/>
        </p:nvSpPr>
        <p:spPr>
          <a:xfrm>
            <a:off x="732748" y="4511747"/>
            <a:ext cx="2145438" cy="1379245"/>
          </a:xfrm>
          <a:prstGeom prst="rect">
            <a:avLst/>
          </a:prstGeom>
          <a:solidFill>
            <a:schemeClr val="bg1">
              <a:lumMod val="95000"/>
            </a:schemeClr>
          </a:solidFill>
          <a:ln w="12700" cap="flat" cmpd="sng" algn="ctr">
            <a:noFill/>
            <a:prstDash val="solid"/>
            <a:miter lim="800000"/>
          </a:ln>
          <a:effectLst/>
        </p:spPr>
        <p:txBody>
          <a:bodyPr lIns="72000" tIns="72000" rIns="72000" bIns="72000" rtlCol="0" anchor="t">
            <a:noAutofit/>
          </a:bodyPr>
          <a:lstStyle/>
          <a:p>
            <a:pPr marL="285750" indent="-285750">
              <a:buFont typeface="Arial" panose="020B0604020202020204" pitchFamily="34" charset="0"/>
              <a:buChar char="•"/>
            </a:pPr>
            <a:r>
              <a:rPr lang="en-US" sz="1000" dirty="0"/>
              <a:t>Check-in and check-out timings</a:t>
            </a:r>
          </a:p>
        </p:txBody>
      </p:sp>
      <p:sp>
        <p:nvSpPr>
          <p:cNvPr id="19" name="Rectangle 18">
            <a:extLst>
              <a:ext uri="{FF2B5EF4-FFF2-40B4-BE49-F238E27FC236}">
                <a16:creationId xmlns:a16="http://schemas.microsoft.com/office/drawing/2014/main" id="{84F40DEE-16A7-C5D0-3639-8F029B419830}"/>
              </a:ext>
            </a:extLst>
          </p:cNvPr>
          <p:cNvSpPr/>
          <p:nvPr/>
        </p:nvSpPr>
        <p:spPr>
          <a:xfrm>
            <a:off x="10160000" y="1280330"/>
            <a:ext cx="508000" cy="210056"/>
          </a:xfrm>
          <a:prstGeom prst="rect">
            <a:avLst/>
          </a:prstGeom>
          <a:solidFill>
            <a:schemeClr val="accent3">
              <a:lumMod val="40000"/>
              <a:lumOff val="60000"/>
            </a:schemeClr>
          </a:solidFill>
          <a:ln>
            <a:solidFill>
              <a:schemeClr val="accent3">
                <a:lumMod val="60000"/>
                <a:lumOff val="4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E5311EAA-DA82-33DB-1622-8712D1A5A06A}"/>
              </a:ext>
            </a:extLst>
          </p:cNvPr>
          <p:cNvSpPr/>
          <p:nvPr/>
        </p:nvSpPr>
        <p:spPr>
          <a:xfrm>
            <a:off x="10668000" y="1280330"/>
            <a:ext cx="508000" cy="210056"/>
          </a:xfrm>
          <a:prstGeom prst="rect">
            <a:avLst/>
          </a:prstGeom>
          <a:solidFill>
            <a:schemeClr val="accent4">
              <a:lumMod val="10000"/>
              <a:lumOff val="90000"/>
            </a:schemeClr>
          </a:solidFill>
          <a:ln>
            <a:solidFill>
              <a:schemeClr val="accent4">
                <a:lumMod val="10000"/>
                <a:lumOff val="9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02105062-57F4-4737-810C-8F3728FD148F}"/>
              </a:ext>
            </a:extLst>
          </p:cNvPr>
          <p:cNvSpPr/>
          <p:nvPr/>
        </p:nvSpPr>
        <p:spPr>
          <a:xfrm>
            <a:off x="9897533" y="1280330"/>
            <a:ext cx="770467" cy="210054"/>
          </a:xfrm>
          <a:prstGeom prst="rect">
            <a:avLst/>
          </a:prstGeom>
          <a:solidFill>
            <a:schemeClr val="accent3">
              <a:lumMod val="40000"/>
              <a:lumOff val="60000"/>
            </a:schemeClr>
          </a:solidFill>
          <a:ln>
            <a:solidFill>
              <a:schemeClr val="accent3">
                <a:lumMod val="60000"/>
                <a:lumOff val="4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Completed</a:t>
            </a:r>
            <a:endParaRPr lang="en-IN" sz="800">
              <a:solidFill>
                <a:schemeClr val="tx1"/>
              </a:solidFill>
            </a:endParaRPr>
          </a:p>
        </p:txBody>
      </p:sp>
      <p:sp>
        <p:nvSpPr>
          <p:cNvPr id="24" name="Rectangle 23">
            <a:extLst>
              <a:ext uri="{FF2B5EF4-FFF2-40B4-BE49-F238E27FC236}">
                <a16:creationId xmlns:a16="http://schemas.microsoft.com/office/drawing/2014/main" id="{C97DDB53-4FC5-209B-CCE1-8FE81B9C0647}"/>
              </a:ext>
            </a:extLst>
          </p:cNvPr>
          <p:cNvSpPr/>
          <p:nvPr/>
        </p:nvSpPr>
        <p:spPr>
          <a:xfrm>
            <a:off x="10667999" y="1280330"/>
            <a:ext cx="668867" cy="210052"/>
          </a:xfrm>
          <a:prstGeom prst="rect">
            <a:avLst/>
          </a:prstGeom>
          <a:solidFill>
            <a:schemeClr val="accent4">
              <a:lumMod val="10000"/>
              <a:lumOff val="90000"/>
            </a:schemeClr>
          </a:solidFill>
          <a:ln>
            <a:solidFill>
              <a:schemeClr val="accent4">
                <a:lumMod val="10000"/>
                <a:lumOff val="9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Future</a:t>
            </a:r>
            <a:endParaRPr lang="en-IN" sz="800">
              <a:solidFill>
                <a:schemeClr val="tx1"/>
              </a:solidFill>
            </a:endParaRPr>
          </a:p>
        </p:txBody>
      </p:sp>
    </p:spTree>
    <p:extLst>
      <p:ext uri="{BB962C8B-B14F-4D97-AF65-F5344CB8AC3E}">
        <p14:creationId xmlns:p14="http://schemas.microsoft.com/office/powerpoint/2010/main" val="248214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3">
            <a:extLst>
              <a:ext uri="{FF2B5EF4-FFF2-40B4-BE49-F238E27FC236}">
                <a16:creationId xmlns:a16="http://schemas.microsoft.com/office/drawing/2014/main" id="{D7CA243A-EC43-1543-8F3E-D96299933B3D}"/>
              </a:ext>
            </a:extLst>
          </p:cNvPr>
          <p:cNvSpPr>
            <a:spLocks noGrp="1"/>
          </p:cNvSpPr>
          <p:nvPr>
            <p:ph type="title"/>
          </p:nvPr>
        </p:nvSpPr>
        <p:spPr>
          <a:xfrm>
            <a:off x="713486" y="481125"/>
            <a:ext cx="10275282" cy="426646"/>
          </a:xfrm>
        </p:spPr>
        <p:txBody>
          <a:bodyPr/>
          <a:lstStyle/>
          <a:p>
            <a:r>
              <a:rPr lang="en-US" sz="2000">
                <a:solidFill>
                  <a:schemeClr val="tx1"/>
                </a:solidFill>
              </a:rPr>
              <a:t>Visitor management– Key features (1/2) </a:t>
            </a:r>
          </a:p>
        </p:txBody>
      </p:sp>
      <p:sp>
        <p:nvSpPr>
          <p:cNvPr id="3" name="Text Placeholder 2">
            <a:extLst>
              <a:ext uri="{FF2B5EF4-FFF2-40B4-BE49-F238E27FC236}">
                <a16:creationId xmlns:a16="http://schemas.microsoft.com/office/drawing/2014/main" id="{09119806-B649-D2C6-2E04-37418702F442}"/>
              </a:ext>
            </a:extLst>
          </p:cNvPr>
          <p:cNvSpPr txBox="1">
            <a:spLocks/>
          </p:cNvSpPr>
          <p:nvPr/>
        </p:nvSpPr>
        <p:spPr>
          <a:xfrm>
            <a:off x="732747" y="1280330"/>
            <a:ext cx="2145439" cy="210066"/>
          </a:xfrm>
          <a:prstGeom prst="rect">
            <a:avLst/>
          </a:prstGeom>
        </p:spPr>
        <p:txBody>
          <a:bodyPr lIns="0" tIns="0" rIns="0" bIns="0" anchor="ct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47D7AC"/>
              </a:buClr>
              <a:buSzTx/>
              <a:buFont typeface="Arial" panose="020B0604020202020204" pitchFamily="34" charset="0"/>
              <a:buNone/>
              <a:tabLst/>
              <a:defRPr/>
            </a:pPr>
            <a:r>
              <a:rPr kumimoji="0" lang="en-US" sz="1100" b="1" i="0" u="none" strike="noStrike" kern="1200" cap="none" spc="0" normalizeH="0" baseline="0" noProof="0">
                <a:ln>
                  <a:noFill/>
                </a:ln>
                <a:solidFill>
                  <a:schemeClr val="tx1"/>
                </a:solidFill>
                <a:effectLst/>
                <a:uLnTx/>
                <a:uFillTx/>
                <a:latin typeface="Equip Extended" panose="02000503030000020004" pitchFamily="50" charset="0"/>
                <a:ea typeface="+mn-ea"/>
                <a:cs typeface="+mn-cs"/>
              </a:rPr>
              <a:t>Features/Functional Package</a:t>
            </a:r>
          </a:p>
        </p:txBody>
      </p:sp>
      <p:cxnSp>
        <p:nvCxnSpPr>
          <p:cNvPr id="4" name="Straight Connector 3">
            <a:extLst>
              <a:ext uri="{FF2B5EF4-FFF2-40B4-BE49-F238E27FC236}">
                <a16:creationId xmlns:a16="http://schemas.microsoft.com/office/drawing/2014/main" id="{71C38E1D-802D-31D5-BB89-85801B1D4040}"/>
              </a:ext>
            </a:extLst>
          </p:cNvPr>
          <p:cNvCxnSpPr>
            <a:cxnSpLocks/>
          </p:cNvCxnSpPr>
          <p:nvPr/>
        </p:nvCxnSpPr>
        <p:spPr>
          <a:xfrm>
            <a:off x="732748" y="1553228"/>
            <a:ext cx="2145438" cy="0"/>
          </a:xfrm>
          <a:prstGeom prst="line">
            <a:avLst/>
          </a:prstGeom>
          <a:noFill/>
          <a:ln w="38100" cap="flat" cmpd="sng" algn="ctr">
            <a:solidFill>
              <a:srgbClr val="00DAA9"/>
            </a:solidFill>
            <a:prstDash val="solid"/>
            <a:miter lim="800000"/>
          </a:ln>
          <a:effectLst/>
        </p:spPr>
      </p:cxnSp>
      <p:sp>
        <p:nvSpPr>
          <p:cNvPr id="5" name="Text Placeholder 2">
            <a:extLst>
              <a:ext uri="{FF2B5EF4-FFF2-40B4-BE49-F238E27FC236}">
                <a16:creationId xmlns:a16="http://schemas.microsoft.com/office/drawing/2014/main" id="{68CBE726-4171-68CD-7064-9B7D76A99019}"/>
              </a:ext>
            </a:extLst>
          </p:cNvPr>
          <p:cNvSpPr txBox="1">
            <a:spLocks/>
          </p:cNvSpPr>
          <p:nvPr/>
        </p:nvSpPr>
        <p:spPr>
          <a:xfrm>
            <a:off x="3001510" y="1280330"/>
            <a:ext cx="5315164" cy="210066"/>
          </a:xfrm>
          <a:prstGeom prst="rect">
            <a:avLst/>
          </a:prstGeom>
        </p:spPr>
        <p:txBody>
          <a:bodyPr lIns="0" tIns="0" rIns="0" bIns="0" anchor="ct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47D7AC"/>
              </a:buClr>
              <a:buSzTx/>
              <a:buFont typeface="Arial" panose="020B0604020202020204" pitchFamily="34" charset="0"/>
              <a:buNone/>
              <a:tabLst/>
              <a:defRPr/>
            </a:pPr>
            <a:r>
              <a:rPr lang="en-US" sz="1100" b="1">
                <a:solidFill>
                  <a:schemeClr val="tx1"/>
                </a:solidFill>
                <a:latin typeface="Equip Extended" panose="02000503030000020004" pitchFamily="50" charset="0"/>
              </a:rPr>
              <a:t>High-level</a:t>
            </a:r>
            <a:r>
              <a:rPr kumimoji="0" lang="en-US" sz="1100" b="1" i="0" u="none" strike="noStrike" kern="1200" cap="none" spc="0" normalizeH="0" baseline="0" noProof="0">
                <a:ln>
                  <a:noFill/>
                </a:ln>
                <a:solidFill>
                  <a:schemeClr val="tx1"/>
                </a:solidFill>
                <a:effectLst/>
                <a:uLnTx/>
                <a:uFillTx/>
                <a:latin typeface="Equip Extended" panose="02000503030000020004" pitchFamily="50" charset="0"/>
                <a:ea typeface="+mn-ea"/>
                <a:cs typeface="+mn-cs"/>
              </a:rPr>
              <a:t> description</a:t>
            </a:r>
          </a:p>
        </p:txBody>
      </p:sp>
      <p:cxnSp>
        <p:nvCxnSpPr>
          <p:cNvPr id="6" name="Straight Connector 5">
            <a:extLst>
              <a:ext uri="{FF2B5EF4-FFF2-40B4-BE49-F238E27FC236}">
                <a16:creationId xmlns:a16="http://schemas.microsoft.com/office/drawing/2014/main" id="{D94D5895-9473-869E-9CE5-0CCC70F80B7E}"/>
              </a:ext>
            </a:extLst>
          </p:cNvPr>
          <p:cNvCxnSpPr>
            <a:cxnSpLocks/>
          </p:cNvCxnSpPr>
          <p:nvPr/>
        </p:nvCxnSpPr>
        <p:spPr>
          <a:xfrm>
            <a:off x="3001510" y="1553228"/>
            <a:ext cx="8675460" cy="0"/>
          </a:xfrm>
          <a:prstGeom prst="line">
            <a:avLst/>
          </a:prstGeom>
          <a:noFill/>
          <a:ln w="38100" cap="flat" cmpd="sng" algn="ctr">
            <a:solidFill>
              <a:srgbClr val="00DAA9"/>
            </a:solidFill>
            <a:prstDash val="solid"/>
            <a:miter lim="800000"/>
          </a:ln>
          <a:effectLst/>
        </p:spPr>
      </p:cxnSp>
      <p:sp>
        <p:nvSpPr>
          <p:cNvPr id="14" name="Rectangle 13">
            <a:extLst>
              <a:ext uri="{FF2B5EF4-FFF2-40B4-BE49-F238E27FC236}">
                <a16:creationId xmlns:a16="http://schemas.microsoft.com/office/drawing/2014/main" id="{269E6D5B-3568-4406-2D65-272D82958B95}"/>
              </a:ext>
            </a:extLst>
          </p:cNvPr>
          <p:cNvSpPr/>
          <p:nvPr/>
        </p:nvSpPr>
        <p:spPr>
          <a:xfrm>
            <a:off x="3021290" y="4562483"/>
            <a:ext cx="8675461" cy="299295"/>
          </a:xfrm>
          <a:prstGeom prst="rect">
            <a:avLst/>
          </a:prstGeom>
          <a:solidFill>
            <a:schemeClr val="accent4">
              <a:lumMod val="10000"/>
              <a:lumOff val="90000"/>
            </a:schemeClr>
          </a:solidFill>
          <a:ln w="12700" cap="flat" cmpd="sng" algn="ctr">
            <a:noFill/>
            <a:prstDash val="solid"/>
            <a:miter lim="800000"/>
          </a:ln>
          <a:effectLst/>
        </p:spPr>
        <p:txBody>
          <a:bodyPr wrap="square" lIns="72000" tIns="72000" rIns="72000" bIns="72000" numCol="1" rtlCol="0" anchor="t">
            <a:spAutoFit/>
          </a:bodyPr>
          <a:lstStyle/>
          <a:p>
            <a:pPr marL="144000" indent="-144000" defTabSz="401638">
              <a:spcAft>
                <a:spcPts val="200"/>
              </a:spcAft>
              <a:buFont typeface="Arial" panose="020B0604020202020204" pitchFamily="34" charset="0"/>
              <a:buChar char="•"/>
              <a:defRPr/>
            </a:pPr>
            <a:r>
              <a:rPr lang="en-US" sz="1000" kern="0" dirty="0"/>
              <a:t>Generate visitor badges with relevant information and photo for easy identification</a:t>
            </a:r>
          </a:p>
        </p:txBody>
      </p:sp>
      <p:sp>
        <p:nvSpPr>
          <p:cNvPr id="15" name="Rectangle 14">
            <a:extLst>
              <a:ext uri="{FF2B5EF4-FFF2-40B4-BE49-F238E27FC236}">
                <a16:creationId xmlns:a16="http://schemas.microsoft.com/office/drawing/2014/main" id="{7C428AA0-767F-F62E-A17D-9E667AD0EAB6}"/>
              </a:ext>
            </a:extLst>
          </p:cNvPr>
          <p:cNvSpPr/>
          <p:nvPr/>
        </p:nvSpPr>
        <p:spPr>
          <a:xfrm>
            <a:off x="713485" y="4562483"/>
            <a:ext cx="2145439" cy="339358"/>
          </a:xfrm>
          <a:prstGeom prst="rect">
            <a:avLst/>
          </a:prstGeom>
          <a:solidFill>
            <a:schemeClr val="accent4">
              <a:lumMod val="10000"/>
              <a:lumOff val="90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defRPr/>
            </a:pPr>
            <a:r>
              <a:rPr lang="en-US" sz="1000" kern="0" dirty="0"/>
              <a:t>ID badge printing</a:t>
            </a:r>
            <a:endParaRPr kumimoji="0" lang="en-US" sz="1000" u="none" strike="noStrike" kern="0" cap="none" spc="0" normalizeH="0" baseline="0" noProof="0" dirty="0">
              <a:ln>
                <a:noFill/>
              </a:ln>
              <a:effectLst/>
              <a:uLnTx/>
              <a:uFillTx/>
            </a:endParaRPr>
          </a:p>
        </p:txBody>
      </p:sp>
      <p:sp>
        <p:nvSpPr>
          <p:cNvPr id="13" name="Rectangle 23">
            <a:extLst>
              <a:ext uri="{FF2B5EF4-FFF2-40B4-BE49-F238E27FC236}">
                <a16:creationId xmlns:a16="http://schemas.microsoft.com/office/drawing/2014/main" id="{C47C5ACC-1F97-2236-5DA8-5675F920B490}"/>
              </a:ext>
            </a:extLst>
          </p:cNvPr>
          <p:cNvSpPr/>
          <p:nvPr/>
        </p:nvSpPr>
        <p:spPr>
          <a:xfrm>
            <a:off x="3021290" y="2408120"/>
            <a:ext cx="8666013" cy="959919"/>
          </a:xfrm>
          <a:prstGeom prst="rect">
            <a:avLst/>
          </a:prstGeom>
          <a:solidFill>
            <a:schemeClr val="bg1">
              <a:lumMod val="95000"/>
            </a:schemeClr>
          </a:solidFill>
          <a:ln w="12700" cap="flat" cmpd="sng" algn="ctr">
            <a:noFill/>
            <a:prstDash val="solid"/>
            <a:miter lim="800000"/>
          </a:ln>
          <a:effectLst/>
        </p:spPr>
        <p:txBody>
          <a:bodyPr wrap="square" lIns="72000" tIns="72000" rIns="72000" bIns="72000" rtlCol="0" anchor="t">
            <a:noAutofit/>
          </a:bodyPr>
          <a:lstStyle/>
          <a:p>
            <a:pPr marL="144000" indent="-144000" defTabSz="401638">
              <a:spcAft>
                <a:spcPts val="200"/>
              </a:spcAft>
              <a:buFont typeface="Arial" panose="020B0604020202020204" pitchFamily="34" charset="0"/>
              <a:buChar char="•"/>
              <a:defRPr/>
            </a:pPr>
            <a:r>
              <a:rPr lang="en-US" sz="1000" kern="0" dirty="0"/>
              <a:t>Application can support below languages:</a:t>
            </a:r>
          </a:p>
          <a:p>
            <a:pPr marL="601200" lvl="1" indent="-144000" defTabSz="401638">
              <a:spcAft>
                <a:spcPts val="200"/>
              </a:spcAft>
              <a:buFont typeface="Arial" panose="020B0604020202020204" pitchFamily="34" charset="0"/>
              <a:buChar char="•"/>
              <a:defRPr/>
            </a:pPr>
            <a:r>
              <a:rPr lang="en-US" sz="1000" kern="0" dirty="0"/>
              <a:t>English</a:t>
            </a:r>
          </a:p>
          <a:p>
            <a:pPr marL="601200" lvl="1" indent="-144000" defTabSz="401638">
              <a:spcAft>
                <a:spcPts val="200"/>
              </a:spcAft>
              <a:buFont typeface="Arial" panose="020B0604020202020204" pitchFamily="34" charset="0"/>
              <a:buChar char="•"/>
              <a:defRPr/>
            </a:pPr>
            <a:r>
              <a:rPr lang="en-US" sz="1000" kern="0" dirty="0"/>
              <a:t>German</a:t>
            </a:r>
          </a:p>
          <a:p>
            <a:pPr marL="601200" lvl="1" indent="-144000" defTabSz="401638">
              <a:spcAft>
                <a:spcPts val="200"/>
              </a:spcAft>
              <a:buFont typeface="Arial" panose="020B0604020202020204" pitchFamily="34" charset="0"/>
              <a:buChar char="•"/>
              <a:defRPr/>
            </a:pPr>
            <a:r>
              <a:rPr lang="en-US" sz="1000" kern="0" dirty="0"/>
              <a:t>French</a:t>
            </a:r>
          </a:p>
          <a:p>
            <a:pPr marL="601200" lvl="1" indent="-144000" defTabSz="401638">
              <a:spcAft>
                <a:spcPts val="200"/>
              </a:spcAft>
              <a:buFont typeface="Arial" panose="020B0604020202020204" pitchFamily="34" charset="0"/>
              <a:buChar char="•"/>
              <a:defRPr/>
            </a:pPr>
            <a:r>
              <a:rPr lang="en-US" sz="1000" kern="0" dirty="0"/>
              <a:t>Hindi</a:t>
            </a:r>
          </a:p>
        </p:txBody>
      </p:sp>
      <p:sp>
        <p:nvSpPr>
          <p:cNvPr id="7" name="Rectangle 6">
            <a:extLst>
              <a:ext uri="{FF2B5EF4-FFF2-40B4-BE49-F238E27FC236}">
                <a16:creationId xmlns:a16="http://schemas.microsoft.com/office/drawing/2014/main" id="{552B4BB7-FC3E-062D-5470-5E7B3B8F4CD0}"/>
              </a:ext>
            </a:extLst>
          </p:cNvPr>
          <p:cNvSpPr/>
          <p:nvPr/>
        </p:nvSpPr>
        <p:spPr>
          <a:xfrm>
            <a:off x="3010027" y="1681971"/>
            <a:ext cx="8675461" cy="658367"/>
          </a:xfrm>
          <a:prstGeom prst="rect">
            <a:avLst/>
          </a:prstGeom>
          <a:solidFill>
            <a:schemeClr val="bg1">
              <a:lumMod val="95000"/>
            </a:schemeClr>
          </a:solidFill>
          <a:ln w="12700" cap="flat" cmpd="sng" algn="ctr">
            <a:noFill/>
            <a:prstDash val="solid"/>
            <a:miter lim="800000"/>
          </a:ln>
          <a:effectLst/>
        </p:spPr>
        <p:txBody>
          <a:bodyPr wrap="square" lIns="72000" tIns="72000" rIns="72000" bIns="72000" numCol="1" rtlCol="0" anchor="t">
            <a:spAutoFit/>
          </a:bodyPr>
          <a:lstStyle/>
          <a:p>
            <a:pPr marL="171450" indent="-171450" defTabSz="401638">
              <a:spcAft>
                <a:spcPts val="200"/>
              </a:spcAft>
              <a:buFont typeface="Arial" panose="020B0604020202020204" pitchFamily="34" charset="0"/>
              <a:buChar char="•"/>
              <a:defRPr/>
            </a:pPr>
            <a:r>
              <a:rPr lang="en-US" sz="1000" kern="0" dirty="0"/>
              <a:t>Email notifications on below triggers  (but not limited to)</a:t>
            </a:r>
          </a:p>
          <a:p>
            <a:pPr marL="628650" lvl="1" indent="-171450" defTabSz="401638">
              <a:spcAft>
                <a:spcPts val="200"/>
              </a:spcAft>
              <a:buFont typeface="Arial" panose="020B0604020202020204" pitchFamily="34" charset="0"/>
              <a:buChar char="•"/>
              <a:defRPr/>
            </a:pPr>
            <a:r>
              <a:rPr lang="en-US" sz="1000" kern="0" dirty="0"/>
              <a:t>Notification to initiator when check in is done for the visitor</a:t>
            </a:r>
          </a:p>
          <a:p>
            <a:pPr marL="628650" lvl="1" indent="-171450" defTabSz="401638">
              <a:spcAft>
                <a:spcPts val="200"/>
              </a:spcAft>
              <a:buFont typeface="Arial" panose="020B0604020202020204" pitchFamily="34" charset="0"/>
              <a:buChar char="•"/>
              <a:defRPr/>
            </a:pPr>
            <a:r>
              <a:rPr lang="en-US" sz="1000" kern="0" dirty="0"/>
              <a:t>Notification to initiator if the checkout is not done after the expected visit duration is ended.</a:t>
            </a:r>
          </a:p>
        </p:txBody>
      </p:sp>
      <p:sp>
        <p:nvSpPr>
          <p:cNvPr id="10" name="Rectangle 9">
            <a:extLst>
              <a:ext uri="{FF2B5EF4-FFF2-40B4-BE49-F238E27FC236}">
                <a16:creationId xmlns:a16="http://schemas.microsoft.com/office/drawing/2014/main" id="{25317AF2-ADB0-2B8E-0BE1-0EDB196E0E8F}"/>
              </a:ext>
            </a:extLst>
          </p:cNvPr>
          <p:cNvSpPr/>
          <p:nvPr/>
        </p:nvSpPr>
        <p:spPr>
          <a:xfrm>
            <a:off x="732747" y="1681971"/>
            <a:ext cx="2145439" cy="658367"/>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defRPr/>
            </a:pPr>
            <a:r>
              <a:rPr lang="en-US" sz="1000" kern="0" dirty="0"/>
              <a:t>Email notifications</a:t>
            </a:r>
            <a:endParaRPr kumimoji="0" lang="en-US" sz="1000" u="none" strike="noStrike" kern="0" cap="none" spc="0" normalizeH="0" baseline="0" noProof="0" dirty="0">
              <a:ln>
                <a:noFill/>
              </a:ln>
              <a:effectLst/>
              <a:uLnTx/>
              <a:uFillTx/>
            </a:endParaRPr>
          </a:p>
        </p:txBody>
      </p:sp>
      <p:sp>
        <p:nvSpPr>
          <p:cNvPr id="16" name="Rectangle 15">
            <a:extLst>
              <a:ext uri="{FF2B5EF4-FFF2-40B4-BE49-F238E27FC236}">
                <a16:creationId xmlns:a16="http://schemas.microsoft.com/office/drawing/2014/main" id="{F78903E1-D712-6460-7D62-CCCC1E988241}"/>
              </a:ext>
            </a:extLst>
          </p:cNvPr>
          <p:cNvSpPr/>
          <p:nvPr/>
        </p:nvSpPr>
        <p:spPr>
          <a:xfrm>
            <a:off x="732747" y="2408914"/>
            <a:ext cx="2145437" cy="959923"/>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pPr>
            <a:r>
              <a:rPr lang="en-US" sz="1000" kern="0" dirty="0"/>
              <a:t>Multilingual support</a:t>
            </a:r>
          </a:p>
        </p:txBody>
      </p:sp>
      <p:sp>
        <p:nvSpPr>
          <p:cNvPr id="17" name="Rectangle 23">
            <a:extLst>
              <a:ext uri="{FF2B5EF4-FFF2-40B4-BE49-F238E27FC236}">
                <a16:creationId xmlns:a16="http://schemas.microsoft.com/office/drawing/2014/main" id="{3EFB1C44-564A-026E-75E1-9BAEF80551C3}"/>
              </a:ext>
            </a:extLst>
          </p:cNvPr>
          <p:cNvSpPr/>
          <p:nvPr/>
        </p:nvSpPr>
        <p:spPr>
          <a:xfrm>
            <a:off x="3021290" y="3445627"/>
            <a:ext cx="8666013" cy="1017441"/>
          </a:xfrm>
          <a:prstGeom prst="rect">
            <a:avLst/>
          </a:prstGeom>
          <a:solidFill>
            <a:schemeClr val="bg1">
              <a:lumMod val="95000"/>
            </a:schemeClr>
          </a:solidFill>
          <a:ln w="12700" cap="flat" cmpd="sng" algn="ctr">
            <a:noFill/>
            <a:prstDash val="solid"/>
            <a:miter lim="800000"/>
          </a:ln>
          <a:effectLst/>
        </p:spPr>
        <p:txBody>
          <a:bodyPr wrap="square" lIns="72000" tIns="72000" rIns="72000" bIns="72000" rtlCol="0" anchor="t">
            <a:noAutofit/>
          </a:bodyPr>
          <a:lstStyle/>
          <a:p>
            <a:pPr marL="143510" indent="-143510" defTabSz="401638">
              <a:spcAft>
                <a:spcPts val="200"/>
              </a:spcAft>
              <a:buFont typeface="Arial" panose="020B0604020202020204" pitchFamily="34" charset="0"/>
              <a:buChar char="•"/>
            </a:pPr>
            <a:r>
              <a:rPr lang="en-US" sz="1000" kern="0" dirty="0"/>
              <a:t>Visitor reports over email, Downloadable</a:t>
            </a:r>
            <a:endParaRPr lang="en-US" dirty="0"/>
          </a:p>
          <a:p>
            <a:pPr marL="143510" indent="-143510" defTabSz="401638">
              <a:spcAft>
                <a:spcPts val="200"/>
              </a:spcAft>
              <a:buFont typeface="Arial" panose="020B0604020202020204" pitchFamily="34" charset="0"/>
              <a:buChar char="•"/>
            </a:pPr>
            <a:r>
              <a:rPr lang="en-US" sz="1000" kern="0" dirty="0"/>
              <a:t>Old visitor data can be imported</a:t>
            </a:r>
          </a:p>
          <a:p>
            <a:pPr marL="143510" indent="-143510" defTabSz="401638">
              <a:spcAft>
                <a:spcPts val="200"/>
              </a:spcAft>
              <a:buFont typeface="Arial" panose="020B0604020202020204" pitchFamily="34" charset="0"/>
              <a:buChar char="•"/>
            </a:pPr>
            <a:r>
              <a:rPr lang="en-US" sz="1000" kern="0" dirty="0"/>
              <a:t>Export Data visitors request in excel</a:t>
            </a:r>
          </a:p>
          <a:p>
            <a:pPr marL="143510" indent="-143510" defTabSz="401638">
              <a:spcAft>
                <a:spcPts val="200"/>
              </a:spcAft>
              <a:buFont typeface="Arial" panose="020B0604020202020204" pitchFamily="34" charset="0"/>
              <a:buChar char="•"/>
            </a:pPr>
            <a:r>
              <a:rPr lang="en-US" sz="1000" kern="0" dirty="0"/>
              <a:t>Admin can be mailed with list of visitors of month or all.</a:t>
            </a:r>
          </a:p>
        </p:txBody>
      </p:sp>
      <p:sp>
        <p:nvSpPr>
          <p:cNvPr id="18" name="Rectangle 17">
            <a:extLst>
              <a:ext uri="{FF2B5EF4-FFF2-40B4-BE49-F238E27FC236}">
                <a16:creationId xmlns:a16="http://schemas.microsoft.com/office/drawing/2014/main" id="{FCAD76B4-AB6A-C068-D1B2-67C671B5A272}"/>
              </a:ext>
            </a:extLst>
          </p:cNvPr>
          <p:cNvSpPr/>
          <p:nvPr/>
        </p:nvSpPr>
        <p:spPr>
          <a:xfrm>
            <a:off x="713486" y="3469274"/>
            <a:ext cx="2145438" cy="1017445"/>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pPr>
            <a:r>
              <a:rPr lang="en-US" sz="1000" kern="0" dirty="0"/>
              <a:t>Data Import/Export</a:t>
            </a:r>
          </a:p>
        </p:txBody>
      </p:sp>
      <p:sp>
        <p:nvSpPr>
          <p:cNvPr id="2" name="Rectangle 1">
            <a:extLst>
              <a:ext uri="{FF2B5EF4-FFF2-40B4-BE49-F238E27FC236}">
                <a16:creationId xmlns:a16="http://schemas.microsoft.com/office/drawing/2014/main" id="{B2EAF9E1-BE9B-1692-B19C-794D58342B61}"/>
              </a:ext>
            </a:extLst>
          </p:cNvPr>
          <p:cNvSpPr/>
          <p:nvPr/>
        </p:nvSpPr>
        <p:spPr>
          <a:xfrm>
            <a:off x="9897533" y="1280330"/>
            <a:ext cx="770467" cy="210054"/>
          </a:xfrm>
          <a:prstGeom prst="rect">
            <a:avLst/>
          </a:prstGeom>
          <a:solidFill>
            <a:schemeClr val="accent3">
              <a:lumMod val="40000"/>
              <a:lumOff val="60000"/>
            </a:schemeClr>
          </a:solidFill>
          <a:ln>
            <a:solidFill>
              <a:schemeClr val="accent3">
                <a:lumMod val="60000"/>
                <a:lumOff val="4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Completed</a:t>
            </a:r>
            <a:endParaRPr lang="en-IN" sz="800">
              <a:solidFill>
                <a:schemeClr val="tx1"/>
              </a:solidFill>
            </a:endParaRPr>
          </a:p>
        </p:txBody>
      </p:sp>
      <p:sp>
        <p:nvSpPr>
          <p:cNvPr id="8" name="Rectangle 7">
            <a:extLst>
              <a:ext uri="{FF2B5EF4-FFF2-40B4-BE49-F238E27FC236}">
                <a16:creationId xmlns:a16="http://schemas.microsoft.com/office/drawing/2014/main" id="{3E8A2ECE-FC0C-1C53-91CD-4675251C8BAD}"/>
              </a:ext>
            </a:extLst>
          </p:cNvPr>
          <p:cNvSpPr/>
          <p:nvPr/>
        </p:nvSpPr>
        <p:spPr>
          <a:xfrm>
            <a:off x="10667999" y="1280330"/>
            <a:ext cx="668867" cy="210052"/>
          </a:xfrm>
          <a:prstGeom prst="rect">
            <a:avLst/>
          </a:prstGeom>
          <a:solidFill>
            <a:schemeClr val="accent4">
              <a:lumMod val="10000"/>
              <a:lumOff val="90000"/>
            </a:schemeClr>
          </a:solidFill>
          <a:ln>
            <a:solidFill>
              <a:schemeClr val="accent4">
                <a:lumMod val="10000"/>
                <a:lumOff val="9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Future</a:t>
            </a:r>
            <a:endParaRPr lang="en-IN" sz="800">
              <a:solidFill>
                <a:schemeClr val="tx1"/>
              </a:solidFill>
            </a:endParaRPr>
          </a:p>
        </p:txBody>
      </p:sp>
      <p:sp>
        <p:nvSpPr>
          <p:cNvPr id="9" name="Rectangle 23">
            <a:extLst>
              <a:ext uri="{FF2B5EF4-FFF2-40B4-BE49-F238E27FC236}">
                <a16:creationId xmlns:a16="http://schemas.microsoft.com/office/drawing/2014/main" id="{F0A0A49F-D222-F22D-BDB3-7D8C790E2520}"/>
              </a:ext>
            </a:extLst>
          </p:cNvPr>
          <p:cNvSpPr/>
          <p:nvPr/>
        </p:nvSpPr>
        <p:spPr>
          <a:xfrm>
            <a:off x="3030738" y="5027971"/>
            <a:ext cx="8666013" cy="389418"/>
          </a:xfrm>
          <a:prstGeom prst="rect">
            <a:avLst/>
          </a:prstGeom>
          <a:solidFill>
            <a:schemeClr val="accent4">
              <a:lumMod val="10000"/>
              <a:lumOff val="90000"/>
            </a:schemeClr>
          </a:solidFill>
          <a:ln w="12700" cap="flat" cmpd="sng" algn="ctr">
            <a:noFill/>
            <a:prstDash val="solid"/>
            <a:miter lim="800000"/>
          </a:ln>
          <a:effectLst/>
        </p:spPr>
        <p:txBody>
          <a:bodyPr wrap="square" lIns="72000" tIns="72000" rIns="72000" bIns="72000" rtlCol="0" anchor="t">
            <a:noAutofit/>
          </a:bodyPr>
          <a:lstStyle/>
          <a:p>
            <a:pPr marL="144000" indent="-144000" defTabSz="401638">
              <a:spcAft>
                <a:spcPts val="200"/>
              </a:spcAft>
              <a:buFont typeface="Arial" panose="020B0604020202020204" pitchFamily="34" charset="0"/>
              <a:buChar char="•"/>
              <a:defRPr/>
            </a:pPr>
            <a:r>
              <a:rPr kumimoji="0" lang="en-US" sz="1000" u="none" strike="noStrike" kern="0" cap="none" spc="0" normalizeH="0" baseline="0" noProof="0" dirty="0">
                <a:ln>
                  <a:noFill/>
                </a:ln>
                <a:effectLst/>
                <a:highlight>
                  <a:srgbClr val="FFFF00"/>
                </a:highlight>
                <a:uLnTx/>
                <a:uFillTx/>
              </a:rPr>
              <a:t>Integration with access control system to grant temporary permissions to visitors as needed</a:t>
            </a:r>
          </a:p>
        </p:txBody>
      </p:sp>
      <p:sp>
        <p:nvSpPr>
          <p:cNvPr id="11" name="Rectangle 10">
            <a:extLst>
              <a:ext uri="{FF2B5EF4-FFF2-40B4-BE49-F238E27FC236}">
                <a16:creationId xmlns:a16="http://schemas.microsoft.com/office/drawing/2014/main" id="{F0CD7E1F-1413-FFFC-0DBC-0653DB61757B}"/>
              </a:ext>
            </a:extLst>
          </p:cNvPr>
          <p:cNvSpPr/>
          <p:nvPr/>
        </p:nvSpPr>
        <p:spPr>
          <a:xfrm>
            <a:off x="722934" y="5051619"/>
            <a:ext cx="2145438" cy="374982"/>
          </a:xfrm>
          <a:prstGeom prst="rect">
            <a:avLst/>
          </a:prstGeom>
          <a:solidFill>
            <a:schemeClr val="accent4">
              <a:lumMod val="10000"/>
              <a:lumOff val="90000"/>
            </a:schemeClr>
          </a:solidFill>
          <a:ln w="12700" cap="flat" cmpd="sng" algn="ctr">
            <a:noFill/>
            <a:prstDash val="solid"/>
            <a:miter lim="800000"/>
          </a:ln>
          <a:effectLst/>
        </p:spPr>
        <p:txBody>
          <a:bodyPr lIns="72000" tIns="72000" rIns="72000" bIns="72000" rtlCol="0" anchor="t">
            <a:noAutofit/>
          </a:bodyPr>
          <a:lstStyle/>
          <a:p>
            <a:pPr defTabSz="401638">
              <a:spcAft>
                <a:spcPts val="300"/>
              </a:spcAft>
              <a:defRPr/>
            </a:pPr>
            <a:r>
              <a:rPr kumimoji="0" lang="en-US" sz="1000" u="none" strike="noStrike" kern="0" cap="none" spc="0" normalizeH="0" baseline="0" noProof="0" dirty="0">
                <a:ln>
                  <a:noFill/>
                </a:ln>
                <a:effectLst/>
                <a:highlight>
                  <a:srgbClr val="FFFF00"/>
                </a:highlight>
                <a:uLnTx/>
                <a:uFillTx/>
              </a:rPr>
              <a:t>Access control</a:t>
            </a:r>
          </a:p>
        </p:txBody>
      </p:sp>
    </p:spTree>
    <p:extLst>
      <p:ext uri="{BB962C8B-B14F-4D97-AF65-F5344CB8AC3E}">
        <p14:creationId xmlns:p14="http://schemas.microsoft.com/office/powerpoint/2010/main" val="210109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F8AE2E-ED53-1451-5E6D-2DCB1089D30C}"/>
              </a:ext>
            </a:extLst>
          </p:cNvPr>
          <p:cNvSpPr>
            <a:spLocks noGrp="1"/>
          </p:cNvSpPr>
          <p:nvPr>
            <p:ph type="title"/>
          </p:nvPr>
        </p:nvSpPr>
        <p:spPr>
          <a:xfrm>
            <a:off x="626397" y="481125"/>
            <a:ext cx="10248431" cy="426646"/>
          </a:xfrm>
        </p:spPr>
        <p:txBody>
          <a:bodyPr/>
          <a:lstStyle/>
          <a:p>
            <a:r>
              <a:rPr lang="en-US" sz="2000">
                <a:solidFill>
                  <a:srgbClr val="060320"/>
                </a:solidFill>
              </a:rPr>
              <a:t>Architecture Diagram</a:t>
            </a:r>
            <a:endParaRPr lang="en-IN" sz="2000"/>
          </a:p>
        </p:txBody>
      </p:sp>
      <p:grpSp>
        <p:nvGrpSpPr>
          <p:cNvPr id="143" name="Group 142">
            <a:extLst>
              <a:ext uri="{FF2B5EF4-FFF2-40B4-BE49-F238E27FC236}">
                <a16:creationId xmlns:a16="http://schemas.microsoft.com/office/drawing/2014/main" id="{E44E5FCA-FEB8-09E5-1665-C9C5810EC148}"/>
              </a:ext>
            </a:extLst>
          </p:cNvPr>
          <p:cNvGrpSpPr/>
          <p:nvPr/>
        </p:nvGrpSpPr>
        <p:grpSpPr>
          <a:xfrm>
            <a:off x="1307209" y="1959720"/>
            <a:ext cx="9164665" cy="2907491"/>
            <a:chOff x="730361" y="1543030"/>
            <a:chExt cx="9056952" cy="2907491"/>
          </a:xfrm>
        </p:grpSpPr>
        <p:sp>
          <p:nvSpPr>
            <p:cNvPr id="144" name="Rectangle: Rounded Corners 143">
              <a:extLst>
                <a:ext uri="{FF2B5EF4-FFF2-40B4-BE49-F238E27FC236}">
                  <a16:creationId xmlns:a16="http://schemas.microsoft.com/office/drawing/2014/main" id="{68583CA5-5583-CCF1-4886-4AFCC97CC5FA}"/>
                </a:ext>
              </a:extLst>
            </p:cNvPr>
            <p:cNvSpPr/>
            <p:nvPr/>
          </p:nvSpPr>
          <p:spPr>
            <a:xfrm>
              <a:off x="2055301" y="1543030"/>
              <a:ext cx="7732012" cy="2892171"/>
            </a:xfrm>
            <a:prstGeom prst="roundRect">
              <a:avLst>
                <a:gd name="adj" fmla="val 1320"/>
              </a:avLst>
            </a:prstGeom>
            <a:solidFill>
              <a:srgbClr val="F2FCF9"/>
            </a:solid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pic>
          <p:nvPicPr>
            <p:cNvPr id="145" name="Picture 144" descr="Chrome icon">
              <a:extLst>
                <a:ext uri="{FF2B5EF4-FFF2-40B4-BE49-F238E27FC236}">
                  <a16:creationId xmlns:a16="http://schemas.microsoft.com/office/drawing/2014/main" id="{FEC5D7C0-877F-9CB7-F644-D5E1C992C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292" y="3109640"/>
              <a:ext cx="384823" cy="37455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145" descr="Microsoft edge Logo Icon of Flat style - Available in SVG, PNG ...">
              <a:extLst>
                <a:ext uri="{FF2B5EF4-FFF2-40B4-BE49-F238E27FC236}">
                  <a16:creationId xmlns:a16="http://schemas.microsoft.com/office/drawing/2014/main" id="{1D473714-4960-A758-B427-EC0DE9FCB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582" y="2575000"/>
              <a:ext cx="311074" cy="276736"/>
            </a:xfrm>
            <a:prstGeom prst="rect">
              <a:avLst/>
            </a:prstGeom>
            <a:noFill/>
            <a:extLst>
              <a:ext uri="{909E8E84-426E-40DD-AFC4-6F175D3DCCD1}">
                <a14:hiddenFill xmlns:a14="http://schemas.microsoft.com/office/drawing/2010/main">
                  <a:solidFill>
                    <a:srgbClr val="FFFFFF"/>
                  </a:solidFill>
                </a14:hiddenFill>
              </a:ext>
            </a:extLst>
          </p:spPr>
        </p:pic>
        <p:sp>
          <p:nvSpPr>
            <p:cNvPr id="147" name="Rectangle: Rounded Corners 146">
              <a:extLst>
                <a:ext uri="{FF2B5EF4-FFF2-40B4-BE49-F238E27FC236}">
                  <a16:creationId xmlns:a16="http://schemas.microsoft.com/office/drawing/2014/main" id="{D47C1F31-5829-1906-FB90-FEC3ABC439B8}"/>
                </a:ext>
              </a:extLst>
            </p:cNvPr>
            <p:cNvSpPr/>
            <p:nvPr/>
          </p:nvSpPr>
          <p:spPr>
            <a:xfrm>
              <a:off x="747866" y="1561353"/>
              <a:ext cx="583780" cy="2889168"/>
            </a:xfrm>
            <a:prstGeom prst="roundRect">
              <a:avLst>
                <a:gd name="adj" fmla="val 4042"/>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highlight>
                  <a:srgbClr val="808080"/>
                </a:highlight>
                <a:uLnTx/>
                <a:uFillTx/>
                <a:ea typeface="+mn-ea"/>
                <a:cs typeface="+mn-cs"/>
              </a:endParaRPr>
            </a:p>
          </p:txBody>
        </p:sp>
        <p:sp>
          <p:nvSpPr>
            <p:cNvPr id="148" name="TextBox 69">
              <a:extLst>
                <a:ext uri="{FF2B5EF4-FFF2-40B4-BE49-F238E27FC236}">
                  <a16:creationId xmlns:a16="http://schemas.microsoft.com/office/drawing/2014/main" id="{1D0E291A-4E42-149B-27B1-17597A8C24A4}"/>
                </a:ext>
              </a:extLst>
            </p:cNvPr>
            <p:cNvSpPr txBox="1"/>
            <p:nvPr/>
          </p:nvSpPr>
          <p:spPr>
            <a:xfrm rot="16200000">
              <a:off x="-587465" y="2879179"/>
              <a:ext cx="2889166" cy="25351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i="0" u="none" strike="noStrike" kern="0" cap="none" spc="0" normalizeH="0" baseline="0" noProof="0">
                  <a:ln>
                    <a:noFill/>
                  </a:ln>
                  <a:solidFill>
                    <a:srgbClr val="616161"/>
                  </a:solidFill>
                  <a:effectLst/>
                  <a:uLnTx/>
                  <a:uFillTx/>
                </a:rPr>
                <a:t>Browser Access</a:t>
              </a:r>
            </a:p>
          </p:txBody>
        </p:sp>
        <p:sp>
          <p:nvSpPr>
            <p:cNvPr id="149" name="Rectangle: Rounded Corners 148">
              <a:extLst>
                <a:ext uri="{FF2B5EF4-FFF2-40B4-BE49-F238E27FC236}">
                  <a16:creationId xmlns:a16="http://schemas.microsoft.com/office/drawing/2014/main" id="{8F77011A-8F67-6C4D-7902-3249D5F72208}"/>
                </a:ext>
              </a:extLst>
            </p:cNvPr>
            <p:cNvSpPr/>
            <p:nvPr/>
          </p:nvSpPr>
          <p:spPr>
            <a:xfrm>
              <a:off x="3670358" y="1834789"/>
              <a:ext cx="2441500" cy="2421241"/>
            </a:xfrm>
            <a:prstGeom prst="roundRect">
              <a:avLst>
                <a:gd name="adj" fmla="val 4042"/>
              </a:avLst>
            </a:prstGeom>
            <a:solidFill>
              <a:sysClr val="window" lastClr="FFFFFF"/>
            </a:solid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150" name="Rectangle: Rounded Corners 149">
              <a:extLst>
                <a:ext uri="{FF2B5EF4-FFF2-40B4-BE49-F238E27FC236}">
                  <a16:creationId xmlns:a16="http://schemas.microsoft.com/office/drawing/2014/main" id="{0E595EFB-CADA-8534-0752-D41635003E90}"/>
                </a:ext>
              </a:extLst>
            </p:cNvPr>
            <p:cNvSpPr/>
            <p:nvPr/>
          </p:nvSpPr>
          <p:spPr>
            <a:xfrm rot="5400000">
              <a:off x="4165588" y="1841384"/>
              <a:ext cx="288000" cy="1090800"/>
            </a:xfrm>
            <a:prstGeom prst="roundRect">
              <a:avLst/>
            </a:prstGeom>
            <a:solidFill>
              <a:srgbClr val="F8AE3C"/>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800" b="1" kern="0">
                  <a:solidFill>
                    <a:prstClr val="white"/>
                  </a:solidFill>
                </a:rPr>
                <a:t>User</a:t>
              </a:r>
              <a:r>
                <a:rPr kumimoji="0" lang="en-IN" sz="800" b="1" i="0" u="none" strike="noStrike" kern="0" cap="none" spc="0" normalizeH="0" baseline="0" noProof="0">
                  <a:ln>
                    <a:noFill/>
                  </a:ln>
                  <a:solidFill>
                    <a:prstClr val="white"/>
                  </a:solidFill>
                  <a:effectLst/>
                  <a:uLnTx/>
                  <a:uFillTx/>
                </a:rPr>
                <a:t> Management</a:t>
              </a:r>
            </a:p>
          </p:txBody>
        </p:sp>
        <p:sp>
          <p:nvSpPr>
            <p:cNvPr id="151" name="Rectangle: Rounded Corners 150">
              <a:extLst>
                <a:ext uri="{FF2B5EF4-FFF2-40B4-BE49-F238E27FC236}">
                  <a16:creationId xmlns:a16="http://schemas.microsoft.com/office/drawing/2014/main" id="{DA2F55EB-8722-1115-30DA-322B15172A3D}"/>
                </a:ext>
              </a:extLst>
            </p:cNvPr>
            <p:cNvSpPr/>
            <p:nvPr/>
          </p:nvSpPr>
          <p:spPr>
            <a:xfrm rot="5400000">
              <a:off x="5329879" y="3304141"/>
              <a:ext cx="28800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b="1" kern="0">
                  <a:solidFill>
                    <a:schemeClr val="bg1"/>
                  </a:solidFill>
                </a:rPr>
                <a:t>Multilanguage support</a:t>
              </a:r>
              <a:endParaRPr lang="en-US" sz="800" b="1" i="0" u="none" strike="noStrike" kern="0" cap="none" spc="0" normalizeH="0" baseline="0" noProof="0">
                <a:ln>
                  <a:noFill/>
                </a:ln>
                <a:solidFill>
                  <a:schemeClr val="bg1"/>
                </a:solidFill>
                <a:effectLst/>
                <a:uLnTx/>
                <a:uFillTx/>
              </a:endParaRPr>
            </a:p>
          </p:txBody>
        </p:sp>
        <p:sp>
          <p:nvSpPr>
            <p:cNvPr id="152" name="TextBox 9">
              <a:extLst>
                <a:ext uri="{FF2B5EF4-FFF2-40B4-BE49-F238E27FC236}">
                  <a16:creationId xmlns:a16="http://schemas.microsoft.com/office/drawing/2014/main" id="{86569A07-0339-96DA-220C-714731D2EAC8}"/>
                </a:ext>
              </a:extLst>
            </p:cNvPr>
            <p:cNvSpPr txBox="1"/>
            <p:nvPr/>
          </p:nvSpPr>
          <p:spPr>
            <a:xfrm>
              <a:off x="3432387" y="1834789"/>
              <a:ext cx="2902905" cy="261610"/>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100" b="1">
                  <a:solidFill>
                    <a:srgbClr val="616161"/>
                  </a:solidFill>
                </a:rPr>
                <a:t>UI Modules</a:t>
              </a:r>
            </a:p>
          </p:txBody>
        </p:sp>
        <p:sp>
          <p:nvSpPr>
            <p:cNvPr id="153" name="Rectangle: Rounded Corners 152">
              <a:extLst>
                <a:ext uri="{FF2B5EF4-FFF2-40B4-BE49-F238E27FC236}">
                  <a16:creationId xmlns:a16="http://schemas.microsoft.com/office/drawing/2014/main" id="{3EF93C8B-773A-36A4-B0FB-A6229A22B489}"/>
                </a:ext>
              </a:extLst>
            </p:cNvPr>
            <p:cNvSpPr/>
            <p:nvPr/>
          </p:nvSpPr>
          <p:spPr>
            <a:xfrm rot="5400000">
              <a:off x="5333912" y="1841384"/>
              <a:ext cx="288000" cy="1090800"/>
            </a:xfrm>
            <a:prstGeom prst="roundRect">
              <a:avLst/>
            </a:prstGeom>
            <a:solidFill>
              <a:srgbClr val="F8AE3C"/>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b="1" kern="0">
                  <a:solidFill>
                    <a:prstClr val="white"/>
                  </a:solidFill>
                </a:rPr>
                <a:t>Employee Request</a:t>
              </a:r>
              <a:endParaRPr kumimoji="0" lang="en-IN" sz="800" b="1" i="0" u="none" strike="noStrike" kern="0" cap="none" spc="0" normalizeH="0" baseline="0" noProof="0">
                <a:ln>
                  <a:noFill/>
                </a:ln>
                <a:solidFill>
                  <a:prstClr val="white"/>
                </a:solidFill>
                <a:effectLst/>
                <a:uLnTx/>
                <a:uFillTx/>
              </a:endParaRPr>
            </a:p>
          </p:txBody>
        </p:sp>
        <p:sp>
          <p:nvSpPr>
            <p:cNvPr id="154" name="Rectangle: Rounded Corners 153">
              <a:extLst>
                <a:ext uri="{FF2B5EF4-FFF2-40B4-BE49-F238E27FC236}">
                  <a16:creationId xmlns:a16="http://schemas.microsoft.com/office/drawing/2014/main" id="{0A2FCB84-D2D8-D68F-C62E-C1DDE0442391}"/>
                </a:ext>
              </a:extLst>
            </p:cNvPr>
            <p:cNvSpPr/>
            <p:nvPr/>
          </p:nvSpPr>
          <p:spPr>
            <a:xfrm rot="5400000">
              <a:off x="5329009" y="2328921"/>
              <a:ext cx="28800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a:solidFill>
                    <a:schemeClr val="bg1"/>
                  </a:solidFill>
                </a:rPr>
                <a:t>Import/Export/Mail Data</a:t>
              </a:r>
              <a:endParaRPr lang="en-IN" sz="800" b="1" i="0" u="none" strike="noStrike" kern="0" cap="none" spc="0" normalizeH="0" baseline="0" noProof="0">
                <a:ln>
                  <a:noFill/>
                </a:ln>
                <a:solidFill>
                  <a:schemeClr val="bg1"/>
                </a:solidFill>
                <a:effectLst/>
                <a:uLnTx/>
                <a:uFillTx/>
              </a:endParaRPr>
            </a:p>
          </p:txBody>
        </p:sp>
        <p:sp>
          <p:nvSpPr>
            <p:cNvPr id="155" name="Rectangle: Rounded Corners 154">
              <a:extLst>
                <a:ext uri="{FF2B5EF4-FFF2-40B4-BE49-F238E27FC236}">
                  <a16:creationId xmlns:a16="http://schemas.microsoft.com/office/drawing/2014/main" id="{33AC8109-9AD6-CB3F-A75C-3FC1B3AE4F68}"/>
                </a:ext>
              </a:extLst>
            </p:cNvPr>
            <p:cNvSpPr/>
            <p:nvPr/>
          </p:nvSpPr>
          <p:spPr>
            <a:xfrm rot="5400000">
              <a:off x="4173594" y="3301300"/>
              <a:ext cx="28800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b="1" kern="0">
                  <a:solidFill>
                    <a:schemeClr val="bg1"/>
                  </a:solidFill>
                </a:rPr>
                <a:t>Customize theme</a:t>
              </a:r>
              <a:endParaRPr lang="en-IN" sz="800" b="1" kern="0">
                <a:solidFill>
                  <a:schemeClr val="bg1"/>
                </a:solidFill>
              </a:endParaRPr>
            </a:p>
          </p:txBody>
        </p:sp>
        <p:sp>
          <p:nvSpPr>
            <p:cNvPr id="156" name="Rectangle: Rounded Corners 155">
              <a:extLst>
                <a:ext uri="{FF2B5EF4-FFF2-40B4-BE49-F238E27FC236}">
                  <a16:creationId xmlns:a16="http://schemas.microsoft.com/office/drawing/2014/main" id="{094D41E5-45F8-17DD-0DBE-7BC005CA0F38}"/>
                </a:ext>
              </a:extLst>
            </p:cNvPr>
            <p:cNvSpPr/>
            <p:nvPr/>
          </p:nvSpPr>
          <p:spPr>
            <a:xfrm>
              <a:off x="8489103" y="1860489"/>
              <a:ext cx="972530" cy="1145496"/>
            </a:xfrm>
            <a:prstGeom prst="roundRect">
              <a:avLst>
                <a:gd name="adj" fmla="val 6195"/>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157" name="Rectangle: Rounded Corners 156">
              <a:extLst>
                <a:ext uri="{FF2B5EF4-FFF2-40B4-BE49-F238E27FC236}">
                  <a16:creationId xmlns:a16="http://schemas.microsoft.com/office/drawing/2014/main" id="{6EFD18E8-7559-5774-90D0-A8A3B2AE0905}"/>
                </a:ext>
              </a:extLst>
            </p:cNvPr>
            <p:cNvSpPr/>
            <p:nvPr/>
          </p:nvSpPr>
          <p:spPr>
            <a:xfrm rot="5400000">
              <a:off x="8787152" y="2349063"/>
              <a:ext cx="383811" cy="621534"/>
            </a:xfrm>
            <a:prstGeom prst="roundRect">
              <a:avLst/>
            </a:prstGeom>
            <a:solidFill>
              <a:srgbClr val="80A031"/>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000" b="1" i="0" u="none" strike="noStrike" kern="0" cap="none" spc="0" normalizeH="0" baseline="0" noProof="0">
                  <a:ln>
                    <a:noFill/>
                  </a:ln>
                  <a:solidFill>
                    <a:prstClr val="white"/>
                  </a:solidFill>
                  <a:effectLst/>
                  <a:uLnTx/>
                  <a:uFillTx/>
                  <a:ea typeface="+mn-ea"/>
                  <a:cs typeface="+mn-cs"/>
                </a:rPr>
                <a:t>Domain  Model</a:t>
              </a:r>
            </a:p>
          </p:txBody>
        </p:sp>
        <p:sp>
          <p:nvSpPr>
            <p:cNvPr id="158" name="TextBox 19">
              <a:extLst>
                <a:ext uri="{FF2B5EF4-FFF2-40B4-BE49-F238E27FC236}">
                  <a16:creationId xmlns:a16="http://schemas.microsoft.com/office/drawing/2014/main" id="{A31E4448-9DEE-3F9B-E596-FB433EAABA2F}"/>
                </a:ext>
              </a:extLst>
            </p:cNvPr>
            <p:cNvSpPr txBox="1"/>
            <p:nvPr/>
          </p:nvSpPr>
          <p:spPr>
            <a:xfrm>
              <a:off x="8503631" y="1873202"/>
              <a:ext cx="998992" cy="381075"/>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b="1">
                  <a:solidFill>
                    <a:srgbClr val="616161"/>
                  </a:solidFill>
                </a:rPr>
                <a:t>Model Driven Development</a:t>
              </a:r>
              <a:endParaRPr lang="en-IN" sz="1000" b="1">
                <a:solidFill>
                  <a:srgbClr val="616161"/>
                </a:solidFill>
                <a:cs typeface="Calibri"/>
              </a:endParaRPr>
            </a:p>
          </p:txBody>
        </p:sp>
        <p:sp>
          <p:nvSpPr>
            <p:cNvPr id="159" name="Rectangle: Rounded Corners 158">
              <a:extLst>
                <a:ext uri="{FF2B5EF4-FFF2-40B4-BE49-F238E27FC236}">
                  <a16:creationId xmlns:a16="http://schemas.microsoft.com/office/drawing/2014/main" id="{5FA9C98E-5C44-B600-8980-AF3B1425D7D4}"/>
                </a:ext>
              </a:extLst>
            </p:cNvPr>
            <p:cNvSpPr/>
            <p:nvPr/>
          </p:nvSpPr>
          <p:spPr>
            <a:xfrm rot="5400000">
              <a:off x="8829391" y="3454087"/>
              <a:ext cx="335399" cy="769903"/>
            </a:xfrm>
            <a:prstGeom prst="roundRect">
              <a:avLst/>
            </a:prstGeom>
            <a:solidFill>
              <a:srgbClr val="80A031"/>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900" b="1" i="0" u="none" strike="noStrike" kern="0" cap="none" spc="0" normalizeH="0" baseline="0" noProof="0">
                  <a:ln>
                    <a:noFill/>
                  </a:ln>
                  <a:solidFill>
                    <a:schemeClr val="bg1"/>
                  </a:solidFill>
                  <a:effectLst/>
                  <a:uLnTx/>
                  <a:uFillTx/>
                  <a:ea typeface="+mn-ea"/>
                  <a:cs typeface="+mn-cs"/>
                </a:rPr>
                <a:t>Mail Server Integration</a:t>
              </a:r>
              <a:endParaRPr lang="en-IN" sz="900" b="1" i="0" u="none" strike="noStrike" kern="0" cap="none" spc="0" normalizeH="0" baseline="0" noProof="0">
                <a:ln>
                  <a:noFill/>
                </a:ln>
                <a:solidFill>
                  <a:schemeClr val="bg1"/>
                </a:solidFill>
                <a:effectLst/>
                <a:uLnTx/>
                <a:uFillTx/>
              </a:endParaRPr>
            </a:p>
          </p:txBody>
        </p:sp>
        <p:sp>
          <p:nvSpPr>
            <p:cNvPr id="192" name="TextBox 21">
              <a:extLst>
                <a:ext uri="{FF2B5EF4-FFF2-40B4-BE49-F238E27FC236}">
                  <a16:creationId xmlns:a16="http://schemas.microsoft.com/office/drawing/2014/main" id="{4254D964-0CC9-7397-AFB0-FDEC67498F05}"/>
                </a:ext>
              </a:extLst>
            </p:cNvPr>
            <p:cNvSpPr txBox="1"/>
            <p:nvPr/>
          </p:nvSpPr>
          <p:spPr>
            <a:xfrm>
              <a:off x="8489103" y="3072096"/>
              <a:ext cx="979014" cy="3957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b="1">
                  <a:solidFill>
                    <a:srgbClr val="616161"/>
                  </a:solidFill>
                </a:rPr>
                <a:t>Integration Layer</a:t>
              </a:r>
            </a:p>
          </p:txBody>
        </p:sp>
        <p:sp>
          <p:nvSpPr>
            <p:cNvPr id="193" name="Rectangle: Rounded Corners 192">
              <a:extLst>
                <a:ext uri="{FF2B5EF4-FFF2-40B4-BE49-F238E27FC236}">
                  <a16:creationId xmlns:a16="http://schemas.microsoft.com/office/drawing/2014/main" id="{D1FFA5C2-5C69-FF58-69AB-886EF783ADDC}"/>
                </a:ext>
              </a:extLst>
            </p:cNvPr>
            <p:cNvSpPr/>
            <p:nvPr/>
          </p:nvSpPr>
          <p:spPr>
            <a:xfrm>
              <a:off x="8495587" y="3059208"/>
              <a:ext cx="972530" cy="1065590"/>
            </a:xfrm>
            <a:prstGeom prst="roundRect">
              <a:avLst>
                <a:gd name="adj" fmla="val 6195"/>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cxnSp>
          <p:nvCxnSpPr>
            <p:cNvPr id="210" name="Connector: Elbow 209">
              <a:extLst>
                <a:ext uri="{FF2B5EF4-FFF2-40B4-BE49-F238E27FC236}">
                  <a16:creationId xmlns:a16="http://schemas.microsoft.com/office/drawing/2014/main" id="{5DFC60B6-9337-588B-D5C6-3A2C0CF11DD2}"/>
                </a:ext>
              </a:extLst>
            </p:cNvPr>
            <p:cNvCxnSpPr>
              <a:cxnSpLocks/>
            </p:cNvCxnSpPr>
            <p:nvPr/>
          </p:nvCxnSpPr>
          <p:spPr>
            <a:xfrm flipV="1">
              <a:off x="7084387" y="2433237"/>
              <a:ext cx="1404716" cy="638859"/>
            </a:xfrm>
            <a:prstGeom prst="bentConnector3">
              <a:avLst>
                <a:gd name="adj1" fmla="val 92729"/>
              </a:avLst>
            </a:prstGeom>
            <a:noFill/>
            <a:ln w="12700" cap="flat" cmpd="sng" algn="ctr">
              <a:solidFill>
                <a:srgbClr val="000000"/>
              </a:solidFill>
              <a:prstDash val="dash"/>
              <a:miter lim="800000"/>
              <a:headEnd type="none"/>
              <a:tailEnd type="triangle"/>
            </a:ln>
            <a:effectLst/>
          </p:spPr>
        </p:cxnSp>
        <p:cxnSp>
          <p:nvCxnSpPr>
            <p:cNvPr id="211" name="Connector: Elbow 210">
              <a:extLst>
                <a:ext uri="{FF2B5EF4-FFF2-40B4-BE49-F238E27FC236}">
                  <a16:creationId xmlns:a16="http://schemas.microsoft.com/office/drawing/2014/main" id="{4F833B98-F778-8215-FC1D-B506B6052F0A}"/>
                </a:ext>
              </a:extLst>
            </p:cNvPr>
            <p:cNvCxnSpPr>
              <a:cxnSpLocks/>
            </p:cNvCxnSpPr>
            <p:nvPr/>
          </p:nvCxnSpPr>
          <p:spPr>
            <a:xfrm>
              <a:off x="6955878" y="3066789"/>
              <a:ext cx="1539709" cy="525214"/>
            </a:xfrm>
            <a:prstGeom prst="bentConnector3">
              <a:avLst>
                <a:gd name="adj1" fmla="val 50000"/>
              </a:avLst>
            </a:prstGeom>
            <a:noFill/>
            <a:ln w="12700" cap="flat" cmpd="sng" algn="ctr">
              <a:solidFill>
                <a:srgbClr val="000000"/>
              </a:solidFill>
              <a:prstDash val="dash"/>
              <a:miter lim="800000"/>
              <a:headEnd type="none"/>
              <a:tailEnd type="triangle"/>
            </a:ln>
            <a:effectLst/>
          </p:spPr>
        </p:cxnSp>
        <p:cxnSp>
          <p:nvCxnSpPr>
            <p:cNvPr id="212" name="Straight Arrow Connector 211">
              <a:extLst>
                <a:ext uri="{FF2B5EF4-FFF2-40B4-BE49-F238E27FC236}">
                  <a16:creationId xmlns:a16="http://schemas.microsoft.com/office/drawing/2014/main" id="{468F46C9-DF66-3622-6744-BA256BA943AE}"/>
                </a:ext>
              </a:extLst>
            </p:cNvPr>
            <p:cNvCxnSpPr>
              <a:cxnSpLocks/>
            </p:cNvCxnSpPr>
            <p:nvPr/>
          </p:nvCxnSpPr>
          <p:spPr>
            <a:xfrm>
              <a:off x="1763587" y="3015925"/>
              <a:ext cx="334860" cy="0"/>
            </a:xfrm>
            <a:prstGeom prst="straightConnector1">
              <a:avLst/>
            </a:prstGeom>
            <a:noFill/>
            <a:ln w="12700" cap="flat" cmpd="sng" algn="ctr">
              <a:solidFill>
                <a:srgbClr val="000000"/>
              </a:solidFill>
              <a:prstDash val="dash"/>
              <a:miter lim="800000"/>
              <a:headEnd type="triangle"/>
              <a:tailEnd type="triangle"/>
            </a:ln>
            <a:effectLst/>
          </p:spPr>
        </p:cxnSp>
        <p:sp>
          <p:nvSpPr>
            <p:cNvPr id="213" name="Rectangle: Rounded Corners 212">
              <a:extLst>
                <a:ext uri="{FF2B5EF4-FFF2-40B4-BE49-F238E27FC236}">
                  <a16:creationId xmlns:a16="http://schemas.microsoft.com/office/drawing/2014/main" id="{60ADB5BE-F871-80D4-763B-23BFBAC81D73}"/>
                </a:ext>
              </a:extLst>
            </p:cNvPr>
            <p:cNvSpPr/>
            <p:nvPr/>
          </p:nvSpPr>
          <p:spPr>
            <a:xfrm>
              <a:off x="2798285" y="1959195"/>
              <a:ext cx="456229" cy="2137061"/>
            </a:xfrm>
            <a:prstGeom prst="roundRect">
              <a:avLst/>
            </a:prstGeom>
            <a:gradFill rotWithShape="1">
              <a:gsLst>
                <a:gs pos="0">
                  <a:srgbClr val="212C56">
                    <a:satMod val="103000"/>
                    <a:lumMod val="102000"/>
                    <a:tint val="94000"/>
                  </a:srgbClr>
                </a:gs>
                <a:gs pos="50000">
                  <a:srgbClr val="212C56">
                    <a:satMod val="110000"/>
                    <a:lumMod val="100000"/>
                    <a:shade val="100000"/>
                  </a:srgbClr>
                </a:gs>
                <a:gs pos="100000">
                  <a:srgbClr val="212C56">
                    <a:lumMod val="99000"/>
                    <a:satMod val="120000"/>
                    <a:shade val="78000"/>
                  </a:srgbClr>
                </a:gs>
              </a:gsLst>
              <a:lin ang="5400000" scaled="0"/>
            </a:gradFill>
            <a:ln w="6350" cap="flat" cmpd="sng" algn="ctr">
              <a:solidFill>
                <a:srgbClr val="212C56"/>
              </a:solid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a:ln>
                    <a:noFill/>
                  </a:ln>
                  <a:solidFill>
                    <a:prstClr val="white"/>
                  </a:solidFill>
                  <a:effectLst/>
                  <a:uLnTx/>
                  <a:uFillTx/>
                  <a:ea typeface="+mn-ea"/>
                  <a:cs typeface="+mn-cs"/>
                </a:rPr>
                <a:t>Security Layer</a:t>
              </a:r>
            </a:p>
          </p:txBody>
        </p:sp>
        <p:sp>
          <p:nvSpPr>
            <p:cNvPr id="214" name="Rectangle: Rounded Corners 213">
              <a:extLst>
                <a:ext uri="{FF2B5EF4-FFF2-40B4-BE49-F238E27FC236}">
                  <a16:creationId xmlns:a16="http://schemas.microsoft.com/office/drawing/2014/main" id="{2412CB2B-B253-665F-391D-F928BF50E65B}"/>
                </a:ext>
              </a:extLst>
            </p:cNvPr>
            <p:cNvSpPr/>
            <p:nvPr/>
          </p:nvSpPr>
          <p:spPr>
            <a:xfrm rot="5400000">
              <a:off x="7404869" y="3225171"/>
              <a:ext cx="557490" cy="983258"/>
            </a:xfrm>
            <a:prstGeom prst="roundRect">
              <a:avLst/>
            </a:prstGeom>
            <a:solidFill>
              <a:schemeClr val="bg1">
                <a:lumMod val="75000"/>
              </a:schemeClr>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a:ln>
                    <a:noFill/>
                  </a:ln>
                  <a:solidFill>
                    <a:prstClr val="white"/>
                  </a:solidFill>
                  <a:effectLst/>
                  <a:uLnTx/>
                  <a:uFillTx/>
                  <a:ea typeface="+mn-ea"/>
                  <a:cs typeface="+mn-cs"/>
                </a:rPr>
                <a:t>Integration Layer</a:t>
              </a:r>
            </a:p>
          </p:txBody>
        </p:sp>
        <p:sp>
          <p:nvSpPr>
            <p:cNvPr id="215" name="TextBox 32">
              <a:extLst>
                <a:ext uri="{FF2B5EF4-FFF2-40B4-BE49-F238E27FC236}">
                  <a16:creationId xmlns:a16="http://schemas.microsoft.com/office/drawing/2014/main" id="{A0468D3E-3A6F-BF32-E262-5641B9EF556C}"/>
                </a:ext>
              </a:extLst>
            </p:cNvPr>
            <p:cNvSpPr txBox="1"/>
            <p:nvPr/>
          </p:nvSpPr>
          <p:spPr>
            <a:xfrm>
              <a:off x="2069605" y="1601282"/>
              <a:ext cx="200999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err="1">
                  <a:solidFill>
                    <a:srgbClr val="616161"/>
                  </a:solidFill>
                </a:rPr>
                <a:t>Mendix</a:t>
              </a:r>
              <a:r>
                <a:rPr lang="en-IN" sz="1200" b="1">
                  <a:solidFill>
                    <a:srgbClr val="616161"/>
                  </a:solidFill>
                </a:rPr>
                <a:t> Runtime Engine</a:t>
              </a:r>
            </a:p>
          </p:txBody>
        </p:sp>
        <p:sp>
          <p:nvSpPr>
            <p:cNvPr id="216" name="Rectangle: Rounded Corners 215">
              <a:extLst>
                <a:ext uri="{FF2B5EF4-FFF2-40B4-BE49-F238E27FC236}">
                  <a16:creationId xmlns:a16="http://schemas.microsoft.com/office/drawing/2014/main" id="{9A1AC024-F088-9204-1A0F-A297F8F4FFD6}"/>
                </a:ext>
              </a:extLst>
            </p:cNvPr>
            <p:cNvSpPr/>
            <p:nvPr/>
          </p:nvSpPr>
          <p:spPr>
            <a:xfrm rot="5400000">
              <a:off x="4177822" y="2835134"/>
              <a:ext cx="28800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a:solidFill>
                    <a:schemeClr val="bg1"/>
                  </a:solidFill>
                </a:rPr>
                <a:t>Request management</a:t>
              </a:r>
              <a:endParaRPr lang="en-IN" sz="800" b="1" i="0" u="none" strike="noStrike" kern="0" cap="none" spc="0" normalizeH="0" baseline="0" noProof="0">
                <a:ln>
                  <a:noFill/>
                </a:ln>
                <a:solidFill>
                  <a:schemeClr val="bg1"/>
                </a:solidFill>
                <a:effectLst/>
                <a:uLnTx/>
                <a:uFillTx/>
              </a:endParaRPr>
            </a:p>
          </p:txBody>
        </p:sp>
        <p:sp>
          <p:nvSpPr>
            <p:cNvPr id="217" name="Rectangle: Rounded Corners 216">
              <a:extLst>
                <a:ext uri="{FF2B5EF4-FFF2-40B4-BE49-F238E27FC236}">
                  <a16:creationId xmlns:a16="http://schemas.microsoft.com/office/drawing/2014/main" id="{7AA5D682-B9D7-4455-2B5B-81073C169391}"/>
                </a:ext>
              </a:extLst>
            </p:cNvPr>
            <p:cNvSpPr/>
            <p:nvPr/>
          </p:nvSpPr>
          <p:spPr>
            <a:xfrm rot="5400000">
              <a:off x="5328966" y="2842269"/>
              <a:ext cx="28800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a:solidFill>
                    <a:schemeClr val="bg1"/>
                  </a:solidFill>
                </a:rPr>
                <a:t>Visitor Exit</a:t>
              </a:r>
              <a:endParaRPr lang="en-IN" sz="800" b="1" i="0" u="none" strike="noStrike" kern="0" cap="none" spc="0" normalizeH="0" baseline="0" noProof="0">
                <a:ln>
                  <a:noFill/>
                </a:ln>
                <a:solidFill>
                  <a:schemeClr val="bg1"/>
                </a:solidFill>
                <a:effectLst/>
                <a:uLnTx/>
                <a:uFillTx/>
              </a:endParaRPr>
            </a:p>
          </p:txBody>
        </p:sp>
        <p:sp>
          <p:nvSpPr>
            <p:cNvPr id="218" name="Rectangle: Rounded Corners 217">
              <a:extLst>
                <a:ext uri="{FF2B5EF4-FFF2-40B4-BE49-F238E27FC236}">
                  <a16:creationId xmlns:a16="http://schemas.microsoft.com/office/drawing/2014/main" id="{1BA93487-A8C7-C8CB-CE6E-15BC7FFE1C72}"/>
                </a:ext>
              </a:extLst>
            </p:cNvPr>
            <p:cNvSpPr/>
            <p:nvPr/>
          </p:nvSpPr>
          <p:spPr>
            <a:xfrm>
              <a:off x="1507996" y="1959195"/>
              <a:ext cx="378423" cy="2091071"/>
            </a:xfrm>
            <a:prstGeom prst="roundRect">
              <a:avLst/>
            </a:prstGeom>
            <a:solidFill>
              <a:schemeClr val="bg1">
                <a:lumMod val="50000"/>
              </a:schemeClr>
            </a:solidFill>
            <a:ln w="6350" cap="flat" cmpd="sng" algn="ctr">
              <a:solidFill>
                <a:srgbClr val="212C56"/>
              </a:solid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1100" b="1" kern="0">
                  <a:cs typeface="Calibri"/>
                </a:rPr>
                <a:t>Login </a:t>
              </a:r>
              <a:endParaRPr lang="en-IN" sz="1100" b="1" i="0" u="none" strike="noStrike" kern="0" cap="none" spc="0" normalizeH="0" baseline="0" noProof="0">
                <a:ln>
                  <a:noFill/>
                </a:ln>
                <a:effectLst/>
                <a:uLnTx/>
                <a:uFillTx/>
                <a:cs typeface="Calibri"/>
              </a:endParaRPr>
            </a:p>
          </p:txBody>
        </p:sp>
        <p:cxnSp>
          <p:nvCxnSpPr>
            <p:cNvPr id="219" name="Straight Arrow Connector 218">
              <a:extLst>
                <a:ext uri="{FF2B5EF4-FFF2-40B4-BE49-F238E27FC236}">
                  <a16:creationId xmlns:a16="http://schemas.microsoft.com/office/drawing/2014/main" id="{1FC81FE2-790E-3447-6BC3-EA68E2B1ABDA}"/>
                </a:ext>
              </a:extLst>
            </p:cNvPr>
            <p:cNvCxnSpPr>
              <a:cxnSpLocks/>
              <a:stCxn id="219" idx="3"/>
            </p:cNvCxnSpPr>
            <p:nvPr/>
          </p:nvCxnSpPr>
          <p:spPr>
            <a:xfrm flipV="1">
              <a:off x="1331646" y="2995015"/>
              <a:ext cx="1774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0" name="Rectangle: Rounded Corners 219">
              <a:extLst>
                <a:ext uri="{FF2B5EF4-FFF2-40B4-BE49-F238E27FC236}">
                  <a16:creationId xmlns:a16="http://schemas.microsoft.com/office/drawing/2014/main" id="{F76F2834-733D-0136-DCD0-04D77B4C1ADC}"/>
                </a:ext>
              </a:extLst>
            </p:cNvPr>
            <p:cNvSpPr/>
            <p:nvPr/>
          </p:nvSpPr>
          <p:spPr>
            <a:xfrm rot="5400000">
              <a:off x="4173695" y="2330947"/>
              <a:ext cx="28800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a:solidFill>
                    <a:schemeClr val="bg1"/>
                  </a:solidFill>
                </a:rPr>
                <a:t>Visitor management</a:t>
              </a:r>
            </a:p>
          </p:txBody>
        </p:sp>
        <p:sp>
          <p:nvSpPr>
            <p:cNvPr id="221" name="Rectangle: Rounded Corners 220">
              <a:extLst>
                <a:ext uri="{FF2B5EF4-FFF2-40B4-BE49-F238E27FC236}">
                  <a16:creationId xmlns:a16="http://schemas.microsoft.com/office/drawing/2014/main" id="{52A88871-D6B3-0C4F-1A1D-35C3ACEDBF87}"/>
                </a:ext>
              </a:extLst>
            </p:cNvPr>
            <p:cNvSpPr/>
            <p:nvPr/>
          </p:nvSpPr>
          <p:spPr>
            <a:xfrm>
              <a:off x="6231997" y="1879809"/>
              <a:ext cx="737787" cy="2284696"/>
            </a:xfrm>
            <a:prstGeom prst="roundRect">
              <a:avLst>
                <a:gd name="adj" fmla="val 4042"/>
              </a:avLst>
            </a:prstGeom>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222" name="TextBox 54">
              <a:extLst>
                <a:ext uri="{FF2B5EF4-FFF2-40B4-BE49-F238E27FC236}">
                  <a16:creationId xmlns:a16="http://schemas.microsoft.com/office/drawing/2014/main" id="{32E0E366-C675-3B0C-7B91-B1785F1C8DFD}"/>
                </a:ext>
              </a:extLst>
            </p:cNvPr>
            <p:cNvSpPr txBox="1"/>
            <p:nvPr/>
          </p:nvSpPr>
          <p:spPr>
            <a:xfrm>
              <a:off x="6204537" y="2812873"/>
              <a:ext cx="787169" cy="507831"/>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a:solidFill>
                    <a:schemeClr val="tx2"/>
                  </a:solidFill>
                </a:rPr>
                <a:t>Nanoflow</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b="1" kern="0">
                <a:solidFill>
                  <a:schemeClr val="tx2"/>
                </a:solidFill>
              </a:endParaRPr>
            </a:p>
            <a:p>
              <a:pPr algn="ctr">
                <a:defRPr/>
              </a:pPr>
              <a:r>
                <a:rPr lang="en-US" sz="900" b="1" kern="0">
                  <a:solidFill>
                    <a:schemeClr val="tx2"/>
                  </a:solidFill>
                </a:rPr>
                <a:t> Microflow </a:t>
              </a:r>
            </a:p>
          </p:txBody>
        </p:sp>
        <p:sp>
          <p:nvSpPr>
            <p:cNvPr id="223" name="TextBox 55">
              <a:extLst>
                <a:ext uri="{FF2B5EF4-FFF2-40B4-BE49-F238E27FC236}">
                  <a16:creationId xmlns:a16="http://schemas.microsoft.com/office/drawing/2014/main" id="{2A0BCBD2-A1D1-F3BA-0984-EDC5C7676433}"/>
                </a:ext>
              </a:extLst>
            </p:cNvPr>
            <p:cNvSpPr txBox="1"/>
            <p:nvPr/>
          </p:nvSpPr>
          <p:spPr>
            <a:xfrm>
              <a:off x="6178144" y="1659300"/>
              <a:ext cx="1166206" cy="18110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tx2"/>
                  </a:solidFill>
                  <a:cs typeface="Calibri" panose="020F0502020204030204" pitchFamily="34" charset="0"/>
                </a:rPr>
                <a:t>Application Logic</a:t>
              </a:r>
              <a:endParaRPr lang="en-IN" sz="700">
                <a:solidFill>
                  <a:schemeClr val="tx2"/>
                </a:solidFill>
                <a:cs typeface="Calibri" panose="020F0502020204030204" pitchFamily="34" charset="0"/>
              </a:endParaRPr>
            </a:p>
          </p:txBody>
        </p:sp>
        <p:cxnSp>
          <p:nvCxnSpPr>
            <p:cNvPr id="224" name="Straight Connector 223">
              <a:extLst>
                <a:ext uri="{FF2B5EF4-FFF2-40B4-BE49-F238E27FC236}">
                  <a16:creationId xmlns:a16="http://schemas.microsoft.com/office/drawing/2014/main" id="{37F137DE-84F8-DED6-BCA8-40EAD63C6A15}"/>
                </a:ext>
              </a:extLst>
            </p:cNvPr>
            <p:cNvCxnSpPr/>
            <p:nvPr/>
          </p:nvCxnSpPr>
          <p:spPr>
            <a:xfrm>
              <a:off x="6981257" y="2035676"/>
              <a:ext cx="1507844"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293" name="Straight Arrow Connector 292">
            <a:extLst>
              <a:ext uri="{FF2B5EF4-FFF2-40B4-BE49-F238E27FC236}">
                <a16:creationId xmlns:a16="http://schemas.microsoft.com/office/drawing/2014/main" id="{4DF1E4BC-A952-BE6D-06A4-1E2B0A9B928E}"/>
              </a:ext>
            </a:extLst>
          </p:cNvPr>
          <p:cNvCxnSpPr>
            <a:cxnSpLocks/>
          </p:cNvCxnSpPr>
          <p:nvPr/>
        </p:nvCxnSpPr>
        <p:spPr>
          <a:xfrm flipH="1">
            <a:off x="6691747" y="3948360"/>
            <a:ext cx="182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28A8E7-5D6B-1226-FE35-C56378F68E86}"/>
              </a:ext>
            </a:extLst>
          </p:cNvPr>
          <p:cNvCxnSpPr>
            <a:cxnSpLocks/>
          </p:cNvCxnSpPr>
          <p:nvPr/>
        </p:nvCxnSpPr>
        <p:spPr>
          <a:xfrm>
            <a:off x="6691747" y="2620594"/>
            <a:ext cx="182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48A2C8DF-3809-7A57-AE69-52D310414E43}"/>
              </a:ext>
            </a:extLst>
          </p:cNvPr>
          <p:cNvCxnSpPr/>
          <p:nvPr/>
        </p:nvCxnSpPr>
        <p:spPr>
          <a:xfrm>
            <a:off x="2656857" y="2840795"/>
            <a:ext cx="656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EEDFDCB0-AD9D-CE31-2CEA-BDBEC3078C01}"/>
              </a:ext>
            </a:extLst>
          </p:cNvPr>
          <p:cNvCxnSpPr>
            <a:cxnSpLocks/>
          </p:cNvCxnSpPr>
          <p:nvPr/>
        </p:nvCxnSpPr>
        <p:spPr>
          <a:xfrm>
            <a:off x="3861382" y="3462099"/>
            <a:ext cx="42078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7" name="TextBox 296">
            <a:extLst>
              <a:ext uri="{FF2B5EF4-FFF2-40B4-BE49-F238E27FC236}">
                <a16:creationId xmlns:a16="http://schemas.microsoft.com/office/drawing/2014/main" id="{70EB9E05-FEFB-94EF-F77D-EE3FD1A4E2DE}"/>
              </a:ext>
            </a:extLst>
          </p:cNvPr>
          <p:cNvSpPr txBox="1"/>
          <p:nvPr/>
        </p:nvSpPr>
        <p:spPr>
          <a:xfrm>
            <a:off x="2574136" y="2552794"/>
            <a:ext cx="1024888" cy="276999"/>
          </a:xfrm>
          <a:prstGeom prst="rect">
            <a:avLst/>
          </a:prstGeom>
          <a:noFill/>
        </p:spPr>
        <p:txBody>
          <a:bodyPr wrap="square" rtlCol="0">
            <a:spAutoFit/>
          </a:bodyPr>
          <a:lstStyle/>
          <a:p>
            <a:r>
              <a:rPr lang="en-US" sz="1200"/>
              <a:t>Request</a:t>
            </a:r>
            <a:endParaRPr lang="en-IN" sz="1200"/>
          </a:p>
        </p:txBody>
      </p:sp>
      <p:sp>
        <p:nvSpPr>
          <p:cNvPr id="298" name="TextBox 297">
            <a:extLst>
              <a:ext uri="{FF2B5EF4-FFF2-40B4-BE49-F238E27FC236}">
                <a16:creationId xmlns:a16="http://schemas.microsoft.com/office/drawing/2014/main" id="{53CFCF3A-36ED-CA00-B292-D6AB527DF004}"/>
              </a:ext>
            </a:extLst>
          </p:cNvPr>
          <p:cNvSpPr txBox="1"/>
          <p:nvPr/>
        </p:nvSpPr>
        <p:spPr>
          <a:xfrm>
            <a:off x="2598992" y="3763513"/>
            <a:ext cx="1024888" cy="276999"/>
          </a:xfrm>
          <a:prstGeom prst="rect">
            <a:avLst/>
          </a:prstGeom>
          <a:noFill/>
        </p:spPr>
        <p:txBody>
          <a:bodyPr wrap="square" rtlCol="0">
            <a:spAutoFit/>
          </a:bodyPr>
          <a:lstStyle/>
          <a:p>
            <a:r>
              <a:rPr lang="en-US" sz="1200"/>
              <a:t>Response</a:t>
            </a:r>
            <a:endParaRPr lang="en-IN" sz="1200"/>
          </a:p>
        </p:txBody>
      </p:sp>
      <p:cxnSp>
        <p:nvCxnSpPr>
          <p:cNvPr id="299" name="Straight Arrow Connector 298">
            <a:extLst>
              <a:ext uri="{FF2B5EF4-FFF2-40B4-BE49-F238E27FC236}">
                <a16:creationId xmlns:a16="http://schemas.microsoft.com/office/drawing/2014/main" id="{27F7F305-C627-4F53-1933-BE00E101E7CE}"/>
              </a:ext>
            </a:extLst>
          </p:cNvPr>
          <p:cNvCxnSpPr/>
          <p:nvPr/>
        </p:nvCxnSpPr>
        <p:spPr>
          <a:xfrm flipH="1">
            <a:off x="2630605" y="4026810"/>
            <a:ext cx="7081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3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A9D5F-293F-3FBD-57A3-3EA61D51130E}"/>
              </a:ext>
            </a:extLst>
          </p:cNvPr>
          <p:cNvSpPr>
            <a:spLocks noGrp="1"/>
          </p:cNvSpPr>
          <p:nvPr>
            <p:ph type="title"/>
          </p:nvPr>
        </p:nvSpPr>
        <p:spPr>
          <a:xfrm>
            <a:off x="560321" y="3048802"/>
            <a:ext cx="7801360" cy="666593"/>
          </a:xfrm>
        </p:spPr>
        <p:txBody>
          <a:bodyPr/>
          <a:lstStyle/>
          <a:p>
            <a:pPr algn="l"/>
            <a:r>
              <a:rPr lang="en-US" sz="4400">
                <a:solidFill>
                  <a:schemeClr val="accent1"/>
                </a:solidFill>
              </a:rPr>
              <a:t>Sample mock-up screens</a:t>
            </a:r>
          </a:p>
        </p:txBody>
      </p:sp>
    </p:spTree>
    <p:extLst>
      <p:ext uri="{BB962C8B-B14F-4D97-AF65-F5344CB8AC3E}">
        <p14:creationId xmlns:p14="http://schemas.microsoft.com/office/powerpoint/2010/main" val="210947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C4E4C9-3A22-FDEF-957F-21E65B3982B9}"/>
              </a:ext>
            </a:extLst>
          </p:cNvPr>
          <p:cNvSpPr txBox="1">
            <a:spLocks/>
          </p:cNvSpPr>
          <p:nvPr/>
        </p:nvSpPr>
        <p:spPr>
          <a:xfrm>
            <a:off x="713486" y="481125"/>
            <a:ext cx="10275282" cy="426646"/>
          </a:xfrm>
          <a:prstGeom prst="rect">
            <a:avLst/>
          </a:prstGeom>
        </p:spPr>
        <p:txBody>
          <a:bodyPr lIns="91440" tIns="45720" rIns="91440" bIns="45720" anchor="t"/>
          <a:lst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a:lstStyle>
          <a:p>
            <a:r>
              <a:rPr lang="en-US" sz="2000">
                <a:solidFill>
                  <a:schemeClr val="tx1"/>
                </a:solidFill>
                <a:latin typeface="Equip Extended"/>
              </a:rPr>
              <a:t>Visitor management system –New Request  </a:t>
            </a:r>
            <a:endParaRPr lang="en-US" sz="2000">
              <a:solidFill>
                <a:schemeClr val="tx1"/>
              </a:solidFill>
            </a:endParaRPr>
          </a:p>
        </p:txBody>
      </p:sp>
      <p:pic>
        <p:nvPicPr>
          <p:cNvPr id="2" name="Picture 1" descr="A screenshot of a computer&#10;&#10;Description automatically generated">
            <a:extLst>
              <a:ext uri="{FF2B5EF4-FFF2-40B4-BE49-F238E27FC236}">
                <a16:creationId xmlns:a16="http://schemas.microsoft.com/office/drawing/2014/main" id="{8115EA42-7459-8EB0-550A-761920A95FF3}"/>
              </a:ext>
            </a:extLst>
          </p:cNvPr>
          <p:cNvPicPr>
            <a:picLocks noChangeAspect="1"/>
          </p:cNvPicPr>
          <p:nvPr/>
        </p:nvPicPr>
        <p:blipFill>
          <a:blip r:embed="rId2"/>
          <a:stretch>
            <a:fillRect/>
          </a:stretch>
        </p:blipFill>
        <p:spPr>
          <a:xfrm>
            <a:off x="713874" y="1034476"/>
            <a:ext cx="10754225" cy="55811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7469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C4E4C9-3A22-FDEF-957F-21E65B3982B9}"/>
              </a:ext>
            </a:extLst>
          </p:cNvPr>
          <p:cNvSpPr txBox="1">
            <a:spLocks/>
          </p:cNvSpPr>
          <p:nvPr/>
        </p:nvSpPr>
        <p:spPr>
          <a:xfrm>
            <a:off x="713486" y="481125"/>
            <a:ext cx="10275282" cy="426646"/>
          </a:xfrm>
          <a:prstGeom prst="rect">
            <a:avLst/>
          </a:prstGeom>
        </p:spPr>
        <p:txBody>
          <a:bodyPr lIns="91440" tIns="45720" rIns="91440" bIns="45720" anchor="t"/>
          <a:lst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a:lstStyle>
          <a:p>
            <a:r>
              <a:rPr lang="en-US" sz="2000">
                <a:solidFill>
                  <a:schemeClr val="tx1"/>
                </a:solidFill>
                <a:latin typeface="Equip Extended"/>
              </a:rPr>
              <a:t>Visitor management system – Request Overview</a:t>
            </a:r>
            <a:endParaRPr lang="en-US" sz="2000">
              <a:solidFill>
                <a:schemeClr val="tx1"/>
              </a:solidFill>
            </a:endParaRPr>
          </a:p>
        </p:txBody>
      </p:sp>
      <p:pic>
        <p:nvPicPr>
          <p:cNvPr id="5" name="Picture 4" descr="A screenshot of a visitor management system&#10;&#10;Description automatically generated">
            <a:extLst>
              <a:ext uri="{FF2B5EF4-FFF2-40B4-BE49-F238E27FC236}">
                <a16:creationId xmlns:a16="http://schemas.microsoft.com/office/drawing/2014/main" id="{5EDFB947-0FD9-7629-D0A8-D0C3D6F3828D}"/>
              </a:ext>
            </a:extLst>
          </p:cNvPr>
          <p:cNvPicPr>
            <a:picLocks noChangeAspect="1"/>
          </p:cNvPicPr>
          <p:nvPr/>
        </p:nvPicPr>
        <p:blipFill>
          <a:blip r:embed="rId2"/>
          <a:stretch>
            <a:fillRect/>
          </a:stretch>
        </p:blipFill>
        <p:spPr>
          <a:xfrm>
            <a:off x="713874" y="1003251"/>
            <a:ext cx="10834435" cy="55433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89922741"/>
      </p:ext>
    </p:extLst>
  </p:cSld>
  <p:clrMapOvr>
    <a:masterClrMapping/>
  </p:clrMapOvr>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Office">
  <a:themeElements>
    <a:clrScheme name="Custom 1">
      <a:dk1>
        <a:srgbClr val="060320"/>
      </a:dk1>
      <a:lt1>
        <a:srgbClr val="FFFFFF"/>
      </a:lt1>
      <a:dk2>
        <a:srgbClr val="09294D"/>
      </a:dk2>
      <a:lt2>
        <a:srgbClr val="8593A6"/>
      </a:lt2>
      <a:accent1>
        <a:srgbClr val="00DAA9"/>
      </a:accent1>
      <a:accent2>
        <a:srgbClr val="330090"/>
      </a:accent2>
      <a:accent3>
        <a:srgbClr val="C4C8D2"/>
      </a:accent3>
      <a:accent4>
        <a:srgbClr val="09294D"/>
      </a:accent4>
      <a:accent5>
        <a:srgbClr val="FBD871"/>
      </a:accent5>
      <a:accent6>
        <a:srgbClr val="F8485E"/>
      </a:accent6>
      <a:hlink>
        <a:srgbClr val="3AAB94"/>
      </a:hlink>
      <a:folHlink>
        <a:srgbClr val="3AAB94"/>
      </a:folHlink>
    </a:clrScheme>
    <a:fontScheme name="HL EquipExtMed, Text Equip light">
      <a:majorFont>
        <a:latin typeface="Equip Extended Medium"/>
        <a:ea typeface=""/>
        <a:cs typeface=""/>
      </a:majorFont>
      <a:minorFont>
        <a:latin typeface="Equip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garro ppt template_embedded fonts_v2 FINAL" id="{A823016A-3115-4236-ACDC-D6682DF0F684}" vid="{83BDA390-A608-4E7F-A654-90C047F5832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bb7714a-ba58-4b47-afb0-3d321a769497" xsi:nil="true"/>
    <lcf76f155ced4ddcb4097134ff3c332f xmlns="789eb38e-3b42-434a-ba47-06d9e8dfba7c">
      <Terms xmlns="http://schemas.microsoft.com/office/infopath/2007/PartnerControls"/>
    </lcf76f155ced4ddcb4097134ff3c332f>
    <SharedWithUsers xmlns="3bb7714a-ba58-4b47-afb0-3d321a769497">
      <UserInfo>
        <DisplayName>Shipra Awasthi</DisplayName>
        <AccountId>51</AccountId>
        <AccountType/>
      </UserInfo>
      <UserInfo>
        <DisplayName>Vijay Sarraf</DisplayName>
        <AccountId>32</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19D1F05B95A2A419438DECD8F472BE2" ma:contentTypeVersion="12" ma:contentTypeDescription="Create a new document." ma:contentTypeScope="" ma:versionID="19b58327d924018312a2a0f1dd0d0e05">
  <xsd:schema xmlns:xsd="http://www.w3.org/2001/XMLSchema" xmlns:xs="http://www.w3.org/2001/XMLSchema" xmlns:p="http://schemas.microsoft.com/office/2006/metadata/properties" xmlns:ns2="789eb38e-3b42-434a-ba47-06d9e8dfba7c" xmlns:ns3="3bb7714a-ba58-4b47-afb0-3d321a769497" targetNamespace="http://schemas.microsoft.com/office/2006/metadata/properties" ma:root="true" ma:fieldsID="94d6c69e3b26b51579335406473857a4" ns2:_="" ns3:_="">
    <xsd:import namespace="789eb38e-3b42-434a-ba47-06d9e8dfba7c"/>
    <xsd:import namespace="3bb7714a-ba58-4b47-afb0-3d321a76949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9eb38e-3b42-434a-ba47-06d9e8dfba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2715f63-63d5-4241-9ac6-6337b509393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bb7714a-ba58-4b47-afb0-3d321a76949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1440feb6-bdd7-49b8-b3ea-0a7b00a3c817}" ma:internalName="TaxCatchAll" ma:showField="CatchAllData" ma:web="3bb7714a-ba58-4b47-afb0-3d321a7694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9AF3E0-D781-4583-916F-D4FBE3261E92}">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3bb7714a-ba58-4b47-afb0-3d321a769497"/>
    <ds:schemaRef ds:uri="http://schemas.microsoft.com/office/2006/metadata/properties"/>
    <ds:schemaRef ds:uri="http://purl.org/dc/elements/1.1/"/>
    <ds:schemaRef ds:uri="789eb38e-3b42-434a-ba47-06d9e8dfba7c"/>
    <ds:schemaRef ds:uri="http://www.w3.org/XML/1998/namespace"/>
    <ds:schemaRef ds:uri="http://purl.org/dc/dcmitype/"/>
  </ds:schemaRefs>
</ds:datastoreItem>
</file>

<file path=customXml/itemProps2.xml><?xml version="1.0" encoding="utf-8"?>
<ds:datastoreItem xmlns:ds="http://schemas.openxmlformats.org/officeDocument/2006/customXml" ds:itemID="{4E298987-D4B8-4806-904C-FE40BC60FCB5}">
  <ds:schemaRefs>
    <ds:schemaRef ds:uri="3bb7714a-ba58-4b47-afb0-3d321a769497"/>
    <ds:schemaRef ds:uri="789eb38e-3b42-434a-ba47-06d9e8dfba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80DA77D-4D66-464F-8165-E636715663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967</Words>
  <Application>Microsoft Office PowerPoint</Application>
  <PresentationFormat>Widescreen</PresentationFormat>
  <Paragraphs>198</Paragraphs>
  <Slides>14</Slides>
  <Notes>6</Notes>
  <HiddenSlides>3</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14</vt:i4>
      </vt:variant>
    </vt:vector>
  </HeadingPairs>
  <TitlesOfParts>
    <vt:vector size="33" baseType="lpstr">
      <vt:lpstr>Arial</vt:lpstr>
      <vt:lpstr>Calibri</vt:lpstr>
      <vt:lpstr>Calibri Light</vt:lpstr>
      <vt:lpstr>Courier New</vt:lpstr>
      <vt:lpstr>Equip</vt:lpstr>
      <vt:lpstr>Equip Extended</vt:lpstr>
      <vt:lpstr>Equip Extended ExtraBold</vt:lpstr>
      <vt:lpstr>Equip Extended Light</vt:lpstr>
      <vt:lpstr>Equip Extended Medium</vt:lpstr>
      <vt:lpstr>Equip Extended Thin</vt:lpstr>
      <vt:lpstr>Equip ExtraBold</vt:lpstr>
      <vt:lpstr>Equip Light</vt:lpstr>
      <vt:lpstr>Equip Medium</vt:lpstr>
      <vt:lpstr>Equip Regular</vt:lpstr>
      <vt:lpstr>Helvetica</vt:lpstr>
      <vt:lpstr>Open Sans</vt:lpstr>
      <vt:lpstr>7_Office Theme</vt:lpstr>
      <vt:lpstr>Template PresentationGO</vt:lpstr>
      <vt:lpstr>6_Office</vt:lpstr>
      <vt:lpstr>Visitor Management</vt:lpstr>
      <vt:lpstr>PowerPoint Presentation</vt:lpstr>
      <vt:lpstr>Our understanding of detailed functional requirements, integration systems, and key user personas</vt:lpstr>
      <vt:lpstr>Visitor management– Key features (1/2) </vt:lpstr>
      <vt:lpstr>Visitor management– Key features (1/2) </vt:lpstr>
      <vt:lpstr>Architecture Diagram</vt:lpstr>
      <vt:lpstr>Sample mock-up screens</vt:lpstr>
      <vt:lpstr>PowerPoint Presentation</vt:lpstr>
      <vt:lpstr>PowerPoint Presentation</vt:lpstr>
      <vt:lpstr>PowerPoint Presentation</vt:lpstr>
      <vt:lpstr>Thank You</vt:lpstr>
      <vt:lpstr>PowerPoint Presentation</vt:lpstr>
      <vt:lpstr>PowerPoint Presentation</vt:lpstr>
      <vt:lpstr>Architecture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Northvolt Boomi  implementation</dc:title>
  <dc:creator>Ankur Agarwal</dc:creator>
  <cp:lastModifiedBy>Shipra Awasthi</cp:lastModifiedBy>
  <cp:revision>9</cp:revision>
  <dcterms:created xsi:type="dcterms:W3CDTF">2022-05-17T11:24:13Z</dcterms:created>
  <dcterms:modified xsi:type="dcterms:W3CDTF">2024-01-15T04:35:09Z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0x010100F19D1F05B95A2A419438DECD8F472BE2</vt:lpwstr>
  </property>
</Properties>
</file>