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622" r:id="rId4"/>
  </p:sldMasterIdLst>
  <p:sldIdLst>
    <p:sldId id="260" r:id="rId5"/>
    <p:sldId id="259" r:id="rId6"/>
    <p:sldId id="258" r:id="rId7"/>
    <p:sldId id="25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6208E-D4BF-4EC7-BB8F-F169ACFA31E0}" v="84" dt="2023-10-25T13:35:41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shant" userId="S::dhanushant@nagarro.com::8346670b-e81d-47d1-af12-2ae0147ce26a" providerId="AD" clId="Web-{4926208E-D4BF-4EC7-BB8F-F169ACFA31E0}"/>
    <pc:docChg chg="addSld delSld modSld addMainMaster">
      <pc:chgData name="Dhanushant" userId="S::dhanushant@nagarro.com::8346670b-e81d-47d1-af12-2ae0147ce26a" providerId="AD" clId="Web-{4926208E-D4BF-4EC7-BB8F-F169ACFA31E0}" dt="2023-10-25T13:35:41.343" v="73"/>
      <pc:docMkLst>
        <pc:docMk/>
      </pc:docMkLst>
      <pc:sldChg chg="del">
        <pc:chgData name="Dhanushant" userId="S::dhanushant@nagarro.com::8346670b-e81d-47d1-af12-2ae0147ce26a" providerId="AD" clId="Web-{4926208E-D4BF-4EC7-BB8F-F169ACFA31E0}" dt="2023-10-25T13:28:39.437" v="4"/>
        <pc:sldMkLst>
          <pc:docMk/>
          <pc:sldMk cId="109857222" sldId="256"/>
        </pc:sldMkLst>
      </pc:sldChg>
      <pc:sldChg chg="add">
        <pc:chgData name="Dhanushant" userId="S::dhanushant@nagarro.com::8346670b-e81d-47d1-af12-2ae0147ce26a" providerId="AD" clId="Web-{4926208E-D4BF-4EC7-BB8F-F169ACFA31E0}" dt="2023-10-25T13:28:30.342" v="0"/>
        <pc:sldMkLst>
          <pc:docMk/>
          <pc:sldMk cId="2623490075" sldId="257"/>
        </pc:sldMkLst>
      </pc:sldChg>
      <pc:sldChg chg="add">
        <pc:chgData name="Dhanushant" userId="S::dhanushant@nagarro.com::8346670b-e81d-47d1-af12-2ae0147ce26a" providerId="AD" clId="Web-{4926208E-D4BF-4EC7-BB8F-F169ACFA31E0}" dt="2023-10-25T13:28:30.718" v="1"/>
        <pc:sldMkLst>
          <pc:docMk/>
          <pc:sldMk cId="3960249553" sldId="258"/>
        </pc:sldMkLst>
      </pc:sldChg>
      <pc:sldChg chg="add">
        <pc:chgData name="Dhanushant" userId="S::dhanushant@nagarro.com::8346670b-e81d-47d1-af12-2ae0147ce26a" providerId="AD" clId="Web-{4926208E-D4BF-4EC7-BB8F-F169ACFA31E0}" dt="2023-10-25T13:28:31.077" v="2"/>
        <pc:sldMkLst>
          <pc:docMk/>
          <pc:sldMk cId="704557749" sldId="259"/>
        </pc:sldMkLst>
      </pc:sldChg>
      <pc:sldChg chg="modSp add">
        <pc:chgData name="Dhanushant" userId="S::dhanushant@nagarro.com::8346670b-e81d-47d1-af12-2ae0147ce26a" providerId="AD" clId="Web-{4926208E-D4BF-4EC7-BB8F-F169ACFA31E0}" dt="2023-10-25T13:28:54.515" v="9" actId="20577"/>
        <pc:sldMkLst>
          <pc:docMk/>
          <pc:sldMk cId="2785494274" sldId="260"/>
        </pc:sldMkLst>
        <pc:spChg chg="mod">
          <ac:chgData name="Dhanushant" userId="S::dhanushant@nagarro.com::8346670b-e81d-47d1-af12-2ae0147ce26a" providerId="AD" clId="Web-{4926208E-D4BF-4EC7-BB8F-F169ACFA31E0}" dt="2023-10-25T13:28:54.515" v="9" actId="20577"/>
          <ac:spMkLst>
            <pc:docMk/>
            <pc:sldMk cId="2785494274" sldId="260"/>
            <ac:spMk id="3" creationId="{110A9D5F-293F-3FBD-57A3-3EA61D51130E}"/>
          </ac:spMkLst>
        </pc:spChg>
      </pc:sldChg>
      <pc:sldChg chg="addSp delSp modSp add replId">
        <pc:chgData name="Dhanushant" userId="S::dhanushant@nagarro.com::8346670b-e81d-47d1-af12-2ae0147ce26a" providerId="AD" clId="Web-{4926208E-D4BF-4EC7-BB8F-F169ACFA31E0}" dt="2023-10-25T13:33:59.839" v="51" actId="20577"/>
        <pc:sldMkLst>
          <pc:docMk/>
          <pc:sldMk cId="4175193815" sldId="261"/>
        </pc:sldMkLst>
        <pc:spChg chg="mod">
          <ac:chgData name="Dhanushant" userId="S::dhanushant@nagarro.com::8346670b-e81d-47d1-af12-2ae0147ce26a" providerId="AD" clId="Web-{4926208E-D4BF-4EC7-BB8F-F169ACFA31E0}" dt="2023-10-25T13:33:59.839" v="51" actId="20577"/>
          <ac:spMkLst>
            <pc:docMk/>
            <pc:sldMk cId="4175193815" sldId="261"/>
            <ac:spMk id="4" creationId="{85C4E4C9-3A22-FDEF-957F-21E65B3982B9}"/>
          </ac:spMkLst>
        </pc:spChg>
        <pc:picChg chg="del">
          <ac:chgData name="Dhanushant" userId="S::dhanushant@nagarro.com::8346670b-e81d-47d1-af12-2ae0147ce26a" providerId="AD" clId="Web-{4926208E-D4BF-4EC7-BB8F-F169ACFA31E0}" dt="2023-10-25T13:31:09.317" v="12"/>
          <ac:picMkLst>
            <pc:docMk/>
            <pc:sldMk cId="4175193815" sldId="261"/>
            <ac:picMk id="2" creationId="{4F21FB48-288D-E619-FAF8-35C4BC9D4805}"/>
          </ac:picMkLst>
        </pc:picChg>
        <pc:picChg chg="add mod">
          <ac:chgData name="Dhanushant" userId="S::dhanushant@nagarro.com::8346670b-e81d-47d1-af12-2ae0147ce26a" providerId="AD" clId="Web-{4926208E-D4BF-4EC7-BB8F-F169ACFA31E0}" dt="2023-10-25T13:31:52.694" v="18" actId="14100"/>
          <ac:picMkLst>
            <pc:docMk/>
            <pc:sldMk cId="4175193815" sldId="261"/>
            <ac:picMk id="3" creationId="{D0F979D2-D8A6-7470-1012-D6B01495053A}"/>
          </ac:picMkLst>
        </pc:picChg>
        <pc:picChg chg="del">
          <ac:chgData name="Dhanushant" userId="S::dhanushant@nagarro.com::8346670b-e81d-47d1-af12-2ae0147ce26a" providerId="AD" clId="Web-{4926208E-D4BF-4EC7-BB8F-F169ACFA31E0}" dt="2023-10-25T13:31:09.395" v="13"/>
          <ac:picMkLst>
            <pc:docMk/>
            <pc:sldMk cId="4175193815" sldId="261"/>
            <ac:picMk id="5" creationId="{F4A6ACC7-81AD-5376-E9B7-C8C665060C1E}"/>
          </ac:picMkLst>
        </pc:picChg>
      </pc:sldChg>
      <pc:sldChg chg="addSp delSp modSp add replId">
        <pc:chgData name="Dhanushant" userId="S::dhanushant@nagarro.com::8346670b-e81d-47d1-af12-2ae0147ce26a" providerId="AD" clId="Web-{4926208E-D4BF-4EC7-BB8F-F169ACFA31E0}" dt="2023-10-25T13:34:27.574" v="66" actId="20577"/>
        <pc:sldMkLst>
          <pc:docMk/>
          <pc:sldMk cId="459327354" sldId="262"/>
        </pc:sldMkLst>
        <pc:spChg chg="mod">
          <ac:chgData name="Dhanushant" userId="S::dhanushant@nagarro.com::8346670b-e81d-47d1-af12-2ae0147ce26a" providerId="AD" clId="Web-{4926208E-D4BF-4EC7-BB8F-F169ACFA31E0}" dt="2023-10-25T13:34:27.574" v="66" actId="20577"/>
          <ac:spMkLst>
            <pc:docMk/>
            <pc:sldMk cId="459327354" sldId="262"/>
            <ac:spMk id="4" creationId="{85C4E4C9-3A22-FDEF-957F-21E65B3982B9}"/>
          </ac:spMkLst>
        </pc:spChg>
        <pc:picChg chg="add mod">
          <ac:chgData name="Dhanushant" userId="S::dhanushant@nagarro.com::8346670b-e81d-47d1-af12-2ae0147ce26a" providerId="AD" clId="Web-{4926208E-D4BF-4EC7-BB8F-F169ACFA31E0}" dt="2023-10-25T13:32:58.571" v="25"/>
          <ac:picMkLst>
            <pc:docMk/>
            <pc:sldMk cId="459327354" sldId="262"/>
            <ac:picMk id="2" creationId="{291D0309-23FE-B4C1-2BF0-484E8F8E15EF}"/>
          </ac:picMkLst>
        </pc:picChg>
        <pc:picChg chg="del">
          <ac:chgData name="Dhanushant" userId="S::dhanushant@nagarro.com::8346670b-e81d-47d1-af12-2ae0147ce26a" providerId="AD" clId="Web-{4926208E-D4BF-4EC7-BB8F-F169ACFA31E0}" dt="2023-10-25T13:32:35.773" v="20"/>
          <ac:picMkLst>
            <pc:docMk/>
            <pc:sldMk cId="459327354" sldId="262"/>
            <ac:picMk id="3" creationId="{D0F979D2-D8A6-7470-1012-D6B01495053A}"/>
          </ac:picMkLst>
        </pc:picChg>
      </pc:sldChg>
      <pc:sldChg chg="addSp delSp modSp add replId">
        <pc:chgData name="Dhanushant" userId="S::dhanushant@nagarro.com::8346670b-e81d-47d1-af12-2ae0147ce26a" providerId="AD" clId="Web-{4926208E-D4BF-4EC7-BB8F-F169ACFA31E0}" dt="2023-10-25T13:35:41.343" v="73"/>
        <pc:sldMkLst>
          <pc:docMk/>
          <pc:sldMk cId="4293905238" sldId="263"/>
        </pc:sldMkLst>
        <pc:picChg chg="del">
          <ac:chgData name="Dhanushant" userId="S::dhanushant@nagarro.com::8346670b-e81d-47d1-af12-2ae0147ce26a" providerId="AD" clId="Web-{4926208E-D4BF-4EC7-BB8F-F169ACFA31E0}" dt="2023-10-25T13:35:19.576" v="68"/>
          <ac:picMkLst>
            <pc:docMk/>
            <pc:sldMk cId="4293905238" sldId="263"/>
            <ac:picMk id="2" creationId="{291D0309-23FE-B4C1-2BF0-484E8F8E15EF}"/>
          </ac:picMkLst>
        </pc:picChg>
        <pc:picChg chg="add mod">
          <ac:chgData name="Dhanushant" userId="S::dhanushant@nagarro.com::8346670b-e81d-47d1-af12-2ae0147ce26a" providerId="AD" clId="Web-{4926208E-D4BF-4EC7-BB8F-F169ACFA31E0}" dt="2023-10-25T13:35:41.343" v="73"/>
          <ac:picMkLst>
            <pc:docMk/>
            <pc:sldMk cId="4293905238" sldId="263"/>
            <ac:picMk id="3" creationId="{F56D9A73-BC35-B8D1-4A15-944604DD7FF0}"/>
          </ac:picMkLst>
        </pc:picChg>
      </pc:sldChg>
      <pc:sldMasterChg chg="add addSldLayout">
        <pc:chgData name="Dhanushant" userId="S::dhanushant@nagarro.com::8346670b-e81d-47d1-af12-2ae0147ce26a" providerId="AD" clId="Web-{4926208E-D4BF-4EC7-BB8F-F169ACFA31E0}" dt="2023-10-25T13:28:30.342" v="0"/>
        <pc:sldMasterMkLst>
          <pc:docMk/>
          <pc:sldMasterMk cId="2838234187" sldId="2147487622"/>
        </pc:sldMasterMkLst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925579524" sldId="2147487623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675342362" sldId="2147487624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4282629701" sldId="2147487625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269988913" sldId="2147487626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204082146" sldId="2147487627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42380989" sldId="2147487628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3134308775" sldId="2147487629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4208920816" sldId="2147487630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4131685145" sldId="2147487631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930507232" sldId="2147487632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922165993" sldId="2147487633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2753203176" sldId="2147487634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4145008249" sldId="2147487635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930526401" sldId="2147487636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2089619722" sldId="2147487637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217101883" sldId="2147487638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2090131462" sldId="2147487639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2956270973" sldId="2147487640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237082631" sldId="2147487641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113516805" sldId="2147487642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3057101684" sldId="2147487643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2849818746" sldId="2147487644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3502459262" sldId="2147487645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2305928463" sldId="2147487646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798330657" sldId="2147487647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325152585" sldId="2147487648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3937620110" sldId="2147487649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642286299" sldId="2147487650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144500633" sldId="2147487651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3175312909" sldId="2147487652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924751754" sldId="2147487653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2311696051" sldId="2147487654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3618060032" sldId="2147487655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231459475" sldId="2147487656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143619295" sldId="2147487657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4195502720" sldId="2147487658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3190015940" sldId="2147487659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318704164" sldId="2147487660"/>
          </pc:sldLayoutMkLst>
        </pc:sldLayoutChg>
        <pc:sldLayoutChg chg="add">
          <pc:chgData name="Dhanushant" userId="S::dhanushant@nagarro.com::8346670b-e81d-47d1-af12-2ae0147ce26a" providerId="AD" clId="Web-{4926208E-D4BF-4EC7-BB8F-F169ACFA31E0}" dt="2023-10-25T13:28:30.342" v="0"/>
          <pc:sldLayoutMkLst>
            <pc:docMk/>
            <pc:sldMasterMk cId="2838234187" sldId="2147487622"/>
            <pc:sldLayoutMk cId="1847752012" sldId="2147487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1AD57A76-63EB-0A0A-4BDA-94946B010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5E872DEB-AAD9-8B08-FF37-27B2E8377F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AAB606-6867-894C-9BD5-B6BFB3E82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1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4C9D2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D7834912-7B1B-E06C-3715-1A66D6A0F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CB0BCEB-50F0-EBB3-0A78-4CBA3CAF13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8E503-5FC3-FC5C-36A7-5C0C297DAC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93050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EA54E979-0668-D18C-9934-ED8D705DEE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C45348-3292-ED89-5368-9434CBA616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922165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C51D49B-8581-B257-B0C2-00B25A54FD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75320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4B4EE-E4C3-D1C6-716D-5B20830D09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828000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4145008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0BED7E1-7F38-DC3C-F61B-9BAC83769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A0773D4-6846-8ED5-F993-6136843A18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6812DA-9604-738E-E786-31614CFC0410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BA359D63-1170-66FB-DB7D-1FBB34EC6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A157F2F-571A-96DE-AEA5-809502B23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1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03987E0A-15B2-F26D-F902-F271FCB4AB49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52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0BED7E1-7F38-DC3C-F61B-9BAC83769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A0773D4-6846-8ED5-F993-6136843A18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FB9F2D9-0CBA-AC04-78A6-11DCCE306B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B688A3-B9B1-61BB-D09E-100EE1A171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C4558C7-43B2-68C1-CE5A-3E96423B5D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BA359D63-1170-66FB-DB7D-1FBB34EC6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6685EC-2989-0046-2569-BF4CB0114825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56B39C2-0C59-8094-3136-4FCED66A1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83E20-B236-4D35-EB27-14035CA8A7B5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1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6900F1-83A9-ACE9-818B-7B383C7B6D2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6FF550-F677-D963-9EC7-0AC5771FA02B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3DAF4A5-95F4-97EE-2276-284727776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0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6900F1-83A9-ACE9-818B-7B383C7B6D2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A58C7-0DC0-7C85-2554-0646AEF9B4D3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39AEBF-4666-5271-7A26-E0C3B1D98E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8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_Section Big Title Blu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A0434BA9-028B-7FB2-D64B-57440D93A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E6BFEB05-9B33-704C-245F-F2FA49B256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D59645-33BD-F041-9140-5802DD7173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A0C077-5EC7-6940-8AED-92F032F44D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8D365E99-58CB-F50B-4133-27741BD2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4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585FD-EF27-C103-9048-C387051977B0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39AEBF-4666-5271-7A26-E0C3B1D98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16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C671EF-DD67-18A8-E5D1-7B5A3FBAA60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311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34D94-F793-FF1D-7972-3B77647E2B6C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CEC53D4-908F-7B85-5FDC-96D4E3C25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1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8D0904-9D58-F8CF-3CB8-60EBA38A1CC1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671EF-DD67-18A8-E5D1-7B5A3FBAA60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311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E49A2D-F6C6-F1D6-6C1C-A65BFAAAB6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8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6E4D54-BA80-4CD9-30CE-624B69FB6D7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00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3C7E6-97DC-6740-AFBD-EC4D0B3ECEF2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6EACFFD-91FE-9C1C-9348-9F308EF1CE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9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9B015CFA-7E9F-2D87-7ECC-0053B6D1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8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A1FE4C1C-8780-9042-9415-8974E0868D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534703">
            <a:off x="1600856" y="688872"/>
            <a:ext cx="5130805" cy="139694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D584CB-0E5A-4297-9083-959626EB11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3" y="2430463"/>
            <a:ext cx="6323012" cy="2970212"/>
          </a:xfrm>
        </p:spPr>
        <p:txBody>
          <a:bodyPr anchor="ctr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Click to edit </a:t>
            </a:r>
          </a:p>
          <a:p>
            <a:pPr lvl="0"/>
            <a:r>
              <a:rPr lang="en-GB"/>
              <a:t>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0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52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B9E3F643-7ACF-9FF7-C079-E183BBB2A9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0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4CE4A81D-335D-4ED4-8F91-3149A07C5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6422862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D8DCD9B-B1DB-BCDF-8B70-281743BE5D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1445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Section Big Title Blue">
    <p:bg>
      <p:bgPr>
        <a:solidFill>
          <a:srgbClr val="09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A0434BA9-028B-7FB2-D64B-57440D93A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E6BFEB05-9B33-704C-245F-F2FA49B256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D59645-33BD-F041-9140-5802DD7173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A0C077-5EC7-6940-8AED-92F032F44D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8D365E99-58CB-F50B-4133-27741BD2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77F083-569C-7386-0AF0-EF6F9D0744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3175312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FABBB-F331-60AF-102A-BABBA05E1B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924751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A1FE4C1C-8780-9042-9415-8974E0868D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534703">
            <a:off x="1600856" y="688872"/>
            <a:ext cx="5130805" cy="1396942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3E7CB7-2958-91EA-27C9-DB576AA9C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311696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Section Small Title Blue">
    <p:bg>
      <p:bgPr>
        <a:solidFill>
          <a:srgbClr val="09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36180600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4C9D2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A7FABB7-1FA6-FC8B-7152-9E42511B0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597329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EC819B70-0FB4-71F6-FBDC-3942CDAD8BA6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1867"/>
              </a:lnSpc>
              <a:spcAft>
                <a:spcPts val="800"/>
              </a:spcAft>
            </a:pPr>
            <a:r>
              <a:rPr lang="en-US" sz="1200">
                <a:solidFill>
                  <a:srgbClr val="C4C9D2"/>
                </a:solidFill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001BB7-9AFC-F57E-E08E-FBC384A9C800}"/>
              </a:ext>
            </a:extLst>
          </p:cNvPr>
          <p:cNvSpPr/>
          <p:nvPr userDrawn="1"/>
        </p:nvSpPr>
        <p:spPr>
          <a:xfrm>
            <a:off x="8305801" y="3259668"/>
            <a:ext cx="1938867" cy="338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2667"/>
              </a:lnSpc>
            </a:pPr>
            <a:r>
              <a:rPr lang="en-US" sz="2667">
                <a:solidFill>
                  <a:srgbClr val="FFFFFF"/>
                </a:solidFill>
                <a:latin typeface="Equip Extended Medium" pitchFamily="34" charset="0"/>
                <a:ea typeface="Equip Extended Medium" pitchFamily="34" charset="-122"/>
                <a:cs typeface="Equip Extended Medium" pitchFamily="34" charset="-120"/>
              </a:rPr>
              <a:t>Thank you.</a:t>
            </a:r>
            <a:endParaRPr lang="en-US" sz="2667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71F8DD4A-3E23-CD6C-47B2-EB243555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594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A7FABB7-1FA6-FC8B-7152-9E42511B0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597329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EC819B70-0FB4-71F6-FBDC-3942CDAD8BA6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1867"/>
              </a:lnSpc>
              <a:spcAft>
                <a:spcPts val="800"/>
              </a:spcAft>
            </a:pPr>
            <a:r>
              <a:rPr lang="en-US" sz="1200">
                <a:solidFill>
                  <a:schemeClr val="tx1"/>
                </a:solidFill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lang="en-US" sz="120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71F8DD4A-3E23-CD6C-47B2-EB243555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94001BB7-9AFC-F57E-E08E-FBC384A9C800}"/>
              </a:ext>
            </a:extLst>
          </p:cNvPr>
          <p:cNvSpPr/>
          <p:nvPr userDrawn="1"/>
        </p:nvSpPr>
        <p:spPr>
          <a:xfrm>
            <a:off x="8305801" y="3259668"/>
            <a:ext cx="1938867" cy="338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2667"/>
              </a:lnSpc>
            </a:pPr>
            <a:r>
              <a:rPr lang="en-US" sz="2667">
                <a:solidFill>
                  <a:schemeClr val="tx1"/>
                </a:solidFill>
                <a:latin typeface="Equip Extended Medium" pitchFamily="34" charset="0"/>
                <a:ea typeface="Equip Extended Medium" pitchFamily="34" charset="-122"/>
                <a:cs typeface="Equip Extended Medium" pitchFamily="34" charset="-120"/>
              </a:rPr>
              <a:t>Thank you.</a:t>
            </a:r>
            <a:endParaRPr lang="en-US" sz="2667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3619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1_Thank You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2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2" y="3173995"/>
            <a:ext cx="2894399" cy="51001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200" b="0" i="0">
                <a:solidFill>
                  <a:schemeClr val="tx1"/>
                </a:solidFill>
                <a:latin typeface="Equip Extended Medium" panose="0200060300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5379198"/>
            <a:ext cx="9767782" cy="370665"/>
          </a:xfrm>
        </p:spPr>
        <p:txBody>
          <a:bodyPr tIns="108000" anchor="ctr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6" name="N_3D_transp-updated-color.png" descr="N_3D_transp-updated-color.png">
            <a:extLst>
              <a:ext uri="{FF2B5EF4-FFF2-40B4-BE49-F238E27FC236}">
                <a16:creationId xmlns:a16="http://schemas.microsoft.com/office/drawing/2014/main" id="{B15D0DE5-FF21-6849-BFE2-D55351637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275" t="24199" r="29122" b="27518"/>
          <a:stretch>
            <a:fillRect/>
          </a:stretch>
        </p:blipFill>
        <p:spPr>
          <a:xfrm>
            <a:off x="4225441" y="1997476"/>
            <a:ext cx="3741121" cy="28630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955027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2_Thank You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accent3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2" y="3173995"/>
            <a:ext cx="2894399" cy="51001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200" b="0" i="0">
                <a:solidFill>
                  <a:schemeClr val="bg1"/>
                </a:solidFill>
                <a:latin typeface="Equip Extended Medium" panose="0200060300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5379198"/>
            <a:ext cx="9767782" cy="370665"/>
          </a:xfrm>
        </p:spPr>
        <p:txBody>
          <a:bodyPr tIns="108000" anchor="ctr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6" name="N_3D_transp-updated-color.png" descr="N_3D_transp-updated-color.png">
            <a:extLst>
              <a:ext uri="{FF2B5EF4-FFF2-40B4-BE49-F238E27FC236}">
                <a16:creationId xmlns:a16="http://schemas.microsoft.com/office/drawing/2014/main" id="{B15D0DE5-FF21-6849-BFE2-D55351637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275" t="24199" r="29122" b="27518"/>
          <a:stretch>
            <a:fillRect/>
          </a:stretch>
        </p:blipFill>
        <p:spPr>
          <a:xfrm>
            <a:off x="4225441" y="1997476"/>
            <a:ext cx="3741121" cy="28630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900159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2_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1Artboard 2edsw.pdf" descr="r1Artboard 2edsw.pdf">
            <a:extLst>
              <a:ext uri="{FF2B5EF4-FFF2-40B4-BE49-F238E27FC236}">
                <a16:creationId xmlns:a16="http://schemas.microsoft.com/office/drawing/2014/main" id="{258D9988-51D1-6945-B935-9CD432D62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41260"/>
            <a:ext cx="3185689" cy="261674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8D99D971-8D93-A14A-BE3D-ABC9A167F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lIns="0" tIns="72000" anchor="t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1" i="0">
                <a:solidFill>
                  <a:schemeClr val="tx2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6DBF9F2-91C4-4B4B-844B-3C6295E89D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401" y="930188"/>
            <a:ext cx="7200000" cy="365091"/>
          </a:xfrm>
          <a:prstGeom prst="rect">
            <a:avLst/>
          </a:prstGeom>
        </p:spPr>
        <p:txBody>
          <a:bodyPr wrap="square" lIns="0" tIns="7200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tx2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subtitle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F9325BC-8C83-405D-8C1E-58E5A750F5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01" y="5876515"/>
            <a:ext cx="10862324" cy="498475"/>
          </a:xfrm>
        </p:spPr>
        <p:txBody>
          <a:bodyPr lIns="0" anchor="ctr">
            <a:noAutofit/>
          </a:bodyPr>
          <a:lstStyle>
            <a:lvl1pPr marL="0" indent="0">
              <a:spcBef>
                <a:spcPts val="0"/>
              </a:spcBef>
              <a:buNone/>
              <a:defRPr sz="1000" b="0" i="0">
                <a:solidFill>
                  <a:schemeClr val="bg2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B08B67-5929-D649-DDD8-82B6E142D6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386" y="379903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41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_plai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1Artboard 2edsw.pdf" descr="r1Artboard 2edsw.pdf">
            <a:extLst>
              <a:ext uri="{FF2B5EF4-FFF2-40B4-BE49-F238E27FC236}">
                <a16:creationId xmlns:a16="http://schemas.microsoft.com/office/drawing/2014/main" id="{258D9988-51D1-6945-B935-9CD432D62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41260"/>
            <a:ext cx="3185689" cy="2616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3600" y="379903"/>
            <a:ext cx="813599" cy="71507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90711-A8AD-C64F-99C3-28967A3502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400" y="1602250"/>
            <a:ext cx="10854000" cy="3866150"/>
          </a:xfrm>
        </p:spPr>
        <p:txBody>
          <a:bodyPr/>
          <a:lstStyle>
            <a:lvl1pPr>
              <a:defRPr>
                <a:solidFill>
                  <a:srgbClr val="060320"/>
                </a:solidFill>
              </a:defRPr>
            </a:lvl1pPr>
            <a:lvl2pPr>
              <a:defRPr>
                <a:solidFill>
                  <a:srgbClr val="060320"/>
                </a:solidFill>
              </a:defRPr>
            </a:lvl2pPr>
            <a:lvl3pPr>
              <a:defRPr>
                <a:solidFill>
                  <a:srgbClr val="060320"/>
                </a:solidFill>
              </a:defRPr>
            </a:lvl3pPr>
            <a:lvl4pPr>
              <a:defRPr>
                <a:solidFill>
                  <a:srgbClr val="060320"/>
                </a:solidFill>
              </a:defRPr>
            </a:lvl4pPr>
            <a:lvl5pPr>
              <a:defRPr>
                <a:solidFill>
                  <a:srgbClr val="06032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349E908-A4CA-7D44-A358-C5A13A5E12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5" y="5876515"/>
            <a:ext cx="10854001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rgbClr val="8594A7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D99D971-8D93-A14A-BE3D-ABC9A167F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>
              <a:lnSpc>
                <a:spcPct val="100000"/>
              </a:lnSpc>
              <a:defRPr sz="2400" b="1" i="0">
                <a:solidFill>
                  <a:srgbClr val="060320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6DBF9F2-91C4-4B4B-844B-3C6295E89D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401" y="930188"/>
            <a:ext cx="7200000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060320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775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99D4FA1-09A9-FECB-FBEE-01C19AC10C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26998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E5CEE3D8-EB71-21DE-AF8C-3AEDCB8A8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408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BFA1C5F9-9217-9AAA-D2A1-80A3AEB54D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238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3F0E8CE6-8CB1-E463-1487-9DA59C792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3430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277214F-CA3B-9C92-B257-7CBA3E3C2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420892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8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1B91D-EC1D-C843-823A-8776341F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87E8-CF73-C446-AD4C-FCBF6250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DBE4-667A-DD46-B17B-E7CB94041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fld id="{EFC80696-FAF8-7A43-A227-9407CAA5A0D1}" type="datetimeFigureOut">
              <a:rPr lang="en-PT" smtClean="0"/>
              <a:pPr/>
              <a:t>10/25/2023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6307-2D61-374D-941C-ED8DED0E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51C9-0908-E04C-899D-AF69692CE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fld id="{94EE45FB-11CC-594D-B3F6-AACB8EE154A1}" type="slidenum">
              <a:rPr lang="en-PT" smtClean="0"/>
              <a:pPr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823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3" r:id="rId1"/>
    <p:sldLayoutId id="2147487624" r:id="rId2"/>
    <p:sldLayoutId id="2147487625" r:id="rId3"/>
    <p:sldLayoutId id="2147487626" r:id="rId4"/>
    <p:sldLayoutId id="2147487627" r:id="rId5"/>
    <p:sldLayoutId id="2147487628" r:id="rId6"/>
    <p:sldLayoutId id="2147487629" r:id="rId7"/>
    <p:sldLayoutId id="2147487630" r:id="rId8"/>
    <p:sldLayoutId id="2147487631" r:id="rId9"/>
    <p:sldLayoutId id="2147487632" r:id="rId10"/>
    <p:sldLayoutId id="2147487633" r:id="rId11"/>
    <p:sldLayoutId id="2147487634" r:id="rId12"/>
    <p:sldLayoutId id="2147487635" r:id="rId13"/>
    <p:sldLayoutId id="2147487636" r:id="rId14"/>
    <p:sldLayoutId id="2147487637" r:id="rId15"/>
    <p:sldLayoutId id="2147487638" r:id="rId16"/>
    <p:sldLayoutId id="2147487639" r:id="rId17"/>
    <p:sldLayoutId id="2147487640" r:id="rId18"/>
    <p:sldLayoutId id="2147487641" r:id="rId19"/>
    <p:sldLayoutId id="2147487642" r:id="rId20"/>
    <p:sldLayoutId id="2147487643" r:id="rId21"/>
    <p:sldLayoutId id="2147487644" r:id="rId22"/>
    <p:sldLayoutId id="2147487645" r:id="rId23"/>
    <p:sldLayoutId id="2147487646" r:id="rId24"/>
    <p:sldLayoutId id="2147487647" r:id="rId25"/>
    <p:sldLayoutId id="2147487648" r:id="rId26"/>
    <p:sldLayoutId id="2147487649" r:id="rId27"/>
    <p:sldLayoutId id="2147487650" r:id="rId28"/>
    <p:sldLayoutId id="2147487651" r:id="rId29"/>
    <p:sldLayoutId id="2147487652" r:id="rId30"/>
    <p:sldLayoutId id="2147487653" r:id="rId31"/>
    <p:sldLayoutId id="2147487654" r:id="rId32"/>
    <p:sldLayoutId id="2147487655" r:id="rId33"/>
    <p:sldLayoutId id="2147487656" r:id="rId34"/>
    <p:sldLayoutId id="2147487657" r:id="rId35"/>
    <p:sldLayoutId id="2147487658" r:id="rId36"/>
    <p:sldLayoutId id="2147487659" r:id="rId37"/>
    <p:sldLayoutId id="2147487660" r:id="rId38"/>
    <p:sldLayoutId id="2147487661" r:id="rId39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06041F"/>
          </a:solidFill>
          <a:latin typeface="Equip Extended" panose="02000503030000020004" pitchFamily="2" charset="77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rgbClr val="06041F"/>
          </a:solidFill>
          <a:latin typeface="Equip Medium" panose="02000503030000020004" pitchFamily="2" charset="77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Clr>
          <a:srgbClr val="00DBA9"/>
        </a:buClr>
        <a:buFont typeface="Arial" panose="020B0604020202020204" pitchFamily="34" charset="0"/>
        <a:buChar char="•"/>
        <a:defRPr sz="1800" b="0" i="0" kern="1200">
          <a:solidFill>
            <a:srgbClr val="06041F"/>
          </a:solidFill>
          <a:latin typeface="Equip" panose="02000503030000020004" pitchFamily="2" charset="77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rgbClr val="06041F"/>
          </a:solidFill>
          <a:latin typeface="Equip" panose="02000503030000020004" pitchFamily="2" charset="77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b="0" i="0" kern="1200">
          <a:solidFill>
            <a:srgbClr val="06041F"/>
          </a:solidFill>
          <a:latin typeface="Equip Light" panose="02000503000000020004" pitchFamily="2" charset="77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b="0" i="0" kern="1200">
          <a:solidFill>
            <a:srgbClr val="06041F"/>
          </a:solidFill>
          <a:latin typeface="Equip Light" panose="02000503000000020004" pitchFamily="2" charset="77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A9D5F-293F-3FBD-57A3-3EA61D51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21" y="2268845"/>
            <a:ext cx="7801360" cy="1446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0" dirty="0">
                <a:solidFill>
                  <a:srgbClr val="75E1C1"/>
                </a:solidFill>
                <a:latin typeface="Equip Extended"/>
              </a:rPr>
              <a:t>Visitor Management</a:t>
            </a:r>
            <a:br>
              <a:rPr lang="en-US" sz="4400" b="0" dirty="0">
                <a:solidFill>
                  <a:srgbClr val="75E1C1"/>
                </a:solidFill>
                <a:latin typeface="Equip Extended"/>
              </a:rPr>
            </a:br>
            <a:r>
              <a:rPr lang="en-US" sz="4400" b="0" dirty="0">
                <a:latin typeface="Equip Extended"/>
              </a:rPr>
              <a:t>Mockups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78549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4E4C9-3A22-FDEF-957F-21E65B3982B9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tx1"/>
                </a:solidFill>
                <a:latin typeface="Equip Extended"/>
              </a:rPr>
              <a:t>Visitor management system –New Request  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115EA42-7459-8EB0-550A-761920A9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4" y="1034476"/>
            <a:ext cx="10754225" cy="5581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55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4E4C9-3A22-FDEF-957F-21E65B3982B9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tx1"/>
                </a:solidFill>
                <a:latin typeface="Equip Extended"/>
              </a:rPr>
              <a:t>Visitor management system – Request Overview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visitor management system&#10;&#10;Description automatically generated">
            <a:extLst>
              <a:ext uri="{FF2B5EF4-FFF2-40B4-BE49-F238E27FC236}">
                <a16:creationId xmlns:a16="http://schemas.microsoft.com/office/drawing/2014/main" id="{5EDFB947-0FD9-7629-D0A8-D0C3D6F3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4" y="1003251"/>
            <a:ext cx="10834435" cy="5543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24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F21FB48-288D-E619-FAF8-35C4BC9D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4" y="1058614"/>
            <a:ext cx="10834436" cy="5472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5C4E4C9-3A22-FDEF-957F-21E65B3982B9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tx1"/>
                </a:solidFill>
                <a:latin typeface="Equip Extended"/>
              </a:rPr>
              <a:t>Visitor management system – Visitors Overview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F4A6ACC7-81AD-5376-E9B7-C8C665060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797" y="5422271"/>
            <a:ext cx="1037303" cy="103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9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4E4C9-3A22-FDEF-957F-21E65B3982B9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Equip Extended"/>
              </a:rPr>
              <a:t>Visitor management system – </a:t>
            </a:r>
            <a:r>
              <a:rPr lang="en-US" sz="2000" dirty="0" err="1">
                <a:solidFill>
                  <a:schemeClr val="tx1"/>
                </a:solidFill>
                <a:latin typeface="Equip Extended"/>
              </a:rPr>
              <a:t>DocumentType</a:t>
            </a:r>
            <a:r>
              <a:rPr lang="en-US" sz="2000" dirty="0">
                <a:solidFill>
                  <a:schemeClr val="tx1"/>
                </a:solidFill>
                <a:latin typeface="Equip Extended"/>
              </a:rPr>
              <a:t> Overview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0F979D2-D8A6-7470-1012-D6B01495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4" y="967719"/>
            <a:ext cx="10653963" cy="5373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19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4E4C9-3A22-FDEF-957F-21E65B3982B9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Equip Extended"/>
              </a:rPr>
              <a:t>Visitor management system – </a:t>
            </a:r>
            <a:r>
              <a:rPr lang="en-US" sz="2000" dirty="0" err="1">
                <a:solidFill>
                  <a:schemeClr val="tx1"/>
                </a:solidFill>
                <a:latin typeface="Equip Extended"/>
              </a:rPr>
              <a:t>VisitPurpose</a:t>
            </a:r>
            <a:r>
              <a:rPr lang="en-US" sz="2000" dirty="0">
                <a:solidFill>
                  <a:schemeClr val="tx1"/>
                </a:solidFill>
                <a:latin typeface="Equip Extended"/>
              </a:rPr>
              <a:t> Overview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91D0309-23FE-B4C1-2BF0-484E8F8E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4" y="991521"/>
            <a:ext cx="10553699" cy="5316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32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4E4C9-3A22-FDEF-957F-21E65B3982B9}"/>
              </a:ext>
            </a:extLst>
          </p:cNvPr>
          <p:cNvSpPr txBox="1">
            <a:spLocks/>
          </p:cNvSpPr>
          <p:nvPr/>
        </p:nvSpPr>
        <p:spPr>
          <a:xfrm>
            <a:off x="713486" y="481125"/>
            <a:ext cx="10275282" cy="4266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Equip Extended"/>
              </a:rPr>
              <a:t>Visitor management system – </a:t>
            </a:r>
            <a:r>
              <a:rPr lang="en-US" sz="2000" dirty="0" err="1">
                <a:solidFill>
                  <a:schemeClr val="tx1"/>
                </a:solidFill>
                <a:latin typeface="Equip Extended"/>
              </a:rPr>
              <a:t>VisitPurpose</a:t>
            </a:r>
            <a:r>
              <a:rPr lang="en-US" sz="2000" dirty="0">
                <a:solidFill>
                  <a:schemeClr val="tx1"/>
                </a:solidFill>
                <a:latin typeface="Equip Extended"/>
              </a:rPr>
              <a:t> Overview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56D9A73-BC35-B8D1-4A15-944604DD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4" y="1113940"/>
            <a:ext cx="10583778" cy="5422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3905238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">
  <a:themeElements>
    <a:clrScheme name="Custom 1">
      <a:dk1>
        <a:srgbClr val="060320"/>
      </a:dk1>
      <a:lt1>
        <a:srgbClr val="FFFFFF"/>
      </a:lt1>
      <a:dk2>
        <a:srgbClr val="09294D"/>
      </a:dk2>
      <a:lt2>
        <a:srgbClr val="8593A6"/>
      </a:lt2>
      <a:accent1>
        <a:srgbClr val="00DAA9"/>
      </a:accent1>
      <a:accent2>
        <a:srgbClr val="330090"/>
      </a:accent2>
      <a:accent3>
        <a:srgbClr val="C4C8D2"/>
      </a:accent3>
      <a:accent4>
        <a:srgbClr val="09294D"/>
      </a:accent4>
      <a:accent5>
        <a:srgbClr val="FBD871"/>
      </a:accent5>
      <a:accent6>
        <a:srgbClr val="F8485E"/>
      </a:accent6>
      <a:hlink>
        <a:srgbClr val="3AAB94"/>
      </a:hlink>
      <a:folHlink>
        <a:srgbClr val="3AAB94"/>
      </a:folHlink>
    </a:clrScheme>
    <a:fontScheme name="HL EquipExtMed, Text Equip light">
      <a:majorFont>
        <a:latin typeface="Equip Extended Medium"/>
        <a:ea typeface=""/>
        <a:cs typeface=""/>
      </a:majorFont>
      <a:minorFont>
        <a:latin typeface="Equip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garro ppt template_embedded fonts_v2 FINAL" id="{A823016A-3115-4236-ACDC-D6682DF0F684}" vid="{83BDA390-A608-4E7F-A654-90C047F583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9D1F05B95A2A419438DECD8F472BE2" ma:contentTypeVersion="12" ma:contentTypeDescription="Create a new document." ma:contentTypeScope="" ma:versionID="19b58327d924018312a2a0f1dd0d0e05">
  <xsd:schema xmlns:xsd="http://www.w3.org/2001/XMLSchema" xmlns:xs="http://www.w3.org/2001/XMLSchema" xmlns:p="http://schemas.microsoft.com/office/2006/metadata/properties" xmlns:ns2="789eb38e-3b42-434a-ba47-06d9e8dfba7c" xmlns:ns3="3bb7714a-ba58-4b47-afb0-3d321a769497" targetNamespace="http://schemas.microsoft.com/office/2006/metadata/properties" ma:root="true" ma:fieldsID="94d6c69e3b26b51579335406473857a4" ns2:_="" ns3:_="">
    <xsd:import namespace="789eb38e-3b42-434a-ba47-06d9e8dfba7c"/>
    <xsd:import namespace="3bb7714a-ba58-4b47-afb0-3d321a769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eb38e-3b42-434a-ba47-06d9e8dfba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2715f63-63d5-4241-9ac6-6337b50939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7714a-ba58-4b47-afb0-3d321a769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440feb6-bdd7-49b8-b3ea-0a7b00a3c817}" ma:internalName="TaxCatchAll" ma:showField="CatchAllData" ma:web="3bb7714a-ba58-4b47-afb0-3d321a769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b7714a-ba58-4b47-afb0-3d321a769497" xsi:nil="true"/>
    <lcf76f155ced4ddcb4097134ff3c332f xmlns="789eb38e-3b42-434a-ba47-06d9e8dfba7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30C77B-C3BA-42F9-9226-9DE171185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3B7C52-BCAF-4F1C-BB43-8E7C8C4989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9eb38e-3b42-434a-ba47-06d9e8dfba7c"/>
    <ds:schemaRef ds:uri="3bb7714a-ba58-4b47-afb0-3d321a769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B7518F-2948-491B-89B6-697341C8A7B0}">
  <ds:schemaRefs>
    <ds:schemaRef ds:uri="http://schemas.microsoft.com/office/2006/metadata/properties"/>
    <ds:schemaRef ds:uri="http://schemas.microsoft.com/office/infopath/2007/PartnerControls"/>
    <ds:schemaRef ds:uri="3bb7714a-ba58-4b47-afb0-3d321a769497"/>
    <ds:schemaRef ds:uri="789eb38e-3b42-434a-ba47-06d9e8dfba7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6_Office</vt:lpstr>
      <vt:lpstr>Visitor Management 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</cp:revision>
  <dcterms:created xsi:type="dcterms:W3CDTF">2023-10-25T13:27:11Z</dcterms:created>
  <dcterms:modified xsi:type="dcterms:W3CDTF">2023-10-25T13:35:45Z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0x010100F19D1F05B95A2A419438DECD8F472BE2</vt:lpwstr>
  </property>
  <property fmtid="{D5CDD505-2E9C-101B-9397-08002B2CF9AE}" pid="3" name="MediaServiceImageTags">
    <vt:lpwstr/>
  </property>
</Properties>
</file>