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717" r:id="rId4"/>
    <p:sldMasterId id="2147486792" r:id="rId5"/>
    <p:sldMasterId id="2147487622" r:id="rId6"/>
  </p:sldMasterIdLst>
  <p:notesMasterIdLst>
    <p:notesMasterId r:id="rId16"/>
  </p:notesMasterIdLst>
  <p:sldIdLst>
    <p:sldId id="2147471165" r:id="rId7"/>
    <p:sldId id="2147471181" r:id="rId8"/>
    <p:sldId id="2147471183" r:id="rId9"/>
    <p:sldId id="2147471177" r:id="rId10"/>
    <p:sldId id="2147471184" r:id="rId11"/>
    <p:sldId id="2147471180" r:id="rId12"/>
    <p:sldId id="2147471174" r:id="rId13"/>
    <p:sldId id="2147471182" r:id="rId14"/>
    <p:sldId id="21473747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BE1546-00D1-4EF2-A9EA-A9D4604FB2D1}">
          <p14:sldIdLst>
            <p14:sldId id="2147471165"/>
            <p14:sldId id="2147471181"/>
            <p14:sldId id="2147471183"/>
            <p14:sldId id="2147471177"/>
            <p14:sldId id="2147471184"/>
            <p14:sldId id="2147471180"/>
            <p14:sldId id="2147471174"/>
            <p14:sldId id="2147471182"/>
            <p14:sldId id="21473747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163007-A8FA-5AE1-C26D-5A44E943102F}" name="Ken Holladay" initials="KH" userId="S::ken.holladay@nagarro.com::b0eca387-6e61-482b-a035-3454b90889b0" providerId="AD"/>
  <p188:author id="{D1E2A712-AC8D-6213-67A7-4E9F9365ED6E}" name="Gaurav Arya" initials="GA" userId="S::gaurav.arya@nagarro.com::230cc852-df1e-4fdc-87b3-cc32ec3bce98" providerId="AD"/>
  <p188:author id="{35AA081C-CF88-7716-B5A9-033B63D57377}" name="Travis Williams" initials="TW" userId="S::travis.williams@nagarro.com::b06c4253-610d-42c3-99aa-98883532a89c" providerId="AD"/>
  <p188:author id="{8102A135-FC2F-54CE-672C-059A4FE9236B}" name="Ankit Saxena" initials="AS" userId="S::ankit.saxena@nagarro.com::c1861960-f055-4f34-89c4-ffa74c97b0ea" providerId="AD"/>
  <p188:author id="{13ACDB3E-E638-D500-0973-DA21B7D86742}" name="Adarsh Pandey" initials="AP" userId="S::adarsh.pandey@nagarro.com::99b9677a-531c-4acf-bd86-f9cb8301c8c9" providerId="AD"/>
  <p188:author id="{27940152-FFDF-49D0-B055-2E3E1FDF673A}" name="Ritika Bansal" initials="RB" userId="S::ritika.bansal@nagarro.com::556863a5-23ad-4549-b041-d9b113de5c7e" providerId="AD"/>
  <p188:author id="{E76DA581-5CE7-D380-8F34-B7E7459E219C}" name="Ankit Goyal" initials="AG" userId="S::ankit.goyal03@nagarro.com::f6c74e65-1ad9-476c-bab1-40d4ddf967a4" providerId="AD"/>
  <p188:author id="{82A012C0-4055-B455-49FE-A6EF007FA056}" name="Mudassar Hasan" initials="MH" userId="S::mudassar.hasan@nagarro.com::747cb858-e369-4b08-a87e-56fb61f4a532" providerId="AD"/>
  <p188:author id="{4CE836C9-AB7E-CA41-B9A8-5EEA0E85CF72}" name="Harendra Rajora" initials="HR" userId="S::harendra.rajora@nagarro.com::324579c9-53f3-41f8-b719-7fdd7518d0ec" providerId="AD"/>
  <p188:author id="{7A73A8DC-4355-48BE-BE44-3F3FD6A0D33D}" name="Manisha Verma" initials="MV" userId="S::manisha.verma01@nagarro.com::1a95203c-89e6-4362-beb5-97051bfe4656" providerId="AD"/>
  <p188:author id="{24C377DD-41BD-168E-A630-A417EE132FF1}" name="Ankur Agarwal" initials="AA" userId="S::ankur.agarwal05@nagarro.com::26966918-5c45-4b95-93aa-9a40ef53822b" providerId="AD"/>
  <p188:author id="{392F0BE9-97EC-5B67-D8B0-EA7A0A267181}" name="Subhadeep Chakraborty" initials="SC" userId="S::subhadeep.chakraborty01@nagarro.com::1219721b-0efc-4746-b0db-6f226c3ddd34" providerId="AD"/>
  <p188:author id="{0BB5D4FA-43DC-64BB-2349-B136F4D9DAB2}" name="Harsh Mehta" initials="HM" userId="S::harsh.mehta@nagarro.com::30b4fa2e-ee9a-42eb-b9af-8467695772f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92929"/>
    <a:srgbClr val="09294D"/>
    <a:srgbClr val="75E1C1"/>
    <a:srgbClr val="FCFCFC"/>
    <a:srgbClr val="2E008B"/>
    <a:srgbClr val="D1F6EA"/>
    <a:srgbClr val="FACD50"/>
    <a:srgbClr val="C5FFF2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2FA43-B97B-9C4E-B424-19FF79C97220}" v="1971" dt="2024-03-20T15:39:36.218"/>
    <p1510:client id="{FF08FBAD-8DAD-461A-9EA4-1650ECFE8AB8}" v="254" dt="2024-03-20T15:32:19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8/10/relationships/authors" Target="authors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ani Bhola" userId="2659d801-63a4-44d9-bcac-182691a87d1d" providerId="ADAL" clId="{D452FA43-B97B-9C4E-B424-19FF79C97220}"/>
    <pc:docChg chg="undo custSel modSld sldOrd">
      <pc:chgData name="Ashwani Bhola" userId="2659d801-63a4-44d9-bcac-182691a87d1d" providerId="ADAL" clId="{D452FA43-B97B-9C4E-B424-19FF79C97220}" dt="2024-03-20T15:39:36.218" v="1969" actId="20577"/>
      <pc:docMkLst>
        <pc:docMk/>
      </pc:docMkLst>
      <pc:sldChg chg="addSp modSp mod">
        <pc:chgData name="Ashwani Bhola" userId="2659d801-63a4-44d9-bcac-182691a87d1d" providerId="ADAL" clId="{D452FA43-B97B-9C4E-B424-19FF79C97220}" dt="2024-03-20T15:03:08.722" v="548" actId="207"/>
        <pc:sldMkLst>
          <pc:docMk/>
          <pc:sldMk cId="332010309" sldId="2147471165"/>
        </pc:sldMkLst>
        <pc:spChg chg="add mod">
          <ac:chgData name="Ashwani Bhola" userId="2659d801-63a4-44d9-bcac-182691a87d1d" providerId="ADAL" clId="{D452FA43-B97B-9C4E-B424-19FF79C97220}" dt="2024-03-20T15:03:08.722" v="548" actId="207"/>
          <ac:spMkLst>
            <pc:docMk/>
            <pc:sldMk cId="332010309" sldId="2147471165"/>
            <ac:spMk id="2" creationId="{575D4373-4FB7-38EB-0B1D-9AC4F14D64FD}"/>
          </ac:spMkLst>
        </pc:spChg>
        <pc:spChg chg="mod">
          <ac:chgData name="Ashwani Bhola" userId="2659d801-63a4-44d9-bcac-182691a87d1d" providerId="ADAL" clId="{D452FA43-B97B-9C4E-B424-19FF79C97220}" dt="2024-03-20T15:02:31.746" v="504" actId="20577"/>
          <ac:spMkLst>
            <pc:docMk/>
            <pc:sldMk cId="332010309" sldId="2147471165"/>
            <ac:spMk id="3" creationId="{110A9D5F-293F-3FBD-57A3-3EA61D51130E}"/>
          </ac:spMkLst>
        </pc:spChg>
      </pc:sldChg>
      <pc:sldChg chg="modSp mod ord">
        <pc:chgData name="Ashwani Bhola" userId="2659d801-63a4-44d9-bcac-182691a87d1d" providerId="ADAL" clId="{D452FA43-B97B-9C4E-B424-19FF79C97220}" dt="2024-03-20T15:22:17.965" v="1238" actId="14734"/>
        <pc:sldMkLst>
          <pc:docMk/>
          <pc:sldMk cId="1971924785" sldId="2147471174"/>
        </pc:sldMkLst>
        <pc:spChg chg="mod">
          <ac:chgData name="Ashwani Bhola" userId="2659d801-63a4-44d9-bcac-182691a87d1d" providerId="ADAL" clId="{D452FA43-B97B-9C4E-B424-19FF79C97220}" dt="2024-03-20T15:10:54.435" v="791" actId="20577"/>
          <ac:spMkLst>
            <pc:docMk/>
            <pc:sldMk cId="1971924785" sldId="2147471174"/>
            <ac:spMk id="2" creationId="{48D1DE56-0165-2328-A079-1887365C39ED}"/>
          </ac:spMkLst>
        </pc:spChg>
        <pc:graphicFrameChg chg="mod modGraphic">
          <ac:chgData name="Ashwani Bhola" userId="2659d801-63a4-44d9-bcac-182691a87d1d" providerId="ADAL" clId="{D452FA43-B97B-9C4E-B424-19FF79C97220}" dt="2024-03-20T15:22:17.965" v="1238" actId="14734"/>
          <ac:graphicFrameMkLst>
            <pc:docMk/>
            <pc:sldMk cId="1971924785" sldId="2147471174"/>
            <ac:graphicFrameMk id="1031" creationId="{58D6E19D-A9C6-BB66-84B5-280F18DB5F55}"/>
          </ac:graphicFrameMkLst>
        </pc:graphicFrameChg>
      </pc:sldChg>
      <pc:sldChg chg="addSp delSp modSp mod">
        <pc:chgData name="Ashwani Bhola" userId="2659d801-63a4-44d9-bcac-182691a87d1d" providerId="ADAL" clId="{D452FA43-B97B-9C4E-B424-19FF79C97220}" dt="2024-03-20T15:31:08.495" v="1788" actId="20577"/>
        <pc:sldMkLst>
          <pc:docMk/>
          <pc:sldMk cId="3313280991" sldId="2147471177"/>
        </pc:sldMkLst>
        <pc:spChg chg="mod">
          <ac:chgData name="Ashwani Bhola" userId="2659d801-63a4-44d9-bcac-182691a87d1d" providerId="ADAL" clId="{D452FA43-B97B-9C4E-B424-19FF79C97220}" dt="2024-03-20T15:10:19.859" v="782" actId="27636"/>
          <ac:spMkLst>
            <pc:docMk/>
            <pc:sldMk cId="3313280991" sldId="2147471177"/>
            <ac:spMk id="2" creationId="{A2A04106-AF10-041C-799E-5113B5EA576A}"/>
          </ac:spMkLst>
        </pc:spChg>
        <pc:spChg chg="add mod">
          <ac:chgData name="Ashwani Bhola" userId="2659d801-63a4-44d9-bcac-182691a87d1d" providerId="ADAL" clId="{D452FA43-B97B-9C4E-B424-19FF79C97220}" dt="2024-03-20T15:23:29.601" v="1274" actId="20577"/>
          <ac:spMkLst>
            <pc:docMk/>
            <pc:sldMk cId="3313280991" sldId="2147471177"/>
            <ac:spMk id="3" creationId="{56EC26D5-FE0E-F523-929A-CF405C7CE61C}"/>
          </ac:spMkLst>
        </pc:spChg>
        <pc:spChg chg="add mod">
          <ac:chgData name="Ashwani Bhola" userId="2659d801-63a4-44d9-bcac-182691a87d1d" providerId="ADAL" clId="{D452FA43-B97B-9C4E-B424-19FF79C97220}" dt="2024-03-20T14:52:43.575" v="10" actId="767"/>
          <ac:spMkLst>
            <pc:docMk/>
            <pc:sldMk cId="3313280991" sldId="2147471177"/>
            <ac:spMk id="4" creationId="{BEE50D3C-A56D-0D0F-083F-A3C82F93A474}"/>
          </ac:spMkLst>
        </pc:spChg>
        <pc:spChg chg="add del mod">
          <ac:chgData name="Ashwani Bhola" userId="2659d801-63a4-44d9-bcac-182691a87d1d" providerId="ADAL" clId="{D452FA43-B97B-9C4E-B424-19FF79C97220}" dt="2024-03-20T14:53:59.138" v="99"/>
          <ac:spMkLst>
            <pc:docMk/>
            <pc:sldMk cId="3313280991" sldId="2147471177"/>
            <ac:spMk id="5" creationId="{E51AA685-A085-E0A9-2A3C-5743243CD1D2}"/>
          </ac:spMkLst>
        </pc:spChg>
        <pc:spChg chg="mod">
          <ac:chgData name="Ashwani Bhola" userId="2659d801-63a4-44d9-bcac-182691a87d1d" providerId="ADAL" clId="{D452FA43-B97B-9C4E-B424-19FF79C97220}" dt="2024-03-20T15:06:54.887" v="622" actId="20577"/>
          <ac:spMkLst>
            <pc:docMk/>
            <pc:sldMk cId="3313280991" sldId="2147471177"/>
            <ac:spMk id="6" creationId="{D9B4A0E8-8797-598B-6684-748901F38FFA}"/>
          </ac:spMkLst>
        </pc:spChg>
        <pc:spChg chg="mod">
          <ac:chgData name="Ashwani Bhola" userId="2659d801-63a4-44d9-bcac-182691a87d1d" providerId="ADAL" clId="{D452FA43-B97B-9C4E-B424-19FF79C97220}" dt="2024-03-20T15:07:01.190" v="641" actId="20577"/>
          <ac:spMkLst>
            <pc:docMk/>
            <pc:sldMk cId="3313280991" sldId="2147471177"/>
            <ac:spMk id="7" creationId="{5F3934F8-25E1-374C-C288-6C49CF96F5A5}"/>
          </ac:spMkLst>
        </pc:spChg>
        <pc:spChg chg="add mod">
          <ac:chgData name="Ashwani Bhola" userId="2659d801-63a4-44d9-bcac-182691a87d1d" providerId="ADAL" clId="{D452FA43-B97B-9C4E-B424-19FF79C97220}" dt="2024-03-20T15:31:08.495" v="1788" actId="20577"/>
          <ac:spMkLst>
            <pc:docMk/>
            <pc:sldMk cId="3313280991" sldId="2147471177"/>
            <ac:spMk id="8" creationId="{51178A5E-0E66-1F8A-3426-BB8B023302E3}"/>
          </ac:spMkLst>
        </pc:spChg>
        <pc:spChg chg="mod">
          <ac:chgData name="Ashwani Bhola" userId="2659d801-63a4-44d9-bcac-182691a87d1d" providerId="ADAL" clId="{D452FA43-B97B-9C4E-B424-19FF79C97220}" dt="2024-03-20T15:06:29.080" v="605" actId="20577"/>
          <ac:spMkLst>
            <pc:docMk/>
            <pc:sldMk cId="3313280991" sldId="2147471177"/>
            <ac:spMk id="13" creationId="{357855FB-2A9E-DD41-9470-1FB243D9E73D}"/>
          </ac:spMkLst>
        </pc:spChg>
      </pc:sldChg>
      <pc:sldChg chg="addSp modSp mod">
        <pc:chgData name="Ashwani Bhola" userId="2659d801-63a4-44d9-bcac-182691a87d1d" providerId="ADAL" clId="{D452FA43-B97B-9C4E-B424-19FF79C97220}" dt="2024-03-20T15:10:27.762" v="788" actId="20577"/>
        <pc:sldMkLst>
          <pc:docMk/>
          <pc:sldMk cId="1586342348" sldId="2147471180"/>
        </pc:sldMkLst>
        <pc:spChg chg="mod">
          <ac:chgData name="Ashwani Bhola" userId="2659d801-63a4-44d9-bcac-182691a87d1d" providerId="ADAL" clId="{D452FA43-B97B-9C4E-B424-19FF79C97220}" dt="2024-03-20T15:10:27.762" v="788" actId="20577"/>
          <ac:spMkLst>
            <pc:docMk/>
            <pc:sldMk cId="1586342348" sldId="2147471180"/>
            <ac:spMk id="2" creationId="{A2A04106-AF10-041C-799E-5113B5EA576A}"/>
          </ac:spMkLst>
        </pc:spChg>
        <pc:spChg chg="mod">
          <ac:chgData name="Ashwani Bhola" userId="2659d801-63a4-44d9-bcac-182691a87d1d" providerId="ADAL" clId="{D452FA43-B97B-9C4E-B424-19FF79C97220}" dt="2024-03-20T15:07:17.224" v="645" actId="20577"/>
          <ac:spMkLst>
            <pc:docMk/>
            <pc:sldMk cId="1586342348" sldId="2147471180"/>
            <ac:spMk id="3" creationId="{EA85D569-A98F-4AC8-DE43-B247B50FC17B}"/>
          </ac:spMkLst>
        </pc:spChg>
        <pc:spChg chg="add mod">
          <ac:chgData name="Ashwani Bhola" userId="2659d801-63a4-44d9-bcac-182691a87d1d" providerId="ADAL" clId="{D452FA43-B97B-9C4E-B424-19FF79C97220}" dt="2024-03-20T14:55:07.421" v="121" actId="20577"/>
          <ac:spMkLst>
            <pc:docMk/>
            <pc:sldMk cId="1586342348" sldId="2147471180"/>
            <ac:spMk id="5" creationId="{BBEED68A-A899-AF8B-3377-C956166ED958}"/>
          </ac:spMkLst>
        </pc:spChg>
        <pc:spChg chg="add mod">
          <ac:chgData name="Ashwani Bhola" userId="2659d801-63a4-44d9-bcac-182691a87d1d" providerId="ADAL" clId="{D452FA43-B97B-9C4E-B424-19FF79C97220}" dt="2024-03-20T15:01:22.064" v="452"/>
          <ac:spMkLst>
            <pc:docMk/>
            <pc:sldMk cId="1586342348" sldId="2147471180"/>
            <ac:spMk id="7" creationId="{80A6C538-F925-E996-83CE-B90B052D877B}"/>
          </ac:spMkLst>
        </pc:spChg>
        <pc:spChg chg="mod">
          <ac:chgData name="Ashwani Bhola" userId="2659d801-63a4-44d9-bcac-182691a87d1d" providerId="ADAL" clId="{D452FA43-B97B-9C4E-B424-19FF79C97220}" dt="2024-03-20T15:09:59.194" v="779" actId="20577"/>
          <ac:spMkLst>
            <pc:docMk/>
            <pc:sldMk cId="1586342348" sldId="2147471180"/>
            <ac:spMk id="13" creationId="{357855FB-2A9E-DD41-9470-1FB243D9E73D}"/>
          </ac:spMkLst>
        </pc:spChg>
      </pc:sldChg>
      <pc:sldChg chg="addSp delSp modSp mod">
        <pc:chgData name="Ashwani Bhola" userId="2659d801-63a4-44d9-bcac-182691a87d1d" providerId="ADAL" clId="{D452FA43-B97B-9C4E-B424-19FF79C97220}" dt="2024-03-20T15:03:38.061" v="572" actId="20577"/>
        <pc:sldMkLst>
          <pc:docMk/>
          <pc:sldMk cId="1512466148" sldId="2147471181"/>
        </pc:sldMkLst>
        <pc:spChg chg="mod">
          <ac:chgData name="Ashwani Bhola" userId="2659d801-63a4-44d9-bcac-182691a87d1d" providerId="ADAL" clId="{D452FA43-B97B-9C4E-B424-19FF79C97220}" dt="2024-03-20T14:58:25.707" v="342" actId="27636"/>
          <ac:spMkLst>
            <pc:docMk/>
            <pc:sldMk cId="1512466148" sldId="2147471181"/>
            <ac:spMk id="2" creationId="{A2A04106-AF10-041C-799E-5113B5EA576A}"/>
          </ac:spMkLst>
        </pc:spChg>
        <pc:spChg chg="add mod">
          <ac:chgData name="Ashwani Bhola" userId="2659d801-63a4-44d9-bcac-182691a87d1d" providerId="ADAL" clId="{D452FA43-B97B-9C4E-B424-19FF79C97220}" dt="2024-03-20T14:59:23.610" v="351" actId="20577"/>
          <ac:spMkLst>
            <pc:docMk/>
            <pc:sldMk cId="1512466148" sldId="2147471181"/>
            <ac:spMk id="4" creationId="{5FE17C92-2A08-8E67-BDA3-F7176B52E96F}"/>
          </ac:spMkLst>
        </pc:spChg>
        <pc:spChg chg="add del mod">
          <ac:chgData name="Ashwani Bhola" userId="2659d801-63a4-44d9-bcac-182691a87d1d" providerId="ADAL" clId="{D452FA43-B97B-9C4E-B424-19FF79C97220}" dt="2024-03-20T14:58:09.696" v="337"/>
          <ac:spMkLst>
            <pc:docMk/>
            <pc:sldMk cId="1512466148" sldId="2147471181"/>
            <ac:spMk id="5" creationId="{5A82592C-0E3C-1ADF-9206-D5F92DFF9AD2}"/>
          </ac:spMkLst>
        </pc:spChg>
        <pc:spChg chg="add mod">
          <ac:chgData name="Ashwani Bhola" userId="2659d801-63a4-44d9-bcac-182691a87d1d" providerId="ADAL" clId="{D452FA43-B97B-9C4E-B424-19FF79C97220}" dt="2024-03-20T15:03:38.061" v="572" actId="20577"/>
          <ac:spMkLst>
            <pc:docMk/>
            <pc:sldMk cId="1512466148" sldId="2147471181"/>
            <ac:spMk id="6" creationId="{8F601459-2BFA-2334-5C42-4A23D01BC583}"/>
          </ac:spMkLst>
        </pc:spChg>
        <pc:spChg chg="add mod">
          <ac:chgData name="Ashwani Bhola" userId="2659d801-63a4-44d9-bcac-182691a87d1d" providerId="ADAL" clId="{D452FA43-B97B-9C4E-B424-19FF79C97220}" dt="2024-03-20T15:01:08.150" v="451" actId="207"/>
          <ac:spMkLst>
            <pc:docMk/>
            <pc:sldMk cId="1512466148" sldId="2147471181"/>
            <ac:spMk id="7" creationId="{4BFDB6C6-1BB3-4082-E213-AC1D279CBBD8}"/>
          </ac:spMkLst>
        </pc:spChg>
        <pc:spChg chg="del mod">
          <ac:chgData name="Ashwani Bhola" userId="2659d801-63a4-44d9-bcac-182691a87d1d" providerId="ADAL" clId="{D452FA43-B97B-9C4E-B424-19FF79C97220}" dt="2024-03-20T14:58:09.508" v="335" actId="478"/>
          <ac:spMkLst>
            <pc:docMk/>
            <pc:sldMk cId="1512466148" sldId="2147471181"/>
            <ac:spMk id="13" creationId="{357855FB-2A9E-DD41-9470-1FB243D9E73D}"/>
          </ac:spMkLst>
        </pc:spChg>
      </pc:sldChg>
      <pc:sldChg chg="modSp mod ord modShow">
        <pc:chgData name="Ashwani Bhola" userId="2659d801-63a4-44d9-bcac-182691a87d1d" providerId="ADAL" clId="{D452FA43-B97B-9C4E-B424-19FF79C97220}" dt="2024-03-20T15:13:03.655" v="841" actId="729"/>
        <pc:sldMkLst>
          <pc:docMk/>
          <pc:sldMk cId="2343461004" sldId="2147471182"/>
        </pc:sldMkLst>
        <pc:spChg chg="mod">
          <ac:chgData name="Ashwani Bhola" userId="2659d801-63a4-44d9-bcac-182691a87d1d" providerId="ADAL" clId="{D452FA43-B97B-9C4E-B424-19FF79C97220}" dt="2024-03-20T15:12:56.177" v="840" actId="20577"/>
          <ac:spMkLst>
            <pc:docMk/>
            <pc:sldMk cId="2343461004" sldId="2147471182"/>
            <ac:spMk id="2" creationId="{A2A04106-AF10-041C-799E-5113B5EA576A}"/>
          </ac:spMkLst>
        </pc:spChg>
      </pc:sldChg>
      <pc:sldChg chg="addSp delSp modSp mod">
        <pc:chgData name="Ashwani Bhola" userId="2659d801-63a4-44d9-bcac-182691a87d1d" providerId="ADAL" clId="{D452FA43-B97B-9C4E-B424-19FF79C97220}" dt="2024-03-20T15:39:36.218" v="1969" actId="20577"/>
        <pc:sldMkLst>
          <pc:docMk/>
          <pc:sldMk cId="4008322495" sldId="2147471183"/>
        </pc:sldMkLst>
        <pc:spChg chg="add mod">
          <ac:chgData name="Ashwani Bhola" userId="2659d801-63a4-44d9-bcac-182691a87d1d" providerId="ADAL" clId="{D452FA43-B97B-9C4E-B424-19FF79C97220}" dt="2024-03-20T15:32:00.619" v="1815" actId="108"/>
          <ac:spMkLst>
            <pc:docMk/>
            <pc:sldMk cId="4008322495" sldId="2147471183"/>
            <ac:spMk id="2" creationId="{602E363E-1ED9-5F2E-38F3-717E327AFD0C}"/>
          </ac:spMkLst>
        </pc:spChg>
        <pc:spChg chg="del">
          <ac:chgData name="Ashwani Bhola" userId="2659d801-63a4-44d9-bcac-182691a87d1d" providerId="ADAL" clId="{D452FA43-B97B-9C4E-B424-19FF79C97220}" dt="2024-03-20T15:28:34.502" v="1713" actId="478"/>
          <ac:spMkLst>
            <pc:docMk/>
            <pc:sldMk cId="4008322495" sldId="2147471183"/>
            <ac:spMk id="3" creationId="{D7F9091E-D755-10D3-E020-1A27A51C1C19}"/>
          </ac:spMkLst>
        </pc:spChg>
        <pc:spChg chg="del mod">
          <ac:chgData name="Ashwani Bhola" userId="2659d801-63a4-44d9-bcac-182691a87d1d" providerId="ADAL" clId="{D452FA43-B97B-9C4E-B424-19FF79C97220}" dt="2024-03-20T15:30:35.071" v="1778" actId="478"/>
          <ac:spMkLst>
            <pc:docMk/>
            <pc:sldMk cId="4008322495" sldId="2147471183"/>
            <ac:spMk id="4" creationId="{6040D8BE-28F4-A6D1-A4EF-756E200F9182}"/>
          </ac:spMkLst>
        </pc:spChg>
        <pc:graphicFrameChg chg="mod modGraphic">
          <ac:chgData name="Ashwani Bhola" userId="2659d801-63a4-44d9-bcac-182691a87d1d" providerId="ADAL" clId="{D452FA43-B97B-9C4E-B424-19FF79C97220}" dt="2024-03-20T15:39:36.218" v="1969" actId="20577"/>
          <ac:graphicFrameMkLst>
            <pc:docMk/>
            <pc:sldMk cId="4008322495" sldId="2147471183"/>
            <ac:graphicFrameMk id="1031" creationId="{58D6E19D-A9C6-BB66-84B5-280F18DB5F55}"/>
          </ac:graphicFrameMkLst>
        </pc:graphicFrameChg>
      </pc:sldChg>
      <pc:sldChg chg="modSp mod">
        <pc:chgData name="Ashwani Bhola" userId="2659d801-63a4-44d9-bcac-182691a87d1d" providerId="ADAL" clId="{D452FA43-B97B-9C4E-B424-19FF79C97220}" dt="2024-03-20T15:22:56.532" v="1271" actId="20577"/>
        <pc:sldMkLst>
          <pc:docMk/>
          <pc:sldMk cId="1832520078" sldId="2147471184"/>
        </pc:sldMkLst>
        <pc:graphicFrameChg chg="mod modGraphic">
          <ac:chgData name="Ashwani Bhola" userId="2659d801-63a4-44d9-bcac-182691a87d1d" providerId="ADAL" clId="{D452FA43-B97B-9C4E-B424-19FF79C97220}" dt="2024-03-20T15:22:56.532" v="1271" actId="20577"/>
          <ac:graphicFrameMkLst>
            <pc:docMk/>
            <pc:sldMk cId="1832520078" sldId="2147471184"/>
            <ac:graphicFrameMk id="1031" creationId="{58D6E19D-A9C6-BB66-84B5-280F18DB5F55}"/>
          </ac:graphicFrameMkLst>
        </pc:graphicFrameChg>
      </pc:sldChg>
    </pc:docChg>
  </pc:docChgLst>
  <pc:docChgLst>
    <pc:chgData name="Dhanushant" userId="8346670b-e81d-47d1-af12-2ae0147ce26a" providerId="ADAL" clId="{FF08FBAD-8DAD-461A-9EA4-1650ECFE8AB8}"/>
    <pc:docChg chg="undo custSel delSld modSld sldOrd modSection">
      <pc:chgData name="Dhanushant" userId="8346670b-e81d-47d1-af12-2ae0147ce26a" providerId="ADAL" clId="{FF08FBAD-8DAD-461A-9EA4-1650ECFE8AB8}" dt="2024-03-20T15:32:19.880" v="452" actId="47"/>
      <pc:docMkLst>
        <pc:docMk/>
      </pc:docMkLst>
      <pc:sldChg chg="del mod ord modShow">
        <pc:chgData name="Dhanushant" userId="8346670b-e81d-47d1-af12-2ae0147ce26a" providerId="ADAL" clId="{FF08FBAD-8DAD-461A-9EA4-1650ECFE8AB8}" dt="2024-03-20T15:32:19.880" v="452" actId="47"/>
        <pc:sldMkLst>
          <pc:docMk/>
          <pc:sldMk cId="372436070" sldId="2147471170"/>
        </pc:sldMkLst>
      </pc:sldChg>
      <pc:sldChg chg="del mod ord modShow">
        <pc:chgData name="Dhanushant" userId="8346670b-e81d-47d1-af12-2ae0147ce26a" providerId="ADAL" clId="{FF08FBAD-8DAD-461A-9EA4-1650ECFE8AB8}" dt="2024-03-20T15:32:19.880" v="452" actId="47"/>
        <pc:sldMkLst>
          <pc:docMk/>
          <pc:sldMk cId="2446656052" sldId="2147471173"/>
        </pc:sldMkLst>
      </pc:sldChg>
      <pc:sldChg chg="modSp mod ord">
        <pc:chgData name="Dhanushant" userId="8346670b-e81d-47d1-af12-2ae0147ce26a" providerId="ADAL" clId="{FF08FBAD-8DAD-461A-9EA4-1650ECFE8AB8}" dt="2024-03-20T15:13:46.091" v="423"/>
        <pc:sldMkLst>
          <pc:docMk/>
          <pc:sldMk cId="1971924785" sldId="2147471174"/>
        </pc:sldMkLst>
        <pc:spChg chg="mod">
          <ac:chgData name="Dhanushant" userId="8346670b-e81d-47d1-af12-2ae0147ce26a" providerId="ADAL" clId="{FF08FBAD-8DAD-461A-9EA4-1650ECFE8AB8}" dt="2024-03-20T14:45:35.108" v="195" actId="20577"/>
          <ac:spMkLst>
            <pc:docMk/>
            <pc:sldMk cId="1971924785" sldId="2147471174"/>
            <ac:spMk id="2" creationId="{48D1DE56-0165-2328-A079-1887365C39ED}"/>
          </ac:spMkLst>
        </pc:spChg>
      </pc:sldChg>
      <pc:sldChg chg="modSp mod">
        <pc:chgData name="Dhanushant" userId="8346670b-e81d-47d1-af12-2ae0147ce26a" providerId="ADAL" clId="{FF08FBAD-8DAD-461A-9EA4-1650ECFE8AB8}" dt="2024-03-20T15:22:03.288" v="451" actId="20577"/>
        <pc:sldMkLst>
          <pc:docMk/>
          <pc:sldMk cId="3313280991" sldId="2147471177"/>
        </pc:sldMkLst>
        <pc:spChg chg="mod">
          <ac:chgData name="Dhanushant" userId="8346670b-e81d-47d1-af12-2ae0147ce26a" providerId="ADAL" clId="{FF08FBAD-8DAD-461A-9EA4-1650ECFE8AB8}" dt="2024-03-20T14:51:15.301" v="197" actId="20577"/>
          <ac:spMkLst>
            <pc:docMk/>
            <pc:sldMk cId="3313280991" sldId="2147471177"/>
            <ac:spMk id="2" creationId="{A2A04106-AF10-041C-799E-5113B5EA576A}"/>
          </ac:spMkLst>
        </pc:spChg>
        <pc:spChg chg="mod">
          <ac:chgData name="Dhanushant" userId="8346670b-e81d-47d1-af12-2ae0147ce26a" providerId="ADAL" clId="{FF08FBAD-8DAD-461A-9EA4-1650ECFE8AB8}" dt="2024-03-20T15:22:03.288" v="451" actId="20577"/>
          <ac:spMkLst>
            <pc:docMk/>
            <pc:sldMk cId="3313280991" sldId="2147471177"/>
            <ac:spMk id="13" creationId="{357855FB-2A9E-DD41-9470-1FB243D9E73D}"/>
          </ac:spMkLst>
        </pc:spChg>
      </pc:sldChg>
      <pc:sldChg chg="modSp mod">
        <pc:chgData name="Dhanushant" userId="8346670b-e81d-47d1-af12-2ae0147ce26a" providerId="ADAL" clId="{FF08FBAD-8DAD-461A-9EA4-1650ECFE8AB8}" dt="2024-03-20T15:01:35.153" v="198" actId="20577"/>
        <pc:sldMkLst>
          <pc:docMk/>
          <pc:sldMk cId="1586342348" sldId="2147471180"/>
        </pc:sldMkLst>
        <pc:spChg chg="mod">
          <ac:chgData name="Dhanushant" userId="8346670b-e81d-47d1-af12-2ae0147ce26a" providerId="ADAL" clId="{FF08FBAD-8DAD-461A-9EA4-1650ECFE8AB8}" dt="2024-03-20T15:01:35.153" v="198" actId="20577"/>
          <ac:spMkLst>
            <pc:docMk/>
            <pc:sldMk cId="1586342348" sldId="2147471180"/>
            <ac:spMk id="5" creationId="{BBEED68A-A899-AF8B-3377-C956166ED958}"/>
          </ac:spMkLst>
        </pc:spChg>
      </pc:sldChg>
      <pc:sldChg chg="modSp mod">
        <pc:chgData name="Dhanushant" userId="8346670b-e81d-47d1-af12-2ae0147ce26a" providerId="ADAL" clId="{FF08FBAD-8DAD-461A-9EA4-1650ECFE8AB8}" dt="2024-03-20T14:12:10.006" v="124" actId="20577"/>
        <pc:sldMkLst>
          <pc:docMk/>
          <pc:sldMk cId="1512466148" sldId="2147471181"/>
        </pc:sldMkLst>
        <pc:spChg chg="mod">
          <ac:chgData name="Dhanushant" userId="8346670b-e81d-47d1-af12-2ae0147ce26a" providerId="ADAL" clId="{FF08FBAD-8DAD-461A-9EA4-1650ECFE8AB8}" dt="2024-03-20T14:12:10.006" v="124" actId="20577"/>
          <ac:spMkLst>
            <pc:docMk/>
            <pc:sldMk cId="1512466148" sldId="2147471181"/>
            <ac:spMk id="2" creationId="{A2A04106-AF10-041C-799E-5113B5EA576A}"/>
          </ac:spMkLst>
        </pc:spChg>
      </pc:sldChg>
      <pc:sldChg chg="ord">
        <pc:chgData name="Dhanushant" userId="8346670b-e81d-47d1-af12-2ae0147ce26a" providerId="ADAL" clId="{FF08FBAD-8DAD-461A-9EA4-1650ECFE8AB8}" dt="2024-03-20T15:13:49.901" v="425"/>
        <pc:sldMkLst>
          <pc:docMk/>
          <pc:sldMk cId="2343461004" sldId="2147471182"/>
        </pc:sldMkLst>
      </pc:sldChg>
      <pc:sldChg chg="addSp delSp modSp mod ord modShow">
        <pc:chgData name="Dhanushant" userId="8346670b-e81d-47d1-af12-2ae0147ce26a" providerId="ADAL" clId="{FF08FBAD-8DAD-461A-9EA4-1650ECFE8AB8}" dt="2024-03-20T15:12:16.105" v="419" actId="313"/>
        <pc:sldMkLst>
          <pc:docMk/>
          <pc:sldMk cId="4008322495" sldId="2147471183"/>
        </pc:sldMkLst>
        <pc:spChg chg="add mod">
          <ac:chgData name="Dhanushant" userId="8346670b-e81d-47d1-af12-2ae0147ce26a" providerId="ADAL" clId="{FF08FBAD-8DAD-461A-9EA4-1650ECFE8AB8}" dt="2024-03-20T15:07:04.093" v="218" actId="17032"/>
          <ac:spMkLst>
            <pc:docMk/>
            <pc:sldMk cId="4008322495" sldId="2147471183"/>
            <ac:spMk id="3" creationId="{D7F9091E-D755-10D3-E020-1A27A51C1C19}"/>
          </ac:spMkLst>
        </pc:spChg>
        <pc:spChg chg="add mod">
          <ac:chgData name="Dhanushant" userId="8346670b-e81d-47d1-af12-2ae0147ce26a" providerId="ADAL" clId="{FF08FBAD-8DAD-461A-9EA4-1650ECFE8AB8}" dt="2024-03-20T15:12:16.105" v="419" actId="313"/>
          <ac:spMkLst>
            <pc:docMk/>
            <pc:sldMk cId="4008322495" sldId="2147471183"/>
            <ac:spMk id="4" creationId="{6040D8BE-28F4-A6D1-A4EF-756E200F9182}"/>
          </ac:spMkLst>
        </pc:spChg>
        <pc:graphicFrameChg chg="mod modGraphic">
          <ac:chgData name="Dhanushant" userId="8346670b-e81d-47d1-af12-2ae0147ce26a" providerId="ADAL" clId="{FF08FBAD-8DAD-461A-9EA4-1650ECFE8AB8}" dt="2024-03-20T15:06:18.924" v="214" actId="20577"/>
          <ac:graphicFrameMkLst>
            <pc:docMk/>
            <pc:sldMk cId="4008322495" sldId="2147471183"/>
            <ac:graphicFrameMk id="1031" creationId="{58D6E19D-A9C6-BB66-84B5-280F18DB5F55}"/>
          </ac:graphicFrameMkLst>
        </pc:graphicFrameChg>
        <pc:inkChg chg="add del">
          <ac:chgData name="Dhanushant" userId="8346670b-e81d-47d1-af12-2ae0147ce26a" providerId="ADAL" clId="{FF08FBAD-8DAD-461A-9EA4-1650ECFE8AB8}" dt="2024-03-20T15:06:33.825" v="216" actId="9405"/>
          <ac:inkMkLst>
            <pc:docMk/>
            <pc:sldMk cId="4008322495" sldId="2147471183"/>
            <ac:inkMk id="2" creationId="{4C0B957D-B6FD-6792-B4CC-14EA791A7072}"/>
          </ac:inkMkLst>
        </pc:inkChg>
      </pc:sldChg>
      <pc:sldChg chg="modSp mod modShow">
        <pc:chgData name="Dhanushant" userId="8346670b-e81d-47d1-af12-2ae0147ce26a" providerId="ADAL" clId="{FF08FBAD-8DAD-461A-9EA4-1650ECFE8AB8}" dt="2024-03-20T13:16:43.761" v="26" actId="20577"/>
        <pc:sldMkLst>
          <pc:docMk/>
          <pc:sldMk cId="1832520078" sldId="2147471184"/>
        </pc:sldMkLst>
        <pc:graphicFrameChg chg="modGraphic">
          <ac:chgData name="Dhanushant" userId="8346670b-e81d-47d1-af12-2ae0147ce26a" providerId="ADAL" clId="{FF08FBAD-8DAD-461A-9EA4-1650ECFE8AB8}" dt="2024-03-20T13:16:43.761" v="26" actId="20577"/>
          <ac:graphicFrameMkLst>
            <pc:docMk/>
            <pc:sldMk cId="1832520078" sldId="2147471184"/>
            <ac:graphicFrameMk id="1031" creationId="{58D6E19D-A9C6-BB66-84B5-280F18DB5F55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8:16:01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8:16:01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8:16:01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FBDC1-3C42-4BCE-BC95-14D2F40DE00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6ACD1-E103-4FAE-A9E0-4F6E38728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92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92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987990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093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7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8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2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51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3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2843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6705600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0" y="6356354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Breadcrumb 1 &gt; Breadcrumb 2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80605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eft Clipart Righ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91" y="1066800"/>
            <a:ext cx="4192092" cy="762000"/>
          </a:xfrm>
        </p:spPr>
        <p:txBody>
          <a:bodyPr>
            <a:noAutofit/>
          </a:bodyPr>
          <a:lstStyle>
            <a:lvl1pPr>
              <a:defRPr sz="3999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91" y="2057400"/>
            <a:ext cx="4192092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3935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3/20/2024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98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33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BC2BD7-7C99-476A-824B-34AEACBE09E4}"/>
              </a:ext>
            </a:extLst>
          </p:cNvPr>
          <p:cNvGrpSpPr/>
          <p:nvPr userDrawn="1"/>
        </p:nvGrpSpPr>
        <p:grpSpPr>
          <a:xfrm>
            <a:off x="12578642" y="2"/>
            <a:ext cx="2192063" cy="1816099"/>
            <a:chOff x="9433981" y="1"/>
            <a:chExt cx="1644047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9433981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Microsoft 365 subscribers)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388A6D-F2E7-41F0-830B-6957780585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1" b="5479"/>
            <a:stretch/>
          </p:blipFill>
          <p:spPr>
            <a:xfrm>
              <a:off x="10677978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939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_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F394C-3BBE-A598-F6C6-8A62EC7D2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1AD57A76-63EB-0A0A-4BDA-94946B010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5E872DEB-AAD9-8B08-FF37-27B2E8377F9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AAB606-6867-894C-9BD5-B6BFB3E82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826958"/>
            <a:ext cx="9767782" cy="151996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70000"/>
              </a:lnSpc>
              <a:defRPr sz="12001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A35ACBC-B4E6-6A86-E55F-F1CBF87F986C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4C9D2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D7834912-7B1B-E06C-3715-1A66D6A0F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7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4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_Section Big Title Blu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A0434BA9-028B-7FB2-D64B-57440D93A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E6BFEB05-9B33-704C-245F-F2FA49B256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7" y="5876516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9D59645-33BD-F041-9140-5802DD7173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3068554"/>
            <a:ext cx="9767782" cy="1032014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7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A0C077-5EC7-6940-8AED-92F032F44D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407492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8D365E99-58CB-F50B-4133-27741BD2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42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_Section Big Title Blue">
    <p:bg>
      <p:bgPr>
        <a:solidFill>
          <a:srgbClr val="09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A0434BA9-028B-7FB2-D64B-57440D93A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E6BFEB05-9B33-704C-245F-F2FA49B256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7" y="5876516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9D59645-33BD-F041-9140-5802DD7173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3068554"/>
            <a:ext cx="9767782" cy="1032014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7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A0C077-5EC7-6940-8AED-92F032F44D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407492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8D365E99-58CB-F50B-4133-27741BD2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99D4FA1-09A9-FECB-FBEE-01C19AC10C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269988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E5CEE3D8-EB71-21DE-AF8C-3AEDCB8A8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204082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BFA1C5F9-9217-9AAA-D2A1-80A3AEB54D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2380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3F0E8CE6-8CB1-E463-1487-9DA59C792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3134308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277214F-CA3B-9C92-B257-7CBA3E3C2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4208920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85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CB0BCEB-50F0-EBB3-0A78-4CBA3CAF13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8E503-5FC3-FC5C-36A7-5C0C297DAC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9305072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EA54E979-0668-D18C-9934-ED8D705DEE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C45348-3292-ED89-5368-9434CBA616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92216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75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B7DEE25-80D2-541B-7FB4-B66D3FDF6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C51D49B-8581-B257-B0C2-00B25A54FD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2753203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621F2081-FBCA-E655-12ED-F60572CAFB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4B4EE-E4C3-D1C6-716D-5B20830D09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828000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41450082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D0BED7E1-7F38-DC3C-F61B-9BAC83769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A0773D4-6846-8ED5-F993-6136843A18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6812DA-9604-738E-E786-31614CFC0410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BA359D63-1170-66FB-DB7D-1FBB34EC65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A157F2F-571A-96DE-AEA5-809502B23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826958"/>
            <a:ext cx="9767782" cy="151996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70000"/>
              </a:lnSpc>
              <a:defRPr sz="12001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03987E0A-15B2-F26D-F902-F271FCB4AB49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526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D0BED7E1-7F38-DC3C-F61B-9BAC83769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A0773D4-6846-8ED5-F993-6136843A18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FB9F2D9-0CBA-AC04-78A6-11DCCE306B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7" y="5876516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B688A3-B9B1-61BB-D09E-100EE1A171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3068554"/>
            <a:ext cx="9767782" cy="1032014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72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C4558C7-43B2-68C1-CE5A-3E96423B5D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407492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BA359D63-1170-66FB-DB7D-1FBB34EC65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197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6685EC-2989-0046-2569-BF4CB0114825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56B39C2-0C59-8094-3136-4FCED66A1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8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83E20-B236-4D35-EB27-14035CA8A7B5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314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2962A1D-8814-7D40-A2E0-5522B08A3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6900F1-83A9-ACE9-818B-7B383C7B6D2D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65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6FF550-F677-D963-9EC7-0AC5771FA02B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3DAF4A5-95F4-97EE-2276-284727776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709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2962A1D-8814-7D40-A2E0-5522B08A3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6900F1-83A9-ACE9-818B-7B383C7B6D2D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65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A58C7-0DC0-7C85-2554-0646AEF9B4D3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339AEBF-4666-5271-7A26-E0C3B1D98E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826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585FD-EF27-C103-9048-C387051977B0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339AEBF-4666-5271-7A26-E0C3B1D98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16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633EABA-D9CB-AF3B-A751-89C02C85D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C671EF-DD67-18A8-E5D1-7B5A3FBAA60B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311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34D94-F793-FF1D-7972-3B77647E2B6C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CEC53D4-908F-7B85-5FDC-96D4E3C25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489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633EABA-D9CB-AF3B-A751-89C02C85D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8D0904-9D58-F8CF-3CB8-60EBA38A1CC1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671EF-DD67-18A8-E5D1-7B5A3FBAA60B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311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E49A2D-F6C6-F1D6-6C1C-A65BFAAAB6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187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B7DEE25-80D2-541B-7FB4-B66D3FDF6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6E4D54-BA80-4CD9-30CE-624B69FB6D7D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6500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3C7E6-97DC-6740-AFBD-EC4D0B3ECEF2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6EACFFD-91FE-9C1C-9348-9F308EF1CE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92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621F2081-FBCA-E655-12ED-F60572CAFB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9B015CFA-7E9F-2D87-7ECC-0053B6D1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84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A1FE4C1C-8780-9042-9415-8974E0868D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534703">
            <a:off x="1600856" y="688872"/>
            <a:ext cx="5130805" cy="139694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D584CB-0E5A-4297-9083-959626EB11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3" y="2430463"/>
            <a:ext cx="6323012" cy="2970212"/>
          </a:xfrm>
        </p:spPr>
        <p:txBody>
          <a:bodyPr anchor="ctr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Click to edit </a:t>
            </a:r>
          </a:p>
          <a:p>
            <a:pPr lvl="0"/>
            <a:r>
              <a:rPr lang="en-GB"/>
              <a:t>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306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525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B9E3F643-7ACF-9FF7-C079-E183BBB2A9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201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2962A1D-8814-7D40-A2E0-5522B08A3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4CE4A81D-335D-4ED4-8F91-3149A07C5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6422862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633EABA-D9CB-AF3B-A751-89C02C85D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D8DCD9B-B1DB-BCDF-8B70-281743BE5D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144500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B7DEE25-80D2-541B-7FB4-B66D3FDF6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77F083-569C-7386-0AF0-EF6F9D0744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31753129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621F2081-FBCA-E655-12ED-F60572CAFB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FABBB-F331-60AF-102A-BABBA05E1B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9247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5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A1FE4C1C-8780-9042-9415-8974E0868D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534703">
            <a:off x="1600856" y="688872"/>
            <a:ext cx="5130805" cy="1396942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3E7CB7-2958-91EA-27C9-DB576AA9C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23116960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_Section Small Title Blue">
    <p:bg>
      <p:bgPr>
        <a:solidFill>
          <a:srgbClr val="09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36180600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_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F394C-3BBE-A598-F6C6-8A62EC7D2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A35ACBC-B4E6-6A86-E55F-F1CBF87F986C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4C9D2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9A7FABB7-1FA6-FC8B-7152-9E42511B0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597329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EC819B70-0FB4-71F6-FBDC-3942CDAD8BA6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1867"/>
              </a:lnSpc>
              <a:spcAft>
                <a:spcPts val="800"/>
              </a:spcAft>
            </a:pPr>
            <a:r>
              <a:rPr lang="en-US" sz="1200">
                <a:solidFill>
                  <a:srgbClr val="C4C9D2"/>
                </a:solidFill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4001BB7-9AFC-F57E-E08E-FBC384A9C800}"/>
              </a:ext>
            </a:extLst>
          </p:cNvPr>
          <p:cNvSpPr/>
          <p:nvPr userDrawn="1"/>
        </p:nvSpPr>
        <p:spPr>
          <a:xfrm>
            <a:off x="8305801" y="3259668"/>
            <a:ext cx="1938867" cy="338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2667"/>
              </a:lnSpc>
            </a:pPr>
            <a:r>
              <a:rPr lang="en-US" sz="2667">
                <a:solidFill>
                  <a:srgbClr val="FFFFFF"/>
                </a:solidFill>
                <a:latin typeface="Equip Extended Medium" pitchFamily="34" charset="0"/>
                <a:ea typeface="Equip Extended Medium" pitchFamily="34" charset="-122"/>
                <a:cs typeface="Equip Extended Medium" pitchFamily="34" charset="-120"/>
              </a:rPr>
              <a:t>Thank you.</a:t>
            </a:r>
            <a:endParaRPr lang="en-US" sz="2667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71F8DD4A-3E23-CD6C-47B2-EB243555DE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594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_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F394C-3BBE-A598-F6C6-8A62EC7D2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A35ACBC-B4E6-6A86-E55F-F1CBF87F986C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9A7FABB7-1FA6-FC8B-7152-9E42511B0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597329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EC819B70-0FB4-71F6-FBDC-3942CDAD8BA6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1867"/>
              </a:lnSpc>
              <a:spcAft>
                <a:spcPts val="800"/>
              </a:spcAft>
            </a:pPr>
            <a:r>
              <a:rPr lang="en-US" sz="1200">
                <a:solidFill>
                  <a:schemeClr val="tx1"/>
                </a:solidFill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lang="en-US" sz="120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71F8DD4A-3E23-CD6C-47B2-EB243555DE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94001BB7-9AFC-F57E-E08E-FBC384A9C800}"/>
              </a:ext>
            </a:extLst>
          </p:cNvPr>
          <p:cNvSpPr/>
          <p:nvPr userDrawn="1"/>
        </p:nvSpPr>
        <p:spPr>
          <a:xfrm>
            <a:off x="8305801" y="3259668"/>
            <a:ext cx="1938867" cy="338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2667"/>
              </a:lnSpc>
            </a:pPr>
            <a:r>
              <a:rPr lang="en-US" sz="2667">
                <a:solidFill>
                  <a:schemeClr val="tx1"/>
                </a:solidFill>
                <a:latin typeface="Equip Extended Medium" pitchFamily="34" charset="0"/>
                <a:ea typeface="Equip Extended Medium" pitchFamily="34" charset="-122"/>
                <a:cs typeface="Equip Extended Medium" pitchFamily="34" charset="-120"/>
              </a:rPr>
              <a:t>Thank you.</a:t>
            </a:r>
            <a:endParaRPr lang="en-US" sz="2667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36192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1_Thank You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2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2" y="3173995"/>
            <a:ext cx="2894399" cy="51001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3200" b="0" i="0">
                <a:solidFill>
                  <a:schemeClr val="tx1"/>
                </a:solidFill>
                <a:latin typeface="Equip Extended Medium" panose="0200060300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5379198"/>
            <a:ext cx="9767782" cy="370665"/>
          </a:xfrm>
        </p:spPr>
        <p:txBody>
          <a:bodyPr tIns="108000" anchor="ctr">
            <a:sp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6" name="N_3D_transp-updated-color.png" descr="N_3D_transp-updated-color.png">
            <a:extLst>
              <a:ext uri="{FF2B5EF4-FFF2-40B4-BE49-F238E27FC236}">
                <a16:creationId xmlns:a16="http://schemas.microsoft.com/office/drawing/2014/main" id="{B15D0DE5-FF21-6849-BFE2-D55351637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6275" t="24199" r="29122" b="27518"/>
          <a:stretch>
            <a:fillRect/>
          </a:stretch>
        </p:blipFill>
        <p:spPr>
          <a:xfrm>
            <a:off x="4225441" y="1997476"/>
            <a:ext cx="3741121" cy="28630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955027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2_Thank You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accent3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2" y="3173995"/>
            <a:ext cx="2894399" cy="51001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3200" b="0" i="0">
                <a:solidFill>
                  <a:schemeClr val="bg1"/>
                </a:solidFill>
                <a:latin typeface="Equip Extended Medium" panose="0200060300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5379198"/>
            <a:ext cx="9767782" cy="370665"/>
          </a:xfrm>
        </p:spPr>
        <p:txBody>
          <a:bodyPr tIns="108000" anchor="ctr">
            <a:sp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6" name="N_3D_transp-updated-color.png" descr="N_3D_transp-updated-color.png">
            <a:extLst>
              <a:ext uri="{FF2B5EF4-FFF2-40B4-BE49-F238E27FC236}">
                <a16:creationId xmlns:a16="http://schemas.microsoft.com/office/drawing/2014/main" id="{B15D0DE5-FF21-6849-BFE2-D55351637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6275" t="24199" r="29122" b="27518"/>
          <a:stretch>
            <a:fillRect/>
          </a:stretch>
        </p:blipFill>
        <p:spPr>
          <a:xfrm>
            <a:off x="4225441" y="1997476"/>
            <a:ext cx="3741121" cy="28630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900159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5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95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8916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6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55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3/20/2024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6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18" r:id="rId1"/>
    <p:sldLayoutId id="2147486719" r:id="rId2"/>
    <p:sldLayoutId id="2147486720" r:id="rId3"/>
    <p:sldLayoutId id="2147486721" r:id="rId4"/>
    <p:sldLayoutId id="2147486722" r:id="rId5"/>
    <p:sldLayoutId id="2147486723" r:id="rId6"/>
    <p:sldLayoutId id="2147486724" r:id="rId7"/>
    <p:sldLayoutId id="2147486725" r:id="rId8"/>
    <p:sldLayoutId id="2147486726" r:id="rId9"/>
    <p:sldLayoutId id="2147486727" r:id="rId10"/>
    <p:sldLayoutId id="2147486728" r:id="rId11"/>
    <p:sldLayoutId id="2147486729" r:id="rId12"/>
    <p:sldLayoutId id="2147486730" r:id="rId13"/>
    <p:sldLayoutId id="2147486731" r:id="rId14"/>
    <p:sldLayoutId id="2147486732" r:id="rId15"/>
    <p:sldLayoutId id="2147486733" r:id="rId16"/>
    <p:sldLayoutId id="2147486734" r:id="rId17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633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183153" y="21288"/>
            <a:ext cx="369496" cy="761203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2206543" y="-73804"/>
            <a:ext cx="1977373" cy="612144"/>
            <a:chOff x="-2096383" y="21447"/>
            <a:chExt cx="1483030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2743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3561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118532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8388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1B91D-EC1D-C843-823A-8776341F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C87E8-CF73-C446-AD4C-FCBF62507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DBE4-667A-DD46-B17B-E7CB94041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fld id="{EFC80696-FAF8-7A43-A227-9407CAA5A0D1}" type="datetimeFigureOut">
              <a:rPr lang="en-PT" smtClean="0"/>
              <a:pPr/>
              <a:t>03/20/2024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C6307-2D61-374D-941C-ED8DED0E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51C9-0908-E04C-899D-AF69692CE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fld id="{94EE45FB-11CC-594D-B3F6-AACB8EE154A1}" type="slidenum">
              <a:rPr lang="en-PT" smtClean="0"/>
              <a:pPr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823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23" r:id="rId1"/>
    <p:sldLayoutId id="2147487624" r:id="rId2"/>
    <p:sldLayoutId id="2147487625" r:id="rId3"/>
    <p:sldLayoutId id="2147487626" r:id="rId4"/>
    <p:sldLayoutId id="2147487627" r:id="rId5"/>
    <p:sldLayoutId id="2147487628" r:id="rId6"/>
    <p:sldLayoutId id="2147487629" r:id="rId7"/>
    <p:sldLayoutId id="2147487630" r:id="rId8"/>
    <p:sldLayoutId id="2147487631" r:id="rId9"/>
    <p:sldLayoutId id="2147487632" r:id="rId10"/>
    <p:sldLayoutId id="2147487633" r:id="rId11"/>
    <p:sldLayoutId id="2147487634" r:id="rId12"/>
    <p:sldLayoutId id="2147487635" r:id="rId13"/>
    <p:sldLayoutId id="2147487636" r:id="rId14"/>
    <p:sldLayoutId id="2147487637" r:id="rId15"/>
    <p:sldLayoutId id="2147487638" r:id="rId16"/>
    <p:sldLayoutId id="2147487639" r:id="rId17"/>
    <p:sldLayoutId id="2147487640" r:id="rId18"/>
    <p:sldLayoutId id="2147487641" r:id="rId19"/>
    <p:sldLayoutId id="2147487642" r:id="rId20"/>
    <p:sldLayoutId id="2147487643" r:id="rId21"/>
    <p:sldLayoutId id="2147487644" r:id="rId22"/>
    <p:sldLayoutId id="2147487645" r:id="rId23"/>
    <p:sldLayoutId id="2147487646" r:id="rId24"/>
    <p:sldLayoutId id="2147487647" r:id="rId25"/>
    <p:sldLayoutId id="2147487648" r:id="rId26"/>
    <p:sldLayoutId id="2147487649" r:id="rId27"/>
    <p:sldLayoutId id="2147487650" r:id="rId28"/>
    <p:sldLayoutId id="2147487651" r:id="rId29"/>
    <p:sldLayoutId id="2147487652" r:id="rId30"/>
    <p:sldLayoutId id="2147487653" r:id="rId31"/>
    <p:sldLayoutId id="2147487654" r:id="rId32"/>
    <p:sldLayoutId id="2147487655" r:id="rId33"/>
    <p:sldLayoutId id="2147487656" r:id="rId34"/>
    <p:sldLayoutId id="2147487657" r:id="rId35"/>
    <p:sldLayoutId id="2147487658" r:id="rId36"/>
    <p:sldLayoutId id="2147487659" r:id="rId37"/>
    <p:sldLayoutId id="2147487662" r:id="rId38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06041F"/>
          </a:solidFill>
          <a:latin typeface="Equip Extended" panose="02000503030000020004" pitchFamily="2" charset="77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rgbClr val="06041F"/>
          </a:solidFill>
          <a:latin typeface="Equip Medium" panose="02000503030000020004" pitchFamily="2" charset="77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Clr>
          <a:srgbClr val="00DBA9"/>
        </a:buClr>
        <a:buFont typeface="Arial" panose="020B0604020202020204" pitchFamily="34" charset="0"/>
        <a:buChar char="•"/>
        <a:defRPr sz="1800" b="0" i="0" kern="1200">
          <a:solidFill>
            <a:srgbClr val="06041F"/>
          </a:solidFill>
          <a:latin typeface="Equip" panose="02000503030000020004" pitchFamily="2" charset="77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b="0" i="0" kern="1200">
          <a:solidFill>
            <a:srgbClr val="06041F"/>
          </a:solidFill>
          <a:latin typeface="Equip" panose="02000503030000020004" pitchFamily="2" charset="77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b="0" i="0" kern="1200">
          <a:solidFill>
            <a:srgbClr val="06041F"/>
          </a:solidFill>
          <a:latin typeface="Equip Light" panose="02000503000000020004" pitchFamily="2" charset="77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b="0" i="0" kern="1200">
          <a:solidFill>
            <a:srgbClr val="06041F"/>
          </a:solidFill>
          <a:latin typeface="Equip Light" panose="02000503000000020004" pitchFamily="2" charset="77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0A9D5F-293F-3FBD-57A3-3EA61D51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21" y="2945954"/>
            <a:ext cx="10611262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0">
                <a:solidFill>
                  <a:srgbClr val="75E1C1"/>
                </a:solidFill>
              </a:rPr>
              <a:t>Code Handover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575D4373-4FB7-38EB-0B1D-9AC4F14D64FD}"/>
              </a:ext>
            </a:extLst>
          </p:cNvPr>
          <p:cNvSpPr txBox="1">
            <a:spLocks/>
          </p:cNvSpPr>
          <p:nvPr/>
        </p:nvSpPr>
        <p:spPr>
          <a:xfrm>
            <a:off x="560321" y="4023171"/>
            <a:ext cx="10611262" cy="461665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91444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1" i="0" kern="1200">
                <a:solidFill>
                  <a:schemeClr val="bg1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0"/>
              <a:t>Code merge and deployment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33201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4106-AF10-041C-799E-5113B5EA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</p:spPr>
        <p:txBody>
          <a:bodyPr anchor="ctr">
            <a:normAutofit/>
          </a:bodyPr>
          <a:lstStyle/>
          <a:p>
            <a:r>
              <a:rPr lang="en-US" b="1">
                <a:effectLst/>
              </a:rPr>
              <a:t>Approach 1: Up merge approach</a:t>
            </a:r>
            <a:endParaRPr lang="en-IN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4DA6D421-88C8-C630-D9CE-829852766EF3}"/>
              </a:ext>
            </a:extLst>
          </p:cNvPr>
          <p:cNvSpPr/>
          <p:nvPr/>
        </p:nvSpPr>
        <p:spPr>
          <a:xfrm>
            <a:off x="5507294" y="4699099"/>
            <a:ext cx="1150374" cy="112087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/>
              <a:t>MainDev</a:t>
            </a:r>
            <a:endParaRPr lang="en-IN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E8C92D4E-66F7-F47B-A54F-3E064AC06B77}"/>
              </a:ext>
            </a:extLst>
          </p:cNvPr>
          <p:cNvSpPr/>
          <p:nvPr/>
        </p:nvSpPr>
        <p:spPr>
          <a:xfrm>
            <a:off x="8320981" y="4699102"/>
            <a:ext cx="1150374" cy="112087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Test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6A1F2946-19EC-9254-BC67-EEEF3B1AE1F9}"/>
              </a:ext>
            </a:extLst>
          </p:cNvPr>
          <p:cNvSpPr txBox="1"/>
          <p:nvPr/>
        </p:nvSpPr>
        <p:spPr>
          <a:xfrm>
            <a:off x="10021962" y="4997930"/>
            <a:ext cx="100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…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53CBF98C-8A31-257E-80BE-53F7C1F00623}"/>
              </a:ext>
            </a:extLst>
          </p:cNvPr>
          <p:cNvSpPr/>
          <p:nvPr/>
        </p:nvSpPr>
        <p:spPr>
          <a:xfrm>
            <a:off x="582561" y="4699100"/>
            <a:ext cx="1150374" cy="112087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Clone</a:t>
            </a:r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D9B14C9D-62BD-FB32-4B3B-5873A1115804}"/>
              </a:ext>
            </a:extLst>
          </p:cNvPr>
          <p:cNvCxnSpPr>
            <a:cxnSpLocks/>
            <a:stCxn id="1036" idx="6"/>
            <a:endCxn id="1033" idx="2"/>
          </p:cNvCxnSpPr>
          <p:nvPr/>
        </p:nvCxnSpPr>
        <p:spPr>
          <a:xfrm flipV="1">
            <a:off x="1732935" y="5259538"/>
            <a:ext cx="377435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F6DCEA77-071D-51A8-E46C-EA719342B6EA}"/>
              </a:ext>
            </a:extLst>
          </p:cNvPr>
          <p:cNvCxnSpPr>
            <a:cxnSpLocks/>
            <a:stCxn id="1033" idx="6"/>
            <a:endCxn id="1034" idx="2"/>
          </p:cNvCxnSpPr>
          <p:nvPr/>
        </p:nvCxnSpPr>
        <p:spPr>
          <a:xfrm>
            <a:off x="6657668" y="5259538"/>
            <a:ext cx="1663313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5D25F1-CC61-D269-239A-DE580782EE89}"/>
              </a:ext>
            </a:extLst>
          </p:cNvPr>
          <p:cNvSpPr txBox="1"/>
          <p:nvPr/>
        </p:nvSpPr>
        <p:spPr>
          <a:xfrm>
            <a:off x="2300748" y="4699099"/>
            <a:ext cx="24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Copy Items/ Rework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E9495-6141-661E-0A6F-7DFFC315AE3B}"/>
              </a:ext>
            </a:extLst>
          </p:cNvPr>
          <p:cNvSpPr txBox="1"/>
          <p:nvPr/>
        </p:nvSpPr>
        <p:spPr>
          <a:xfrm>
            <a:off x="6831394" y="4699099"/>
            <a:ext cx="24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Higher env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E17C92-2A08-8E67-BDA3-F7176B52E96F}"/>
              </a:ext>
            </a:extLst>
          </p:cNvPr>
          <p:cNvSpPr txBox="1">
            <a:spLocks/>
          </p:cNvSpPr>
          <p:nvPr/>
        </p:nvSpPr>
        <p:spPr>
          <a:xfrm>
            <a:off x="7851227" y="1290827"/>
            <a:ext cx="3331779" cy="170462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06041F"/>
                </a:solidFill>
                <a:latin typeface="Equip Medium" panose="02000503030000020004" pitchFamily="2" charset="77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DBA9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>
                <a:latin typeface="Equip Extended Light" panose="02000503000000020004" pitchFamily="2" charset="0"/>
              </a:rPr>
              <a:t>Estimates: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Equip Extended Light" panose="02000503000000020004" pitchFamily="2" charset="0"/>
              </a:rPr>
              <a:t>Preparation: 	80 Hours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Equip Extended Light" panose="02000503000000020004" pitchFamily="2" charset="0"/>
              </a:rPr>
              <a:t>Testing: 	30 Hours*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Equip Extended Light" panose="02000503000000020004" pitchFamily="2" charset="0"/>
              </a:rPr>
              <a:t>Downtime: 	None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601459-2BFA-2334-5C42-4A23D01BC583}"/>
              </a:ext>
            </a:extLst>
          </p:cNvPr>
          <p:cNvSpPr txBox="1">
            <a:spLocks/>
          </p:cNvSpPr>
          <p:nvPr/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06041F"/>
                </a:solidFill>
                <a:latin typeface="Equip Medium" panose="02000503030000020004" pitchFamily="2" charset="77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DBA9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>
                <a:latin typeface="Equip Extended Light" panose="02000503000000020004" pitchFamily="2" charset="0"/>
              </a:rPr>
              <a:t>Code freeze required for new development</a:t>
            </a:r>
          </a:p>
          <a:p>
            <a:pPr lvl="0"/>
            <a:r>
              <a:rPr lang="en-US">
                <a:latin typeface="Equip Extended Light" panose="02000503000000020004" pitchFamily="2" charset="0"/>
              </a:rPr>
              <a:t>Copy paste the code from clone to dev per module.</a:t>
            </a:r>
          </a:p>
          <a:p>
            <a:pPr lvl="0"/>
            <a:r>
              <a:rPr lang="en-US">
                <a:latin typeface="Equip Extended Light" panose="02000503000000020004" pitchFamily="2" charset="0"/>
              </a:rPr>
              <a:t>Too many manual steps.</a:t>
            </a:r>
          </a:p>
          <a:p>
            <a:pPr lvl="0"/>
            <a:r>
              <a:rPr lang="en-US">
                <a:latin typeface="Equip Extended Light" panose="02000503000000020004" pitchFamily="2" charset="0"/>
              </a:rPr>
              <a:t>Test code to move to higher environment.</a:t>
            </a:r>
          </a:p>
          <a:p>
            <a:pPr lvl="0"/>
            <a:r>
              <a:rPr lang="en-US">
                <a:latin typeface="Equip Extended Light" panose="02000503000000020004" pitchFamily="2" charset="0"/>
              </a:rPr>
              <a:t>Obsolete clone branch once merging is done</a:t>
            </a:r>
          </a:p>
          <a:p>
            <a:pPr lvl="0"/>
            <a:r>
              <a:rPr lang="en-US">
                <a:latin typeface="Equip Extended Light" panose="02000503000000020004" pitchFamily="2" charset="0"/>
              </a:rPr>
              <a:t>Due to manual effort chances of errors are high.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DB6C6-1BB3-4082-E213-AC1D279CBBD8}"/>
              </a:ext>
            </a:extLst>
          </p:cNvPr>
          <p:cNvSpPr txBox="1"/>
          <p:nvPr/>
        </p:nvSpPr>
        <p:spPr>
          <a:xfrm>
            <a:off x="702365" y="6400800"/>
            <a:ext cx="1097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* The effort for testing is only for one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51246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3BEDE97-5DAF-77E7-87D9-13521414B27D}"/>
                  </a:ext>
                </a:extLst>
              </p14:cNvPr>
              <p14:cNvContentPartPr/>
              <p14:nvPr/>
            </p14:nvContentPartPr>
            <p14:xfrm>
              <a:off x="9183170" y="599268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3BEDE97-5DAF-77E7-87D9-13521414B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7050" y="593148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31" name="Table 1030">
            <a:extLst>
              <a:ext uri="{FF2B5EF4-FFF2-40B4-BE49-F238E27FC236}">
                <a16:creationId xmlns:a16="http://schemas.microsoft.com/office/drawing/2014/main" id="{58D6E19D-A9C6-BB66-84B5-280F18DB5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83306"/>
              </p:ext>
            </p:extLst>
          </p:nvPr>
        </p:nvGraphicFramePr>
        <p:xfrm>
          <a:off x="1389750" y="1579576"/>
          <a:ext cx="960955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777">
                  <a:extLst>
                    <a:ext uri="{9D8B030D-6E8A-4147-A177-3AD203B41FA5}">
                      <a16:colId xmlns:a16="http://schemas.microsoft.com/office/drawing/2014/main" val="3166628467"/>
                    </a:ext>
                  </a:extLst>
                </a:gridCol>
                <a:gridCol w="4804777">
                  <a:extLst>
                    <a:ext uri="{9D8B030D-6E8A-4147-A177-3AD203B41FA5}">
                      <a16:colId xmlns:a16="http://schemas.microsoft.com/office/drawing/2014/main" val="2886607047"/>
                    </a:ext>
                  </a:extLst>
                </a:gridCol>
              </a:tblGrid>
              <a:tr h="293789">
                <a:tc>
                  <a:txBody>
                    <a:bodyPr/>
                    <a:lstStyle/>
                    <a:p>
                      <a:r>
                        <a:rPr lang="en-IN" b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00239"/>
                  </a:ext>
                </a:extLst>
              </a:tr>
              <a:tr h="293789"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/>
                        <a:t>Continuous epic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 effort to copy the code</a:t>
                      </a:r>
                      <a:endParaRPr lang="en-IN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76841"/>
                  </a:ext>
                </a:extLst>
              </a:tr>
              <a:tr h="293789"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/>
                        <a:t>Multiple level of testing on multiple environments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40294"/>
                  </a:ext>
                </a:extLst>
              </a:tr>
              <a:tr h="293789"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Error prone due to manual effort.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009215"/>
                  </a:ext>
                </a:extLst>
              </a:tr>
              <a:tr h="293789"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/>
                        <a:t>Code freeze required on main dev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62079"/>
                  </a:ext>
                </a:extLst>
              </a:tr>
              <a:tr h="293789"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/>
                        <a:t>Rollout : require multiple change to be remerged.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09830"/>
                  </a:ext>
                </a:extLst>
              </a:tr>
              <a:tr h="293789"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/>
                        <a:t>Effort expected to go beyond the UI Merge team’s support timeline (April 9</a:t>
                      </a:r>
                      <a:r>
                        <a:rPr lang="en-IN" b="0" baseline="30000"/>
                        <a:t>th</a:t>
                      </a:r>
                      <a:r>
                        <a:rPr lang="en-IN" b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3990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5506E4F-5D72-0DCD-9627-0119C340B5D5}"/>
              </a:ext>
            </a:extLst>
          </p:cNvPr>
          <p:cNvSpPr txBox="1">
            <a:spLocks/>
          </p:cNvSpPr>
          <p:nvPr/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60320"/>
                </a:solidFill>
              </a:rPr>
              <a:t>Approach 1: Up merge approach</a:t>
            </a:r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E363E-1ED9-5F2E-38F3-717E327AFD0C}"/>
              </a:ext>
            </a:extLst>
          </p:cNvPr>
          <p:cNvSpPr txBox="1"/>
          <p:nvPr/>
        </p:nvSpPr>
        <p:spPr>
          <a:xfrm>
            <a:off x="702365" y="6400800"/>
            <a:ext cx="1171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IN"/>
              <a:t>* Can be handled using TEST env code as reference. MV team will need to take care of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400832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4106-AF10-041C-799E-5113B5EA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</p:spPr>
        <p:txBody>
          <a:bodyPr anchor="ctr">
            <a:normAutofit fontScale="90000"/>
          </a:bodyPr>
          <a:lstStyle/>
          <a:p>
            <a:r>
              <a:rPr lang="en-US" sz="3200" b="1">
                <a:solidFill>
                  <a:srgbClr val="060320"/>
                </a:solidFill>
                <a:effectLst/>
                <a:latin typeface="Equip Extended" panose="02000503030000020004" pitchFamily="2" charset="77"/>
                <a:ea typeface="+mj-ea"/>
                <a:cs typeface="+mj-cs"/>
              </a:rPr>
              <a:t>Approach 2: Blue green deployment (Recommended*)</a:t>
            </a:r>
            <a:endParaRPr lang="en-IN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7855FB-2A9E-DD41-9470-1FB243D9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8426"/>
            <a:ext cx="10972801" cy="4987739"/>
          </a:xfrm>
        </p:spPr>
        <p:txBody>
          <a:bodyPr/>
          <a:lstStyle/>
          <a:p>
            <a:r>
              <a:rPr lang="en-IN">
                <a:latin typeface="Equip Extended Light" panose="02000503000000020004" pitchFamily="2" charset="0"/>
              </a:rPr>
              <a:t>Rename clone module</a:t>
            </a:r>
          </a:p>
          <a:p>
            <a:r>
              <a:rPr lang="en-IN">
                <a:latin typeface="Equip Extended Light" panose="02000503000000020004" pitchFamily="2" charset="0"/>
              </a:rPr>
              <a:t>Deployed clone with the main module</a:t>
            </a:r>
          </a:p>
          <a:p>
            <a:r>
              <a:rPr lang="en-IN">
                <a:latin typeface="Equip Extended Light" panose="02000503000000020004" pitchFamily="2" charset="0"/>
              </a:rPr>
              <a:t>Swap between clone and main URL.</a:t>
            </a:r>
          </a:p>
          <a:p>
            <a:r>
              <a:rPr lang="en-IN">
                <a:latin typeface="Equip Extended Light" panose="02000503000000020004" pitchFamily="2" charset="0"/>
              </a:rPr>
              <a:t>Redirect to  clone version (to avoid Downtime)</a:t>
            </a:r>
          </a:p>
          <a:p>
            <a:r>
              <a:rPr lang="en-IN">
                <a:latin typeface="Equip Extended Light" panose="02000503000000020004" pitchFamily="2" charset="0"/>
              </a:rPr>
              <a:t>Main branch will be obsoleted.</a:t>
            </a:r>
          </a:p>
          <a:p>
            <a:r>
              <a:rPr lang="en-IN">
                <a:latin typeface="Equip Extended Light" panose="02000503000000020004" pitchFamily="2" charset="0"/>
              </a:rPr>
              <a:t>Clone will be new Main.</a:t>
            </a:r>
          </a:p>
          <a:p>
            <a:r>
              <a:rPr lang="en-IN">
                <a:latin typeface="Equip Extended Light" panose="02000503000000020004" pitchFamily="2" charset="0"/>
              </a:rPr>
              <a:t>All new development will be on new main version.</a:t>
            </a:r>
          </a:p>
          <a:p>
            <a:pPr marL="0" indent="0">
              <a:buNone/>
            </a:pPr>
            <a:endParaRPr lang="en-US">
              <a:latin typeface="Equip Extended Light" panose="02000503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4A0E8-8797-598B-6684-748901F38FFA}"/>
              </a:ext>
            </a:extLst>
          </p:cNvPr>
          <p:cNvSpPr/>
          <p:nvPr/>
        </p:nvSpPr>
        <p:spPr>
          <a:xfrm>
            <a:off x="8475406" y="4218039"/>
            <a:ext cx="1268362" cy="9045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Current (Main)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934F8-25E1-374C-C288-6C49CF96F5A5}"/>
              </a:ext>
            </a:extLst>
          </p:cNvPr>
          <p:cNvSpPr/>
          <p:nvPr/>
        </p:nvSpPr>
        <p:spPr>
          <a:xfrm>
            <a:off x="8475406" y="5427406"/>
            <a:ext cx="1268362" cy="9045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Ui refresh (Cloned) 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A804C58E-EAA8-B2BE-3C7A-C76762406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5303" y="4857469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EEDBF1-9145-849C-B169-7C71822A5F3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041490" y="4670323"/>
            <a:ext cx="3433916" cy="66155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18AF1D-7FD7-4484-8185-FD54B8A4F37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999703" y="5331875"/>
            <a:ext cx="3475703" cy="54781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26D5-FE0E-F523-929A-CF405C7CE61C}"/>
              </a:ext>
            </a:extLst>
          </p:cNvPr>
          <p:cNvSpPr txBox="1">
            <a:spLocks/>
          </p:cNvSpPr>
          <p:nvPr/>
        </p:nvSpPr>
        <p:spPr>
          <a:xfrm>
            <a:off x="7851227" y="1290827"/>
            <a:ext cx="3331779" cy="170462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06041F"/>
                </a:solidFill>
                <a:latin typeface="Equip Medium" panose="02000503030000020004" pitchFamily="2" charset="77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DBA9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>
                <a:latin typeface="Equip Extended Light" panose="02000503000000020004" pitchFamily="2" charset="0"/>
              </a:rPr>
              <a:t>Estimates: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Equip Extended Light" panose="02000503000000020004" pitchFamily="2" charset="0"/>
              </a:rPr>
              <a:t>Preparation: 	10 Hours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Equip Extended Light" panose="02000503000000020004" pitchFamily="2" charset="0"/>
              </a:rPr>
              <a:t>Testing: 	2 Hours*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Equip Extended Light" panose="02000503000000020004" pitchFamily="2" charset="0"/>
              </a:rPr>
              <a:t>Downtime: 	None**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78A5E-0E66-1F8A-3426-BB8B023302E3}"/>
              </a:ext>
            </a:extLst>
          </p:cNvPr>
          <p:cNvSpPr txBox="1"/>
          <p:nvPr/>
        </p:nvSpPr>
        <p:spPr>
          <a:xfrm>
            <a:off x="702365" y="6400800"/>
            <a:ext cx="1171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* The effort for testing is only for one environment.</a:t>
            </a:r>
            <a:br>
              <a:rPr lang="en-US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** with redirection, there will be no downtime. If version replacement approach is used then there will be 30-50 minutes of downtime on targeted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331328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3BEDE97-5DAF-77E7-87D9-13521414B27D}"/>
                  </a:ext>
                </a:extLst>
              </p14:cNvPr>
              <p14:cNvContentPartPr/>
              <p14:nvPr/>
            </p14:nvContentPartPr>
            <p14:xfrm>
              <a:off x="9183170" y="599268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3BEDE97-5DAF-77E7-87D9-13521414B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7050" y="593148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31" name="Table 1030">
            <a:extLst>
              <a:ext uri="{FF2B5EF4-FFF2-40B4-BE49-F238E27FC236}">
                <a16:creationId xmlns:a16="http://schemas.microsoft.com/office/drawing/2014/main" id="{58D6E19D-A9C6-BB66-84B5-280F18DB5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448129"/>
              </p:ext>
            </p:extLst>
          </p:nvPr>
        </p:nvGraphicFramePr>
        <p:xfrm>
          <a:off x="1153509" y="1498772"/>
          <a:ext cx="9607256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628">
                  <a:extLst>
                    <a:ext uri="{9D8B030D-6E8A-4147-A177-3AD203B41FA5}">
                      <a16:colId xmlns:a16="http://schemas.microsoft.com/office/drawing/2014/main" val="3166628467"/>
                    </a:ext>
                  </a:extLst>
                </a:gridCol>
                <a:gridCol w="4803628">
                  <a:extLst>
                    <a:ext uri="{9D8B030D-6E8A-4147-A177-3AD203B41FA5}">
                      <a16:colId xmlns:a16="http://schemas.microsoft.com/office/drawing/2014/main" val="2886607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0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update is not needed in main branch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46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Cloned and main branch needs to be in sync until GoLive of UI refresh work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7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Quick rollback in case of any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46" rtl="0" eaLnBrk="1" latinLnBrk="0" hangingPunct="1"/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Unedited modules may be missed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4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Easy switch (old &amp; new </a:t>
                      </a: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Redundancy: Old module needs to be deleted later.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00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Use the saved time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6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Only regression testing is required (vs approach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3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the likelihood of errors associated with manual code transfer compared to approach 1.</a:t>
                      </a:r>
                      <a:endParaRPr lang="en-IN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66814"/>
                  </a:ext>
                </a:extLst>
              </a:tr>
            </a:tbl>
          </a:graphicData>
        </a:graphic>
      </p:graphicFrame>
      <p:sp>
        <p:nvSpPr>
          <p:cNvPr id="1040" name="Title 1">
            <a:extLst>
              <a:ext uri="{FF2B5EF4-FFF2-40B4-BE49-F238E27FC236}">
                <a16:creationId xmlns:a16="http://schemas.microsoft.com/office/drawing/2014/main" id="{182EFD3A-7938-23B2-649D-C12C302ED54F}"/>
              </a:ext>
            </a:extLst>
          </p:cNvPr>
          <p:cNvSpPr txBox="1">
            <a:spLocks/>
          </p:cNvSpPr>
          <p:nvPr/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60320"/>
                </a:solidFill>
              </a:rPr>
              <a:t>Approach 2: Blue green deployment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2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4106-AF10-041C-799E-5113B5EA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060320"/>
                </a:solidFill>
                <a:effectLst/>
                <a:latin typeface="Equip Extended" panose="02000503030000020004" pitchFamily="2" charset="77"/>
                <a:ea typeface="+mj-ea"/>
                <a:cs typeface="+mj-cs"/>
              </a:rPr>
              <a:t>Approach 3: Hybrid deployment</a:t>
            </a:r>
            <a:endParaRPr lang="en-IN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7855FB-2A9E-DD41-9470-1FB243D9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8426"/>
            <a:ext cx="10972801" cy="4987739"/>
          </a:xfrm>
        </p:spPr>
        <p:txBody>
          <a:bodyPr/>
          <a:lstStyle/>
          <a:p>
            <a:r>
              <a:rPr lang="en-IN">
                <a:latin typeface="Equip Extended Light" panose="02000503000000020004" pitchFamily="2" charset="0"/>
              </a:rPr>
              <a:t>Replace original module usage using dependencies.</a:t>
            </a:r>
          </a:p>
          <a:p>
            <a:r>
              <a:rPr lang="en-IN">
                <a:latin typeface="Equip Extended Light" panose="02000503000000020004" pitchFamily="2" charset="0"/>
              </a:rPr>
              <a:t>Deploy clone to higher environment</a:t>
            </a:r>
          </a:p>
          <a:p>
            <a:r>
              <a:rPr lang="en-IN">
                <a:latin typeface="Equip Extended Light" panose="02000503000000020004" pitchFamily="2" charset="0"/>
              </a:rPr>
              <a:t>Swapping between modules can be used (if required)</a:t>
            </a:r>
          </a:p>
          <a:p>
            <a:r>
              <a:rPr lang="en-IN">
                <a:latin typeface="Equip Extended Light" panose="02000503000000020004" pitchFamily="2" charset="0"/>
              </a:rPr>
              <a:t>Obsolete the main module.</a:t>
            </a:r>
          </a:p>
          <a:p>
            <a:r>
              <a:rPr lang="en-IN">
                <a:latin typeface="Equip Extended Light" panose="02000503000000020004" pitchFamily="2" charset="0"/>
              </a:rPr>
              <a:t>Clone branch would be renamed as original name</a:t>
            </a:r>
          </a:p>
          <a:p>
            <a:r>
              <a:rPr lang="en-IN">
                <a:latin typeface="Equip Extended Light" panose="02000503000000020004" pitchFamily="2" charset="0"/>
              </a:rPr>
              <a:t>All new development will be on new main version</a:t>
            </a:r>
            <a:endParaRPr lang="en-US">
              <a:latin typeface="Equip Extended Light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85D569-A98F-4AC8-DE43-B247B50FC17B}"/>
              </a:ext>
            </a:extLst>
          </p:cNvPr>
          <p:cNvSpPr/>
          <p:nvPr/>
        </p:nvSpPr>
        <p:spPr>
          <a:xfrm>
            <a:off x="2507225" y="5129638"/>
            <a:ext cx="1268362" cy="9045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Main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5B8EB8-AB81-F61B-3E3B-A9B62FD9B4C0}"/>
              </a:ext>
            </a:extLst>
          </p:cNvPr>
          <p:cNvSpPr/>
          <p:nvPr/>
        </p:nvSpPr>
        <p:spPr>
          <a:xfrm>
            <a:off x="6681018" y="5129638"/>
            <a:ext cx="1268362" cy="904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Clone</a:t>
            </a:r>
          </a:p>
          <a:p>
            <a:pPr algn="ctr"/>
            <a:r>
              <a:rPr lang="en-IN"/>
              <a:t>Module</a:t>
            </a:r>
          </a:p>
        </p:txBody>
      </p:sp>
      <p:pic>
        <p:nvPicPr>
          <p:cNvPr id="6" name="Graphic 5" descr="Transfer with solid fill">
            <a:extLst>
              <a:ext uri="{FF2B5EF4-FFF2-40B4-BE49-F238E27FC236}">
                <a16:creationId xmlns:a16="http://schemas.microsoft.com/office/drawing/2014/main" id="{9759410D-617E-D584-E961-B67D87E3B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7697" y="5119805"/>
            <a:ext cx="914400" cy="9144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EED68A-A899-AF8B-3377-C956166ED958}"/>
              </a:ext>
            </a:extLst>
          </p:cNvPr>
          <p:cNvSpPr txBox="1">
            <a:spLocks/>
          </p:cNvSpPr>
          <p:nvPr/>
        </p:nvSpPr>
        <p:spPr>
          <a:xfrm>
            <a:off x="7851227" y="1290827"/>
            <a:ext cx="3331779" cy="170462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06041F"/>
                </a:solidFill>
                <a:latin typeface="Equip Medium" panose="02000503030000020004" pitchFamily="2" charset="77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DBA9"/>
              </a:buClr>
              <a:buFont typeface="Arial" panose="020B0604020202020204" pitchFamily="34" charset="0"/>
              <a:buChar char="•"/>
              <a:defRPr sz="18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rgbClr val="06041F"/>
                </a:solidFill>
                <a:latin typeface="Equip" panose="02000503030000020004" pitchFamily="2" charset="77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b="0" i="0" kern="1200">
                <a:solidFill>
                  <a:srgbClr val="06041F"/>
                </a:solidFill>
                <a:latin typeface="Equip Light" panose="02000503000000020004" pitchFamily="2" charset="77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>
                <a:latin typeface="Equip Extended Light" panose="02000503000000020004" pitchFamily="2" charset="0"/>
              </a:rPr>
              <a:t>Estimates: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Equip Extended Light" panose="02000503000000020004" pitchFamily="2" charset="0"/>
              </a:rPr>
              <a:t>Preparation: 	5 Hours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Equip Extended Light" panose="02000503000000020004" pitchFamily="2" charset="0"/>
              </a:rPr>
              <a:t>Testing: 	8 Hours*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Equip Extended Light" panose="02000503000000020004" pitchFamily="2" charset="0"/>
              </a:rPr>
              <a:t>Downtime: 	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6C538-F925-E996-83CE-B90B052D877B}"/>
              </a:ext>
            </a:extLst>
          </p:cNvPr>
          <p:cNvSpPr txBox="1"/>
          <p:nvPr/>
        </p:nvSpPr>
        <p:spPr>
          <a:xfrm>
            <a:off x="702365" y="6400800"/>
            <a:ext cx="1097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* The effort for testing is only for one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58634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3BEDE97-5DAF-77E7-87D9-13521414B27D}"/>
                  </a:ext>
                </a:extLst>
              </p14:cNvPr>
              <p14:cNvContentPartPr/>
              <p14:nvPr/>
            </p14:nvContentPartPr>
            <p14:xfrm>
              <a:off x="9183170" y="599268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3BEDE97-5DAF-77E7-87D9-13521414B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7050" y="593148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31" name="Table 1030">
            <a:extLst>
              <a:ext uri="{FF2B5EF4-FFF2-40B4-BE49-F238E27FC236}">
                <a16:creationId xmlns:a16="http://schemas.microsoft.com/office/drawing/2014/main" id="{58D6E19D-A9C6-BB66-84B5-280F18DB5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18463"/>
              </p:ext>
            </p:extLst>
          </p:nvPr>
        </p:nvGraphicFramePr>
        <p:xfrm>
          <a:off x="1196258" y="1799726"/>
          <a:ext cx="9604264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77">
                  <a:extLst>
                    <a:ext uri="{9D8B030D-6E8A-4147-A177-3AD203B41FA5}">
                      <a16:colId xmlns:a16="http://schemas.microsoft.com/office/drawing/2014/main" val="3166628467"/>
                    </a:ext>
                  </a:extLst>
                </a:gridCol>
                <a:gridCol w="4797287">
                  <a:extLst>
                    <a:ext uri="{9D8B030D-6E8A-4147-A177-3AD203B41FA5}">
                      <a16:colId xmlns:a16="http://schemas.microsoft.com/office/drawing/2014/main" val="2886607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0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update is not needed in main branch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46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Cloned and main branch needs to be in sync until GoLive of UI refresh work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7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Quick rollback in case of any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Redundancy: Old module needs to be deleted later.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4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Use the saved time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6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Only regression and Adaptive testing are required (vs approach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3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the likelihood of errors associated with manual code transfer compared to approach 1.</a:t>
                      </a:r>
                      <a:endParaRPr lang="en-IN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6681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D1DE56-0165-2328-A079-1887365C39ED}"/>
              </a:ext>
            </a:extLst>
          </p:cNvPr>
          <p:cNvSpPr txBox="1">
            <a:spLocks/>
          </p:cNvSpPr>
          <p:nvPr/>
        </p:nvSpPr>
        <p:spPr>
          <a:xfrm>
            <a:off x="609600" y="274641"/>
            <a:ext cx="10972801" cy="105271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60320"/>
                </a:solidFill>
              </a:rPr>
              <a:t>Approach 3: Hybrid deployment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92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4106-AF10-041C-799E-5113B5EA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60320"/>
                </a:solidFill>
              </a:rPr>
              <a:t>Modules that needs update</a:t>
            </a:r>
            <a:endParaRPr lang="en-IN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7855FB-2A9E-DD41-9470-1FB243D9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8426"/>
            <a:ext cx="10972801" cy="4987739"/>
          </a:xfrm>
        </p:spPr>
        <p:txBody>
          <a:bodyPr/>
          <a:lstStyle/>
          <a:p>
            <a:pPr marL="0" indent="0">
              <a:buNone/>
            </a:pPr>
            <a:r>
              <a:rPr lang="en-IN" b="1">
                <a:latin typeface="Equip Extended Light" panose="02000503000000020004" pitchFamily="2" charset="0"/>
              </a:rPr>
              <a:t>Major changes</a:t>
            </a:r>
          </a:p>
          <a:p>
            <a:r>
              <a:rPr lang="en-IN">
                <a:latin typeface="Equip Extended Light" panose="02000503000000020004" pitchFamily="2" charset="0"/>
              </a:rPr>
              <a:t>Manager </a:t>
            </a:r>
            <a:r>
              <a:rPr lang="en-IN" err="1">
                <a:latin typeface="Equip Extended Light" panose="02000503000000020004" pitchFamily="2" charset="0"/>
              </a:rPr>
              <a:t>view_React</a:t>
            </a:r>
            <a:r>
              <a:rPr lang="en-IN">
                <a:latin typeface="Equip Extended Light" panose="02000503000000020004" pitchFamily="2" charset="0"/>
              </a:rPr>
              <a:t>,</a:t>
            </a:r>
          </a:p>
          <a:p>
            <a:r>
              <a:rPr lang="en-IN" err="1">
                <a:latin typeface="Equip Extended Light" panose="02000503000000020004" pitchFamily="2" charset="0"/>
              </a:rPr>
              <a:t>ISOSR_StyleGuide</a:t>
            </a:r>
            <a:r>
              <a:rPr lang="en-IN">
                <a:latin typeface="Equip Extended Light" panose="02000503000000020004" pitchFamily="2" charset="0"/>
              </a:rPr>
              <a:t>,</a:t>
            </a:r>
          </a:p>
          <a:p>
            <a:r>
              <a:rPr lang="en-IN" err="1">
                <a:latin typeface="Equip Extended Light" panose="02000503000000020004" pitchFamily="2" charset="0"/>
              </a:rPr>
              <a:t>MARC_Common_CW</a:t>
            </a:r>
            <a:endParaRPr lang="en-IN">
              <a:latin typeface="Equip Extended Light" panose="02000503000000020004" pitchFamily="2" charset="0"/>
            </a:endParaRPr>
          </a:p>
          <a:p>
            <a:endParaRPr lang="en-IN">
              <a:latin typeface="Equip Extended Light" panose="02000503000000020004" pitchFamily="2" charset="0"/>
            </a:endParaRPr>
          </a:p>
          <a:p>
            <a:pPr marL="0" indent="0">
              <a:buNone/>
            </a:pPr>
            <a:r>
              <a:rPr lang="en-IN" b="1">
                <a:latin typeface="Equip Extended Light" panose="02000503000000020004" pitchFamily="2" charset="0"/>
              </a:rPr>
              <a:t>Minor changes</a:t>
            </a:r>
          </a:p>
          <a:p>
            <a:r>
              <a:rPr lang="en-IN">
                <a:latin typeface="Equip Extended Light" panose="02000503000000020004" pitchFamily="2" charset="0"/>
              </a:rPr>
              <a:t> </a:t>
            </a:r>
            <a:r>
              <a:rPr lang="en-IN" err="1">
                <a:latin typeface="Equip Extended Light" panose="02000503000000020004" pitchFamily="2" charset="0"/>
              </a:rPr>
              <a:t>ISOSR_Patterns</a:t>
            </a:r>
            <a:r>
              <a:rPr lang="en-IN">
                <a:latin typeface="Equip Extended Light" panose="02000503000000020004" pitchFamily="2" charset="0"/>
              </a:rPr>
              <a:t>,</a:t>
            </a:r>
          </a:p>
          <a:p>
            <a:r>
              <a:rPr lang="en-IN" err="1">
                <a:latin typeface="Equip Extended Light" panose="02000503000000020004" pitchFamily="2" charset="0"/>
              </a:rPr>
              <a:t>MAC_Common_CS</a:t>
            </a:r>
            <a:r>
              <a:rPr lang="en-IN">
                <a:latin typeface="Equip Extended Light" panose="02000503000000020004" pitchFamily="2" charset="0"/>
              </a:rPr>
              <a:t>,</a:t>
            </a:r>
          </a:p>
          <a:p>
            <a:r>
              <a:rPr lang="en-IN" err="1">
                <a:latin typeface="Equip Extended Light" panose="02000503000000020004" pitchFamily="2" charset="0"/>
              </a:rPr>
              <a:t>MARC_Common_CS</a:t>
            </a:r>
            <a:r>
              <a:rPr lang="en-IN">
                <a:latin typeface="Equip Extended Light" panose="02000503000000020004" pitchFamily="2" charset="0"/>
              </a:rPr>
              <a:t>,</a:t>
            </a:r>
          </a:p>
          <a:p>
            <a:r>
              <a:rPr lang="en-IN" err="1">
                <a:latin typeface="Equip Extended Light" panose="02000503000000020004" pitchFamily="2" charset="0"/>
              </a:rPr>
              <a:t>MARC_Filter_CW</a:t>
            </a:r>
            <a:endParaRPr lang="en-IN">
              <a:latin typeface="Equip Extended Light" panose="02000503000000020004" pitchFamily="2" charset="0"/>
            </a:endParaRPr>
          </a:p>
          <a:p>
            <a:r>
              <a:rPr lang="en-IN" err="1">
                <a:latin typeface="Equip Extended Light" panose="02000503000000020004" pitchFamily="2" charset="0"/>
              </a:rPr>
              <a:t>MVR_MapBox</a:t>
            </a:r>
            <a:endParaRPr lang="en-US">
              <a:latin typeface="Equip Extended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6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58A84C-018C-A46B-4352-EB3142A3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61213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">
  <a:themeElements>
    <a:clrScheme name="Custom 1">
      <a:dk1>
        <a:srgbClr val="060320"/>
      </a:dk1>
      <a:lt1>
        <a:srgbClr val="FFFFFF"/>
      </a:lt1>
      <a:dk2>
        <a:srgbClr val="09294D"/>
      </a:dk2>
      <a:lt2>
        <a:srgbClr val="8593A6"/>
      </a:lt2>
      <a:accent1>
        <a:srgbClr val="00DAA9"/>
      </a:accent1>
      <a:accent2>
        <a:srgbClr val="330090"/>
      </a:accent2>
      <a:accent3>
        <a:srgbClr val="C4C8D2"/>
      </a:accent3>
      <a:accent4>
        <a:srgbClr val="09294D"/>
      </a:accent4>
      <a:accent5>
        <a:srgbClr val="FBD871"/>
      </a:accent5>
      <a:accent6>
        <a:srgbClr val="F8485E"/>
      </a:accent6>
      <a:hlink>
        <a:srgbClr val="3AAB94"/>
      </a:hlink>
      <a:folHlink>
        <a:srgbClr val="3AAB94"/>
      </a:folHlink>
    </a:clrScheme>
    <a:fontScheme name="HL EquipExtMed, Text Equip light">
      <a:majorFont>
        <a:latin typeface="Equip Extended Medium"/>
        <a:ea typeface=""/>
        <a:cs typeface=""/>
      </a:majorFont>
      <a:minorFont>
        <a:latin typeface="Equip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garro ppt template_embedded fonts_v2 FINAL" id="{A823016A-3115-4236-ACDC-D6682DF0F684}" vid="{83BDA390-A608-4E7F-A654-90C047F5832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b7714a-ba58-4b47-afb0-3d321a769497" xsi:nil="true"/>
    <lcf76f155ced4ddcb4097134ff3c332f xmlns="789eb38e-3b42-434a-ba47-06d9e8dfba7c">
      <Terms xmlns="http://schemas.microsoft.com/office/infopath/2007/PartnerControls"/>
    </lcf76f155ced4ddcb4097134ff3c332f>
    <SharedWithUsers xmlns="3bb7714a-ba58-4b47-afb0-3d321a769497">
      <UserInfo>
        <DisplayName>Shipra Awasthi</DisplayName>
        <AccountId>51</AccountId>
        <AccountType/>
      </UserInfo>
      <UserInfo>
        <DisplayName>Vijay Sarraf</DisplayName>
        <AccountId>32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9D1F05B95A2A419438DECD8F472BE2" ma:contentTypeVersion="13" ma:contentTypeDescription="Create a new document." ma:contentTypeScope="" ma:versionID="f5e01daf57593a97dfbbc1baebaa1389">
  <xsd:schema xmlns:xsd="http://www.w3.org/2001/XMLSchema" xmlns:xs="http://www.w3.org/2001/XMLSchema" xmlns:p="http://schemas.microsoft.com/office/2006/metadata/properties" xmlns:ns2="789eb38e-3b42-434a-ba47-06d9e8dfba7c" xmlns:ns3="3bb7714a-ba58-4b47-afb0-3d321a769497" targetNamespace="http://schemas.microsoft.com/office/2006/metadata/properties" ma:root="true" ma:fieldsID="a3c2d9fd4cab8630e23834d48715c81f" ns2:_="" ns3:_="">
    <xsd:import namespace="789eb38e-3b42-434a-ba47-06d9e8dfba7c"/>
    <xsd:import namespace="3bb7714a-ba58-4b47-afb0-3d321a769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9eb38e-3b42-434a-ba47-06d9e8dfba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2715f63-63d5-4241-9ac6-6337b50939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7714a-ba58-4b47-afb0-3d321a769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440feb6-bdd7-49b8-b3ea-0a7b00a3c817}" ma:internalName="TaxCatchAll" ma:showField="CatchAllData" ma:web="3bb7714a-ba58-4b47-afb0-3d321a769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0DA77D-4D66-464F-8165-E636715663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9AF3E0-D781-4583-916F-D4FBE3261E92}">
  <ds:schemaRefs>
    <ds:schemaRef ds:uri="3bb7714a-ba58-4b47-afb0-3d321a769497"/>
    <ds:schemaRef ds:uri="789eb38e-3b42-434a-ba47-06d9e8dfba7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6D11F3C-FFF2-483C-BDAE-6B5A41C002CA}">
  <ds:schemaRefs>
    <ds:schemaRef ds:uri="3bb7714a-ba58-4b47-afb0-3d321a769497"/>
    <ds:schemaRef ds:uri="789eb38e-3b42-434a-ba47-06d9e8dfba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7_Office Theme</vt:lpstr>
      <vt:lpstr>Template PresentationGO</vt:lpstr>
      <vt:lpstr>6_Office</vt:lpstr>
      <vt:lpstr>Code Handover</vt:lpstr>
      <vt:lpstr>Approach 1: Up merge approach</vt:lpstr>
      <vt:lpstr>PowerPoint Presentation</vt:lpstr>
      <vt:lpstr>Approach 2: Blue green deployment (Recommended*)</vt:lpstr>
      <vt:lpstr>PowerPoint Presentation</vt:lpstr>
      <vt:lpstr>Approach 3: Hybrid deployment</vt:lpstr>
      <vt:lpstr>PowerPoint Presentation</vt:lpstr>
      <vt:lpstr>Modules that needs update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Northvolt Boomi  implementation</dc:title>
  <dc:creator>Ankur Agarwal</dc:creator>
  <cp:revision>1</cp:revision>
  <dcterms:created xsi:type="dcterms:W3CDTF">2022-05-17T11:24:13Z</dcterms:created>
  <dcterms:modified xsi:type="dcterms:W3CDTF">2024-03-20T15:39:45Z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0x010100F19D1F05B95A2A419438DECD8F472BE2</vt:lpwstr>
  </property>
</Properties>
</file>