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717" r:id="rId4"/>
    <p:sldMasterId id="2147486792" r:id="rId5"/>
    <p:sldMasterId id="2147487622" r:id="rId6"/>
  </p:sldMasterIdLst>
  <p:notesMasterIdLst>
    <p:notesMasterId r:id="rId17"/>
  </p:notesMasterIdLst>
  <p:sldIdLst>
    <p:sldId id="2147471165" r:id="rId7"/>
    <p:sldId id="2147471181" r:id="rId8"/>
    <p:sldId id="2147471173" r:id="rId9"/>
    <p:sldId id="2147471170" r:id="rId10"/>
    <p:sldId id="2147471183" r:id="rId11"/>
    <p:sldId id="2147471177" r:id="rId12"/>
    <p:sldId id="2147471180" r:id="rId13"/>
    <p:sldId id="2147471174" r:id="rId14"/>
    <p:sldId id="2147374798" r:id="rId15"/>
    <p:sldId id="21474711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E1546-00D1-4EF2-A9EA-A9D4604FB2D1}">
          <p14:sldIdLst>
            <p14:sldId id="2147471165"/>
            <p14:sldId id="2147471181"/>
            <p14:sldId id="2147471173"/>
            <p14:sldId id="2147471170"/>
            <p14:sldId id="2147471183"/>
            <p14:sldId id="2147471177"/>
            <p14:sldId id="2147471180"/>
            <p14:sldId id="2147471174"/>
            <p14:sldId id="2147374798"/>
            <p14:sldId id="21474711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163007-A8FA-5AE1-C26D-5A44E943102F}" name="Ken Holladay" initials="KH" userId="S::ken.holladay@nagarro.com::b0eca387-6e61-482b-a035-3454b90889b0" providerId="AD"/>
  <p188:author id="{D1E2A712-AC8D-6213-67A7-4E9F9365ED6E}" name="Gaurav Arya" initials="GA" userId="S::gaurav.arya@nagarro.com::230cc852-df1e-4fdc-87b3-cc32ec3bce98" providerId="AD"/>
  <p188:author id="{35AA081C-CF88-7716-B5A9-033B63D57377}" name="Travis Williams" initials="TW" userId="S::travis.williams@nagarro.com::b06c4253-610d-42c3-99aa-98883532a89c" providerId="AD"/>
  <p188:author id="{8102A135-FC2F-54CE-672C-059A4FE9236B}" name="Ankit Saxena" initials="AS" userId="S::ankit.saxena@nagarro.com::c1861960-f055-4f34-89c4-ffa74c97b0ea" providerId="AD"/>
  <p188:author id="{13ACDB3E-E638-D500-0973-DA21B7D86742}" name="Adarsh Pandey" initials="AP" userId="S::adarsh.pandey@nagarro.com::99b9677a-531c-4acf-bd86-f9cb8301c8c9" providerId="AD"/>
  <p188:author id="{27940152-FFDF-49D0-B055-2E3E1FDF673A}" name="Ritika Bansal" initials="RB" userId="S::ritika.bansal@nagarro.com::556863a5-23ad-4549-b041-d9b113de5c7e" providerId="AD"/>
  <p188:author id="{E76DA581-5CE7-D380-8F34-B7E7459E219C}" name="Ankit Goyal" initials="AG" userId="S::ankit.goyal03@nagarro.com::f6c74e65-1ad9-476c-bab1-40d4ddf967a4" providerId="AD"/>
  <p188:author id="{82A012C0-4055-B455-49FE-A6EF007FA056}" name="Mudassar Hasan" initials="MH" userId="S::mudassar.hasan@nagarro.com::747cb858-e369-4b08-a87e-56fb61f4a532" providerId="AD"/>
  <p188:author id="{4CE836C9-AB7E-CA41-B9A8-5EEA0E85CF72}" name="Harendra Rajora" initials="HR" userId="S::harendra.rajora@nagarro.com::324579c9-53f3-41f8-b719-7fdd7518d0ec" providerId="AD"/>
  <p188:author id="{7A73A8DC-4355-48BE-BE44-3F3FD6A0D33D}" name="Manisha Verma" initials="MV" userId="S::manisha.verma01@nagarro.com::1a95203c-89e6-4362-beb5-97051bfe4656" providerId="AD"/>
  <p188:author id="{24C377DD-41BD-168E-A630-A417EE132FF1}" name="Ankur Agarwal" initials="AA" userId="S::ankur.agarwal05@nagarro.com::26966918-5c45-4b95-93aa-9a40ef53822b" providerId="AD"/>
  <p188:author id="{392F0BE9-97EC-5B67-D8B0-EA7A0A267181}" name="Subhadeep Chakraborty" initials="SC" userId="S::subhadeep.chakraborty01@nagarro.com::1219721b-0efc-4746-b0db-6f226c3ddd34" providerId="AD"/>
  <p188:author id="{0BB5D4FA-43DC-64BB-2349-B136F4D9DAB2}" name="Harsh Mehta" initials="HM" userId="S::harsh.mehta@nagarro.com::30b4fa2e-ee9a-42eb-b9af-8467695772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92929"/>
    <a:srgbClr val="09294D"/>
    <a:srgbClr val="75E1C1"/>
    <a:srgbClr val="FCFCFC"/>
    <a:srgbClr val="2E008B"/>
    <a:srgbClr val="D1F6EA"/>
    <a:srgbClr val="FACD50"/>
    <a:srgbClr val="C5FFF2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1E933-52AF-434F-A6D6-C1C52A9A3ECC}" v="643" dt="2024-03-26T18:56:51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>
        <p:scale>
          <a:sx n="75" d="100"/>
          <a:sy n="75" d="100"/>
        </p:scale>
        <p:origin x="48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ant" userId="8346670b-e81d-47d1-af12-2ae0147ce26a" providerId="ADAL" clId="{5091E933-52AF-434F-A6D6-C1C52A9A3ECC}"/>
    <pc:docChg chg="undo redo custSel addSld delSld modSld sldOrd modSection">
      <pc:chgData name="Dhanushant" userId="8346670b-e81d-47d1-af12-2ae0147ce26a" providerId="ADAL" clId="{5091E933-52AF-434F-A6D6-C1C52A9A3ECC}" dt="2024-03-27T05:20:31.401" v="5303" actId="47"/>
      <pc:docMkLst>
        <pc:docMk/>
      </pc:docMkLst>
      <pc:sldChg chg="add">
        <pc:chgData name="Dhanushant" userId="8346670b-e81d-47d1-af12-2ae0147ce26a" providerId="ADAL" clId="{5091E933-52AF-434F-A6D6-C1C52A9A3ECC}" dt="2024-03-20T08:20:04.443" v="675"/>
        <pc:sldMkLst>
          <pc:docMk/>
          <pc:sldMk cId="3714612133" sldId="2147374798"/>
        </pc:sldMkLst>
      </pc:sldChg>
      <pc:sldChg chg="modSp del mod">
        <pc:chgData name="Dhanushant" userId="8346670b-e81d-47d1-af12-2ae0147ce26a" providerId="ADAL" clId="{5091E933-52AF-434F-A6D6-C1C52A9A3ECC}" dt="2024-03-20T09:33:55.368" v="1974" actId="47"/>
        <pc:sldMkLst>
          <pc:docMk/>
          <pc:sldMk cId="1241165276" sldId="2147471126"/>
        </pc:sldMkLst>
        <pc:spChg chg="mod">
          <ac:chgData name="Dhanushant" userId="8346670b-e81d-47d1-af12-2ae0147ce26a" providerId="ADAL" clId="{5091E933-52AF-434F-A6D6-C1C52A9A3ECC}" dt="2024-03-19T15:07:29.632" v="452" actId="20577"/>
          <ac:spMkLst>
            <pc:docMk/>
            <pc:sldMk cId="1241165276" sldId="2147471126"/>
            <ac:spMk id="3" creationId="{BE006DD0-AAEB-9C4C-6B4D-4EA4A418842F}"/>
          </ac:spMkLst>
        </pc:spChg>
      </pc:sldChg>
      <pc:sldChg chg="modSp mod ord">
        <pc:chgData name="Dhanushant" userId="8346670b-e81d-47d1-af12-2ae0147ce26a" providerId="ADAL" clId="{5091E933-52AF-434F-A6D6-C1C52A9A3ECC}" dt="2024-03-20T09:43:07.888" v="2253"/>
        <pc:sldMkLst>
          <pc:docMk/>
          <pc:sldMk cId="332010309" sldId="2147471165"/>
        </pc:sldMkLst>
        <pc:spChg chg="mod">
          <ac:chgData name="Dhanushant" userId="8346670b-e81d-47d1-af12-2ae0147ce26a" providerId="ADAL" clId="{5091E933-52AF-434F-A6D6-C1C52A9A3ECC}" dt="2024-03-19T14:54:18.246" v="310" actId="20577"/>
          <ac:spMkLst>
            <pc:docMk/>
            <pc:sldMk cId="332010309" sldId="2147471165"/>
            <ac:spMk id="3" creationId="{110A9D5F-293F-3FBD-57A3-3EA61D51130E}"/>
          </ac:spMkLst>
        </pc:spChg>
      </pc:sldChg>
      <pc:sldChg chg="addSp delSp modSp new del mod modClrScheme chgLayout">
        <pc:chgData name="Dhanushant" userId="8346670b-e81d-47d1-af12-2ae0147ce26a" providerId="ADAL" clId="{5091E933-52AF-434F-A6D6-C1C52A9A3ECC}" dt="2024-03-20T09:42:37.671" v="2248" actId="47"/>
        <pc:sldMkLst>
          <pc:docMk/>
          <pc:sldMk cId="2769053926" sldId="2147471166"/>
        </pc:sldMkLst>
        <pc:spChg chg="add mod">
          <ac:chgData name="Dhanushant" userId="8346670b-e81d-47d1-af12-2ae0147ce26a" providerId="ADAL" clId="{5091E933-52AF-434F-A6D6-C1C52A9A3ECC}" dt="2024-03-20T09:41:46.621" v="2247"/>
          <ac:spMkLst>
            <pc:docMk/>
            <pc:sldMk cId="2769053926" sldId="2147471166"/>
            <ac:spMk id="2" creationId="{B06D1B7E-1C2D-9F49-731F-5BB0E04FC97D}"/>
          </ac:spMkLst>
        </pc:spChg>
        <pc:spChg chg="add mod">
          <ac:chgData name="Dhanushant" userId="8346670b-e81d-47d1-af12-2ae0147ce26a" providerId="ADAL" clId="{5091E933-52AF-434F-A6D6-C1C52A9A3ECC}" dt="2024-03-20T09:41:36.725" v="2245" actId="14100"/>
          <ac:spMkLst>
            <pc:docMk/>
            <pc:sldMk cId="2769053926" sldId="2147471166"/>
            <ac:spMk id="3" creationId="{0C75DBF8-1905-FB44-6570-098A0B8C7992}"/>
          </ac:spMkLst>
        </pc:spChg>
        <pc:spChg chg="add del mod">
          <ac:chgData name="Dhanushant" userId="8346670b-e81d-47d1-af12-2ae0147ce26a" providerId="ADAL" clId="{5091E933-52AF-434F-A6D6-C1C52A9A3ECC}" dt="2024-03-19T14:30:08.303" v="66" actId="478"/>
          <ac:spMkLst>
            <pc:docMk/>
            <pc:sldMk cId="2769053926" sldId="2147471166"/>
            <ac:spMk id="5" creationId="{B369D1DD-C9A9-07AE-D70F-8651E9EDF7C2}"/>
          </ac:spMkLst>
        </pc:spChg>
        <pc:spChg chg="add del mod">
          <ac:chgData name="Dhanushant" userId="8346670b-e81d-47d1-af12-2ae0147ce26a" providerId="ADAL" clId="{5091E933-52AF-434F-A6D6-C1C52A9A3ECC}" dt="2024-03-19T14:31:55.653" v="75" actId="478"/>
          <ac:spMkLst>
            <pc:docMk/>
            <pc:sldMk cId="2769053926" sldId="2147471166"/>
            <ac:spMk id="7" creationId="{B1B0E0EE-76BA-D511-45E5-47B07C1B9558}"/>
          </ac:spMkLst>
        </pc:spChg>
        <pc:spChg chg="add del mod">
          <ac:chgData name="Dhanushant" userId="8346670b-e81d-47d1-af12-2ae0147ce26a" providerId="ADAL" clId="{5091E933-52AF-434F-A6D6-C1C52A9A3ECC}" dt="2024-03-19T14:33:52.578" v="83" actId="478"/>
          <ac:spMkLst>
            <pc:docMk/>
            <pc:sldMk cId="2769053926" sldId="2147471166"/>
            <ac:spMk id="12" creationId="{CE7F76D9-B325-1524-2BCE-A233C6D9D621}"/>
          </ac:spMkLst>
        </pc:spChg>
        <pc:spChg chg="add mod">
          <ac:chgData name="Dhanushant" userId="8346670b-e81d-47d1-af12-2ae0147ce26a" providerId="ADAL" clId="{5091E933-52AF-434F-A6D6-C1C52A9A3ECC}" dt="2024-03-20T03:34:25.982" v="471" actId="20577"/>
          <ac:spMkLst>
            <pc:docMk/>
            <pc:sldMk cId="2769053926" sldId="2147471166"/>
            <ac:spMk id="14" creationId="{AB7E0A01-75F5-54AE-2CB9-EF5C4A9BCD74}"/>
          </ac:spMkLst>
        </pc:spChg>
      </pc:sldChg>
      <pc:sldChg chg="del">
        <pc:chgData name="Dhanushant" userId="8346670b-e81d-47d1-af12-2ae0147ce26a" providerId="ADAL" clId="{5091E933-52AF-434F-A6D6-C1C52A9A3ECC}" dt="2024-03-19T14:23:57.798" v="42" actId="47"/>
        <pc:sldMkLst>
          <pc:docMk/>
          <pc:sldMk cId="1007537969" sldId="2147471167"/>
        </pc:sldMkLst>
      </pc:sldChg>
      <pc:sldChg chg="addSp delSp modSp new del mod modClrScheme chgLayout">
        <pc:chgData name="Dhanushant" userId="8346670b-e81d-47d1-af12-2ae0147ce26a" providerId="ADAL" clId="{5091E933-52AF-434F-A6D6-C1C52A9A3ECC}" dt="2024-03-20T09:42:39.528" v="2249" actId="47"/>
        <pc:sldMkLst>
          <pc:docMk/>
          <pc:sldMk cId="2388065243" sldId="2147471167"/>
        </pc:sldMkLst>
        <pc:spChg chg="add del mod ord">
          <ac:chgData name="Dhanushant" userId="8346670b-e81d-47d1-af12-2ae0147ce26a" providerId="ADAL" clId="{5091E933-52AF-434F-A6D6-C1C52A9A3ECC}" dt="2024-03-19T14:34:59.603" v="104" actId="478"/>
          <ac:spMkLst>
            <pc:docMk/>
            <pc:sldMk cId="2388065243" sldId="2147471167"/>
            <ac:spMk id="3" creationId="{E6BEC768-230E-5E62-DDF2-D96A0E823039}"/>
          </ac:spMkLst>
        </pc:spChg>
        <pc:spChg chg="add mod">
          <ac:chgData name="Dhanushant" userId="8346670b-e81d-47d1-af12-2ae0147ce26a" providerId="ADAL" clId="{5091E933-52AF-434F-A6D6-C1C52A9A3ECC}" dt="2024-03-19T14:57:13.096" v="312" actId="20577"/>
          <ac:spMkLst>
            <pc:docMk/>
            <pc:sldMk cId="2388065243" sldId="2147471167"/>
            <ac:spMk id="5" creationId="{9A5E9989-E0EB-ECCE-6306-0557BCA76697}"/>
          </ac:spMkLst>
        </pc:spChg>
        <pc:spChg chg="add mod">
          <ac:chgData name="Dhanushant" userId="8346670b-e81d-47d1-af12-2ae0147ce26a" providerId="ADAL" clId="{5091E933-52AF-434F-A6D6-C1C52A9A3ECC}" dt="2024-03-19T14:35:04.781" v="105" actId="1076"/>
          <ac:spMkLst>
            <pc:docMk/>
            <pc:sldMk cId="2388065243" sldId="2147471167"/>
            <ac:spMk id="6" creationId="{B57F6512-48F0-24AF-EA1C-114B40708F04}"/>
          </ac:spMkLst>
        </pc:spChg>
        <pc:spChg chg="add del mod">
          <ac:chgData name="Dhanushant" userId="8346670b-e81d-47d1-af12-2ae0147ce26a" providerId="ADAL" clId="{5091E933-52AF-434F-A6D6-C1C52A9A3ECC}" dt="2024-03-19T14:33:59.798" v="84" actId="478"/>
          <ac:spMkLst>
            <pc:docMk/>
            <pc:sldMk cId="2388065243" sldId="2147471167"/>
            <ac:spMk id="10" creationId="{B9901C93-FA32-6DC8-8584-0D853C456F07}"/>
          </ac:spMkLst>
        </pc:spChg>
        <pc:spChg chg="add del mod">
          <ac:chgData name="Dhanushant" userId="8346670b-e81d-47d1-af12-2ae0147ce26a" providerId="ADAL" clId="{5091E933-52AF-434F-A6D6-C1C52A9A3ECC}" dt="2024-03-19T14:29:54.916" v="64" actId="478"/>
          <ac:spMkLst>
            <pc:docMk/>
            <pc:sldMk cId="2388065243" sldId="2147471167"/>
            <ac:spMk id="12" creationId="{30C508F7-9F76-BE9E-080F-05BD90E18721}"/>
          </ac:spMkLst>
        </pc:spChg>
      </pc:sldChg>
      <pc:sldChg chg="addSp delSp modSp new del mod">
        <pc:chgData name="Dhanushant" userId="8346670b-e81d-47d1-af12-2ae0147ce26a" providerId="ADAL" clId="{5091E933-52AF-434F-A6D6-C1C52A9A3ECC}" dt="2024-03-20T03:52:26.526" v="472" actId="47"/>
        <pc:sldMkLst>
          <pc:docMk/>
          <pc:sldMk cId="2994459777" sldId="2147471168"/>
        </pc:sldMkLst>
        <pc:spChg chg="mod">
          <ac:chgData name="Dhanushant" userId="8346670b-e81d-47d1-af12-2ae0147ce26a" providerId="ADAL" clId="{5091E933-52AF-434F-A6D6-C1C52A9A3ECC}" dt="2024-03-19T14:34:13.255" v="86"/>
          <ac:spMkLst>
            <pc:docMk/>
            <pc:sldMk cId="2994459777" sldId="2147471168"/>
            <ac:spMk id="2" creationId="{7F29F692-62A2-27BE-6F52-D9F93A955440}"/>
          </ac:spMkLst>
        </pc:spChg>
        <pc:spChg chg="add del mod">
          <ac:chgData name="Dhanushant" userId="8346670b-e81d-47d1-af12-2ae0147ce26a" providerId="ADAL" clId="{5091E933-52AF-434F-A6D6-C1C52A9A3ECC}" dt="2024-03-19T14:34:23.025" v="99" actId="478"/>
          <ac:spMkLst>
            <pc:docMk/>
            <pc:sldMk cId="2994459777" sldId="2147471168"/>
            <ac:spMk id="4" creationId="{73F03710-163F-63A5-52B2-9982FAA45E86}"/>
          </ac:spMkLst>
        </pc:spChg>
        <pc:spChg chg="del">
          <ac:chgData name="Dhanushant" userId="8346670b-e81d-47d1-af12-2ae0147ce26a" providerId="ADAL" clId="{5091E933-52AF-434F-A6D6-C1C52A9A3ECC}" dt="2024-03-19T14:34:27.660" v="100" actId="478"/>
          <ac:spMkLst>
            <pc:docMk/>
            <pc:sldMk cId="2994459777" sldId="2147471168"/>
            <ac:spMk id="5" creationId="{1CB190B0-D474-D608-A45A-5EEAF9E9D06B}"/>
          </ac:spMkLst>
        </pc:spChg>
        <pc:spChg chg="add del mod">
          <ac:chgData name="Dhanushant" userId="8346670b-e81d-47d1-af12-2ae0147ce26a" providerId="ADAL" clId="{5091E933-52AF-434F-A6D6-C1C52A9A3ECC}" dt="2024-03-19T14:34:23.025" v="99" actId="478"/>
          <ac:spMkLst>
            <pc:docMk/>
            <pc:sldMk cId="2994459777" sldId="2147471168"/>
            <ac:spMk id="7" creationId="{839FFAF3-2026-EE77-494E-493BBF94635F}"/>
          </ac:spMkLst>
        </pc:spChg>
      </pc:sldChg>
      <pc:sldChg chg="del">
        <pc:chgData name="Dhanushant" userId="8346670b-e81d-47d1-af12-2ae0147ce26a" providerId="ADAL" clId="{5091E933-52AF-434F-A6D6-C1C52A9A3ECC}" dt="2024-03-19T14:23:59.134" v="43" actId="47"/>
        <pc:sldMkLst>
          <pc:docMk/>
          <pc:sldMk cId="3584656743" sldId="2147471168"/>
        </pc:sldMkLst>
      </pc:sldChg>
      <pc:sldChg chg="addSp delSp modSp new del mod">
        <pc:chgData name="Dhanushant" userId="8346670b-e81d-47d1-af12-2ae0147ce26a" providerId="ADAL" clId="{5091E933-52AF-434F-A6D6-C1C52A9A3ECC}" dt="2024-03-20T10:15:15.038" v="3554" actId="47"/>
        <pc:sldMkLst>
          <pc:docMk/>
          <pc:sldMk cId="3267336410" sldId="2147471169"/>
        </pc:sldMkLst>
        <pc:spChg chg="del">
          <ac:chgData name="Dhanushant" userId="8346670b-e81d-47d1-af12-2ae0147ce26a" providerId="ADAL" clId="{5091E933-52AF-434F-A6D6-C1C52A9A3ECC}" dt="2024-03-20T03:58:01.233" v="516" actId="478"/>
          <ac:spMkLst>
            <pc:docMk/>
            <pc:sldMk cId="3267336410" sldId="2147471169"/>
            <ac:spMk id="2" creationId="{C2DB635E-DA11-A3A4-5D2C-B234EDCB5DAE}"/>
          </ac:spMkLst>
        </pc:spChg>
        <pc:spChg chg="mod">
          <ac:chgData name="Dhanushant" userId="8346670b-e81d-47d1-af12-2ae0147ce26a" providerId="ADAL" clId="{5091E933-52AF-434F-A6D6-C1C52A9A3ECC}" dt="2024-03-20T04:02:25.386" v="532" actId="20577"/>
          <ac:spMkLst>
            <pc:docMk/>
            <pc:sldMk cId="3267336410" sldId="2147471169"/>
            <ac:spMk id="4" creationId="{59DD5142-0445-ED04-A19C-A19C797234A1}"/>
          </ac:spMkLst>
        </pc:spChg>
        <pc:spChg chg="del">
          <ac:chgData name="Dhanushant" userId="8346670b-e81d-47d1-af12-2ae0147ce26a" providerId="ADAL" clId="{5091E933-52AF-434F-A6D6-C1C52A9A3ECC}" dt="2024-03-20T03:57:57.968" v="515" actId="478"/>
          <ac:spMkLst>
            <pc:docMk/>
            <pc:sldMk cId="3267336410" sldId="2147471169"/>
            <ac:spMk id="5" creationId="{E3B44E43-D653-0F4E-D1C2-E1DF5725EBAE}"/>
          </ac:spMkLst>
        </pc:spChg>
        <pc:spChg chg="add del mod">
          <ac:chgData name="Dhanushant" userId="8346670b-e81d-47d1-af12-2ae0147ce26a" providerId="ADAL" clId="{5091E933-52AF-434F-A6D6-C1C52A9A3ECC}" dt="2024-03-20T10:15:11.924" v="3553" actId="21"/>
          <ac:spMkLst>
            <pc:docMk/>
            <pc:sldMk cId="3267336410" sldId="2147471169"/>
            <ac:spMk id="1033" creationId="{4DA6D421-88C8-C630-D9CE-829852766EF3}"/>
          </ac:spMkLst>
        </pc:spChg>
        <pc:spChg chg="add del mod">
          <ac:chgData name="Dhanushant" userId="8346670b-e81d-47d1-af12-2ae0147ce26a" providerId="ADAL" clId="{5091E933-52AF-434F-A6D6-C1C52A9A3ECC}" dt="2024-03-20T10:15:11.924" v="3553" actId="21"/>
          <ac:spMkLst>
            <pc:docMk/>
            <pc:sldMk cId="3267336410" sldId="2147471169"/>
            <ac:spMk id="1034" creationId="{E8C92D4E-66F7-F47B-A54F-3E064AC06B77}"/>
          </ac:spMkLst>
        </pc:spChg>
        <pc:spChg chg="add del mod">
          <ac:chgData name="Dhanushant" userId="8346670b-e81d-47d1-af12-2ae0147ce26a" providerId="ADAL" clId="{5091E933-52AF-434F-A6D6-C1C52A9A3ECC}" dt="2024-03-20T10:15:11.924" v="3553" actId="21"/>
          <ac:spMkLst>
            <pc:docMk/>
            <pc:sldMk cId="3267336410" sldId="2147471169"/>
            <ac:spMk id="1035" creationId="{6A1F2946-19EC-9254-BC67-EEEF3B1AE1F9}"/>
          </ac:spMkLst>
        </pc:spChg>
        <pc:spChg chg="add del mod">
          <ac:chgData name="Dhanushant" userId="8346670b-e81d-47d1-af12-2ae0147ce26a" providerId="ADAL" clId="{5091E933-52AF-434F-A6D6-C1C52A9A3ECC}" dt="2024-03-20T10:15:11.924" v="3553" actId="21"/>
          <ac:spMkLst>
            <pc:docMk/>
            <pc:sldMk cId="3267336410" sldId="2147471169"/>
            <ac:spMk id="1036" creationId="{53CBF98C-8A31-257E-80BE-53F7C1F00623}"/>
          </ac:spMkLst>
        </pc:spChg>
        <pc:cxnChg chg="add del mod">
          <ac:chgData name="Dhanushant" userId="8346670b-e81d-47d1-af12-2ae0147ce26a" providerId="ADAL" clId="{5091E933-52AF-434F-A6D6-C1C52A9A3ECC}" dt="2024-03-20T10:15:11.924" v="3553" actId="21"/>
          <ac:cxnSpMkLst>
            <pc:docMk/>
            <pc:sldMk cId="3267336410" sldId="2147471169"/>
            <ac:cxnSpMk id="1037" creationId="{D9B14C9D-62BD-FB32-4B3B-5873A1115804}"/>
          </ac:cxnSpMkLst>
        </pc:cxnChg>
        <pc:cxnChg chg="add del mod">
          <ac:chgData name="Dhanushant" userId="8346670b-e81d-47d1-af12-2ae0147ce26a" providerId="ADAL" clId="{5091E933-52AF-434F-A6D6-C1C52A9A3ECC}" dt="2024-03-20T10:15:11.924" v="3553" actId="21"/>
          <ac:cxnSpMkLst>
            <pc:docMk/>
            <pc:sldMk cId="3267336410" sldId="2147471169"/>
            <ac:cxnSpMk id="1038" creationId="{F6DCEA77-071D-51A8-E46C-EA719342B6EA}"/>
          </ac:cxnSpMkLst>
        </pc:cxnChg>
      </pc:sldChg>
      <pc:sldChg chg="addSp delSp modSp new mod">
        <pc:chgData name="Dhanushant" userId="8346670b-e81d-47d1-af12-2ae0147ce26a" providerId="ADAL" clId="{5091E933-52AF-434F-A6D6-C1C52A9A3ECC}" dt="2024-03-20T11:12:14.658" v="4432" actId="20577"/>
        <pc:sldMkLst>
          <pc:docMk/>
          <pc:sldMk cId="372436070" sldId="2147471170"/>
        </pc:sldMkLst>
        <pc:spChg chg="add del mod">
          <ac:chgData name="Dhanushant" userId="8346670b-e81d-47d1-af12-2ae0147ce26a" providerId="ADAL" clId="{5091E933-52AF-434F-A6D6-C1C52A9A3ECC}" dt="2024-03-20T10:13:19.764" v="3544" actId="478"/>
          <ac:spMkLst>
            <pc:docMk/>
            <pc:sldMk cId="372436070" sldId="2147471170"/>
            <ac:spMk id="3" creationId="{60390413-677B-B147-BAB7-D76036340EAB}"/>
          </ac:spMkLst>
        </pc:spChg>
        <pc:spChg chg="add del mod">
          <ac:chgData name="Dhanushant" userId="8346670b-e81d-47d1-af12-2ae0147ce26a" providerId="ADAL" clId="{5091E933-52AF-434F-A6D6-C1C52A9A3ECC}" dt="2024-03-20T08:31:39.146" v="892" actId="21"/>
          <ac:spMkLst>
            <pc:docMk/>
            <pc:sldMk cId="372436070" sldId="2147471170"/>
            <ac:spMk id="4" creationId="{4DA6D421-88C8-C630-D9CE-829852766EF3}"/>
          </ac:spMkLst>
        </pc:spChg>
        <pc:spChg chg="add del mod">
          <ac:chgData name="Dhanushant" userId="8346670b-e81d-47d1-af12-2ae0147ce26a" providerId="ADAL" clId="{5091E933-52AF-434F-A6D6-C1C52A9A3ECC}" dt="2024-03-20T08:31:39.146" v="892" actId="21"/>
          <ac:spMkLst>
            <pc:docMk/>
            <pc:sldMk cId="372436070" sldId="2147471170"/>
            <ac:spMk id="5" creationId="{E8C92D4E-66F7-F47B-A54F-3E064AC06B77}"/>
          </ac:spMkLst>
        </pc:spChg>
        <pc:spChg chg="add del mod">
          <ac:chgData name="Dhanushant" userId="8346670b-e81d-47d1-af12-2ae0147ce26a" providerId="ADAL" clId="{5091E933-52AF-434F-A6D6-C1C52A9A3ECC}" dt="2024-03-20T08:31:39.146" v="892" actId="21"/>
          <ac:spMkLst>
            <pc:docMk/>
            <pc:sldMk cId="372436070" sldId="2147471170"/>
            <ac:spMk id="6" creationId="{6A1F2946-19EC-9254-BC67-EEEF3B1AE1F9}"/>
          </ac:spMkLst>
        </pc:spChg>
        <pc:spChg chg="add del mod">
          <ac:chgData name="Dhanushant" userId="8346670b-e81d-47d1-af12-2ae0147ce26a" providerId="ADAL" clId="{5091E933-52AF-434F-A6D6-C1C52A9A3ECC}" dt="2024-03-20T08:31:39.146" v="892" actId="21"/>
          <ac:spMkLst>
            <pc:docMk/>
            <pc:sldMk cId="372436070" sldId="2147471170"/>
            <ac:spMk id="7" creationId="{53CBF98C-8A31-257E-80BE-53F7C1F00623}"/>
          </ac:spMkLst>
        </pc:spChg>
        <pc:spChg chg="add del mod">
          <ac:chgData name="Dhanushant" userId="8346670b-e81d-47d1-af12-2ae0147ce26a" providerId="ADAL" clId="{5091E933-52AF-434F-A6D6-C1C52A9A3ECC}" dt="2024-03-20T08:32:21.455" v="895" actId="21"/>
          <ac:spMkLst>
            <pc:docMk/>
            <pc:sldMk cId="372436070" sldId="2147471170"/>
            <ac:spMk id="1033" creationId="{4DA6D421-88C8-C630-D9CE-829852766EF3}"/>
          </ac:spMkLst>
        </pc:spChg>
        <pc:spChg chg="add del mod">
          <ac:chgData name="Dhanushant" userId="8346670b-e81d-47d1-af12-2ae0147ce26a" providerId="ADAL" clId="{5091E933-52AF-434F-A6D6-C1C52A9A3ECC}" dt="2024-03-20T08:32:21.455" v="895" actId="21"/>
          <ac:spMkLst>
            <pc:docMk/>
            <pc:sldMk cId="372436070" sldId="2147471170"/>
            <ac:spMk id="1034" creationId="{E8C92D4E-66F7-F47B-A54F-3E064AC06B77}"/>
          </ac:spMkLst>
        </pc:spChg>
        <pc:spChg chg="add del mod">
          <ac:chgData name="Dhanushant" userId="8346670b-e81d-47d1-af12-2ae0147ce26a" providerId="ADAL" clId="{5091E933-52AF-434F-A6D6-C1C52A9A3ECC}" dt="2024-03-20T08:32:21.455" v="895" actId="21"/>
          <ac:spMkLst>
            <pc:docMk/>
            <pc:sldMk cId="372436070" sldId="2147471170"/>
            <ac:spMk id="1035" creationId="{6A1F2946-19EC-9254-BC67-EEEF3B1AE1F9}"/>
          </ac:spMkLst>
        </pc:spChg>
        <pc:spChg chg="add del mod">
          <ac:chgData name="Dhanushant" userId="8346670b-e81d-47d1-af12-2ae0147ce26a" providerId="ADAL" clId="{5091E933-52AF-434F-A6D6-C1C52A9A3ECC}" dt="2024-03-20T08:32:21.455" v="895" actId="21"/>
          <ac:spMkLst>
            <pc:docMk/>
            <pc:sldMk cId="372436070" sldId="2147471170"/>
            <ac:spMk id="1036" creationId="{53CBF98C-8A31-257E-80BE-53F7C1F00623}"/>
          </ac:spMkLst>
        </pc:spChg>
        <pc:spChg chg="add del mod">
          <ac:chgData name="Dhanushant" userId="8346670b-e81d-47d1-af12-2ae0147ce26a" providerId="ADAL" clId="{5091E933-52AF-434F-A6D6-C1C52A9A3ECC}" dt="2024-03-20T10:08:27.415" v="3371" actId="478"/>
          <ac:spMkLst>
            <pc:docMk/>
            <pc:sldMk cId="372436070" sldId="2147471170"/>
            <ac:spMk id="1039" creationId="{EFB54C8A-85BD-ADBE-3A5C-9005EC752394}"/>
          </ac:spMkLst>
        </pc:spChg>
        <pc:spChg chg="add mod">
          <ac:chgData name="Dhanushant" userId="8346670b-e81d-47d1-af12-2ae0147ce26a" providerId="ADAL" clId="{5091E933-52AF-434F-A6D6-C1C52A9A3ECC}" dt="2024-03-20T10:13:20.679" v="3545"/>
          <ac:spMkLst>
            <pc:docMk/>
            <pc:sldMk cId="372436070" sldId="2147471170"/>
            <ac:spMk id="1040" creationId="{182EFD3A-7938-23B2-649D-C12C302ED54F}"/>
          </ac:spMkLst>
        </pc:spChg>
        <pc:grpChg chg="mod">
          <ac:chgData name="Dhanushant" userId="8346670b-e81d-47d1-af12-2ae0147ce26a" providerId="ADAL" clId="{5091E933-52AF-434F-A6D6-C1C52A9A3ECC}" dt="2024-03-20T08:16:15.501" v="668"/>
          <ac:grpSpMkLst>
            <pc:docMk/>
            <pc:sldMk cId="372436070" sldId="2147471170"/>
            <ac:grpSpMk id="21" creationId="{4366249E-F201-409B-FCFC-91A7553C9FCD}"/>
          </ac:grpSpMkLst>
        </pc:grpChg>
        <pc:graphicFrameChg chg="add mod modGraphic">
          <ac:chgData name="Dhanushant" userId="8346670b-e81d-47d1-af12-2ae0147ce26a" providerId="ADAL" clId="{5091E933-52AF-434F-A6D6-C1C52A9A3ECC}" dt="2024-03-20T11:12:14.658" v="4432" actId="20577"/>
          <ac:graphicFrameMkLst>
            <pc:docMk/>
            <pc:sldMk cId="372436070" sldId="2147471170"/>
            <ac:graphicFrameMk id="1031" creationId="{58D6E19D-A9C6-BB66-84B5-280F18DB5F55}"/>
          </ac:graphicFrameMkLst>
        </pc:graphicFrameChg>
        <pc:picChg chg="add del mod">
          <ac:chgData name="Dhanushant" userId="8346670b-e81d-47d1-af12-2ae0147ce26a" providerId="ADAL" clId="{5091E933-52AF-434F-A6D6-C1C52A9A3ECC}" dt="2024-03-20T08:25:58.971" v="679" actId="478"/>
          <ac:picMkLst>
            <pc:docMk/>
            <pc:sldMk cId="372436070" sldId="2147471170"/>
            <ac:picMk id="1026" creationId="{B8F086E6-A9DC-C486-A0F1-D9B3828906FA}"/>
          </ac:picMkLst>
        </pc:picChg>
        <pc:inkChg chg="add">
          <ac:chgData name="Dhanushant" userId="8346670b-e81d-47d1-af12-2ae0147ce26a" providerId="ADAL" clId="{5091E933-52AF-434F-A6D6-C1C52A9A3ECC}" dt="2024-03-20T08:16:01.436" v="658" actId="9405"/>
          <ac:inkMkLst>
            <pc:docMk/>
            <pc:sldMk cId="372436070" sldId="2147471170"/>
            <ac:inkMk id="17" creationId="{93BEDE97-5DAF-77E7-87D9-13521414B27D}"/>
          </ac:inkMkLst>
        </pc:inkChg>
        <pc:inkChg chg="add del">
          <ac:chgData name="Dhanushant" userId="8346670b-e81d-47d1-af12-2ae0147ce26a" providerId="ADAL" clId="{5091E933-52AF-434F-A6D6-C1C52A9A3ECC}" dt="2024-03-20T08:16:15.944" v="670" actId="9405"/>
          <ac:inkMkLst>
            <pc:docMk/>
            <pc:sldMk cId="372436070" sldId="2147471170"/>
            <ac:inkMk id="18" creationId="{290FE071-F4D2-4532-6A43-1B4744323191}"/>
          </ac:inkMkLst>
        </pc:inkChg>
        <pc:inkChg chg="add del mod">
          <ac:chgData name="Dhanushant" userId="8346670b-e81d-47d1-af12-2ae0147ce26a" providerId="ADAL" clId="{5091E933-52AF-434F-A6D6-C1C52A9A3ECC}" dt="2024-03-20T08:16:15.729" v="669" actId="9405"/>
          <ac:inkMkLst>
            <pc:docMk/>
            <pc:sldMk cId="372436070" sldId="2147471170"/>
            <ac:inkMk id="19" creationId="{BAE1BEE1-3FE5-DF00-283E-1FECC03ED75B}"/>
          </ac:inkMkLst>
        </pc:inkChg>
        <pc:inkChg chg="add del mod">
          <ac:chgData name="Dhanushant" userId="8346670b-e81d-47d1-af12-2ae0147ce26a" providerId="ADAL" clId="{5091E933-52AF-434F-A6D6-C1C52A9A3ECC}" dt="2024-03-20T08:16:15.501" v="668"/>
          <ac:inkMkLst>
            <pc:docMk/>
            <pc:sldMk cId="372436070" sldId="2147471170"/>
            <ac:inkMk id="20" creationId="{DB95D635-5095-EAE8-A2EB-44A08C148B19}"/>
          </ac:inkMkLst>
        </pc:inkChg>
        <pc:inkChg chg="add del">
          <ac:chgData name="Dhanushant" userId="8346670b-e81d-47d1-af12-2ae0147ce26a" providerId="ADAL" clId="{5091E933-52AF-434F-A6D6-C1C52A9A3ECC}" dt="2024-03-20T08:16:15.297" v="666" actId="9405"/>
          <ac:inkMkLst>
            <pc:docMk/>
            <pc:sldMk cId="372436070" sldId="2147471170"/>
            <ac:inkMk id="22" creationId="{B5DA98E4-C89C-8B18-2539-D88CBB454D90}"/>
          </ac:inkMkLst>
        </pc:inkChg>
        <pc:inkChg chg="add del">
          <ac:chgData name="Dhanushant" userId="8346670b-e81d-47d1-af12-2ae0147ce26a" providerId="ADAL" clId="{5091E933-52AF-434F-A6D6-C1C52A9A3ECC}" dt="2024-03-20T08:16:15.061" v="665" actId="9405"/>
          <ac:inkMkLst>
            <pc:docMk/>
            <pc:sldMk cId="372436070" sldId="2147471170"/>
            <ac:inkMk id="23" creationId="{050F3F9C-AD84-EE2E-8AA0-B87959473894}"/>
          </ac:inkMkLst>
        </pc:inkChg>
        <pc:cxnChg chg="add del mod">
          <ac:chgData name="Dhanushant" userId="8346670b-e81d-47d1-af12-2ae0147ce26a" providerId="ADAL" clId="{5091E933-52AF-434F-A6D6-C1C52A9A3ECC}" dt="2024-03-20T08:31:39.146" v="892" actId="21"/>
          <ac:cxnSpMkLst>
            <pc:docMk/>
            <pc:sldMk cId="372436070" sldId="2147471170"/>
            <ac:cxnSpMk id="9" creationId="{D9B14C9D-62BD-FB32-4B3B-5873A1115804}"/>
          </ac:cxnSpMkLst>
        </pc:cxnChg>
        <pc:cxnChg chg="add del mod">
          <ac:chgData name="Dhanushant" userId="8346670b-e81d-47d1-af12-2ae0147ce26a" providerId="ADAL" clId="{5091E933-52AF-434F-A6D6-C1C52A9A3ECC}" dt="2024-03-20T08:31:39.146" v="892" actId="21"/>
          <ac:cxnSpMkLst>
            <pc:docMk/>
            <pc:sldMk cId="372436070" sldId="2147471170"/>
            <ac:cxnSpMk id="10" creationId="{F6DCEA77-071D-51A8-E46C-EA719342B6EA}"/>
          </ac:cxnSpMkLst>
        </pc:cxnChg>
        <pc:cxnChg chg="add del mod">
          <ac:chgData name="Dhanushant" userId="8346670b-e81d-47d1-af12-2ae0147ce26a" providerId="ADAL" clId="{5091E933-52AF-434F-A6D6-C1C52A9A3ECC}" dt="2024-03-20T08:32:21.455" v="895" actId="21"/>
          <ac:cxnSpMkLst>
            <pc:docMk/>
            <pc:sldMk cId="372436070" sldId="2147471170"/>
            <ac:cxnSpMk id="1037" creationId="{D9B14C9D-62BD-FB32-4B3B-5873A1115804}"/>
          </ac:cxnSpMkLst>
        </pc:cxnChg>
        <pc:cxnChg chg="add del mod">
          <ac:chgData name="Dhanushant" userId="8346670b-e81d-47d1-af12-2ae0147ce26a" providerId="ADAL" clId="{5091E933-52AF-434F-A6D6-C1C52A9A3ECC}" dt="2024-03-20T08:32:21.455" v="895" actId="21"/>
          <ac:cxnSpMkLst>
            <pc:docMk/>
            <pc:sldMk cId="372436070" sldId="2147471170"/>
            <ac:cxnSpMk id="1038" creationId="{F6DCEA77-071D-51A8-E46C-EA719342B6EA}"/>
          </ac:cxnSpMkLst>
        </pc:cxnChg>
      </pc:sldChg>
      <pc:sldChg chg="modSp add del mod">
        <pc:chgData name="Dhanushant" userId="8346670b-e81d-47d1-af12-2ae0147ce26a" providerId="ADAL" clId="{5091E933-52AF-434F-A6D6-C1C52A9A3ECC}" dt="2024-03-20T09:42:42.335" v="2250" actId="47"/>
        <pc:sldMkLst>
          <pc:docMk/>
          <pc:sldMk cId="1605910014" sldId="2147471171"/>
        </pc:sldMkLst>
        <pc:spChg chg="mod">
          <ac:chgData name="Dhanushant" userId="8346670b-e81d-47d1-af12-2ae0147ce26a" providerId="ADAL" clId="{5091E933-52AF-434F-A6D6-C1C52A9A3ECC}" dt="2024-03-20T08:03:43.558" v="579" actId="20577"/>
          <ac:spMkLst>
            <pc:docMk/>
            <pc:sldMk cId="1605910014" sldId="2147471171"/>
            <ac:spMk id="3" creationId="{60390413-677B-B147-BAB7-D76036340EAB}"/>
          </ac:spMkLst>
        </pc:spChg>
      </pc:sldChg>
      <pc:sldChg chg="modSp add del mod">
        <pc:chgData name="Dhanushant" userId="8346670b-e81d-47d1-af12-2ae0147ce26a" providerId="ADAL" clId="{5091E933-52AF-434F-A6D6-C1C52A9A3ECC}" dt="2024-03-20T09:20:04.131" v="1588" actId="47"/>
        <pc:sldMkLst>
          <pc:docMk/>
          <pc:sldMk cId="657008061" sldId="2147471172"/>
        </pc:sldMkLst>
        <pc:spChg chg="mod">
          <ac:chgData name="Dhanushant" userId="8346670b-e81d-47d1-af12-2ae0147ce26a" providerId="ADAL" clId="{5091E933-52AF-434F-A6D6-C1C52A9A3ECC}" dt="2024-03-20T09:17:00.661" v="1587" actId="20577"/>
          <ac:spMkLst>
            <pc:docMk/>
            <pc:sldMk cId="657008061" sldId="2147471172"/>
            <ac:spMk id="3" creationId="{60390413-677B-B147-BAB7-D76036340EAB}"/>
          </ac:spMkLst>
        </pc:spChg>
      </pc:sldChg>
      <pc:sldChg chg="addSp delSp modSp add mod ord">
        <pc:chgData name="Dhanushant" userId="8346670b-e81d-47d1-af12-2ae0147ce26a" providerId="ADAL" clId="{5091E933-52AF-434F-A6D6-C1C52A9A3ECC}" dt="2024-03-20T11:55:02.484" v="4458" actId="2165"/>
        <pc:sldMkLst>
          <pc:docMk/>
          <pc:sldMk cId="2446656052" sldId="2147471173"/>
        </pc:sldMkLst>
        <pc:spChg chg="add del mod">
          <ac:chgData name="Dhanushant" userId="8346670b-e81d-47d1-af12-2ae0147ce26a" providerId="ADAL" clId="{5091E933-52AF-434F-A6D6-C1C52A9A3ECC}" dt="2024-03-20T09:32:05.562" v="1970" actId="478"/>
          <ac:spMkLst>
            <pc:docMk/>
            <pc:sldMk cId="2446656052" sldId="2147471173"/>
            <ac:spMk id="2" creationId="{83D9C6A9-5861-82D9-D344-54FDE77A5A88}"/>
          </ac:spMkLst>
        </pc:spChg>
        <pc:spChg chg="del mod">
          <ac:chgData name="Dhanushant" userId="8346670b-e81d-47d1-af12-2ae0147ce26a" providerId="ADAL" clId="{5091E933-52AF-434F-A6D6-C1C52A9A3ECC}" dt="2024-03-20T09:43:52.303" v="2257"/>
          <ac:spMkLst>
            <pc:docMk/>
            <pc:sldMk cId="2446656052" sldId="2147471173"/>
            <ac:spMk id="3" creationId="{60390413-677B-B147-BAB7-D76036340EAB}"/>
          </ac:spMkLst>
        </pc:spChg>
        <pc:spChg chg="add del">
          <ac:chgData name="Dhanushant" userId="8346670b-e81d-47d1-af12-2ae0147ce26a" providerId="ADAL" clId="{5091E933-52AF-434F-A6D6-C1C52A9A3ECC}" dt="2024-03-20T09:47:04.803" v="2304" actId="22"/>
          <ac:spMkLst>
            <pc:docMk/>
            <pc:sldMk cId="2446656052" sldId="2147471173"/>
            <ac:spMk id="7" creationId="{91ACF3FC-23AC-ED20-7F5B-24D99E6F4051}"/>
          </ac:spMkLst>
        </pc:spChg>
        <pc:spChg chg="add mod">
          <ac:chgData name="Dhanushant" userId="8346670b-e81d-47d1-af12-2ae0147ce26a" providerId="ADAL" clId="{5091E933-52AF-434F-A6D6-C1C52A9A3ECC}" dt="2024-03-20T09:47:12.852" v="2305"/>
          <ac:spMkLst>
            <pc:docMk/>
            <pc:sldMk cId="2446656052" sldId="2147471173"/>
            <ac:spMk id="8" creationId="{C5506E4F-5D72-0DCD-9627-0119C340B5D5}"/>
          </ac:spMkLst>
        </pc:spChg>
        <pc:graphicFrameChg chg="add">
          <ac:chgData name="Dhanushant" userId="8346670b-e81d-47d1-af12-2ae0147ce26a" providerId="ADAL" clId="{5091E933-52AF-434F-A6D6-C1C52A9A3ECC}" dt="2024-03-20T09:34:54.152" v="1976"/>
          <ac:graphicFrameMkLst>
            <pc:docMk/>
            <pc:sldMk cId="2446656052" sldId="2147471173"/>
            <ac:graphicFrameMk id="4" creationId="{8E97710D-37C7-4032-5DD3-772522EBC7C1}"/>
          </ac:graphicFrameMkLst>
        </pc:graphicFrameChg>
        <pc:graphicFrameChg chg="add">
          <ac:chgData name="Dhanushant" userId="8346670b-e81d-47d1-af12-2ae0147ce26a" providerId="ADAL" clId="{5091E933-52AF-434F-A6D6-C1C52A9A3ECC}" dt="2024-03-20T09:38:35.704" v="2226"/>
          <ac:graphicFrameMkLst>
            <pc:docMk/>
            <pc:sldMk cId="2446656052" sldId="2147471173"/>
            <ac:graphicFrameMk id="5" creationId="{2A5F8A67-24C8-0B79-EA19-F366C811CA0D}"/>
          </ac:graphicFrameMkLst>
        </pc:graphicFrameChg>
        <pc:graphicFrameChg chg="mod modGraphic">
          <ac:chgData name="Dhanushant" userId="8346670b-e81d-47d1-af12-2ae0147ce26a" providerId="ADAL" clId="{5091E933-52AF-434F-A6D6-C1C52A9A3ECC}" dt="2024-03-20T11:55:02.484" v="4458" actId="2165"/>
          <ac:graphicFrameMkLst>
            <pc:docMk/>
            <pc:sldMk cId="2446656052" sldId="2147471173"/>
            <ac:graphicFrameMk id="1031" creationId="{58D6E19D-A9C6-BB66-84B5-280F18DB5F55}"/>
          </ac:graphicFrameMkLst>
        </pc:graphicFrameChg>
      </pc:sldChg>
      <pc:sldChg chg="addSp delSp modSp add mod">
        <pc:chgData name="Dhanushant" userId="8346670b-e81d-47d1-af12-2ae0147ce26a" providerId="ADAL" clId="{5091E933-52AF-434F-A6D6-C1C52A9A3ECC}" dt="2024-03-20T10:39:26.619" v="4126" actId="20577"/>
        <pc:sldMkLst>
          <pc:docMk/>
          <pc:sldMk cId="1971924785" sldId="2147471174"/>
        </pc:sldMkLst>
        <pc:spChg chg="add mod">
          <ac:chgData name="Dhanushant" userId="8346670b-e81d-47d1-af12-2ae0147ce26a" providerId="ADAL" clId="{5091E933-52AF-434F-A6D6-C1C52A9A3ECC}" dt="2024-03-20T10:13:54.001" v="3552" actId="27636"/>
          <ac:spMkLst>
            <pc:docMk/>
            <pc:sldMk cId="1971924785" sldId="2147471174"/>
            <ac:spMk id="2" creationId="{48D1DE56-0165-2328-A079-1887365C39ED}"/>
          </ac:spMkLst>
        </pc:spChg>
        <pc:spChg chg="del mod">
          <ac:chgData name="Dhanushant" userId="8346670b-e81d-47d1-af12-2ae0147ce26a" providerId="ADAL" clId="{5091E933-52AF-434F-A6D6-C1C52A9A3ECC}" dt="2024-03-20T10:13:33.859" v="3546" actId="478"/>
          <ac:spMkLst>
            <pc:docMk/>
            <pc:sldMk cId="1971924785" sldId="2147471174"/>
            <ac:spMk id="3" creationId="{60390413-677B-B147-BAB7-D76036340EAB}"/>
          </ac:spMkLst>
        </pc:spChg>
        <pc:graphicFrameChg chg="mod modGraphic">
          <ac:chgData name="Dhanushant" userId="8346670b-e81d-47d1-af12-2ae0147ce26a" providerId="ADAL" clId="{5091E933-52AF-434F-A6D6-C1C52A9A3ECC}" dt="2024-03-20T10:39:26.619" v="4126" actId="20577"/>
          <ac:graphicFrameMkLst>
            <pc:docMk/>
            <pc:sldMk cId="1971924785" sldId="2147471174"/>
            <ac:graphicFrameMk id="1031" creationId="{58D6E19D-A9C6-BB66-84B5-280F18DB5F55}"/>
          </ac:graphicFrameMkLst>
        </pc:graphicFrameChg>
      </pc:sldChg>
      <pc:sldChg chg="addSp delSp modSp new del mod ord modClrScheme chgLayout">
        <pc:chgData name="Dhanushant" userId="8346670b-e81d-47d1-af12-2ae0147ce26a" providerId="ADAL" clId="{5091E933-52AF-434F-A6D6-C1C52A9A3ECC}" dt="2024-03-20T09:58:13.410" v="2943" actId="47"/>
        <pc:sldMkLst>
          <pc:docMk/>
          <pc:sldMk cId="188686859" sldId="2147471175"/>
        </pc:sldMkLst>
        <pc:spChg chg="mod">
          <ac:chgData name="Dhanushant" userId="8346670b-e81d-47d1-af12-2ae0147ce26a" providerId="ADAL" clId="{5091E933-52AF-434F-A6D6-C1C52A9A3ECC}" dt="2024-03-20T09:48:44.523" v="2310" actId="26606"/>
          <ac:spMkLst>
            <pc:docMk/>
            <pc:sldMk cId="188686859" sldId="2147471175"/>
            <ac:spMk id="2" creationId="{A2A04106-AF10-041C-799E-5113B5EA576A}"/>
          </ac:spMkLst>
        </pc:spChg>
        <pc:spChg chg="del">
          <ac:chgData name="Dhanushant" userId="8346670b-e81d-47d1-af12-2ae0147ce26a" providerId="ADAL" clId="{5091E933-52AF-434F-A6D6-C1C52A9A3ECC}" dt="2024-03-20T09:48:16.466" v="2309" actId="26606"/>
          <ac:spMkLst>
            <pc:docMk/>
            <pc:sldMk cId="188686859" sldId="2147471175"/>
            <ac:spMk id="3" creationId="{7AD856BA-46BC-3D83-DE9B-AF7ED02E69AF}"/>
          </ac:spMkLst>
        </pc:spChg>
        <pc:spChg chg="add del mod">
          <ac:chgData name="Dhanushant" userId="8346670b-e81d-47d1-af12-2ae0147ce26a" providerId="ADAL" clId="{5091E933-52AF-434F-A6D6-C1C52A9A3ECC}" dt="2024-03-20T09:48:44.523" v="2310" actId="26606"/>
          <ac:spMkLst>
            <pc:docMk/>
            <pc:sldMk cId="188686859" sldId="2147471175"/>
            <ac:spMk id="8" creationId="{F672A6E3-BD5D-F0A5-E580-38682DF3B4A5}"/>
          </ac:spMkLst>
        </pc:spChg>
        <pc:spChg chg="add mod">
          <ac:chgData name="Dhanushant" userId="8346670b-e81d-47d1-af12-2ae0147ce26a" providerId="ADAL" clId="{5091E933-52AF-434F-A6D6-C1C52A9A3ECC}" dt="2024-03-20T09:55:24.734" v="2860" actId="20577"/>
          <ac:spMkLst>
            <pc:docMk/>
            <pc:sldMk cId="188686859" sldId="2147471175"/>
            <ac:spMk id="13" creationId="{357855FB-2A9E-DD41-9470-1FB243D9E73D}"/>
          </ac:spMkLst>
        </pc:spChg>
      </pc:sldChg>
      <pc:sldChg chg="del">
        <pc:chgData name="Dhanushant" userId="8346670b-e81d-47d1-af12-2ae0147ce26a" providerId="ADAL" clId="{5091E933-52AF-434F-A6D6-C1C52A9A3ECC}" dt="2024-03-19T14:23:59.669" v="44" actId="47"/>
        <pc:sldMkLst>
          <pc:docMk/>
          <pc:sldMk cId="1828235212" sldId="2147471175"/>
        </pc:sldMkLst>
      </pc:sldChg>
      <pc:sldChg chg="addSp delSp modSp new del mod ord modClrScheme modShow chgLayout">
        <pc:chgData name="Dhanushant" userId="8346670b-e81d-47d1-af12-2ae0147ce26a" providerId="ADAL" clId="{5091E933-52AF-434F-A6D6-C1C52A9A3ECC}" dt="2024-03-20T10:35:22.102" v="3938" actId="47"/>
        <pc:sldMkLst>
          <pc:docMk/>
          <pc:sldMk cId="146865256" sldId="2147471176"/>
        </pc:sldMkLst>
        <pc:spChg chg="mod">
          <ac:chgData name="Dhanushant" userId="8346670b-e81d-47d1-af12-2ae0147ce26a" providerId="ADAL" clId="{5091E933-52AF-434F-A6D6-C1C52A9A3ECC}" dt="2024-03-20T09:46:49.208" v="2302" actId="26606"/>
          <ac:spMkLst>
            <pc:docMk/>
            <pc:sldMk cId="146865256" sldId="2147471176"/>
            <ac:spMk id="2" creationId="{F713F644-3D50-D530-71EF-C405FDDAE377}"/>
          </ac:spMkLst>
        </pc:spChg>
        <pc:spChg chg="mod ord">
          <ac:chgData name="Dhanushant" userId="8346670b-e81d-47d1-af12-2ae0147ce26a" providerId="ADAL" clId="{5091E933-52AF-434F-A6D6-C1C52A9A3ECC}" dt="2024-03-20T09:46:49.208" v="2302" actId="26606"/>
          <ac:spMkLst>
            <pc:docMk/>
            <pc:sldMk cId="146865256" sldId="2147471176"/>
            <ac:spMk id="3" creationId="{554B6618-B44E-991A-6C72-1C8102AE3D93}"/>
          </ac:spMkLst>
        </pc:spChg>
        <pc:spChg chg="mod ord">
          <ac:chgData name="Dhanushant" userId="8346670b-e81d-47d1-af12-2ae0147ce26a" providerId="ADAL" clId="{5091E933-52AF-434F-A6D6-C1C52A9A3ECC}" dt="2024-03-20T09:46:49.208" v="2302" actId="26606"/>
          <ac:spMkLst>
            <pc:docMk/>
            <pc:sldMk cId="146865256" sldId="2147471176"/>
            <ac:spMk id="4" creationId="{31440366-7800-E1A1-EA9C-932924D1FE4B}"/>
          </ac:spMkLst>
        </pc:spChg>
        <pc:spChg chg="mod">
          <ac:chgData name="Dhanushant" userId="8346670b-e81d-47d1-af12-2ae0147ce26a" providerId="ADAL" clId="{5091E933-52AF-434F-A6D6-C1C52A9A3ECC}" dt="2024-03-20T09:46:49.208" v="2302" actId="26606"/>
          <ac:spMkLst>
            <pc:docMk/>
            <pc:sldMk cId="146865256" sldId="2147471176"/>
            <ac:spMk id="5" creationId="{260DAEBA-70B3-5883-3FBA-2E6CE1A0BB07}"/>
          </ac:spMkLst>
        </pc:spChg>
        <pc:spChg chg="mod">
          <ac:chgData name="Dhanushant" userId="8346670b-e81d-47d1-af12-2ae0147ce26a" providerId="ADAL" clId="{5091E933-52AF-434F-A6D6-C1C52A9A3ECC}" dt="2024-03-20T09:46:49.208" v="2302" actId="26606"/>
          <ac:spMkLst>
            <pc:docMk/>
            <pc:sldMk cId="146865256" sldId="2147471176"/>
            <ac:spMk id="6" creationId="{60E12A4C-BA7B-3B29-88BE-BF9B2DB5CE5F}"/>
          </ac:spMkLst>
        </pc:spChg>
        <pc:spChg chg="add del mod">
          <ac:chgData name="Dhanushant" userId="8346670b-e81d-47d1-af12-2ae0147ce26a" providerId="ADAL" clId="{5091E933-52AF-434F-A6D6-C1C52A9A3ECC}" dt="2024-03-20T09:46:49.208" v="2302" actId="26606"/>
          <ac:spMkLst>
            <pc:docMk/>
            <pc:sldMk cId="146865256" sldId="2147471176"/>
            <ac:spMk id="12" creationId="{FAB6760A-DAEE-02F9-6695-1D365AD0E157}"/>
          </ac:spMkLst>
        </pc:spChg>
      </pc:sldChg>
      <pc:sldChg chg="addSp delSp modSp add mod">
        <pc:chgData name="Dhanushant" userId="8346670b-e81d-47d1-af12-2ae0147ce26a" providerId="ADAL" clId="{5091E933-52AF-434F-A6D6-C1C52A9A3ECC}" dt="2024-03-20T10:26:27.418" v="3753" actId="5793"/>
        <pc:sldMkLst>
          <pc:docMk/>
          <pc:sldMk cId="3313280991" sldId="2147471177"/>
        </pc:sldMkLst>
        <pc:spChg chg="mod">
          <ac:chgData name="Dhanushant" userId="8346670b-e81d-47d1-af12-2ae0147ce26a" providerId="ADAL" clId="{5091E933-52AF-434F-A6D6-C1C52A9A3ECC}" dt="2024-03-20T09:57:39.640" v="2938"/>
          <ac:spMkLst>
            <pc:docMk/>
            <pc:sldMk cId="3313280991" sldId="2147471177"/>
            <ac:spMk id="2" creationId="{A2A04106-AF10-041C-799E-5113B5EA576A}"/>
          </ac:spMkLst>
        </pc:spChg>
        <pc:spChg chg="add del mod">
          <ac:chgData name="Dhanushant" userId="8346670b-e81d-47d1-af12-2ae0147ce26a" providerId="ADAL" clId="{5091E933-52AF-434F-A6D6-C1C52A9A3ECC}" dt="2024-03-20T10:21:00.444" v="3658" actId="478"/>
          <ac:spMkLst>
            <pc:docMk/>
            <pc:sldMk cId="3313280991" sldId="2147471177"/>
            <ac:spMk id="5" creationId="{439E8559-7189-F201-1875-483E12BE6181}"/>
          </ac:spMkLst>
        </pc:spChg>
        <pc:spChg chg="add mod">
          <ac:chgData name="Dhanushant" userId="8346670b-e81d-47d1-af12-2ae0147ce26a" providerId="ADAL" clId="{5091E933-52AF-434F-A6D6-C1C52A9A3ECC}" dt="2024-03-20T10:21:23.147" v="3662" actId="13822"/>
          <ac:spMkLst>
            <pc:docMk/>
            <pc:sldMk cId="3313280991" sldId="2147471177"/>
            <ac:spMk id="6" creationId="{D9B4A0E8-8797-598B-6684-748901F38FFA}"/>
          </ac:spMkLst>
        </pc:spChg>
        <pc:spChg chg="add mod">
          <ac:chgData name="Dhanushant" userId="8346670b-e81d-47d1-af12-2ae0147ce26a" providerId="ADAL" clId="{5091E933-52AF-434F-A6D6-C1C52A9A3ECC}" dt="2024-03-20T10:21:16.771" v="3661" actId="1076"/>
          <ac:spMkLst>
            <pc:docMk/>
            <pc:sldMk cId="3313280991" sldId="2147471177"/>
            <ac:spMk id="7" creationId="{5F3934F8-25E1-374C-C288-6C49CF96F5A5}"/>
          </ac:spMkLst>
        </pc:spChg>
        <pc:spChg chg="mod">
          <ac:chgData name="Dhanushant" userId="8346670b-e81d-47d1-af12-2ae0147ce26a" providerId="ADAL" clId="{5091E933-52AF-434F-A6D6-C1C52A9A3ECC}" dt="2024-03-20T10:26:27.418" v="3753" actId="5793"/>
          <ac:spMkLst>
            <pc:docMk/>
            <pc:sldMk cId="3313280991" sldId="2147471177"/>
            <ac:spMk id="13" creationId="{357855FB-2A9E-DD41-9470-1FB243D9E73D}"/>
          </ac:spMkLst>
        </pc:spChg>
        <pc:picChg chg="add del mod">
          <ac:chgData name="Dhanushant" userId="8346670b-e81d-47d1-af12-2ae0147ce26a" providerId="ADAL" clId="{5091E933-52AF-434F-A6D6-C1C52A9A3ECC}" dt="2024-03-20T10:21:00.444" v="3658" actId="478"/>
          <ac:picMkLst>
            <pc:docMk/>
            <pc:sldMk cId="3313280991" sldId="2147471177"/>
            <ac:picMk id="4" creationId="{830C6743-7320-6445-3CB9-B4DD2B9C2595}"/>
          </ac:picMkLst>
        </pc:picChg>
        <pc:picChg chg="add mod">
          <ac:chgData name="Dhanushant" userId="8346670b-e81d-47d1-af12-2ae0147ce26a" providerId="ADAL" clId="{5091E933-52AF-434F-A6D6-C1C52A9A3ECC}" dt="2024-03-20T10:21:51.260" v="3664" actId="1076"/>
          <ac:picMkLst>
            <pc:docMk/>
            <pc:sldMk cId="3313280991" sldId="2147471177"/>
            <ac:picMk id="9" creationId="{A804C58E-EAA8-B2BE-3C7A-C7676240674D}"/>
          </ac:picMkLst>
        </pc:picChg>
        <pc:cxnChg chg="add mod">
          <ac:chgData name="Dhanushant" userId="8346670b-e81d-47d1-af12-2ae0147ce26a" providerId="ADAL" clId="{5091E933-52AF-434F-A6D6-C1C52A9A3ECC}" dt="2024-03-20T10:23:23.584" v="3674" actId="1582"/>
          <ac:cxnSpMkLst>
            <pc:docMk/>
            <pc:sldMk cId="3313280991" sldId="2147471177"/>
            <ac:cxnSpMk id="11" creationId="{02EEDBF1-9145-849C-B169-7C71822A5F30}"/>
          </ac:cxnSpMkLst>
        </pc:cxnChg>
        <pc:cxnChg chg="add mod">
          <ac:chgData name="Dhanushant" userId="8346670b-e81d-47d1-af12-2ae0147ce26a" providerId="ADAL" clId="{5091E933-52AF-434F-A6D6-C1C52A9A3ECC}" dt="2024-03-20T10:23:38.375" v="3675" actId="693"/>
          <ac:cxnSpMkLst>
            <pc:docMk/>
            <pc:sldMk cId="3313280991" sldId="2147471177"/>
            <ac:cxnSpMk id="12" creationId="{A218AF1D-7FD7-4484-8185-FD54B8A4F378}"/>
          </ac:cxnSpMkLst>
        </pc:cxnChg>
      </pc:sldChg>
      <pc:sldChg chg="add del">
        <pc:chgData name="Dhanushant" userId="8346670b-e81d-47d1-af12-2ae0147ce26a" providerId="ADAL" clId="{5091E933-52AF-434F-A6D6-C1C52A9A3ECC}" dt="2024-03-20T09:58:15.833" v="2944" actId="47"/>
        <pc:sldMkLst>
          <pc:docMk/>
          <pc:sldMk cId="3016943666" sldId="2147471178"/>
        </pc:sldMkLst>
      </pc:sldChg>
      <pc:sldChg chg="addSp delSp modSp add del mod ord">
        <pc:chgData name="Dhanushant" userId="8346670b-e81d-47d1-af12-2ae0147ce26a" providerId="ADAL" clId="{5091E933-52AF-434F-A6D6-C1C52A9A3ECC}" dt="2024-03-20T10:13:01.734" v="3543" actId="47"/>
        <pc:sldMkLst>
          <pc:docMk/>
          <pc:sldMk cId="1931623560" sldId="2147471179"/>
        </pc:sldMkLst>
        <pc:spChg chg="mod">
          <ac:chgData name="Dhanushant" userId="8346670b-e81d-47d1-af12-2ae0147ce26a" providerId="ADAL" clId="{5091E933-52AF-434F-A6D6-C1C52A9A3ECC}" dt="2024-03-20T09:58:37.352" v="2945" actId="26606"/>
          <ac:spMkLst>
            <pc:docMk/>
            <pc:sldMk cId="1931623560" sldId="2147471179"/>
            <ac:spMk id="2" creationId="{A2A04106-AF10-041C-799E-5113B5EA576A}"/>
          </ac:spMkLst>
        </pc:spChg>
        <pc:spChg chg="del">
          <ac:chgData name="Dhanushant" userId="8346670b-e81d-47d1-af12-2ae0147ce26a" providerId="ADAL" clId="{5091E933-52AF-434F-A6D6-C1C52A9A3ECC}" dt="2024-03-20T09:58:37.352" v="2945" actId="26606"/>
          <ac:spMkLst>
            <pc:docMk/>
            <pc:sldMk cId="1931623560" sldId="2147471179"/>
            <ac:spMk id="13" creationId="{357855FB-2A9E-DD41-9470-1FB243D9E73D}"/>
          </ac:spMkLst>
        </pc:spChg>
        <pc:graphicFrameChg chg="add mod">
          <ac:chgData name="Dhanushant" userId="8346670b-e81d-47d1-af12-2ae0147ce26a" providerId="ADAL" clId="{5091E933-52AF-434F-A6D6-C1C52A9A3ECC}" dt="2024-03-20T10:02:10.637" v="2947" actId="1076"/>
          <ac:graphicFrameMkLst>
            <pc:docMk/>
            <pc:sldMk cId="1931623560" sldId="2147471179"/>
            <ac:graphicFrameMk id="15" creationId="{E1651095-7F3E-130F-081A-95DF90699AF7}"/>
          </ac:graphicFrameMkLst>
        </pc:graphicFrameChg>
      </pc:sldChg>
      <pc:sldChg chg="addSp modSp add mod ord">
        <pc:chgData name="Dhanushant" userId="8346670b-e81d-47d1-af12-2ae0147ce26a" providerId="ADAL" clId="{5091E933-52AF-434F-A6D6-C1C52A9A3ECC}" dt="2024-03-20T10:56:31.563" v="4385" actId="13822"/>
        <pc:sldMkLst>
          <pc:docMk/>
          <pc:sldMk cId="1586342348" sldId="2147471180"/>
        </pc:sldMkLst>
        <pc:spChg chg="mod">
          <ac:chgData name="Dhanushant" userId="8346670b-e81d-47d1-af12-2ae0147ce26a" providerId="ADAL" clId="{5091E933-52AF-434F-A6D6-C1C52A9A3ECC}" dt="2024-03-20T10:09:32.926" v="3381" actId="20577"/>
          <ac:spMkLst>
            <pc:docMk/>
            <pc:sldMk cId="1586342348" sldId="2147471180"/>
            <ac:spMk id="2" creationId="{A2A04106-AF10-041C-799E-5113B5EA576A}"/>
          </ac:spMkLst>
        </pc:spChg>
        <pc:spChg chg="add mod">
          <ac:chgData name="Dhanushant" userId="8346670b-e81d-47d1-af12-2ae0147ce26a" providerId="ADAL" clId="{5091E933-52AF-434F-A6D6-C1C52A9A3ECC}" dt="2024-03-20T10:27:13.821" v="3778" actId="1076"/>
          <ac:spMkLst>
            <pc:docMk/>
            <pc:sldMk cId="1586342348" sldId="2147471180"/>
            <ac:spMk id="3" creationId="{EA85D569-A98F-4AC8-DE43-B247B50FC17B}"/>
          </ac:spMkLst>
        </pc:spChg>
        <pc:spChg chg="add mod">
          <ac:chgData name="Dhanushant" userId="8346670b-e81d-47d1-af12-2ae0147ce26a" providerId="ADAL" clId="{5091E933-52AF-434F-A6D6-C1C52A9A3ECC}" dt="2024-03-20T10:56:31.563" v="4385" actId="13822"/>
          <ac:spMkLst>
            <pc:docMk/>
            <pc:sldMk cId="1586342348" sldId="2147471180"/>
            <ac:spMk id="4" creationId="{305B8EB8-AB81-F61B-3E3B-A9B62FD9B4C0}"/>
          </ac:spMkLst>
        </pc:spChg>
        <pc:spChg chg="mod">
          <ac:chgData name="Dhanushant" userId="8346670b-e81d-47d1-af12-2ae0147ce26a" providerId="ADAL" clId="{5091E933-52AF-434F-A6D6-C1C52A9A3ECC}" dt="2024-03-20T10:53:31.823" v="4314" actId="20577"/>
          <ac:spMkLst>
            <pc:docMk/>
            <pc:sldMk cId="1586342348" sldId="2147471180"/>
            <ac:spMk id="13" creationId="{357855FB-2A9E-DD41-9470-1FB243D9E73D}"/>
          </ac:spMkLst>
        </pc:spChg>
        <pc:picChg chg="add mod">
          <ac:chgData name="Dhanushant" userId="8346670b-e81d-47d1-af12-2ae0147ce26a" providerId="ADAL" clId="{5091E933-52AF-434F-A6D6-C1C52A9A3ECC}" dt="2024-03-20T10:28:11.066" v="3781" actId="1076"/>
          <ac:picMkLst>
            <pc:docMk/>
            <pc:sldMk cId="1586342348" sldId="2147471180"/>
            <ac:picMk id="6" creationId="{9759410D-617E-D584-E961-B67D87E3BE63}"/>
          </ac:picMkLst>
        </pc:picChg>
      </pc:sldChg>
      <pc:sldChg chg="addSp delSp modSp add mod ord">
        <pc:chgData name="Dhanushant" userId="8346670b-e81d-47d1-af12-2ae0147ce26a" providerId="ADAL" clId="{5091E933-52AF-434F-A6D6-C1C52A9A3ECC}" dt="2024-03-20T12:24:34.048" v="4490" actId="1076"/>
        <pc:sldMkLst>
          <pc:docMk/>
          <pc:sldMk cId="1512466148" sldId="2147471181"/>
        </pc:sldMkLst>
        <pc:spChg chg="mod">
          <ac:chgData name="Dhanushant" userId="8346670b-e81d-47d1-af12-2ae0147ce26a" providerId="ADAL" clId="{5091E933-52AF-434F-A6D6-C1C52A9A3ECC}" dt="2024-03-20T10:12:59.470" v="3542"/>
          <ac:spMkLst>
            <pc:docMk/>
            <pc:sldMk cId="1512466148" sldId="2147471181"/>
            <ac:spMk id="2" creationId="{A2A04106-AF10-041C-799E-5113B5EA576A}"/>
          </ac:spMkLst>
        </pc:spChg>
        <pc:spChg chg="add mod">
          <ac:chgData name="Dhanushant" userId="8346670b-e81d-47d1-af12-2ae0147ce26a" providerId="ADAL" clId="{5091E933-52AF-434F-A6D6-C1C52A9A3ECC}" dt="2024-03-20T12:24:34.048" v="4490" actId="1076"/>
          <ac:spMkLst>
            <pc:docMk/>
            <pc:sldMk cId="1512466148" sldId="2147471181"/>
            <ac:spMk id="3" creationId="{DCCE9495-6141-661E-0A6F-7DFFC315AE3B}"/>
          </ac:spMkLst>
        </pc:spChg>
        <pc:spChg chg="mod">
          <ac:chgData name="Dhanushant" userId="8346670b-e81d-47d1-af12-2ae0147ce26a" providerId="ADAL" clId="{5091E933-52AF-434F-A6D6-C1C52A9A3ECC}" dt="2024-03-20T11:15:49.241" v="4456" actId="313"/>
          <ac:spMkLst>
            <pc:docMk/>
            <pc:sldMk cId="1512466148" sldId="2147471181"/>
            <ac:spMk id="13" creationId="{357855FB-2A9E-DD41-9470-1FB243D9E73D}"/>
          </ac:spMkLst>
        </pc:spChg>
        <pc:spChg chg="add del mod">
          <ac:chgData name="Dhanushant" userId="8346670b-e81d-47d1-af12-2ae0147ce26a" providerId="ADAL" clId="{5091E933-52AF-434F-A6D6-C1C52A9A3ECC}" dt="2024-03-20T10:17:09.885" v="3581"/>
          <ac:spMkLst>
            <pc:docMk/>
            <pc:sldMk cId="1512466148" sldId="2147471181"/>
            <ac:spMk id="19" creationId="{09A9560F-92E7-CCAB-ED21-211FB10DC7AC}"/>
          </ac:spMkLst>
        </pc:spChg>
        <pc:spChg chg="add mod">
          <ac:chgData name="Dhanushant" userId="8346670b-e81d-47d1-af12-2ae0147ce26a" providerId="ADAL" clId="{5091E933-52AF-434F-A6D6-C1C52A9A3ECC}" dt="2024-03-20T10:18:53.307" v="3656" actId="20577"/>
          <ac:spMkLst>
            <pc:docMk/>
            <pc:sldMk cId="1512466148" sldId="2147471181"/>
            <ac:spMk id="20" creationId="{3A5D25F1-CC61-D269-239A-DE580782EE89}"/>
          </ac:spMkLst>
        </pc:spChg>
        <pc:spChg chg="add mod">
          <ac:chgData name="Dhanushant" userId="8346670b-e81d-47d1-af12-2ae0147ce26a" providerId="ADAL" clId="{5091E933-52AF-434F-A6D6-C1C52A9A3ECC}" dt="2024-03-20T10:16:40.345" v="3576" actId="1076"/>
          <ac:spMkLst>
            <pc:docMk/>
            <pc:sldMk cId="1512466148" sldId="2147471181"/>
            <ac:spMk id="1033" creationId="{4DA6D421-88C8-C630-D9CE-829852766EF3}"/>
          </ac:spMkLst>
        </pc:spChg>
        <pc:spChg chg="add mod">
          <ac:chgData name="Dhanushant" userId="8346670b-e81d-47d1-af12-2ae0147ce26a" providerId="ADAL" clId="{5091E933-52AF-434F-A6D6-C1C52A9A3ECC}" dt="2024-03-20T10:16:22.266" v="3573" actId="1076"/>
          <ac:spMkLst>
            <pc:docMk/>
            <pc:sldMk cId="1512466148" sldId="2147471181"/>
            <ac:spMk id="1034" creationId="{E8C92D4E-66F7-F47B-A54F-3E064AC06B77}"/>
          </ac:spMkLst>
        </pc:spChg>
        <pc:spChg chg="add mod">
          <ac:chgData name="Dhanushant" userId="8346670b-e81d-47d1-af12-2ae0147ce26a" providerId="ADAL" clId="{5091E933-52AF-434F-A6D6-C1C52A9A3ECC}" dt="2024-03-20T10:16:15.502" v="3572" actId="1076"/>
          <ac:spMkLst>
            <pc:docMk/>
            <pc:sldMk cId="1512466148" sldId="2147471181"/>
            <ac:spMk id="1035" creationId="{6A1F2946-19EC-9254-BC67-EEEF3B1AE1F9}"/>
          </ac:spMkLst>
        </pc:spChg>
        <pc:spChg chg="add mod">
          <ac:chgData name="Dhanushant" userId="8346670b-e81d-47d1-af12-2ae0147ce26a" providerId="ADAL" clId="{5091E933-52AF-434F-A6D6-C1C52A9A3ECC}" dt="2024-03-20T10:16:32.598" v="3575" actId="1076"/>
          <ac:spMkLst>
            <pc:docMk/>
            <pc:sldMk cId="1512466148" sldId="2147471181"/>
            <ac:spMk id="1036" creationId="{53CBF98C-8A31-257E-80BE-53F7C1F00623}"/>
          </ac:spMkLst>
        </pc:spChg>
        <pc:cxnChg chg="add mod">
          <ac:chgData name="Dhanushant" userId="8346670b-e81d-47d1-af12-2ae0147ce26a" providerId="ADAL" clId="{5091E933-52AF-434F-A6D6-C1C52A9A3ECC}" dt="2024-03-20T10:16:40.345" v="3576" actId="1076"/>
          <ac:cxnSpMkLst>
            <pc:docMk/>
            <pc:sldMk cId="1512466148" sldId="2147471181"/>
            <ac:cxnSpMk id="1037" creationId="{D9B14C9D-62BD-FB32-4B3B-5873A1115804}"/>
          </ac:cxnSpMkLst>
        </pc:cxnChg>
        <pc:cxnChg chg="add mod">
          <ac:chgData name="Dhanushant" userId="8346670b-e81d-47d1-af12-2ae0147ce26a" providerId="ADAL" clId="{5091E933-52AF-434F-A6D6-C1C52A9A3ECC}" dt="2024-03-20T10:16:40.345" v="3576" actId="1076"/>
          <ac:cxnSpMkLst>
            <pc:docMk/>
            <pc:sldMk cId="1512466148" sldId="2147471181"/>
            <ac:cxnSpMk id="1038" creationId="{F6DCEA77-071D-51A8-E46C-EA719342B6EA}"/>
          </ac:cxnSpMkLst>
        </pc:cxnChg>
      </pc:sldChg>
      <pc:sldChg chg="new del">
        <pc:chgData name="Dhanushant" userId="8346670b-e81d-47d1-af12-2ae0147ce26a" providerId="ADAL" clId="{5091E933-52AF-434F-A6D6-C1C52A9A3ECC}" dt="2024-03-20T10:54:00.895" v="4316" actId="680"/>
        <pc:sldMkLst>
          <pc:docMk/>
          <pc:sldMk cId="624180935" sldId="2147471182"/>
        </pc:sldMkLst>
      </pc:sldChg>
      <pc:sldChg chg="delSp modSp add mod ord modShow">
        <pc:chgData name="Dhanushant" userId="8346670b-e81d-47d1-af12-2ae0147ce26a" providerId="ADAL" clId="{5091E933-52AF-434F-A6D6-C1C52A9A3ECC}" dt="2024-03-20T10:57:24.428" v="4419" actId="113"/>
        <pc:sldMkLst>
          <pc:docMk/>
          <pc:sldMk cId="2343461004" sldId="2147471182"/>
        </pc:sldMkLst>
        <pc:spChg chg="mod">
          <ac:chgData name="Dhanushant" userId="8346670b-e81d-47d1-af12-2ae0147ce26a" providerId="ADAL" clId="{5091E933-52AF-434F-A6D6-C1C52A9A3ECC}" dt="2024-03-20T10:55:34.581" v="4378" actId="20577"/>
          <ac:spMkLst>
            <pc:docMk/>
            <pc:sldMk cId="2343461004" sldId="2147471182"/>
            <ac:spMk id="2" creationId="{A2A04106-AF10-041C-799E-5113B5EA576A}"/>
          </ac:spMkLst>
        </pc:spChg>
        <pc:spChg chg="del mod">
          <ac:chgData name="Dhanushant" userId="8346670b-e81d-47d1-af12-2ae0147ce26a" providerId="ADAL" clId="{5091E933-52AF-434F-A6D6-C1C52A9A3ECC}" dt="2024-03-20T10:56:06.555" v="4382" actId="478"/>
          <ac:spMkLst>
            <pc:docMk/>
            <pc:sldMk cId="2343461004" sldId="2147471182"/>
            <ac:spMk id="3" creationId="{EA85D569-A98F-4AC8-DE43-B247B50FC17B}"/>
          </ac:spMkLst>
        </pc:spChg>
        <pc:spChg chg="del">
          <ac:chgData name="Dhanushant" userId="8346670b-e81d-47d1-af12-2ae0147ce26a" providerId="ADAL" clId="{5091E933-52AF-434F-A6D6-C1C52A9A3ECC}" dt="2024-03-20T10:56:09.019" v="4383" actId="478"/>
          <ac:spMkLst>
            <pc:docMk/>
            <pc:sldMk cId="2343461004" sldId="2147471182"/>
            <ac:spMk id="4" creationId="{305B8EB8-AB81-F61B-3E3B-A9B62FD9B4C0}"/>
          </ac:spMkLst>
        </pc:spChg>
        <pc:spChg chg="mod">
          <ac:chgData name="Dhanushant" userId="8346670b-e81d-47d1-af12-2ae0147ce26a" providerId="ADAL" clId="{5091E933-52AF-434F-A6D6-C1C52A9A3ECC}" dt="2024-03-20T10:57:24.428" v="4419" actId="113"/>
          <ac:spMkLst>
            <pc:docMk/>
            <pc:sldMk cId="2343461004" sldId="2147471182"/>
            <ac:spMk id="13" creationId="{357855FB-2A9E-DD41-9470-1FB243D9E73D}"/>
          </ac:spMkLst>
        </pc:spChg>
        <pc:picChg chg="del">
          <ac:chgData name="Dhanushant" userId="8346670b-e81d-47d1-af12-2ae0147ce26a" providerId="ADAL" clId="{5091E933-52AF-434F-A6D6-C1C52A9A3ECC}" dt="2024-03-20T10:56:11.236" v="4384" actId="478"/>
          <ac:picMkLst>
            <pc:docMk/>
            <pc:sldMk cId="2343461004" sldId="2147471182"/>
            <ac:picMk id="6" creationId="{9759410D-617E-D584-E961-B67D87E3BE63}"/>
          </ac:picMkLst>
        </pc:picChg>
      </pc:sldChg>
      <pc:sldChg chg="add del">
        <pc:chgData name="Dhanushant" userId="8346670b-e81d-47d1-af12-2ae0147ce26a" providerId="ADAL" clId="{5091E933-52AF-434F-A6D6-C1C52A9A3ECC}" dt="2024-03-20T10:55:08.801" v="4351"/>
        <pc:sldMkLst>
          <pc:docMk/>
          <pc:sldMk cId="3977281764" sldId="2147471183"/>
        </pc:sldMkLst>
      </pc:sldChg>
      <pc:sldChg chg="new del">
        <pc:chgData name="Dhanushant" userId="8346670b-e81d-47d1-af12-2ae0147ce26a" providerId="ADAL" clId="{5091E933-52AF-434F-A6D6-C1C52A9A3ECC}" dt="2024-03-26T17:07:02.371" v="4492" actId="680"/>
        <pc:sldMkLst>
          <pc:docMk/>
          <pc:sldMk cId="574382" sldId="2147471184"/>
        </pc:sldMkLst>
      </pc:sldChg>
      <pc:sldChg chg="addSp delSp modSp new del mod ord modShow">
        <pc:chgData name="Dhanushant" userId="8346670b-e81d-47d1-af12-2ae0147ce26a" providerId="ADAL" clId="{5091E933-52AF-434F-A6D6-C1C52A9A3ECC}" dt="2024-03-27T05:20:31.401" v="5303" actId="47"/>
        <pc:sldMkLst>
          <pc:docMk/>
          <pc:sldMk cId="414468721" sldId="2147471184"/>
        </pc:sldMkLst>
        <pc:spChg chg="add del mod">
          <ac:chgData name="Dhanushant" userId="8346670b-e81d-47d1-af12-2ae0147ce26a" providerId="ADAL" clId="{5091E933-52AF-434F-A6D6-C1C52A9A3ECC}" dt="2024-03-26T18:20:43.983" v="4641" actId="478"/>
          <ac:spMkLst>
            <pc:docMk/>
            <pc:sldMk cId="414468721" sldId="2147471184"/>
            <ac:spMk id="3" creationId="{181494D1-7387-4FCF-9B76-E7588135886E}"/>
          </ac:spMkLst>
        </pc:spChg>
        <pc:spChg chg="add mod">
          <ac:chgData name="Dhanushant" userId="8346670b-e81d-47d1-af12-2ae0147ce26a" providerId="ADAL" clId="{5091E933-52AF-434F-A6D6-C1C52A9A3ECC}" dt="2024-03-26T18:58:25.735" v="5288" actId="113"/>
          <ac:spMkLst>
            <pc:docMk/>
            <pc:sldMk cId="414468721" sldId="2147471184"/>
            <ac:spMk id="4" creationId="{CAD819A9-57B5-107E-A981-5EBD461D034C}"/>
          </ac:spMkLst>
        </pc:spChg>
        <pc:spChg chg="add mod">
          <ac:chgData name="Dhanushant" userId="8346670b-e81d-47d1-af12-2ae0147ce26a" providerId="ADAL" clId="{5091E933-52AF-434F-A6D6-C1C52A9A3ECC}" dt="2024-03-26T18:28:08.877" v="4716"/>
          <ac:spMkLst>
            <pc:docMk/>
            <pc:sldMk cId="414468721" sldId="2147471184"/>
            <ac:spMk id="5" creationId="{39A91D7A-5EA5-4BE8-EA56-7606CED8A1BF}"/>
          </ac:spMkLst>
        </pc:spChg>
        <pc:spChg chg="add mod">
          <ac:chgData name="Dhanushant" userId="8346670b-e81d-47d1-af12-2ae0147ce26a" providerId="ADAL" clId="{5091E933-52AF-434F-A6D6-C1C52A9A3ECC}" dt="2024-03-26T18:58:25.735" v="5288" actId="113"/>
          <ac:spMkLst>
            <pc:docMk/>
            <pc:sldMk cId="414468721" sldId="2147471184"/>
            <ac:spMk id="6" creationId="{F59AB6C3-3766-E1C6-899D-65B04134BDF5}"/>
          </ac:spMkLst>
        </pc:spChg>
        <pc:graphicFrameChg chg="add del mod modGraphic">
          <ac:chgData name="Dhanushant" userId="8346670b-e81d-47d1-af12-2ae0147ce26a" providerId="ADAL" clId="{5091E933-52AF-434F-A6D6-C1C52A9A3ECC}" dt="2024-03-26T18:23:01.557" v="4667" actId="478"/>
          <ac:graphicFrameMkLst>
            <pc:docMk/>
            <pc:sldMk cId="414468721" sldId="2147471184"/>
            <ac:graphicFrameMk id="2" creationId="{365A722C-C4A5-A2C9-38EE-25AF93C8C3FA}"/>
          </ac:graphicFrameMkLst>
        </pc:graphicFrameChg>
      </pc:sldChg>
      <pc:sldChg chg="addSp modSp add del mod ord modShow">
        <pc:chgData name="Dhanushant" userId="8346670b-e81d-47d1-af12-2ae0147ce26a" providerId="ADAL" clId="{5091E933-52AF-434F-A6D6-C1C52A9A3ECC}" dt="2024-03-27T05:20:31.401" v="5303" actId="47"/>
        <pc:sldMkLst>
          <pc:docMk/>
          <pc:sldMk cId="3235559323" sldId="2147471185"/>
        </pc:sldMkLst>
        <pc:spChg chg="add mod">
          <ac:chgData name="Dhanushant" userId="8346670b-e81d-47d1-af12-2ae0147ce26a" providerId="ADAL" clId="{5091E933-52AF-434F-A6D6-C1C52A9A3ECC}" dt="2024-03-26T18:53:10.046" v="5223" actId="20577"/>
          <ac:spMkLst>
            <pc:docMk/>
            <pc:sldMk cId="3235559323" sldId="2147471185"/>
            <ac:spMk id="3" creationId="{0763F7E9-70D6-9D59-7A23-5A0F5C18B329}"/>
          </ac:spMkLst>
        </pc:spChg>
        <pc:spChg chg="mod">
          <ac:chgData name="Dhanushant" userId="8346670b-e81d-47d1-af12-2ae0147ce26a" providerId="ADAL" clId="{5091E933-52AF-434F-A6D6-C1C52A9A3ECC}" dt="2024-03-26T18:51:21.065" v="5218" actId="14100"/>
          <ac:spMkLst>
            <pc:docMk/>
            <pc:sldMk cId="3235559323" sldId="2147471185"/>
            <ac:spMk id="4" creationId="{CAD819A9-57B5-107E-A981-5EBD461D034C}"/>
          </ac:spMkLst>
        </pc:spChg>
        <pc:spChg chg="add mod">
          <ac:chgData name="Dhanushant" userId="8346670b-e81d-47d1-af12-2ae0147ce26a" providerId="ADAL" clId="{5091E933-52AF-434F-A6D6-C1C52A9A3ECC}" dt="2024-03-26T18:59:11.743" v="5299" actId="20577"/>
          <ac:spMkLst>
            <pc:docMk/>
            <pc:sldMk cId="3235559323" sldId="2147471185"/>
            <ac:spMk id="5" creationId="{1525AB35-6861-E1B9-F41D-3DEE4520C797}"/>
          </ac:spMkLst>
        </pc:spChg>
        <pc:graphicFrameChg chg="mod modGraphic">
          <ac:chgData name="Dhanushant" userId="8346670b-e81d-47d1-af12-2ae0147ce26a" providerId="ADAL" clId="{5091E933-52AF-434F-A6D6-C1C52A9A3ECC}" dt="2024-03-26T18:56:51.930" v="5281" actId="21"/>
          <ac:graphicFrameMkLst>
            <pc:docMk/>
            <pc:sldMk cId="3235559323" sldId="2147471185"/>
            <ac:graphicFrameMk id="2" creationId="{365A722C-C4A5-A2C9-38EE-25AF93C8C3FA}"/>
          </ac:graphicFrameMkLst>
        </pc:graphicFrameChg>
      </pc:sldChg>
      <pc:sldChg chg="del">
        <pc:chgData name="Dhanushant" userId="8346670b-e81d-47d1-af12-2ae0147ce26a" providerId="ADAL" clId="{5091E933-52AF-434F-A6D6-C1C52A9A3ECC}" dt="2024-03-19T14:23:53.518" v="34" actId="47"/>
        <pc:sldMkLst>
          <pc:docMk/>
          <pc:sldMk cId="2482141594" sldId="2147483306"/>
        </pc:sldMkLst>
      </pc:sldChg>
      <pc:sldChg chg="del">
        <pc:chgData name="Dhanushant" userId="8346670b-e81d-47d1-af12-2ae0147ce26a" providerId="ADAL" clId="{5091E933-52AF-434F-A6D6-C1C52A9A3ECC}" dt="2024-03-19T14:23:54.101" v="35" actId="47"/>
        <pc:sldMkLst>
          <pc:docMk/>
          <pc:sldMk cId="2101095634" sldId="2147483307"/>
        </pc:sldMkLst>
      </pc:sldChg>
      <pc:sldChg chg="del">
        <pc:chgData name="Dhanushant" userId="8346670b-e81d-47d1-af12-2ae0147ce26a" providerId="ADAL" clId="{5091E933-52AF-434F-A6D6-C1C52A9A3ECC}" dt="2024-03-19T14:23:55.139" v="37" actId="47"/>
        <pc:sldMkLst>
          <pc:docMk/>
          <pc:sldMk cId="2109475346" sldId="2147483309"/>
        </pc:sldMkLst>
      </pc:sldChg>
      <pc:sldChg chg="del">
        <pc:chgData name="Dhanushant" userId="8346670b-e81d-47d1-af12-2ae0147ce26a" providerId="ADAL" clId="{5091E933-52AF-434F-A6D6-C1C52A9A3ECC}" dt="2024-03-19T14:23:57.146" v="41" actId="47"/>
        <pc:sldMkLst>
          <pc:docMk/>
          <pc:sldMk cId="2725025391" sldId="2147483312"/>
        </pc:sldMkLst>
      </pc:sldChg>
      <pc:sldChg chg="del">
        <pc:chgData name="Dhanushant" userId="8346670b-e81d-47d1-af12-2ae0147ce26a" providerId="ADAL" clId="{5091E933-52AF-434F-A6D6-C1C52A9A3ECC}" dt="2024-03-19T14:23:55.674" v="38" actId="47"/>
        <pc:sldMkLst>
          <pc:docMk/>
          <pc:sldMk cId="479760396" sldId="2147483314"/>
        </pc:sldMkLst>
      </pc:sldChg>
      <pc:sldChg chg="del">
        <pc:chgData name="Dhanushant" userId="8346670b-e81d-47d1-af12-2ae0147ce26a" providerId="ADAL" clId="{5091E933-52AF-434F-A6D6-C1C52A9A3ECC}" dt="2024-03-19T14:23:56.114" v="39" actId="47"/>
        <pc:sldMkLst>
          <pc:docMk/>
          <pc:sldMk cId="2984552234" sldId="2147483315"/>
        </pc:sldMkLst>
      </pc:sldChg>
      <pc:sldChg chg="del">
        <pc:chgData name="Dhanushant" userId="8346670b-e81d-47d1-af12-2ae0147ce26a" providerId="ADAL" clId="{5091E933-52AF-434F-A6D6-C1C52A9A3ECC}" dt="2024-03-19T14:23:56.600" v="40" actId="47"/>
        <pc:sldMkLst>
          <pc:docMk/>
          <pc:sldMk cId="1218886233" sldId="2147483316"/>
        </pc:sldMkLst>
      </pc:sldChg>
      <pc:sldChg chg="del">
        <pc:chgData name="Dhanushant" userId="8346670b-e81d-47d1-af12-2ae0147ce26a" providerId="ADAL" clId="{5091E933-52AF-434F-A6D6-C1C52A9A3ECC}" dt="2024-03-19T14:23:54.697" v="36" actId="47"/>
        <pc:sldMkLst>
          <pc:docMk/>
          <pc:sldMk cId="3585838579" sldId="2147483317"/>
        </pc:sldMkLst>
      </pc:sldChg>
      <pc:sldChg chg="add del">
        <pc:chgData name="Dhanushant" userId="8346670b-e81d-47d1-af12-2ae0147ce26a" providerId="ADAL" clId="{5091E933-52AF-434F-A6D6-C1C52A9A3ECC}" dt="2024-03-20T08:20:35.330" v="676" actId="47"/>
        <pc:sldMkLst>
          <pc:docMk/>
          <pc:sldMk cId="267647701" sldId="2147483517"/>
        </pc:sldMkLst>
      </pc:sldChg>
      <pc:sldChg chg="add del">
        <pc:chgData name="Dhanushant" userId="8346670b-e81d-47d1-af12-2ae0147ce26a" providerId="ADAL" clId="{5091E933-52AF-434F-A6D6-C1C52A9A3ECC}" dt="2024-03-20T08:20:38.347" v="677" actId="47"/>
        <pc:sldMkLst>
          <pc:docMk/>
          <pc:sldMk cId="2030680138" sldId="2147483518"/>
        </pc:sldMkLst>
      </pc:sldChg>
      <pc:sldChg chg="add del">
        <pc:chgData name="Dhanushant" userId="8346670b-e81d-47d1-af12-2ae0147ce26a" providerId="ADAL" clId="{5091E933-52AF-434F-A6D6-C1C52A9A3ECC}" dt="2024-03-20T08:20:45.828" v="678" actId="47"/>
        <pc:sldMkLst>
          <pc:docMk/>
          <pc:sldMk cId="126020726" sldId="2147483519"/>
        </pc:sldMkLst>
      </pc:sldChg>
      <pc:sldChg chg="add del">
        <pc:chgData name="Dhanushant" userId="8346670b-e81d-47d1-af12-2ae0147ce26a" providerId="ADAL" clId="{5091E933-52AF-434F-A6D6-C1C52A9A3ECC}" dt="2024-03-20T08:26:03.335" v="680" actId="47"/>
        <pc:sldMkLst>
          <pc:docMk/>
          <pc:sldMk cId="2412282183" sldId="2147483520"/>
        </pc:sldMkLst>
      </pc:sldChg>
      <pc:sldChg chg="add del">
        <pc:chgData name="Dhanushant" userId="8346670b-e81d-47d1-af12-2ae0147ce26a" providerId="ADAL" clId="{5091E933-52AF-434F-A6D6-C1C52A9A3ECC}" dt="2024-03-20T08:26:03.335" v="680" actId="47"/>
        <pc:sldMkLst>
          <pc:docMk/>
          <pc:sldMk cId="2651077784" sldId="2147483521"/>
        </pc:sldMkLst>
      </pc:sldChg>
      <pc:sldChg chg="add del">
        <pc:chgData name="Dhanushant" userId="8346670b-e81d-47d1-af12-2ae0147ce26a" providerId="ADAL" clId="{5091E933-52AF-434F-A6D6-C1C52A9A3ECC}" dt="2024-03-20T08:26:03.335" v="680" actId="47"/>
        <pc:sldMkLst>
          <pc:docMk/>
          <pc:sldMk cId="1875344079" sldId="2147483522"/>
        </pc:sldMkLst>
      </pc:sldChg>
      <pc:sldChg chg="add del">
        <pc:chgData name="Dhanushant" userId="8346670b-e81d-47d1-af12-2ae0147ce26a" providerId="ADAL" clId="{5091E933-52AF-434F-A6D6-C1C52A9A3ECC}" dt="2024-03-20T08:26:03.335" v="680" actId="47"/>
        <pc:sldMkLst>
          <pc:docMk/>
          <pc:sldMk cId="2882312348" sldId="2147483523"/>
        </pc:sldMkLst>
      </pc:sldChg>
      <pc:sldChg chg="add del">
        <pc:chgData name="Dhanushant" userId="8346670b-e81d-47d1-af12-2ae0147ce26a" providerId="ADAL" clId="{5091E933-52AF-434F-A6D6-C1C52A9A3ECC}" dt="2024-03-20T08:26:03.335" v="680" actId="47"/>
        <pc:sldMkLst>
          <pc:docMk/>
          <pc:sldMk cId="2484698187" sldId="2147483524"/>
        </pc:sldMkLst>
      </pc:sldChg>
      <pc:sldChg chg="del">
        <pc:chgData name="Dhanushant" userId="8346670b-e81d-47d1-af12-2ae0147ce26a" providerId="ADAL" clId="{5091E933-52AF-434F-A6D6-C1C52A9A3ECC}" dt="2024-03-19T14:23:52.998" v="33" actId="47"/>
        <pc:sldMkLst>
          <pc:docMk/>
          <pc:sldMk cId="386468148" sldId="2147483616"/>
        </pc:sldMkLst>
      </pc:sldChg>
      <pc:sldMasterChg chg="delSldLayout">
        <pc:chgData name="Dhanushant" userId="8346670b-e81d-47d1-af12-2ae0147ce26a" providerId="ADAL" clId="{5091E933-52AF-434F-A6D6-C1C52A9A3ECC}" dt="2024-03-20T10:15:15.038" v="3554" actId="47"/>
        <pc:sldMasterMkLst>
          <pc:docMk/>
          <pc:sldMasterMk cId="2838234187" sldId="2147487622"/>
        </pc:sldMasterMkLst>
        <pc:sldLayoutChg chg="del">
          <pc:chgData name="Dhanushant" userId="8346670b-e81d-47d1-af12-2ae0147ce26a" providerId="ADAL" clId="{5091E933-52AF-434F-A6D6-C1C52A9A3ECC}" dt="2024-03-19T14:23:54.697" v="36" actId="47"/>
          <pc:sldLayoutMkLst>
            <pc:docMk/>
            <pc:sldMasterMk cId="2838234187" sldId="2147487622"/>
            <pc:sldLayoutMk cId="3710754882" sldId="2147487660"/>
          </pc:sldLayoutMkLst>
        </pc:sldLayoutChg>
        <pc:sldLayoutChg chg="del">
          <pc:chgData name="Dhanushant" userId="8346670b-e81d-47d1-af12-2ae0147ce26a" providerId="ADAL" clId="{5091E933-52AF-434F-A6D6-C1C52A9A3ECC}" dt="2024-03-20T10:15:15.038" v="3554" actId="47"/>
          <pc:sldLayoutMkLst>
            <pc:docMk/>
            <pc:sldMasterMk cId="2838234187" sldId="2147487622"/>
            <pc:sldLayoutMk cId="1847752012" sldId="2147487661"/>
          </pc:sldLayoutMkLst>
        </pc:sldLayoutChg>
        <pc:sldLayoutChg chg="del">
          <pc:chgData name="Dhanushant" userId="8346670b-e81d-47d1-af12-2ae0147ce26a" providerId="ADAL" clId="{5091E933-52AF-434F-A6D6-C1C52A9A3ECC}" dt="2024-03-19T14:23:52.998" v="33" actId="47"/>
          <pc:sldLayoutMkLst>
            <pc:docMk/>
            <pc:sldMasterMk cId="2838234187" sldId="2147487622"/>
            <pc:sldLayoutMk cId="2522150154" sldId="2147487662"/>
          </pc:sldLayoutMkLst>
        </pc:sldLayoutChg>
      </pc:sldMasterChg>
    </pc:docChg>
  </pc:docChgLst>
  <pc:docChgLst>
    <pc:chgData name="Anchal Jain" userId="S::anchal.jain@nagarro.com::0bae1ebb-70b8-4c1d-9238-b8663407badb" providerId="AD" clId="Web-{D5A9DD90-9441-5B3C-B8E9-8F4178E761E8}"/>
    <pc:docChg chg="modSld">
      <pc:chgData name="Anchal Jain" userId="S::anchal.jain@nagarro.com::0bae1ebb-70b8-4c1d-9238-b8663407badb" providerId="AD" clId="Web-{D5A9DD90-9441-5B3C-B8E9-8F4178E761E8}" dt="2024-03-20T11:47:50.649" v="138"/>
      <pc:docMkLst>
        <pc:docMk/>
      </pc:docMkLst>
      <pc:sldChg chg="modSp">
        <pc:chgData name="Anchal Jain" userId="S::anchal.jain@nagarro.com::0bae1ebb-70b8-4c1d-9238-b8663407badb" providerId="AD" clId="Web-{D5A9DD90-9441-5B3C-B8E9-8F4178E761E8}" dt="2024-03-20T11:47:50.649" v="138"/>
        <pc:sldMkLst>
          <pc:docMk/>
          <pc:sldMk cId="2446656052" sldId="2147471173"/>
        </pc:sldMkLst>
        <pc:graphicFrameChg chg="mod modGraphic">
          <ac:chgData name="Anchal Jain" userId="S::anchal.jain@nagarro.com::0bae1ebb-70b8-4c1d-9238-b8663407badb" providerId="AD" clId="Web-{D5A9DD90-9441-5B3C-B8E9-8F4178E761E8}" dt="2024-03-20T11:47:50.649" v="138"/>
          <ac:graphicFrameMkLst>
            <pc:docMk/>
            <pc:sldMk cId="2446656052" sldId="2147471173"/>
            <ac:graphicFrameMk id="1031" creationId="{58D6E19D-A9C6-BB66-84B5-280F18DB5F55}"/>
          </ac:graphicFrameMkLst>
        </pc:graphicFrameChg>
      </pc:sldChg>
    </pc:docChg>
  </pc:docChgLst>
  <pc:docChgLst>
    <pc:chgData name="Anchal Jain" userId="S::anchal.jain@nagarro.com::0bae1ebb-70b8-4c1d-9238-b8663407badb" providerId="AD" clId="Web-{0EB37EB2-82CE-6F45-E446-4806BB212934}"/>
    <pc:docChg chg="modSld">
      <pc:chgData name="Anchal Jain" userId="S::anchal.jain@nagarro.com::0bae1ebb-70b8-4c1d-9238-b8663407badb" providerId="AD" clId="Web-{0EB37EB2-82CE-6F45-E446-4806BB212934}" dt="2024-03-20T12:27:17.028" v="1"/>
      <pc:docMkLst>
        <pc:docMk/>
      </pc:docMkLst>
      <pc:sldChg chg="modSp">
        <pc:chgData name="Anchal Jain" userId="S::anchal.jain@nagarro.com::0bae1ebb-70b8-4c1d-9238-b8663407badb" providerId="AD" clId="Web-{0EB37EB2-82CE-6F45-E446-4806BB212934}" dt="2024-03-20T12:27:17.028" v="1"/>
        <pc:sldMkLst>
          <pc:docMk/>
          <pc:sldMk cId="2446656052" sldId="2147471173"/>
        </pc:sldMkLst>
        <pc:graphicFrameChg chg="mod modGraphic">
          <ac:chgData name="Anchal Jain" userId="S::anchal.jain@nagarro.com::0bae1ebb-70b8-4c1d-9238-b8663407badb" providerId="AD" clId="Web-{0EB37EB2-82CE-6F45-E446-4806BB212934}" dt="2024-03-20T12:27:17.028" v="1"/>
          <ac:graphicFrameMkLst>
            <pc:docMk/>
            <pc:sldMk cId="2446656052" sldId="2147471173"/>
            <ac:graphicFrameMk id="1031" creationId="{58D6E19D-A9C6-BB66-84B5-280F18DB5F55}"/>
          </ac:graphicFrameMkLst>
        </pc:graphicFrameChg>
      </pc:sldChg>
    </pc:docChg>
  </pc:docChgLst>
  <pc:docChgLst>
    <pc:chgData name="Anchal Jain" userId="0bae1ebb-70b8-4c1d-9238-b8663407badb" providerId="ADAL" clId="{7517EACF-EF6A-481C-9730-86C4306A9BA7}"/>
    <pc:docChg chg="undo custSel addSld delSld modSld sldOrd modSection">
      <pc:chgData name="Anchal Jain" userId="0bae1ebb-70b8-4c1d-9238-b8663407badb" providerId="ADAL" clId="{7517EACF-EF6A-481C-9730-86C4306A9BA7}" dt="2024-03-20T13:23:20.378" v="2750" actId="729"/>
      <pc:docMkLst>
        <pc:docMk/>
      </pc:docMkLst>
      <pc:sldChg chg="modSp mod">
        <pc:chgData name="Anchal Jain" userId="0bae1ebb-70b8-4c1d-9238-b8663407badb" providerId="ADAL" clId="{7517EACF-EF6A-481C-9730-86C4306A9BA7}" dt="2024-03-20T13:22:47.924" v="2748" actId="20577"/>
        <pc:sldMkLst>
          <pc:docMk/>
          <pc:sldMk cId="332010309" sldId="2147471165"/>
        </pc:sldMkLst>
        <pc:spChg chg="mod">
          <ac:chgData name="Anchal Jain" userId="0bae1ebb-70b8-4c1d-9238-b8663407badb" providerId="ADAL" clId="{7517EACF-EF6A-481C-9730-86C4306A9BA7}" dt="2024-03-20T13:22:47.924" v="2748" actId="20577"/>
          <ac:spMkLst>
            <pc:docMk/>
            <pc:sldMk cId="332010309" sldId="2147471165"/>
            <ac:spMk id="3" creationId="{110A9D5F-293F-3FBD-57A3-3EA61D51130E}"/>
          </ac:spMkLst>
        </pc:spChg>
      </pc:sldChg>
      <pc:sldChg chg="addSp delSp modSp mod ord">
        <pc:chgData name="Anchal Jain" userId="0bae1ebb-70b8-4c1d-9238-b8663407badb" providerId="ADAL" clId="{7517EACF-EF6A-481C-9730-86C4306A9BA7}" dt="2024-03-20T13:21:17.051" v="2570"/>
        <pc:sldMkLst>
          <pc:docMk/>
          <pc:sldMk cId="372436070" sldId="2147471170"/>
        </pc:sldMkLst>
        <pc:spChg chg="mod">
          <ac:chgData name="Anchal Jain" userId="0bae1ebb-70b8-4c1d-9238-b8663407badb" providerId="ADAL" clId="{7517EACF-EF6A-481C-9730-86C4306A9BA7}" dt="2024-03-20T13:12:08.220" v="1905" actId="27636"/>
          <ac:spMkLst>
            <pc:docMk/>
            <pc:sldMk cId="372436070" sldId="2147471170"/>
            <ac:spMk id="1040" creationId="{182EFD3A-7938-23B2-649D-C12C302ED54F}"/>
          </ac:spMkLst>
        </pc:spChg>
        <pc:graphicFrameChg chg="add mod modGraphic">
          <ac:chgData name="Anchal Jain" userId="0bae1ebb-70b8-4c1d-9238-b8663407badb" providerId="ADAL" clId="{7517EACF-EF6A-481C-9730-86C4306A9BA7}" dt="2024-03-20T13:19:21.086" v="2423" actId="20577"/>
          <ac:graphicFrameMkLst>
            <pc:docMk/>
            <pc:sldMk cId="372436070" sldId="2147471170"/>
            <ac:graphicFrameMk id="2" creationId="{D5DEFE0D-CD61-C327-0967-397A113CC806}"/>
          </ac:graphicFrameMkLst>
        </pc:graphicFrameChg>
        <pc:graphicFrameChg chg="del mod modGraphic">
          <ac:chgData name="Anchal Jain" userId="0bae1ebb-70b8-4c1d-9238-b8663407badb" providerId="ADAL" clId="{7517EACF-EF6A-481C-9730-86C4306A9BA7}" dt="2024-03-20T13:02:54.099" v="1410" actId="478"/>
          <ac:graphicFrameMkLst>
            <pc:docMk/>
            <pc:sldMk cId="372436070" sldId="2147471170"/>
            <ac:graphicFrameMk id="1031" creationId="{58D6E19D-A9C6-BB66-84B5-280F18DB5F55}"/>
          </ac:graphicFrameMkLst>
        </pc:graphicFrameChg>
      </pc:sldChg>
      <pc:sldChg chg="addSp delSp modSp mod">
        <pc:chgData name="Anchal Jain" userId="0bae1ebb-70b8-4c1d-9238-b8663407badb" providerId="ADAL" clId="{7517EACF-EF6A-481C-9730-86C4306A9BA7}" dt="2024-03-20T13:20:51.712" v="2567" actId="20577"/>
        <pc:sldMkLst>
          <pc:docMk/>
          <pc:sldMk cId="2446656052" sldId="2147471173"/>
        </pc:sldMkLst>
        <pc:spChg chg="mod">
          <ac:chgData name="Anchal Jain" userId="0bae1ebb-70b8-4c1d-9238-b8663407badb" providerId="ADAL" clId="{7517EACF-EF6A-481C-9730-86C4306A9BA7}" dt="2024-03-20T13:11:41.250" v="1818" actId="27636"/>
          <ac:spMkLst>
            <pc:docMk/>
            <pc:sldMk cId="2446656052" sldId="2147471173"/>
            <ac:spMk id="8" creationId="{C5506E4F-5D72-0DCD-9627-0119C340B5D5}"/>
          </ac:spMkLst>
        </pc:spChg>
        <pc:graphicFrameChg chg="add mod modGraphic">
          <ac:chgData name="Anchal Jain" userId="0bae1ebb-70b8-4c1d-9238-b8663407badb" providerId="ADAL" clId="{7517EACF-EF6A-481C-9730-86C4306A9BA7}" dt="2024-03-20T13:20:51.712" v="2567" actId="20577"/>
          <ac:graphicFrameMkLst>
            <pc:docMk/>
            <pc:sldMk cId="2446656052" sldId="2147471173"/>
            <ac:graphicFrameMk id="2" creationId="{190DCF60-296F-394B-FB97-F12E689FB19A}"/>
          </ac:graphicFrameMkLst>
        </pc:graphicFrameChg>
        <pc:graphicFrameChg chg="del mod modGraphic">
          <ac:chgData name="Anchal Jain" userId="0bae1ebb-70b8-4c1d-9238-b8663407badb" providerId="ADAL" clId="{7517EACF-EF6A-481C-9730-86C4306A9BA7}" dt="2024-03-20T12:39:18.883" v="963" actId="478"/>
          <ac:graphicFrameMkLst>
            <pc:docMk/>
            <pc:sldMk cId="2446656052" sldId="2147471173"/>
            <ac:graphicFrameMk id="1031" creationId="{58D6E19D-A9C6-BB66-84B5-280F18DB5F55}"/>
          </ac:graphicFrameMkLst>
        </pc:graphicFrameChg>
      </pc:sldChg>
      <pc:sldChg chg="mod modShow">
        <pc:chgData name="Anchal Jain" userId="0bae1ebb-70b8-4c1d-9238-b8663407badb" providerId="ADAL" clId="{7517EACF-EF6A-481C-9730-86C4306A9BA7}" dt="2024-03-20T13:23:20.378" v="2750" actId="729"/>
        <pc:sldMkLst>
          <pc:docMk/>
          <pc:sldMk cId="1971924785" sldId="2147471174"/>
        </pc:sldMkLst>
      </pc:sldChg>
      <pc:sldChg chg="modSp mod modShow">
        <pc:chgData name="Anchal Jain" userId="0bae1ebb-70b8-4c1d-9238-b8663407badb" providerId="ADAL" clId="{7517EACF-EF6A-481C-9730-86C4306A9BA7}" dt="2024-03-20T13:21:37.346" v="2584" actId="729"/>
        <pc:sldMkLst>
          <pc:docMk/>
          <pc:sldMk cId="3313280991" sldId="2147471177"/>
        </pc:sldMkLst>
        <pc:spChg chg="mod">
          <ac:chgData name="Anchal Jain" userId="0bae1ebb-70b8-4c1d-9238-b8663407badb" providerId="ADAL" clId="{7517EACF-EF6A-481C-9730-86C4306A9BA7}" dt="2024-03-20T13:21:23.662" v="2582" actId="20577"/>
          <ac:spMkLst>
            <pc:docMk/>
            <pc:sldMk cId="3313280991" sldId="2147471177"/>
            <ac:spMk id="2" creationId="{A2A04106-AF10-041C-799E-5113B5EA576A}"/>
          </ac:spMkLst>
        </pc:spChg>
      </pc:sldChg>
      <pc:sldChg chg="mod modShow">
        <pc:chgData name="Anchal Jain" userId="0bae1ebb-70b8-4c1d-9238-b8663407badb" providerId="ADAL" clId="{7517EACF-EF6A-481C-9730-86C4306A9BA7}" dt="2024-03-20T13:23:15.734" v="2749" actId="729"/>
        <pc:sldMkLst>
          <pc:docMk/>
          <pc:sldMk cId="1586342348" sldId="2147471180"/>
        </pc:sldMkLst>
      </pc:sldChg>
      <pc:sldChg chg="addSp delSp modSp add mod">
        <pc:chgData name="Anchal Jain" userId="0bae1ebb-70b8-4c1d-9238-b8663407badb" providerId="ADAL" clId="{7517EACF-EF6A-481C-9730-86C4306A9BA7}" dt="2024-03-20T13:22:36.298" v="2738" actId="20577"/>
        <pc:sldMkLst>
          <pc:docMk/>
          <pc:sldMk cId="1341290979" sldId="2147471183"/>
        </pc:sldMkLst>
        <pc:spChg chg="add mod">
          <ac:chgData name="Anchal Jain" userId="0bae1ebb-70b8-4c1d-9238-b8663407badb" providerId="ADAL" clId="{7517EACF-EF6A-481C-9730-86C4306A9BA7}" dt="2024-03-20T13:22:36.298" v="2738" actId="20577"/>
          <ac:spMkLst>
            <pc:docMk/>
            <pc:sldMk cId="1341290979" sldId="2147471183"/>
            <ac:spMk id="3" creationId="{FF43399D-44F9-7E63-CE52-E9A8D41D6C0B}"/>
          </ac:spMkLst>
        </pc:spChg>
        <pc:spChg chg="mod">
          <ac:chgData name="Anchal Jain" userId="0bae1ebb-70b8-4c1d-9238-b8663407badb" providerId="ADAL" clId="{7517EACF-EF6A-481C-9730-86C4306A9BA7}" dt="2024-03-20T13:21:43.902" v="2602" actId="5793"/>
          <ac:spMkLst>
            <pc:docMk/>
            <pc:sldMk cId="1341290979" sldId="2147471183"/>
            <ac:spMk id="1040" creationId="{182EFD3A-7938-23B2-649D-C12C302ED54F}"/>
          </ac:spMkLst>
        </pc:spChg>
        <pc:graphicFrameChg chg="del">
          <ac:chgData name="Anchal Jain" userId="0bae1ebb-70b8-4c1d-9238-b8663407badb" providerId="ADAL" clId="{7517EACF-EF6A-481C-9730-86C4306A9BA7}" dt="2024-03-20T13:21:47.085" v="2603" actId="478"/>
          <ac:graphicFrameMkLst>
            <pc:docMk/>
            <pc:sldMk cId="1341290979" sldId="2147471183"/>
            <ac:graphicFrameMk id="2" creationId="{D5DEFE0D-CD61-C327-0967-397A113CC806}"/>
          </ac:graphicFrameMkLst>
        </pc:graphicFrameChg>
      </pc:sldChg>
      <pc:sldChg chg="delSp modSp add del mod modShow">
        <pc:chgData name="Anchal Jain" userId="0bae1ebb-70b8-4c1d-9238-b8663407badb" providerId="ADAL" clId="{7517EACF-EF6A-481C-9730-86C4306A9BA7}" dt="2024-03-20T13:21:07" v="2568" actId="2696"/>
        <pc:sldMkLst>
          <pc:docMk/>
          <pc:sldMk cId="4008322495" sldId="2147471183"/>
        </pc:sldMkLst>
        <pc:graphicFrameChg chg="del">
          <ac:chgData name="Anchal Jain" userId="0bae1ebb-70b8-4c1d-9238-b8663407badb" providerId="ADAL" clId="{7517EACF-EF6A-481C-9730-86C4306A9BA7}" dt="2024-03-20T12:39:02.537" v="900" actId="478"/>
          <ac:graphicFrameMkLst>
            <pc:docMk/>
            <pc:sldMk cId="4008322495" sldId="2147471183"/>
            <ac:graphicFrameMk id="2" creationId="{190DCF60-296F-394B-FB97-F12E689FB19A}"/>
          </ac:graphicFrameMkLst>
        </pc:graphicFrameChg>
        <pc:graphicFrameChg chg="mod">
          <ac:chgData name="Anchal Jain" userId="0bae1ebb-70b8-4c1d-9238-b8663407badb" providerId="ADAL" clId="{7517EACF-EF6A-481C-9730-86C4306A9BA7}" dt="2024-03-20T12:39:07.772" v="960" actId="1037"/>
          <ac:graphicFrameMkLst>
            <pc:docMk/>
            <pc:sldMk cId="4008322495" sldId="2147471183"/>
            <ac:graphicFrameMk id="1031" creationId="{58D6E19D-A9C6-BB66-84B5-280F18DB5F55}"/>
          </ac:graphicFrameMkLst>
        </pc:graphicFrameChg>
      </pc:sldChg>
      <pc:sldChg chg="add del mod modShow">
        <pc:chgData name="Anchal Jain" userId="0bae1ebb-70b8-4c1d-9238-b8663407badb" providerId="ADAL" clId="{7517EACF-EF6A-481C-9730-86C4306A9BA7}" dt="2024-03-20T13:21:28.078" v="2583" actId="47"/>
        <pc:sldMkLst>
          <pc:docMk/>
          <pc:sldMk cId="1832520078" sldId="2147471184"/>
        </pc:sldMkLst>
      </pc:sldChg>
      <pc:sldChg chg="modSp add del mod">
        <pc:chgData name="Anchal Jain" userId="0bae1ebb-70b8-4c1d-9238-b8663407badb" providerId="ADAL" clId="{7517EACF-EF6A-481C-9730-86C4306A9BA7}" dt="2024-03-20T12:42:32.293" v="1013" actId="47"/>
        <pc:sldMkLst>
          <pc:docMk/>
          <pc:sldMk cId="1885814203" sldId="2147471185"/>
        </pc:sldMkLst>
        <pc:graphicFrameChg chg="mod">
          <ac:chgData name="Anchal Jain" userId="0bae1ebb-70b8-4c1d-9238-b8663407badb" providerId="ADAL" clId="{7517EACF-EF6A-481C-9730-86C4306A9BA7}" dt="2024-03-20T12:42:28.844" v="1012" actId="1036"/>
          <ac:graphicFrameMkLst>
            <pc:docMk/>
            <pc:sldMk cId="1885814203" sldId="2147471185"/>
            <ac:graphicFrameMk id="1031" creationId="{58D6E19D-A9C6-BB66-84B5-280F18DB5F55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8:16:01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8:16:01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8:16:01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08:16:01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FBDC1-3C42-4BCE-BC95-14D2F40DE00D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ACD1-E103-4FAE-A9E0-4F6E3872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2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2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51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3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843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Breadcrumb 1 &gt; Breadcrumb 2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80605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393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3/26/2024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98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BC2BD7-7C99-476A-824B-34AEACBE09E4}"/>
              </a:ext>
            </a:extLst>
          </p:cNvPr>
          <p:cNvGrpSpPr/>
          <p:nvPr userDrawn="1"/>
        </p:nvGrpSpPr>
        <p:grpSpPr>
          <a:xfrm>
            <a:off x="12578642" y="2"/>
            <a:ext cx="2192063" cy="1816099"/>
            <a:chOff x="9433981" y="1"/>
            <a:chExt cx="1644047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388A6D-F2E7-41F0-830B-6957780585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939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1AD57A76-63EB-0A0A-4BDA-94946B010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5E872DEB-AAD9-8B08-FF37-27B2E8377F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AAB606-6867-894C-9BD5-B6BFB3E82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1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4C9D2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D7834912-7B1B-E06C-3715-1A66D6A0F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4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_Section Big Title Blu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A0434BA9-028B-7FB2-D64B-57440D93A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E6BFEB05-9B33-704C-245F-F2FA49B25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D59645-33BD-F041-9140-5802DD717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A0C077-5EC7-6940-8AED-92F032F44D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8D365E99-58CB-F50B-4133-27741BD2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42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Section Big Title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A0434BA9-028B-7FB2-D64B-57440D93A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E6BFEB05-9B33-704C-245F-F2FA49B256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D59645-33BD-F041-9140-5802DD717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A0C077-5EC7-6940-8AED-92F032F44D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8D365E99-58CB-F50B-4133-27741BD2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99D4FA1-09A9-FECB-FBEE-01C19AC10C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269988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E5CEE3D8-EB71-21DE-AF8C-3AEDCB8A8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40821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BFA1C5F9-9217-9AAA-D2A1-80A3AEB54D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23809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4_Section Small Title Purple">
    <p:bg>
      <p:bgPr>
        <a:solidFill>
          <a:srgbClr val="2E0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F0E8CE6-8CB1-E463-1487-9DA59C792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Section Breaker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34308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77214F-CA3B-9C92-B257-7CBA3E3C2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4208920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85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CB0BCEB-50F0-EBB3-0A78-4CBA3CAF13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8E503-5FC3-FC5C-36A7-5C0C297DAC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930507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EA54E979-0668-D18C-9934-ED8D705DEE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C45348-3292-ED89-5368-9434CBA616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92216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75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C51D49B-8581-B257-B0C2-00B25A54FD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753203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1_Section Small Title White">
    <p:bg>
      <p:bgPr>
        <a:solidFill>
          <a:srgbClr val="0504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4B4EE-E4C3-D1C6-716D-5B20830D09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828000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6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4145008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0BED7E1-7F38-DC3C-F61B-9BAC83769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A0773D4-6846-8ED5-F993-6136843A1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6812DA-9604-738E-E786-31614CFC0410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BA359D63-1170-66FB-DB7D-1FBB34EC6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157F2F-571A-96DE-AEA5-809502B23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1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3987E0A-15B2-F26D-F902-F271FCB4AB49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526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0BED7E1-7F38-DC3C-F61B-9BAC83769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94400" y="0"/>
            <a:ext cx="6197608" cy="6858000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A0773D4-6846-8ED5-F993-6136843A1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32000" y="2032002"/>
            <a:ext cx="10159944" cy="4825917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FB9F2D9-0CBA-AC04-78A6-11DCCE306B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7" y="5876516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B688A3-B9B1-61BB-D09E-100EE1A171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C4558C7-43B2-68C1-CE5A-3E96423B5D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407492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BA359D63-1170-66FB-DB7D-1FBB34EC6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2" r="84428" b="-5735"/>
          <a:stretch/>
        </p:blipFill>
        <p:spPr>
          <a:xfrm>
            <a:off x="711200" y="355600"/>
            <a:ext cx="1676998" cy="4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9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6685EC-2989-0046-2569-BF4CB0114825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56B39C2-0C59-8094-3136-4FCED66A1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83E20-B236-4D35-EB27-14035CA8A7B5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14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6900F1-83A9-ACE9-818B-7B383C7B6D2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6FF550-F677-D963-9EC7-0AC5771FA02B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3DAF4A5-95F4-97EE-2276-284727776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09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6900F1-83A9-ACE9-818B-7B383C7B6D2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A58C7-0DC0-7C85-2554-0646AEF9B4D3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39AEBF-4666-5271-7A26-E0C3B1D98E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82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585FD-EF27-C103-9048-C387051977B0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339AEBF-4666-5271-7A26-E0C3B1D98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16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C671EF-DD67-18A8-E5D1-7B5A3FBAA60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31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F34D94-F793-FF1D-7972-3B77647E2B6C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CEC53D4-908F-7B85-5FDC-96D4E3C25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489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8D0904-9D58-F8CF-3CB8-60EBA38A1CC1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671EF-DD67-18A8-E5D1-7B5A3FBAA60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311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E49A2D-F6C6-F1D6-6C1C-A65BFAAAB6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8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6E4D54-BA80-4CD9-30CE-624B69FB6D7D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500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3C7E6-97DC-6740-AFBD-EC4D0B3ECEF2}"/>
              </a:ext>
            </a:extLst>
          </p:cNvPr>
          <p:cNvSpPr/>
          <p:nvPr userDrawn="1"/>
        </p:nvSpPr>
        <p:spPr>
          <a:xfrm rot="16200000">
            <a:off x="2667001" y="-2667000"/>
            <a:ext cx="6858001" cy="121920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7144"/>
                </a:schemeClr>
              </a:gs>
              <a:gs pos="74000">
                <a:schemeClr val="accent3">
                  <a:lumMod val="45000"/>
                  <a:lumOff val="55000"/>
                  <a:alpha val="52000"/>
                </a:schemeClr>
              </a:gs>
              <a:gs pos="82000">
                <a:schemeClr val="accent3">
                  <a:lumMod val="45000"/>
                  <a:lumOff val="55000"/>
                  <a:alpha val="43317"/>
                </a:schemeClr>
              </a:gs>
              <a:gs pos="100000">
                <a:schemeClr val="accent3">
                  <a:lumMod val="30000"/>
                  <a:lumOff val="70000"/>
                  <a:alpha val="6669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quip Light"/>
              <a:ea typeface="+mn-ea"/>
              <a:cs typeface="+mn-cs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6EACFFD-91FE-9C1C-9348-9F308EF1CE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9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9B015CFA-7E9F-2D87-7ECC-0053B6D1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84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_Section Small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A1FE4C1C-8780-9042-9415-8974E0868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534703">
            <a:off x="1600856" y="688872"/>
            <a:ext cx="5130805" cy="139694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D584CB-0E5A-4297-9083-959626EB11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063" y="2430463"/>
            <a:ext cx="6323012" cy="2970212"/>
          </a:xfrm>
        </p:spPr>
        <p:txBody>
          <a:bodyPr anchor="ctr">
            <a:noAutofit/>
          </a:bodyPr>
          <a:lstStyle>
            <a:lvl1pPr marL="0" indent="0">
              <a:buNone/>
              <a:defRPr sz="3200" b="1" i="0"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Click to edit </a:t>
            </a:r>
          </a:p>
          <a:p>
            <a:pPr lvl="0"/>
            <a:r>
              <a:rPr lang="en-GB"/>
              <a:t>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06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525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B9E3F643-7ACF-9FF7-C079-E183BBB2A9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062" y="670000"/>
            <a:ext cx="9840914" cy="1489983"/>
          </a:xfrm>
        </p:spPr>
        <p:txBody>
          <a:bodyPr anchor="t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>
              <a:defRPr sz="3600" b="1" i="0">
                <a:latin typeface="Equip Extended" panose="02000503030000020004" pitchFamily="2" charset="77"/>
              </a:defRPr>
            </a:lvl2pPr>
            <a:lvl3pPr>
              <a:defRPr sz="3600" b="1" i="0">
                <a:latin typeface="Equip Extended" panose="02000503030000020004" pitchFamily="2" charset="77"/>
              </a:defRPr>
            </a:lvl3pPr>
            <a:lvl4pPr>
              <a:defRPr sz="3600" b="1" i="0">
                <a:latin typeface="Equip Extended" panose="02000503030000020004" pitchFamily="2" charset="77"/>
              </a:defRPr>
            </a:lvl4pPr>
            <a:lvl5pPr>
              <a:defRPr sz="3600" b="1" i="0">
                <a:latin typeface="Equip Extended" panose="02000503030000020004" pitchFamily="2" charset="77"/>
              </a:defRPr>
            </a:lvl5pPr>
          </a:lstStyle>
          <a:p>
            <a:pPr lvl="0"/>
            <a:r>
              <a:rPr lang="en-GB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01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2962A1D-8814-7D40-A2E0-5522B08A3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4CE4A81D-335D-4ED4-8F91-3149A07C5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6422862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633EABA-D9CB-AF3B-A751-89C02C85D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D8DCD9B-B1DB-BCDF-8B70-281743BE5D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144500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DEE25-80D2-541B-7FB4-B66D3FDF6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1236134"/>
            <a:ext cx="12192000" cy="5621867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77F083-569C-7386-0AF0-EF6F9D0744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31753129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621F2081-FBCA-E655-12ED-F60572CAFB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1905001"/>
            <a:ext cx="12192000" cy="46225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FABBB-F331-60AF-102A-BABBA05E1B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9247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5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1_Section Small Title Whi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901B266-3FEA-5E4A-0889-CFBCD54D37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5228" b="-9688"/>
          <a:stretch/>
        </p:blipFill>
        <p:spPr>
          <a:xfrm rot="10800000">
            <a:off x="10995660" y="468630"/>
            <a:ext cx="547862" cy="445770"/>
          </a:xfrm>
          <a:prstGeom prst="rect">
            <a:avLst/>
          </a:prstGeom>
        </p:spPr>
      </p:pic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A1FE4C1C-8780-9042-9415-8974E0868D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534703">
            <a:off x="1600856" y="688872"/>
            <a:ext cx="5130805" cy="1396942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3E7CB7-2958-91EA-27C9-DB576AA9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398" y="512401"/>
            <a:ext cx="9841578" cy="1446212"/>
          </a:xfrm>
        </p:spPr>
        <p:txBody>
          <a:bodyPr>
            <a:noAutofit/>
          </a:bodyPr>
          <a:lstStyle>
            <a:lvl1pPr marL="0" indent="0">
              <a:lnSpc>
                <a:spcPts val="3680"/>
              </a:lnSpc>
              <a:buNone/>
              <a:defRPr sz="32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  <a:lvl2pPr marL="457223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2pPr>
            <a:lvl3pPr marL="914446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3pPr>
            <a:lvl4pPr marL="1371669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4pPr>
            <a:lvl5pPr marL="1828891" indent="0">
              <a:buNone/>
              <a:defRPr sz="3600" b="1" i="0">
                <a:solidFill>
                  <a:schemeClr val="bg1"/>
                </a:solidFill>
                <a:latin typeface="Equip" panose="02000503030000020004" pitchFamily="2" charset="77"/>
              </a:defRPr>
            </a:lvl5pPr>
          </a:lstStyle>
          <a:p>
            <a:pPr>
              <a:lnSpc>
                <a:spcPts val="5520"/>
              </a:lnSpc>
            </a:pPr>
            <a:r>
              <a:rPr lang="en-US" sz="3600">
                <a:solidFill>
                  <a:schemeClr val="bg1"/>
                </a:solidFill>
              </a:rPr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3116960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_Section Small Title Blue">
    <p:bg>
      <p:bgPr>
        <a:solidFill>
          <a:srgbClr val="09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42" y="379904"/>
            <a:ext cx="813599" cy="7150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5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6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6180600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C4C9D2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7FABB7-1FA6-FC8B-7152-9E42511B0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59732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C819B70-0FB4-71F6-FBDC-3942CDAD8BA6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1867"/>
              </a:lnSpc>
              <a:spcAft>
                <a:spcPts val="800"/>
              </a:spcAft>
            </a:pPr>
            <a:r>
              <a:rPr lang="en-US" sz="1200">
                <a:solidFill>
                  <a:srgbClr val="C4C9D2"/>
                </a:solidFill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lang="en-US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001BB7-9AFC-F57E-E08E-FBC384A9C800}"/>
              </a:ext>
            </a:extLst>
          </p:cNvPr>
          <p:cNvSpPr/>
          <p:nvPr userDrawn="1"/>
        </p:nvSpPr>
        <p:spPr>
          <a:xfrm>
            <a:off x="8305801" y="3259668"/>
            <a:ext cx="1938867" cy="338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2667"/>
              </a:lnSpc>
            </a:pPr>
            <a:r>
              <a:rPr lang="en-US" sz="2667">
                <a:solidFill>
                  <a:srgbClr val="FFFFFF"/>
                </a:solidFill>
                <a:latin typeface="Equip Extended Medium" pitchFamily="34" charset="0"/>
                <a:ea typeface="Equip Extended Medium" pitchFamily="34" charset="-122"/>
                <a:cs typeface="Equip Extended Medium" pitchFamily="34" charset="-120"/>
              </a:rPr>
              <a:t>Thank you.</a:t>
            </a:r>
            <a:endParaRPr lang="en-US" sz="2667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1F8DD4A-3E23-CD6C-47B2-EB243555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594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_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7F394C-3BBE-A598-F6C6-8A62EC7D2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A35ACBC-B4E6-6A86-E55F-F1CBF87F986C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812851" rtl="0" eaLnBrk="1" fontAlgn="auto" latinLnBrk="0" hangingPunct="1">
              <a:lnSpc>
                <a:spcPts val="1867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7FABB7-1FA6-FC8B-7152-9E42511B0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59732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C819B70-0FB4-71F6-FBDC-3942CDAD8BA6}"/>
              </a:ext>
            </a:extLst>
          </p:cNvPr>
          <p:cNvSpPr/>
          <p:nvPr userDrawn="1"/>
        </p:nvSpPr>
        <p:spPr>
          <a:xfrm>
            <a:off x="711200" y="6112934"/>
            <a:ext cx="10795000" cy="237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1867"/>
              </a:lnSpc>
              <a:spcAft>
                <a:spcPts val="800"/>
              </a:spcAft>
            </a:pPr>
            <a:r>
              <a:rPr lang="en-US" sz="1200">
                <a:solidFill>
                  <a:schemeClr val="tx1"/>
                </a:solidFill>
                <a:latin typeface="Equip Regular" pitchFamily="34" charset="0"/>
                <a:ea typeface="Equip Regular" pitchFamily="34" charset="-122"/>
                <a:cs typeface="Equip Regular" pitchFamily="34" charset="-120"/>
              </a:rPr>
              <a:t>© Nagarro</a:t>
            </a:r>
            <a:endParaRPr lang="en-US" sz="120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71F8DD4A-3E23-CD6C-47B2-EB243555DE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94001BB7-9AFC-F57E-E08E-FBC384A9C800}"/>
              </a:ext>
            </a:extLst>
          </p:cNvPr>
          <p:cNvSpPr/>
          <p:nvPr userDrawn="1"/>
        </p:nvSpPr>
        <p:spPr>
          <a:xfrm>
            <a:off x="8305801" y="3259668"/>
            <a:ext cx="1938867" cy="338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812851">
              <a:lnSpc>
                <a:spcPts val="2667"/>
              </a:lnSpc>
            </a:pPr>
            <a:r>
              <a:rPr lang="en-US" sz="2667">
                <a:solidFill>
                  <a:schemeClr val="tx1"/>
                </a:solidFill>
                <a:latin typeface="Equip Extended Medium" pitchFamily="34" charset="0"/>
                <a:ea typeface="Equip Extended Medium" pitchFamily="34" charset="-122"/>
                <a:cs typeface="Equip Extended Medium" pitchFamily="34" charset="-120"/>
              </a:rPr>
              <a:t>Thank you.</a:t>
            </a:r>
            <a:endParaRPr lang="en-US" sz="2667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3619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1_Thank You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2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2" y="3173995"/>
            <a:ext cx="2894399" cy="5100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200" b="0" i="0">
                <a:solidFill>
                  <a:schemeClr val="tx1"/>
                </a:solidFill>
                <a:latin typeface="Equip Extended Medium" panose="0200060300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5379198"/>
            <a:ext cx="9767782" cy="370665"/>
          </a:xfrm>
        </p:spPr>
        <p:txBody>
          <a:bodyPr tIns="108000" anchor="ctr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6" name="N_3D_transp-updated-color.png" descr="N_3D_transp-updated-color.png">
            <a:extLst>
              <a:ext uri="{FF2B5EF4-FFF2-40B4-BE49-F238E27FC236}">
                <a16:creationId xmlns:a16="http://schemas.microsoft.com/office/drawing/2014/main" id="{B15D0DE5-FF21-6849-BFE2-D55351637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4225441" y="1997476"/>
            <a:ext cx="3741121" cy="2863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95502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2_Thank You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accent3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2" y="3173995"/>
            <a:ext cx="2894399" cy="51001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200" b="0" i="0">
                <a:solidFill>
                  <a:schemeClr val="bg1"/>
                </a:solidFill>
                <a:latin typeface="Equip Extended Medium" panose="0200060300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5379198"/>
            <a:ext cx="9767782" cy="370665"/>
          </a:xfrm>
        </p:spPr>
        <p:txBody>
          <a:bodyPr tIns="108000" anchor="ctr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  <p:pic>
        <p:nvPicPr>
          <p:cNvPr id="6" name="N_3D_transp-updated-color.png" descr="N_3D_transp-updated-color.png">
            <a:extLst>
              <a:ext uri="{FF2B5EF4-FFF2-40B4-BE49-F238E27FC236}">
                <a16:creationId xmlns:a16="http://schemas.microsoft.com/office/drawing/2014/main" id="{B15D0DE5-FF21-6849-BFE2-D55351637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6275" t="24199" r="29122" b="27518"/>
          <a:stretch>
            <a:fillRect/>
          </a:stretch>
        </p:blipFill>
        <p:spPr>
          <a:xfrm>
            <a:off x="4225441" y="1997476"/>
            <a:ext cx="3741121" cy="28630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900159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5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95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8916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3/26/2024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6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18" r:id="rId1"/>
    <p:sldLayoutId id="2147486719" r:id="rId2"/>
    <p:sldLayoutId id="2147486720" r:id="rId3"/>
    <p:sldLayoutId id="2147486721" r:id="rId4"/>
    <p:sldLayoutId id="2147486722" r:id="rId5"/>
    <p:sldLayoutId id="2147486723" r:id="rId6"/>
    <p:sldLayoutId id="2147486724" r:id="rId7"/>
    <p:sldLayoutId id="2147486725" r:id="rId8"/>
    <p:sldLayoutId id="2147486726" r:id="rId9"/>
    <p:sldLayoutId id="2147486727" r:id="rId10"/>
    <p:sldLayoutId id="2147486728" r:id="rId11"/>
    <p:sldLayoutId id="2147486729" r:id="rId12"/>
    <p:sldLayoutId id="2147486730" r:id="rId13"/>
    <p:sldLayoutId id="2147486731" r:id="rId14"/>
    <p:sldLayoutId id="2147486732" r:id="rId15"/>
    <p:sldLayoutId id="2147486733" r:id="rId16"/>
    <p:sldLayoutId id="2147486734" r:id="rId17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183153" y="21288"/>
            <a:ext cx="369496" cy="761203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206543" y="-73804"/>
            <a:ext cx="1977373" cy="612144"/>
            <a:chOff x="-2096383" y="21447"/>
            <a:chExt cx="1483030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274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356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118532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8388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1B91D-EC1D-C843-823A-8776341F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87E8-CF73-C446-AD4C-FCBF62507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DBE4-667A-DD46-B17B-E7CB94041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fld id="{EFC80696-FAF8-7A43-A227-9407CAA5A0D1}" type="datetimeFigureOut">
              <a:rPr lang="en-PT" smtClean="0"/>
              <a:pPr/>
              <a:t>03/26/2024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C6307-2D61-374D-941C-ED8DED0E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51C9-0908-E04C-899D-AF69692CE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fld id="{94EE45FB-11CC-594D-B3F6-AACB8EE154A1}" type="slidenum">
              <a:rPr lang="en-PT" smtClean="0"/>
              <a:pPr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23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23" r:id="rId1"/>
    <p:sldLayoutId id="2147487624" r:id="rId2"/>
    <p:sldLayoutId id="2147487625" r:id="rId3"/>
    <p:sldLayoutId id="2147487626" r:id="rId4"/>
    <p:sldLayoutId id="2147487627" r:id="rId5"/>
    <p:sldLayoutId id="2147487628" r:id="rId6"/>
    <p:sldLayoutId id="2147487629" r:id="rId7"/>
    <p:sldLayoutId id="2147487630" r:id="rId8"/>
    <p:sldLayoutId id="2147487631" r:id="rId9"/>
    <p:sldLayoutId id="2147487632" r:id="rId10"/>
    <p:sldLayoutId id="2147487633" r:id="rId11"/>
    <p:sldLayoutId id="2147487634" r:id="rId12"/>
    <p:sldLayoutId id="2147487635" r:id="rId13"/>
    <p:sldLayoutId id="2147487636" r:id="rId14"/>
    <p:sldLayoutId id="2147487637" r:id="rId15"/>
    <p:sldLayoutId id="2147487638" r:id="rId16"/>
    <p:sldLayoutId id="2147487639" r:id="rId17"/>
    <p:sldLayoutId id="2147487640" r:id="rId18"/>
    <p:sldLayoutId id="2147487641" r:id="rId19"/>
    <p:sldLayoutId id="2147487642" r:id="rId20"/>
    <p:sldLayoutId id="2147487643" r:id="rId21"/>
    <p:sldLayoutId id="2147487644" r:id="rId22"/>
    <p:sldLayoutId id="2147487645" r:id="rId23"/>
    <p:sldLayoutId id="2147487646" r:id="rId24"/>
    <p:sldLayoutId id="2147487647" r:id="rId25"/>
    <p:sldLayoutId id="2147487648" r:id="rId26"/>
    <p:sldLayoutId id="2147487649" r:id="rId27"/>
    <p:sldLayoutId id="2147487650" r:id="rId28"/>
    <p:sldLayoutId id="2147487651" r:id="rId29"/>
    <p:sldLayoutId id="2147487652" r:id="rId30"/>
    <p:sldLayoutId id="2147487653" r:id="rId31"/>
    <p:sldLayoutId id="2147487654" r:id="rId32"/>
    <p:sldLayoutId id="2147487655" r:id="rId33"/>
    <p:sldLayoutId id="2147487656" r:id="rId34"/>
    <p:sldLayoutId id="2147487657" r:id="rId35"/>
    <p:sldLayoutId id="2147487658" r:id="rId36"/>
    <p:sldLayoutId id="2147487659" r:id="rId37"/>
    <p:sldLayoutId id="2147487662" r:id="rId38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06041F"/>
          </a:solidFill>
          <a:latin typeface="Equip Extended" panose="02000503030000020004" pitchFamily="2" charset="77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rgbClr val="06041F"/>
          </a:solidFill>
          <a:latin typeface="Equip Medium" panose="02000503030000020004" pitchFamily="2" charset="77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Clr>
          <a:srgbClr val="00DBA9"/>
        </a:buClr>
        <a:buFont typeface="Arial" panose="020B0604020202020204" pitchFamily="34" charset="0"/>
        <a:buChar char="•"/>
        <a:defRPr sz="1800" b="0" i="0" kern="1200">
          <a:solidFill>
            <a:srgbClr val="06041F"/>
          </a:solidFill>
          <a:latin typeface="Equip" panose="02000503030000020004" pitchFamily="2" charset="77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b="0" i="0" kern="1200">
          <a:solidFill>
            <a:srgbClr val="06041F"/>
          </a:solidFill>
          <a:latin typeface="Equip" panose="02000503030000020004" pitchFamily="2" charset="77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b="0" i="0" kern="1200">
          <a:solidFill>
            <a:srgbClr val="06041F"/>
          </a:solidFill>
          <a:latin typeface="Equip Light" panose="02000503000000020004" pitchFamily="2" charset="77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b="0" i="0" kern="1200">
          <a:solidFill>
            <a:srgbClr val="06041F"/>
          </a:solidFill>
          <a:latin typeface="Equip Light" panose="02000503000000020004" pitchFamily="2" charset="77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0A9D5F-293F-3FBD-57A3-3EA61D51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21" y="2945954"/>
            <a:ext cx="7801360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0">
                <a:solidFill>
                  <a:srgbClr val="75E1C1"/>
                </a:solidFill>
              </a:rPr>
              <a:t>Up merge vs Down merge</a:t>
            </a:r>
          </a:p>
        </p:txBody>
      </p:sp>
    </p:spTree>
    <p:extLst>
      <p:ext uri="{BB962C8B-B14F-4D97-AF65-F5344CB8AC3E}">
        <p14:creationId xmlns:p14="http://schemas.microsoft.com/office/powerpoint/2010/main" val="33201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106-AF10-041C-799E-5113B5E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60320"/>
                </a:solidFill>
              </a:rPr>
              <a:t>Clone Modules used for the same</a:t>
            </a:r>
            <a:endParaRPr lang="en-I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7855FB-2A9E-DD41-9470-1FB243D9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426"/>
            <a:ext cx="10972801" cy="498773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Equip Extended Light" panose="02000503000000020004" pitchFamily="2" charset="0"/>
              </a:rPr>
              <a:t>Major changes</a:t>
            </a:r>
          </a:p>
          <a:p>
            <a:r>
              <a:rPr lang="en-IN" dirty="0">
                <a:latin typeface="Equip Extended Light" panose="02000503000000020004" pitchFamily="2" charset="0"/>
              </a:rPr>
              <a:t>Manager </a:t>
            </a:r>
            <a:r>
              <a:rPr lang="en-IN" dirty="0" err="1">
                <a:latin typeface="Equip Extended Light" panose="02000503000000020004" pitchFamily="2" charset="0"/>
              </a:rPr>
              <a:t>view_React</a:t>
            </a:r>
            <a:r>
              <a:rPr lang="en-IN" dirty="0">
                <a:latin typeface="Equip Extended Light" panose="02000503000000020004" pitchFamily="2" charset="0"/>
              </a:rPr>
              <a:t>,</a:t>
            </a:r>
          </a:p>
          <a:p>
            <a:r>
              <a:rPr lang="en-IN" dirty="0" err="1">
                <a:latin typeface="Equip Extended Light" panose="02000503000000020004" pitchFamily="2" charset="0"/>
              </a:rPr>
              <a:t>ISOSR_StyleGuide</a:t>
            </a:r>
            <a:r>
              <a:rPr lang="en-IN" dirty="0">
                <a:latin typeface="Equip Extended Light" panose="02000503000000020004" pitchFamily="2" charset="0"/>
              </a:rPr>
              <a:t>,</a:t>
            </a:r>
          </a:p>
          <a:p>
            <a:r>
              <a:rPr lang="en-IN" dirty="0" err="1">
                <a:latin typeface="Equip Extended Light" panose="02000503000000020004" pitchFamily="2" charset="0"/>
              </a:rPr>
              <a:t>MARC_Common_CW</a:t>
            </a:r>
            <a:endParaRPr lang="en-IN" dirty="0">
              <a:latin typeface="Equip Extended Light" panose="02000503000000020004" pitchFamily="2" charset="0"/>
            </a:endParaRPr>
          </a:p>
          <a:p>
            <a:endParaRPr lang="en-IN" dirty="0">
              <a:latin typeface="Equip Extended Light" panose="02000503000000020004" pitchFamily="2" charset="0"/>
            </a:endParaRPr>
          </a:p>
          <a:p>
            <a:pPr marL="0" indent="0">
              <a:buNone/>
            </a:pPr>
            <a:r>
              <a:rPr lang="en-IN" b="1" dirty="0">
                <a:latin typeface="Equip Extended Light" panose="02000503000000020004" pitchFamily="2" charset="0"/>
              </a:rPr>
              <a:t>Minor changes</a:t>
            </a:r>
          </a:p>
          <a:p>
            <a:r>
              <a:rPr lang="en-IN" dirty="0">
                <a:latin typeface="Equip Extended Light" panose="02000503000000020004" pitchFamily="2" charset="0"/>
              </a:rPr>
              <a:t> </a:t>
            </a:r>
            <a:r>
              <a:rPr lang="en-IN" dirty="0" err="1">
                <a:latin typeface="Equip Extended Light" panose="02000503000000020004" pitchFamily="2" charset="0"/>
              </a:rPr>
              <a:t>ISOSR_Patterns</a:t>
            </a:r>
            <a:r>
              <a:rPr lang="en-IN" dirty="0">
                <a:latin typeface="Equip Extended Light" panose="02000503000000020004" pitchFamily="2" charset="0"/>
              </a:rPr>
              <a:t>,</a:t>
            </a:r>
          </a:p>
          <a:p>
            <a:r>
              <a:rPr lang="en-IN" dirty="0" err="1">
                <a:latin typeface="Equip Extended Light" panose="02000503000000020004" pitchFamily="2" charset="0"/>
              </a:rPr>
              <a:t>MAC_Common_CS</a:t>
            </a:r>
            <a:r>
              <a:rPr lang="en-IN" dirty="0">
                <a:latin typeface="Equip Extended Light" panose="02000503000000020004" pitchFamily="2" charset="0"/>
              </a:rPr>
              <a:t>,</a:t>
            </a:r>
          </a:p>
          <a:p>
            <a:r>
              <a:rPr lang="en-IN" dirty="0" err="1">
                <a:latin typeface="Equip Extended Light" panose="02000503000000020004" pitchFamily="2" charset="0"/>
              </a:rPr>
              <a:t>MARC_Common_CS</a:t>
            </a:r>
            <a:r>
              <a:rPr lang="en-IN" dirty="0">
                <a:latin typeface="Equip Extended Light" panose="02000503000000020004" pitchFamily="2" charset="0"/>
              </a:rPr>
              <a:t>,</a:t>
            </a:r>
          </a:p>
          <a:p>
            <a:r>
              <a:rPr lang="en-IN" dirty="0" err="1">
                <a:latin typeface="Equip Extended Light" panose="02000503000000020004" pitchFamily="2" charset="0"/>
              </a:rPr>
              <a:t>MARC_Filter_CW</a:t>
            </a:r>
            <a:endParaRPr lang="en-IN" dirty="0">
              <a:latin typeface="Equip Extended Light" panose="02000503000000020004" pitchFamily="2" charset="0"/>
            </a:endParaRPr>
          </a:p>
          <a:p>
            <a:r>
              <a:rPr lang="en-IN" dirty="0" err="1">
                <a:latin typeface="Equip Extended Light" panose="02000503000000020004" pitchFamily="2" charset="0"/>
              </a:rPr>
              <a:t>MVR_MapBox</a:t>
            </a:r>
            <a:endParaRPr lang="en-US" dirty="0">
              <a:latin typeface="Equip Extended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6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106-AF10-041C-799E-5113B5E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</p:spPr>
        <p:txBody>
          <a:bodyPr anchor="ctr">
            <a:normAutofit/>
          </a:bodyPr>
          <a:lstStyle/>
          <a:p>
            <a:r>
              <a:rPr lang="en-US" b="1">
                <a:effectLst/>
              </a:rPr>
              <a:t>Approach 1: Up merge approach</a:t>
            </a:r>
            <a:endParaRPr lang="en-I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7855FB-2A9E-DD41-9470-1FB243D9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5" y="1071378"/>
            <a:ext cx="10756490" cy="2175040"/>
          </a:xfrm>
        </p:spPr>
        <p:txBody>
          <a:bodyPr/>
          <a:lstStyle/>
          <a:p>
            <a:pPr lvl="0"/>
            <a:r>
              <a:rPr lang="en-US" dirty="0">
                <a:latin typeface="Equip Extended Light" panose="02000503000000020004" pitchFamily="2" charset="0"/>
              </a:rPr>
              <a:t>Code to be freeze by another team</a:t>
            </a:r>
          </a:p>
          <a:p>
            <a:pPr lvl="0"/>
            <a:r>
              <a:rPr lang="en-US" dirty="0">
                <a:latin typeface="Equip Extended Light" panose="02000503000000020004" pitchFamily="2" charset="0"/>
              </a:rPr>
              <a:t>One by one copy pasting the code from clone to dev.</a:t>
            </a:r>
          </a:p>
          <a:p>
            <a:pPr lvl="0"/>
            <a:r>
              <a:rPr lang="en-US" dirty="0">
                <a:latin typeface="Equip Extended Light" panose="02000503000000020004" pitchFamily="2" charset="0"/>
              </a:rPr>
              <a:t>Tally with the documentation so that no change would be missed.</a:t>
            </a:r>
          </a:p>
          <a:p>
            <a:pPr lvl="0"/>
            <a:r>
              <a:rPr lang="en-US" dirty="0">
                <a:latin typeface="Equip Extended Light" panose="02000503000000020004" pitchFamily="2" charset="0"/>
              </a:rPr>
              <a:t>Fully merged and tested code will be moved to higher deployment.</a:t>
            </a:r>
          </a:p>
          <a:p>
            <a:pPr lvl="0"/>
            <a:r>
              <a:rPr lang="en-US" dirty="0">
                <a:latin typeface="Equip Extended Light" panose="02000503000000020004" pitchFamily="2" charset="0"/>
              </a:rPr>
              <a:t>Obsolete clone branch.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4DA6D421-88C8-C630-D9CE-829852766EF3}"/>
              </a:ext>
            </a:extLst>
          </p:cNvPr>
          <p:cNvSpPr/>
          <p:nvPr/>
        </p:nvSpPr>
        <p:spPr>
          <a:xfrm>
            <a:off x="5507294" y="4699099"/>
            <a:ext cx="1150374" cy="112087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MainDev</a:t>
            </a:r>
            <a:endParaRPr lang="en-IN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E8C92D4E-66F7-F47B-A54F-3E064AC06B77}"/>
              </a:ext>
            </a:extLst>
          </p:cNvPr>
          <p:cNvSpPr/>
          <p:nvPr/>
        </p:nvSpPr>
        <p:spPr>
          <a:xfrm>
            <a:off x="8320981" y="4699102"/>
            <a:ext cx="1150374" cy="112087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Test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A1F2946-19EC-9254-BC67-EEEF3B1AE1F9}"/>
              </a:ext>
            </a:extLst>
          </p:cNvPr>
          <p:cNvSpPr txBox="1"/>
          <p:nvPr/>
        </p:nvSpPr>
        <p:spPr>
          <a:xfrm>
            <a:off x="10021962" y="4997930"/>
            <a:ext cx="100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…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53CBF98C-8A31-257E-80BE-53F7C1F00623}"/>
              </a:ext>
            </a:extLst>
          </p:cNvPr>
          <p:cNvSpPr/>
          <p:nvPr/>
        </p:nvSpPr>
        <p:spPr>
          <a:xfrm>
            <a:off x="582561" y="4699100"/>
            <a:ext cx="1150374" cy="112087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Clone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D9B14C9D-62BD-FB32-4B3B-5873A1115804}"/>
              </a:ext>
            </a:extLst>
          </p:cNvPr>
          <p:cNvCxnSpPr>
            <a:cxnSpLocks/>
            <a:stCxn id="1036" idx="6"/>
            <a:endCxn id="1033" idx="2"/>
          </p:cNvCxnSpPr>
          <p:nvPr/>
        </p:nvCxnSpPr>
        <p:spPr>
          <a:xfrm flipV="1">
            <a:off x="1732935" y="5259538"/>
            <a:ext cx="377435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F6DCEA77-071D-51A8-E46C-EA719342B6EA}"/>
              </a:ext>
            </a:extLst>
          </p:cNvPr>
          <p:cNvCxnSpPr>
            <a:cxnSpLocks/>
            <a:stCxn id="1033" idx="6"/>
            <a:endCxn id="1034" idx="2"/>
          </p:cNvCxnSpPr>
          <p:nvPr/>
        </p:nvCxnSpPr>
        <p:spPr>
          <a:xfrm>
            <a:off x="6657668" y="5259538"/>
            <a:ext cx="1663313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5D25F1-CC61-D269-239A-DE580782EE89}"/>
              </a:ext>
            </a:extLst>
          </p:cNvPr>
          <p:cNvSpPr txBox="1"/>
          <p:nvPr/>
        </p:nvSpPr>
        <p:spPr>
          <a:xfrm>
            <a:off x="2300748" y="4699099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Copy Items/ Rework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E9495-6141-661E-0A6F-7DFFC315AE3B}"/>
              </a:ext>
            </a:extLst>
          </p:cNvPr>
          <p:cNvSpPr txBox="1"/>
          <p:nvPr/>
        </p:nvSpPr>
        <p:spPr>
          <a:xfrm>
            <a:off x="6831394" y="4699099"/>
            <a:ext cx="2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Higher env</a:t>
            </a:r>
          </a:p>
        </p:txBody>
      </p:sp>
    </p:spTree>
    <p:extLst>
      <p:ext uri="{BB962C8B-B14F-4D97-AF65-F5344CB8AC3E}">
        <p14:creationId xmlns:p14="http://schemas.microsoft.com/office/powerpoint/2010/main" val="151246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14:cNvPr>
              <p14:cNvContentPartPr/>
              <p14:nvPr/>
            </p14:nvContentPartPr>
            <p14:xfrm>
              <a:off x="9183170" y="59926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7050" y="59314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5506E4F-5D72-0DCD-9627-0119C340B5D5}"/>
              </a:ext>
            </a:extLst>
          </p:cNvPr>
          <p:cNvSpPr txBox="1">
            <a:spLocks/>
          </p:cNvSpPr>
          <p:nvPr/>
        </p:nvSpPr>
        <p:spPr>
          <a:xfrm>
            <a:off x="609600" y="285527"/>
            <a:ext cx="10972801" cy="96633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60320"/>
                </a:solidFill>
              </a:rPr>
              <a:t>Approach 1: Up merge approach</a:t>
            </a:r>
          </a:p>
          <a:p>
            <a:r>
              <a:rPr lang="en-US">
                <a:solidFill>
                  <a:srgbClr val="060320"/>
                </a:solidFill>
              </a:rPr>
              <a:t>Cloned Application to be Up-merged with Base application</a:t>
            </a:r>
          </a:p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0DCF60-296F-394B-FB97-F12E689FB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60481"/>
              </p:ext>
            </p:extLst>
          </p:nvPr>
        </p:nvGraphicFramePr>
        <p:xfrm>
          <a:off x="510790" y="1667189"/>
          <a:ext cx="9242810" cy="375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405">
                  <a:extLst>
                    <a:ext uri="{9D8B030D-6E8A-4147-A177-3AD203B41FA5}">
                      <a16:colId xmlns:a16="http://schemas.microsoft.com/office/drawing/2014/main" val="3166628467"/>
                    </a:ext>
                  </a:extLst>
                </a:gridCol>
                <a:gridCol w="4621405">
                  <a:extLst>
                    <a:ext uri="{9D8B030D-6E8A-4147-A177-3AD203B41FA5}">
                      <a16:colId xmlns:a16="http://schemas.microsoft.com/office/drawing/2014/main" val="2886607047"/>
                    </a:ext>
                  </a:extLst>
                </a:gridCol>
              </a:tblGrid>
              <a:tr h="305330">
                <a:tc>
                  <a:txBody>
                    <a:bodyPr/>
                    <a:lstStyle/>
                    <a:p>
                      <a:r>
                        <a:rPr lang="en-US" sz="1400" b="1"/>
                        <a:t>Pros</a:t>
                      </a:r>
                      <a:endParaRPr lang="en-IN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</a:t>
                      </a:r>
                      <a:r>
                        <a:rPr lang="en-IN" sz="1400" b="1" err="1"/>
                        <a:t>ons</a:t>
                      </a:r>
                      <a:endParaRPr lang="en-IN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00239"/>
                  </a:ext>
                </a:extLst>
              </a:tr>
              <a:tr h="946523">
                <a:tc>
                  <a:txBody>
                    <a:bodyPr/>
                    <a:lstStyle/>
                    <a:p>
                      <a:endParaRPr lang="en-I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We have merged code of base application with cloned application, hence we will have to de-merge code. And do re-merge for our application.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 EXTREMELY HIGH RISK</a:t>
                      </a:r>
                      <a:endParaRPr lang="en-IN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09830"/>
                  </a:ext>
                </a:extLst>
              </a:tr>
              <a:tr h="305330">
                <a:tc>
                  <a:txBody>
                    <a:bodyPr/>
                    <a:lstStyle/>
                    <a:p>
                      <a:endParaRPr lang="en-I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/>
                        <a:t>Up merge – As this is being done at project end, huge amount of cloned code needs to be merged in the base code of application – 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HIGH RISK</a:t>
                      </a:r>
                      <a:endParaRPr lang="en-IN" sz="1400" b="1">
                        <a:solidFill>
                          <a:srgbClr val="FF0000"/>
                        </a:solidFill>
                      </a:endParaRPr>
                    </a:p>
                    <a:p>
                      <a:endParaRPr lang="en-IN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14568"/>
                  </a:ext>
                </a:extLst>
              </a:tr>
              <a:tr h="511827">
                <a:tc>
                  <a:txBody>
                    <a:bodyPr/>
                    <a:lstStyle/>
                    <a:p>
                      <a:endParaRPr lang="en-I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/>
                        <a:t>Complete MV UI refresh needs to be re-tested. Duplication of effort. - </a:t>
                      </a:r>
                      <a:endParaRPr lang="en-IN" sz="1400" b="0"/>
                    </a:p>
                    <a:p>
                      <a:endParaRPr lang="en-IN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218434"/>
                  </a:ext>
                </a:extLst>
              </a:tr>
              <a:tr h="511827">
                <a:tc>
                  <a:txBody>
                    <a:bodyPr/>
                    <a:lstStyle/>
                    <a:p>
                      <a:endParaRPr lang="en-I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/>
                        <a:t>Error Prone - 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HIGH RISK</a:t>
                      </a:r>
                      <a:endParaRPr lang="en-IN" sz="1400" b="0"/>
                    </a:p>
                    <a:p>
                      <a:endParaRPr lang="en-IN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26188"/>
                  </a:ext>
                </a:extLst>
              </a:tr>
              <a:tr h="30533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Original application has RISK of unstability</a:t>
                      </a:r>
                      <a:endParaRPr lang="en-IN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2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65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14:cNvPr>
              <p14:cNvContentPartPr/>
              <p14:nvPr/>
            </p14:nvContentPartPr>
            <p14:xfrm>
              <a:off x="9183170" y="59926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7050" y="59314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40" name="Title 1">
            <a:extLst>
              <a:ext uri="{FF2B5EF4-FFF2-40B4-BE49-F238E27FC236}">
                <a16:creationId xmlns:a16="http://schemas.microsoft.com/office/drawing/2014/main" id="{182EFD3A-7938-23B2-649D-C12C302ED54F}"/>
              </a:ext>
            </a:extLst>
          </p:cNvPr>
          <p:cNvSpPr txBox="1">
            <a:spLocks/>
          </p:cNvSpPr>
          <p:nvPr/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60320"/>
                </a:solidFill>
              </a:rPr>
              <a:t>Approach 2: Down merge  </a:t>
            </a:r>
          </a:p>
          <a:p>
            <a:r>
              <a:rPr lang="en-US">
                <a:solidFill>
                  <a:srgbClr val="060320"/>
                </a:solidFill>
              </a:rPr>
              <a:t>Main application to be down-merged with cloned application </a:t>
            </a:r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DEFE0D-CD61-C327-0967-397A113CC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16059"/>
              </p:ext>
            </p:extLst>
          </p:nvPr>
        </p:nvGraphicFramePr>
        <p:xfrm>
          <a:off x="1166761" y="1243501"/>
          <a:ext cx="9239982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982">
                  <a:extLst>
                    <a:ext uri="{9D8B030D-6E8A-4147-A177-3AD203B41FA5}">
                      <a16:colId xmlns:a16="http://schemas.microsoft.com/office/drawing/2014/main" val="3166628467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88660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0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Main application code to be down merged with cloned application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 application needs to be one level tested after merging.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7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Sprint by sprint already down-merged from main application  our cloned application by I-SOS team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Quick merge as less delta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0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Lesser error prone as delta was merged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6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application functionality remains stable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3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6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5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0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24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3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14:cNvPr>
              <p14:cNvContentPartPr/>
              <p14:nvPr/>
            </p14:nvContentPartPr>
            <p14:xfrm>
              <a:off x="9183170" y="59926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7050" y="59314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40" name="Title 1">
            <a:extLst>
              <a:ext uri="{FF2B5EF4-FFF2-40B4-BE49-F238E27FC236}">
                <a16:creationId xmlns:a16="http://schemas.microsoft.com/office/drawing/2014/main" id="{182EFD3A-7938-23B2-649D-C12C302ED54F}"/>
              </a:ext>
            </a:extLst>
          </p:cNvPr>
          <p:cNvSpPr txBox="1">
            <a:spLocks/>
          </p:cNvSpPr>
          <p:nvPr/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60320"/>
                </a:solidFill>
              </a:rPr>
              <a:t>Recommendation </a:t>
            </a:r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3399D-44F9-7E63-CE52-E9A8D41D6C0B}"/>
              </a:ext>
            </a:extLst>
          </p:cNvPr>
          <p:cNvSpPr txBox="1">
            <a:spLocks/>
          </p:cNvSpPr>
          <p:nvPr/>
        </p:nvSpPr>
        <p:spPr>
          <a:xfrm>
            <a:off x="609600" y="1472071"/>
            <a:ext cx="10972801" cy="9663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 b="0">
                <a:solidFill>
                  <a:srgbClr val="060320"/>
                </a:solidFill>
              </a:rPr>
              <a:t>Down merge is the </a:t>
            </a:r>
            <a:r>
              <a:rPr lang="en-US" b="0" err="1">
                <a:solidFill>
                  <a:srgbClr val="060320"/>
                </a:solidFill>
              </a:rPr>
              <a:t>Recommeded</a:t>
            </a:r>
            <a:r>
              <a:rPr lang="en-US" b="0">
                <a:solidFill>
                  <a:srgbClr val="060320"/>
                </a:solidFill>
              </a:rPr>
              <a:t> approach considering the high risks involved in up merge</a:t>
            </a:r>
            <a:endParaRPr lang="en-IN" b="0"/>
          </a:p>
        </p:txBody>
      </p:sp>
    </p:spTree>
    <p:extLst>
      <p:ext uri="{BB962C8B-B14F-4D97-AF65-F5344CB8AC3E}">
        <p14:creationId xmlns:p14="http://schemas.microsoft.com/office/powerpoint/2010/main" val="134129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106-AF10-041C-799E-5113B5E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060320"/>
                </a:solidFill>
                <a:effectLst/>
                <a:latin typeface="Equip Extended" panose="02000503030000020004" pitchFamily="2" charset="77"/>
                <a:ea typeface="+mj-ea"/>
                <a:cs typeface="+mj-cs"/>
              </a:rPr>
              <a:t>Blue green deployment</a:t>
            </a:r>
            <a:endParaRPr lang="en-I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7855FB-2A9E-DD41-9470-1FB243D9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426"/>
            <a:ext cx="10972801" cy="4987739"/>
          </a:xfrm>
        </p:spPr>
        <p:txBody>
          <a:bodyPr/>
          <a:lstStyle/>
          <a:p>
            <a:r>
              <a:rPr lang="en-IN">
                <a:latin typeface="Equip Extended Light" panose="02000503000000020004" pitchFamily="2" charset="0"/>
              </a:rPr>
              <a:t>Renamed Clone module</a:t>
            </a:r>
          </a:p>
          <a:p>
            <a:r>
              <a:rPr lang="en-IN">
                <a:latin typeface="Equip Extended Light" panose="02000503000000020004" pitchFamily="2" charset="0"/>
              </a:rPr>
              <a:t>Deployed Clone with the main module</a:t>
            </a:r>
          </a:p>
          <a:p>
            <a:r>
              <a:rPr lang="en-IN">
                <a:latin typeface="Equip Extended Light" panose="02000503000000020004" pitchFamily="2" charset="0"/>
              </a:rPr>
              <a:t>Swapping between Clone and main URL.</a:t>
            </a:r>
          </a:p>
          <a:p>
            <a:r>
              <a:rPr lang="en-IN">
                <a:latin typeface="Equip Extended Light" panose="02000503000000020004" pitchFamily="2" charset="0"/>
              </a:rPr>
              <a:t>Redirected to  clone version</a:t>
            </a:r>
          </a:p>
          <a:p>
            <a:r>
              <a:rPr lang="en-IN">
                <a:latin typeface="Equip Extended Light" panose="02000503000000020004" pitchFamily="2" charset="0"/>
              </a:rPr>
              <a:t>Finalize New UI</a:t>
            </a:r>
          </a:p>
          <a:p>
            <a:r>
              <a:rPr lang="en-IN">
                <a:latin typeface="Equip Extended Light" panose="02000503000000020004" pitchFamily="2" charset="0"/>
              </a:rPr>
              <a:t>Main branch will be obsoleted.</a:t>
            </a:r>
          </a:p>
          <a:p>
            <a:r>
              <a:rPr lang="en-IN">
                <a:latin typeface="Equip Extended Light" panose="02000503000000020004" pitchFamily="2" charset="0"/>
              </a:rPr>
              <a:t>Clone will be new Main.</a:t>
            </a:r>
          </a:p>
          <a:p>
            <a:r>
              <a:rPr lang="en-IN">
                <a:latin typeface="Equip Extended Light" panose="02000503000000020004" pitchFamily="2" charset="0"/>
              </a:rPr>
              <a:t>All new development will be on NEW main version</a:t>
            </a:r>
          </a:p>
          <a:p>
            <a:pPr marL="0" indent="0">
              <a:buNone/>
            </a:pPr>
            <a:endParaRPr lang="en-US">
              <a:latin typeface="Equip Extended Light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4A0E8-8797-598B-6684-748901F38FFA}"/>
              </a:ext>
            </a:extLst>
          </p:cNvPr>
          <p:cNvSpPr/>
          <p:nvPr/>
        </p:nvSpPr>
        <p:spPr>
          <a:xfrm>
            <a:off x="8475406" y="4218039"/>
            <a:ext cx="1268362" cy="9045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934F8-25E1-374C-C288-6C49CF96F5A5}"/>
              </a:ext>
            </a:extLst>
          </p:cNvPr>
          <p:cNvSpPr/>
          <p:nvPr/>
        </p:nvSpPr>
        <p:spPr>
          <a:xfrm>
            <a:off x="8475406" y="5427406"/>
            <a:ext cx="1268362" cy="904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A804C58E-EAA8-B2BE-3C7A-C76762406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5303" y="4857469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EEDBF1-9145-849C-B169-7C71822A5F3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041490" y="4670323"/>
            <a:ext cx="3433916" cy="66155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18AF1D-7FD7-4484-8185-FD54B8A4F37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99703" y="5331875"/>
            <a:ext cx="3475703" cy="54781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8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4106-AF10-041C-799E-5113B5EA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</p:spPr>
        <p:txBody>
          <a:bodyPr anchor="ctr">
            <a:normAutofit fontScale="90000"/>
          </a:bodyPr>
          <a:lstStyle/>
          <a:p>
            <a:r>
              <a:rPr lang="en-US" sz="3200" b="1">
                <a:solidFill>
                  <a:srgbClr val="060320"/>
                </a:solidFill>
                <a:effectLst/>
                <a:latin typeface="Equip Extended" panose="02000503030000020004" pitchFamily="2" charset="77"/>
                <a:ea typeface="+mj-ea"/>
                <a:cs typeface="+mj-cs"/>
              </a:rPr>
              <a:t>Approach 3: Hybrid deployment (Recommended*)</a:t>
            </a:r>
            <a:endParaRPr lang="en-I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7855FB-2A9E-DD41-9470-1FB243D9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8426"/>
            <a:ext cx="10972801" cy="4987739"/>
          </a:xfrm>
        </p:spPr>
        <p:txBody>
          <a:bodyPr/>
          <a:lstStyle/>
          <a:p>
            <a:r>
              <a:rPr lang="en-IN">
                <a:latin typeface="Equip Extended Light" panose="02000503000000020004" pitchFamily="2" charset="0"/>
              </a:rPr>
              <a:t>Replace original module usage using dependencies.</a:t>
            </a:r>
          </a:p>
          <a:p>
            <a:r>
              <a:rPr lang="en-IN">
                <a:latin typeface="Equip Extended Light" panose="02000503000000020004" pitchFamily="2" charset="0"/>
              </a:rPr>
              <a:t>Deploy clone </a:t>
            </a:r>
          </a:p>
          <a:p>
            <a:r>
              <a:rPr lang="en-IN">
                <a:latin typeface="Equip Extended Light" panose="02000503000000020004" pitchFamily="2" charset="0"/>
              </a:rPr>
              <a:t>Swapping between Modules can be used.</a:t>
            </a:r>
          </a:p>
          <a:p>
            <a:r>
              <a:rPr lang="en-IN">
                <a:latin typeface="Equip Extended Light" panose="02000503000000020004" pitchFamily="2" charset="0"/>
              </a:rPr>
              <a:t>After final go ahead on New UI main branch will be obsoleted.</a:t>
            </a:r>
          </a:p>
          <a:p>
            <a:r>
              <a:rPr lang="en-IN">
                <a:latin typeface="Equip Extended Light" panose="02000503000000020004" pitchFamily="2" charset="0"/>
              </a:rPr>
              <a:t>Clone version would be renamed as original name </a:t>
            </a:r>
          </a:p>
          <a:p>
            <a:r>
              <a:rPr lang="en-IN">
                <a:latin typeface="Equip Extended Light" panose="02000503000000020004" pitchFamily="2" charset="0"/>
              </a:rPr>
              <a:t>Main module could be osculated.</a:t>
            </a:r>
          </a:p>
          <a:p>
            <a:r>
              <a:rPr lang="en-IN">
                <a:latin typeface="Equip Extended Light" panose="02000503000000020004" pitchFamily="2" charset="0"/>
              </a:rPr>
              <a:t> All new development will be on NEW main version</a:t>
            </a:r>
            <a:endParaRPr lang="en-US">
              <a:latin typeface="Equip Extended Light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5D569-A98F-4AC8-DE43-B247B50FC17B}"/>
              </a:ext>
            </a:extLst>
          </p:cNvPr>
          <p:cNvSpPr/>
          <p:nvPr/>
        </p:nvSpPr>
        <p:spPr>
          <a:xfrm>
            <a:off x="2507225" y="5129638"/>
            <a:ext cx="1268362" cy="904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Old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5B8EB8-AB81-F61B-3E3B-A9B62FD9B4C0}"/>
              </a:ext>
            </a:extLst>
          </p:cNvPr>
          <p:cNvSpPr/>
          <p:nvPr/>
        </p:nvSpPr>
        <p:spPr>
          <a:xfrm>
            <a:off x="6681018" y="5129638"/>
            <a:ext cx="1268362" cy="904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Clone</a:t>
            </a:r>
          </a:p>
          <a:p>
            <a:pPr algn="ctr"/>
            <a:r>
              <a:rPr lang="en-IN"/>
              <a:t>Module</a:t>
            </a:r>
          </a:p>
        </p:txBody>
      </p:sp>
      <p:pic>
        <p:nvPicPr>
          <p:cNvPr id="6" name="Graphic 5" descr="Transfer with solid fill">
            <a:extLst>
              <a:ext uri="{FF2B5EF4-FFF2-40B4-BE49-F238E27FC236}">
                <a16:creationId xmlns:a16="http://schemas.microsoft.com/office/drawing/2014/main" id="{9759410D-617E-D584-E961-B67D87E3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7697" y="5119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4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14:cNvPr>
              <p14:cNvContentPartPr/>
              <p14:nvPr/>
            </p14:nvContentPartPr>
            <p14:xfrm>
              <a:off x="9183170" y="59926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3BEDE97-5DAF-77E7-87D9-13521414B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7050" y="593148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31" name="Table 1030">
            <a:extLst>
              <a:ext uri="{FF2B5EF4-FFF2-40B4-BE49-F238E27FC236}">
                <a16:creationId xmlns:a16="http://schemas.microsoft.com/office/drawing/2014/main" id="{58D6E19D-A9C6-BB66-84B5-280F18DB5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47641"/>
              </p:ext>
            </p:extLst>
          </p:nvPr>
        </p:nvGraphicFramePr>
        <p:xfrm>
          <a:off x="1196258" y="1799726"/>
          <a:ext cx="81280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666284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86607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0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Duplication is not needed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0D0D0D"/>
                          </a:solidFill>
                          <a:effectLst/>
                          <a:latin typeface="Söhne"/>
                        </a:rPr>
                        <a:t>Synchronization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7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Quick rollback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Redundancy: Old module needs to be deleted later.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Easy switch (old &amp; new </a:t>
                      </a:r>
                      <a:r>
                        <a:rPr lang="en-IN" b="1"/>
                        <a:t>Module</a:t>
                      </a:r>
                      <a:r>
                        <a:rPr lang="en-IN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0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More time for quality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6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One level regressive testing and one adaptive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3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Mitigation</a:t>
                      </a:r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6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9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43744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D1DE56-0165-2328-A079-1887365C39ED}"/>
              </a:ext>
            </a:extLst>
          </p:cNvPr>
          <p:cNvSpPr txBox="1">
            <a:spLocks/>
          </p:cNvSpPr>
          <p:nvPr/>
        </p:nvSpPr>
        <p:spPr>
          <a:xfrm>
            <a:off x="609600" y="274641"/>
            <a:ext cx="10972801" cy="1052714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6041F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060320"/>
                </a:solidFill>
              </a:rPr>
              <a:t>Approach 3: Hybrid deployment </a:t>
            </a:r>
          </a:p>
          <a:p>
            <a:r>
              <a:rPr lang="en-US">
                <a:solidFill>
                  <a:srgbClr val="060320"/>
                </a:solidFill>
              </a:rPr>
              <a:t>(Recommended*)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2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58A84C-018C-A46B-4352-EB3142A3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61213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">
  <a:themeElements>
    <a:clrScheme name="Custom 1">
      <a:dk1>
        <a:srgbClr val="060320"/>
      </a:dk1>
      <a:lt1>
        <a:srgbClr val="FFFFFF"/>
      </a:lt1>
      <a:dk2>
        <a:srgbClr val="09294D"/>
      </a:dk2>
      <a:lt2>
        <a:srgbClr val="8593A6"/>
      </a:lt2>
      <a:accent1>
        <a:srgbClr val="00DAA9"/>
      </a:accent1>
      <a:accent2>
        <a:srgbClr val="330090"/>
      </a:accent2>
      <a:accent3>
        <a:srgbClr val="C4C8D2"/>
      </a:accent3>
      <a:accent4>
        <a:srgbClr val="09294D"/>
      </a:accent4>
      <a:accent5>
        <a:srgbClr val="FBD871"/>
      </a:accent5>
      <a:accent6>
        <a:srgbClr val="F8485E"/>
      </a:accent6>
      <a:hlink>
        <a:srgbClr val="3AAB94"/>
      </a:hlink>
      <a:folHlink>
        <a:srgbClr val="3AAB94"/>
      </a:folHlink>
    </a:clrScheme>
    <a:fontScheme name="HL EquipExtMed, Text Equip light">
      <a:majorFont>
        <a:latin typeface="Equip Extended Medium"/>
        <a:ea typeface=""/>
        <a:cs typeface=""/>
      </a:majorFont>
      <a:minorFont>
        <a:latin typeface="Equip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garro ppt template_embedded fonts_v2 FINAL" id="{A823016A-3115-4236-ACDC-D6682DF0F684}" vid="{83BDA390-A608-4E7F-A654-90C047F583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b7714a-ba58-4b47-afb0-3d321a769497" xsi:nil="true"/>
    <lcf76f155ced4ddcb4097134ff3c332f xmlns="789eb38e-3b42-434a-ba47-06d9e8dfba7c">
      <Terms xmlns="http://schemas.microsoft.com/office/infopath/2007/PartnerControls"/>
    </lcf76f155ced4ddcb4097134ff3c332f>
    <SharedWithUsers xmlns="3bb7714a-ba58-4b47-afb0-3d321a769497">
      <UserInfo>
        <DisplayName>Shipra Awasthi</DisplayName>
        <AccountId>51</AccountId>
        <AccountType/>
      </UserInfo>
      <UserInfo>
        <DisplayName>Vijay Sarraf</DisplayName>
        <AccountId>32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D1F05B95A2A419438DECD8F472BE2" ma:contentTypeVersion="13" ma:contentTypeDescription="Create a new document." ma:contentTypeScope="" ma:versionID="f5e01daf57593a97dfbbc1baebaa1389">
  <xsd:schema xmlns:xsd="http://www.w3.org/2001/XMLSchema" xmlns:xs="http://www.w3.org/2001/XMLSchema" xmlns:p="http://schemas.microsoft.com/office/2006/metadata/properties" xmlns:ns2="789eb38e-3b42-434a-ba47-06d9e8dfba7c" xmlns:ns3="3bb7714a-ba58-4b47-afb0-3d321a769497" targetNamespace="http://schemas.microsoft.com/office/2006/metadata/properties" ma:root="true" ma:fieldsID="a3c2d9fd4cab8630e23834d48715c81f" ns2:_="" ns3:_="">
    <xsd:import namespace="789eb38e-3b42-434a-ba47-06d9e8dfba7c"/>
    <xsd:import namespace="3bb7714a-ba58-4b47-afb0-3d321a769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eb38e-3b42-434a-ba47-06d9e8dfba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2715f63-63d5-4241-9ac6-6337b50939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7714a-ba58-4b47-afb0-3d321a769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440feb6-bdd7-49b8-b3ea-0a7b00a3c817}" ma:internalName="TaxCatchAll" ma:showField="CatchAllData" ma:web="3bb7714a-ba58-4b47-afb0-3d321a769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0DA77D-4D66-464F-8165-E636715663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9AF3E0-D781-4583-916F-D4FBE3261E92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789eb38e-3b42-434a-ba47-06d9e8dfba7c"/>
    <ds:schemaRef ds:uri="http://schemas.microsoft.com/office/infopath/2007/PartnerControls"/>
    <ds:schemaRef ds:uri="http://purl.org/dc/elements/1.1/"/>
    <ds:schemaRef ds:uri="3bb7714a-ba58-4b47-afb0-3d321a76949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D11F3C-FFF2-483C-BDAE-6B5A41C002CA}">
  <ds:schemaRefs>
    <ds:schemaRef ds:uri="3bb7714a-ba58-4b47-afb0-3d321a769497"/>
    <ds:schemaRef ds:uri="789eb38e-3b42-434a-ba47-06d9e8dfba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79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Arial</vt:lpstr>
      <vt:lpstr>Calibri</vt:lpstr>
      <vt:lpstr>Calibri Light</vt:lpstr>
      <vt:lpstr>Equip</vt:lpstr>
      <vt:lpstr>Equip Extended</vt:lpstr>
      <vt:lpstr>Equip Extended Light</vt:lpstr>
      <vt:lpstr>Equip Extended Medium</vt:lpstr>
      <vt:lpstr>Equip Extended Thin</vt:lpstr>
      <vt:lpstr>Equip Light</vt:lpstr>
      <vt:lpstr>Equip Medium</vt:lpstr>
      <vt:lpstr>Equip Regular</vt:lpstr>
      <vt:lpstr>Helvetica</vt:lpstr>
      <vt:lpstr>Open Sans</vt:lpstr>
      <vt:lpstr>Söhne</vt:lpstr>
      <vt:lpstr>7_Office Theme</vt:lpstr>
      <vt:lpstr>Template PresentationGO</vt:lpstr>
      <vt:lpstr>6_Office</vt:lpstr>
      <vt:lpstr>Up merge vs Down merge</vt:lpstr>
      <vt:lpstr>Approach 1: Up merge approach</vt:lpstr>
      <vt:lpstr>PowerPoint Presentation</vt:lpstr>
      <vt:lpstr>PowerPoint Presentation</vt:lpstr>
      <vt:lpstr>PowerPoint Presentation</vt:lpstr>
      <vt:lpstr>Blue green deployment</vt:lpstr>
      <vt:lpstr>Approach 3: Hybrid deployment (Recommended*)</vt:lpstr>
      <vt:lpstr>PowerPoint Presentation</vt:lpstr>
      <vt:lpstr>Thank You</vt:lpstr>
      <vt:lpstr>Clone Modules used for the same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Northvolt Boomi  implementation</dc:title>
  <dc:creator>Ankur Agarwal</dc:creator>
  <cp:lastModifiedBy>Dhanushant</cp:lastModifiedBy>
  <cp:revision>1</cp:revision>
  <dcterms:created xsi:type="dcterms:W3CDTF">2022-05-17T11:24:13Z</dcterms:created>
  <dcterms:modified xsi:type="dcterms:W3CDTF">2024-03-27T05:20:38Z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0x010100F19D1F05B95A2A419438DECD8F472BE2</vt:lpwstr>
  </property>
</Properties>
</file>