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622" r:id="rId4"/>
  </p:sldMasterIdLst>
  <p:sldIdLst>
    <p:sldId id="260" r:id="rId5"/>
    <p:sldId id="259" r:id="rId6"/>
    <p:sldId id="258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29EC2-2386-4928-E458-9E7C43FA2AF7}" v="20" dt="2023-10-25T13:40:47.658"/>
    <p1510:client id="{CA71259F-538E-43EC-89D4-D54286D1A20E}" v="13" dt="2023-10-25T13:38:53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ant" userId="S::dhanushant@nagarro.com::8346670b-e81d-47d1-af12-2ae0147ce26a" providerId="AD" clId="Web-{CA71259F-538E-43EC-89D4-D54286D1A20E}"/>
    <pc:docChg chg="addSld delSld modSld addMainMaster">
      <pc:chgData name="Dhanushant" userId="S::dhanushant@nagarro.com::8346670b-e81d-47d1-af12-2ae0147ce26a" providerId="AD" clId="Web-{CA71259F-538E-43EC-89D4-D54286D1A20E}" dt="2023-10-25T13:38:53.356" v="9" actId="20577"/>
      <pc:docMkLst>
        <pc:docMk/>
      </pc:docMkLst>
      <pc:sldChg chg="del">
        <pc:chgData name="Dhanushant" userId="S::dhanushant@nagarro.com::8346670b-e81d-47d1-af12-2ae0147ce26a" providerId="AD" clId="Web-{CA71259F-538E-43EC-89D4-D54286D1A20E}" dt="2023-10-25T13:38:40.059" v="4"/>
        <pc:sldMkLst>
          <pc:docMk/>
          <pc:sldMk cId="109857222" sldId="256"/>
        </pc:sldMkLst>
      </pc:sldChg>
      <pc:sldChg chg="add">
        <pc:chgData name="Dhanushant" userId="S::dhanushant@nagarro.com::8346670b-e81d-47d1-af12-2ae0147ce26a" providerId="AD" clId="Web-{CA71259F-538E-43EC-89D4-D54286D1A20E}" dt="2023-10-25T13:38:22.027" v="0"/>
        <pc:sldMkLst>
          <pc:docMk/>
          <pc:sldMk cId="3398083979" sldId="257"/>
        </pc:sldMkLst>
      </pc:sldChg>
      <pc:sldChg chg="add">
        <pc:chgData name="Dhanushant" userId="S::dhanushant@nagarro.com::8346670b-e81d-47d1-af12-2ae0147ce26a" providerId="AD" clId="Web-{CA71259F-538E-43EC-89D4-D54286D1A20E}" dt="2023-10-25T13:38:22.261" v="1"/>
        <pc:sldMkLst>
          <pc:docMk/>
          <pc:sldMk cId="1851888986" sldId="258"/>
        </pc:sldMkLst>
      </pc:sldChg>
      <pc:sldChg chg="add">
        <pc:chgData name="Dhanushant" userId="S::dhanushant@nagarro.com::8346670b-e81d-47d1-af12-2ae0147ce26a" providerId="AD" clId="Web-{CA71259F-538E-43EC-89D4-D54286D1A20E}" dt="2023-10-25T13:38:22.605" v="2"/>
        <pc:sldMkLst>
          <pc:docMk/>
          <pc:sldMk cId="3595078238" sldId="259"/>
        </pc:sldMkLst>
      </pc:sldChg>
      <pc:sldChg chg="modSp add">
        <pc:chgData name="Dhanushant" userId="S::dhanushant@nagarro.com::8346670b-e81d-47d1-af12-2ae0147ce26a" providerId="AD" clId="Web-{CA71259F-538E-43EC-89D4-D54286D1A20E}" dt="2023-10-25T13:38:53.356" v="9" actId="20577"/>
        <pc:sldMkLst>
          <pc:docMk/>
          <pc:sldMk cId="1488321466" sldId="260"/>
        </pc:sldMkLst>
        <pc:spChg chg="mod">
          <ac:chgData name="Dhanushant" userId="S::dhanushant@nagarro.com::8346670b-e81d-47d1-af12-2ae0147ce26a" providerId="AD" clId="Web-{CA71259F-538E-43EC-89D4-D54286D1A20E}" dt="2023-10-25T13:38:53.356" v="9" actId="20577"/>
          <ac:spMkLst>
            <pc:docMk/>
            <pc:sldMk cId="1488321466" sldId="260"/>
            <ac:spMk id="3" creationId="{110A9D5F-293F-3FBD-57A3-3EA61D51130E}"/>
          </ac:spMkLst>
        </pc:spChg>
      </pc:sldChg>
      <pc:sldMasterChg chg="add addSldLayout">
        <pc:chgData name="Dhanushant" userId="S::dhanushant@nagarro.com::8346670b-e81d-47d1-af12-2ae0147ce26a" providerId="AD" clId="Web-{CA71259F-538E-43EC-89D4-D54286D1A20E}" dt="2023-10-25T13:38:22.027" v="0"/>
        <pc:sldMasterMkLst>
          <pc:docMk/>
          <pc:sldMasterMk cId="2838234187" sldId="2147487622"/>
        </pc:sldMasterMkLst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925579524" sldId="2147487623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675342362" sldId="2147487624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4282629701" sldId="2147487625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69988913" sldId="2147487626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04082146" sldId="2147487627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42380989" sldId="2147487628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134308775" sldId="2147487629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4208920816" sldId="2147487630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4131685145" sldId="2147487631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930507232" sldId="2147487632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922165993" sldId="2147487633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753203176" sldId="2147487634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4145008249" sldId="2147487635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930526401" sldId="2147487636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089619722" sldId="2147487637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17101883" sldId="2147487638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090131462" sldId="2147487639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956270973" sldId="2147487640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237082631" sldId="2147487641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113516805" sldId="2147487642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057101684" sldId="2147487643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849818746" sldId="2147487644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502459262" sldId="2147487645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305928463" sldId="2147487646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798330657" sldId="2147487647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325152585" sldId="2147487648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937620110" sldId="2147487649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642286299" sldId="2147487650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144500633" sldId="2147487651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175312909" sldId="2147487652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924751754" sldId="2147487653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2311696051" sldId="2147487654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618060032" sldId="2147487655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231459475" sldId="2147487656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143619295" sldId="2147487657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4195502720" sldId="2147487658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190015940" sldId="2147487659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3710754882" sldId="2147487660"/>
          </pc:sldLayoutMkLst>
        </pc:sldLayoutChg>
        <pc:sldLayoutChg chg="add">
          <pc:chgData name="Dhanushant" userId="S::dhanushant@nagarro.com::8346670b-e81d-47d1-af12-2ae0147ce26a" providerId="AD" clId="Web-{CA71259F-538E-43EC-89D4-D54286D1A20E}" dt="2023-10-25T13:38:22.027" v="0"/>
          <pc:sldLayoutMkLst>
            <pc:docMk/>
            <pc:sldMasterMk cId="2838234187" sldId="2147487622"/>
            <pc:sldLayoutMk cId="1847752012" sldId="2147487661"/>
          </pc:sldLayoutMkLst>
        </pc:sldLayoutChg>
      </pc:sldMasterChg>
    </pc:docChg>
  </pc:docChgLst>
  <pc:docChgLst>
    <pc:chgData name="Dhanushant" userId="S::dhanushant@nagarro.com::8346670b-e81d-47d1-af12-2ae0147ce26a" providerId="AD" clId="Web-{B0D29EC2-2386-4928-E458-9E7C43FA2AF7}"/>
    <pc:docChg chg="addSld modSld sldOrd">
      <pc:chgData name="Dhanushant" userId="S::dhanushant@nagarro.com::8346670b-e81d-47d1-af12-2ae0147ce26a" providerId="AD" clId="Web-{B0D29EC2-2386-4928-E458-9E7C43FA2AF7}" dt="2023-10-25T13:40:47.658" v="17"/>
      <pc:docMkLst>
        <pc:docMk/>
      </pc:docMkLst>
      <pc:sldChg chg="addSp delSp modSp add ord replId">
        <pc:chgData name="Dhanushant" userId="S::dhanushant@nagarro.com::8346670b-e81d-47d1-af12-2ae0147ce26a" providerId="AD" clId="Web-{B0D29EC2-2386-4928-E458-9E7C43FA2AF7}" dt="2023-10-25T13:40:47.658" v="17"/>
        <pc:sldMkLst>
          <pc:docMk/>
          <pc:sldMk cId="2038884268" sldId="261"/>
        </pc:sldMkLst>
        <pc:spChg chg="mod">
          <ac:chgData name="Dhanushant" userId="S::dhanushant@nagarro.com::8346670b-e81d-47d1-af12-2ae0147ce26a" providerId="AD" clId="Web-{B0D29EC2-2386-4928-E458-9E7C43FA2AF7}" dt="2023-10-25T13:40:43.111" v="16" actId="20577"/>
          <ac:spMkLst>
            <pc:docMk/>
            <pc:sldMk cId="2038884268" sldId="261"/>
            <ac:spMk id="4" creationId="{85C4E4C9-3A22-FDEF-957F-21E65B3982B9}"/>
          </ac:spMkLst>
        </pc:spChg>
        <pc:picChg chg="del">
          <ac:chgData name="Dhanushant" userId="S::dhanushant@nagarro.com::8346670b-e81d-47d1-af12-2ae0147ce26a" providerId="AD" clId="Web-{B0D29EC2-2386-4928-E458-9E7C43FA2AF7}" dt="2023-10-25T13:39:58.016" v="1"/>
          <ac:picMkLst>
            <pc:docMk/>
            <pc:sldMk cId="2038884268" sldId="261"/>
            <ac:picMk id="2" creationId="{15AED0DC-5193-1AF6-6049-B6F6ADAB5929}"/>
          </ac:picMkLst>
        </pc:picChg>
        <pc:picChg chg="add mod">
          <ac:chgData name="Dhanushant" userId="S::dhanushant@nagarro.com::8346670b-e81d-47d1-af12-2ae0147ce26a" providerId="AD" clId="Web-{B0D29EC2-2386-4928-E458-9E7C43FA2AF7}" dt="2023-10-25T13:40:24.142" v="8"/>
          <ac:picMkLst>
            <pc:docMk/>
            <pc:sldMk cId="2038884268" sldId="261"/>
            <ac:picMk id="3" creationId="{6C5C6276-83A6-2AC3-2A6C-A03ABAAD31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AD57A76-63EB-0A0A-4BDA-94946B010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E872DEB-AAD9-8B08-FF37-27B2E8377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D7834912-7B1B-E06C-3715-1A66D6A0F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CB0BCEB-50F0-EBB3-0A78-4CBA3CAF13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E503-5FC3-FC5C-36A7-5C0C297DA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3050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EA54E979-0668-D18C-9934-ED8D705DEE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C45348-3292-ED89-5368-9434CBA616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92216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51D49B-8581-B257-B0C2-00B25A54F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75320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B4EE-E4C3-D1C6-716D-5B20830D0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828000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14500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6812DA-9604-738E-E786-31614CFC041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157F2F-571A-96DE-AEA5-809502B23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987E0A-15B2-F26D-F902-F271FCB4AB49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52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FB9F2D9-0CBA-AC04-78A6-11DCCE306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688A3-B9B1-61BB-D09E-100EE1A171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C4558C7-43B2-68C1-CE5A-3E96423B5D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685EC-2989-0046-2569-BF4CB011482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56B39C2-0C59-8094-3136-4FCED66A1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83E20-B236-4D35-EB27-14035CA8A7B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FF550-F677-D963-9EC7-0AC5771FA02B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3DAF4A5-95F4-97EE-2276-284727776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58C7-0DC0-7C85-2554-0646AEF9B4D3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ection Big Title Blu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85FD-EF27-C103-9048-C387051977B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6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34D94-F793-FF1D-7972-3B77647E2B6C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CEC53D4-908F-7B85-5FDC-96D4E3C2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D0904-9D58-F8CF-3CB8-60EBA38A1CC1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E49A2D-F6C6-F1D6-6C1C-A65BFAAAB6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8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E4D54-BA80-4CD9-30CE-624B69FB6D7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0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3C7E6-97DC-6740-AFBD-EC4D0B3ECEF2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6EACFFD-91FE-9C1C-9348-9F308EF1CE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9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B015CFA-7E9F-2D87-7ECC-0053B6D1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8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D584CB-0E5A-4297-9083-959626EB1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3" y="2430463"/>
            <a:ext cx="6323012" cy="2970212"/>
          </a:xfrm>
        </p:spPr>
        <p:txBody>
          <a:bodyPr anchor="ctr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Click to edit </a:t>
            </a:r>
          </a:p>
          <a:p>
            <a:pPr lvl="0"/>
            <a:r>
              <a:rPr lang="en-GB"/>
              <a:t>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0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2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B9E3F643-7ACF-9FF7-C079-E183BBB2A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0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CE4A81D-335D-4ED4-8F91-3149A07C5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642286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D8DCD9B-B1DB-BCDF-8B70-281743BE5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1445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Big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7F083-569C-7386-0AF0-EF6F9D074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3175312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ABBB-F331-60AF-102A-BABBA05E1B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24751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3E7CB7-2958-91EA-27C9-DB576AA9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311696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Small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18060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rgbClr val="C4C9D2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rgbClr val="FFFFFF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9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chemeClr val="tx1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chemeClr val="tx1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619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tx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5502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_Thank You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accent3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bg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00159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2_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lIns="0" tIns="72000" anchor="t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i="0">
                <a:solidFill>
                  <a:schemeClr val="tx2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lIns="0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F9325BC-8C83-405D-8C1E-58E5A750F5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01" y="5876515"/>
            <a:ext cx="10862324" cy="498475"/>
          </a:xfrm>
        </p:spPr>
        <p:txBody>
          <a:bodyPr l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B08B67-5929-D649-DDD8-82B6E142D6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86" y="379903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4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3600" y="379903"/>
            <a:ext cx="813599" cy="7150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/>
          <a:lstStyle>
            <a:lvl1pPr>
              <a:defRPr>
                <a:solidFill>
                  <a:srgbClr val="060320"/>
                </a:solidFill>
              </a:defRPr>
            </a:lvl1pPr>
            <a:lvl2pPr>
              <a:defRPr>
                <a:solidFill>
                  <a:srgbClr val="060320"/>
                </a:solidFill>
              </a:defRPr>
            </a:lvl2pPr>
            <a:lvl3pPr>
              <a:defRPr>
                <a:solidFill>
                  <a:srgbClr val="060320"/>
                </a:solidFill>
              </a:defRPr>
            </a:lvl3pPr>
            <a:lvl4pPr>
              <a:defRPr>
                <a:solidFill>
                  <a:srgbClr val="060320"/>
                </a:solidFill>
              </a:defRPr>
            </a:lvl4pPr>
            <a:lvl5pPr>
              <a:defRPr>
                <a:solidFill>
                  <a:srgbClr val="06032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349E908-A4CA-7D44-A358-C5A13A5E1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5" y="5876515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775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99D4FA1-09A9-FECB-FBEE-01C19AC10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699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CEE3D8-EB71-21DE-AF8C-3AEDCB8A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40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BFA1C5F9-9217-9AAA-D2A1-80A3AEB54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238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F0E8CE6-8CB1-E463-1487-9DA59C792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343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77214F-CA3B-9C92-B257-7CBA3E3C2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20892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B91D-EC1D-C843-823A-8776341F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87E8-CF73-C446-AD4C-FCBF6250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DBE4-667A-DD46-B17B-E7CB9404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EFC80696-FAF8-7A43-A227-9407CAA5A0D1}" type="datetimeFigureOut">
              <a:rPr lang="en-PT" smtClean="0"/>
              <a:pPr/>
              <a:t>10/25/2023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6307-2D61-374D-941C-ED8DED0E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1C9-0908-E04C-899D-AF69692C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94EE45FB-11CC-594D-B3F6-AACB8EE154A1}" type="slidenum">
              <a:rPr lang="en-PT" smtClean="0"/>
              <a:pPr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2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3" r:id="rId1"/>
    <p:sldLayoutId id="2147487624" r:id="rId2"/>
    <p:sldLayoutId id="2147487625" r:id="rId3"/>
    <p:sldLayoutId id="2147487626" r:id="rId4"/>
    <p:sldLayoutId id="2147487627" r:id="rId5"/>
    <p:sldLayoutId id="2147487628" r:id="rId6"/>
    <p:sldLayoutId id="2147487629" r:id="rId7"/>
    <p:sldLayoutId id="2147487630" r:id="rId8"/>
    <p:sldLayoutId id="2147487631" r:id="rId9"/>
    <p:sldLayoutId id="2147487632" r:id="rId10"/>
    <p:sldLayoutId id="2147487633" r:id="rId11"/>
    <p:sldLayoutId id="2147487634" r:id="rId12"/>
    <p:sldLayoutId id="2147487635" r:id="rId13"/>
    <p:sldLayoutId id="2147487636" r:id="rId14"/>
    <p:sldLayoutId id="2147487637" r:id="rId15"/>
    <p:sldLayoutId id="2147487638" r:id="rId16"/>
    <p:sldLayoutId id="2147487639" r:id="rId17"/>
    <p:sldLayoutId id="2147487640" r:id="rId18"/>
    <p:sldLayoutId id="2147487641" r:id="rId19"/>
    <p:sldLayoutId id="2147487642" r:id="rId20"/>
    <p:sldLayoutId id="2147487643" r:id="rId21"/>
    <p:sldLayoutId id="2147487644" r:id="rId22"/>
    <p:sldLayoutId id="2147487645" r:id="rId23"/>
    <p:sldLayoutId id="2147487646" r:id="rId24"/>
    <p:sldLayoutId id="2147487647" r:id="rId25"/>
    <p:sldLayoutId id="2147487648" r:id="rId26"/>
    <p:sldLayoutId id="2147487649" r:id="rId27"/>
    <p:sldLayoutId id="2147487650" r:id="rId28"/>
    <p:sldLayoutId id="2147487651" r:id="rId29"/>
    <p:sldLayoutId id="2147487652" r:id="rId30"/>
    <p:sldLayoutId id="2147487653" r:id="rId31"/>
    <p:sldLayoutId id="2147487654" r:id="rId32"/>
    <p:sldLayoutId id="2147487655" r:id="rId33"/>
    <p:sldLayoutId id="2147487656" r:id="rId34"/>
    <p:sldLayoutId id="2147487657" r:id="rId35"/>
    <p:sldLayoutId id="2147487658" r:id="rId36"/>
    <p:sldLayoutId id="2147487659" r:id="rId37"/>
    <p:sldLayoutId id="2147487660" r:id="rId38"/>
    <p:sldLayoutId id="2147487661" r:id="rId39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6041F"/>
          </a:solidFill>
          <a:latin typeface="Equip Extended" panose="02000503030000020004" pitchFamily="2" charset="77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rgbClr val="06041F"/>
          </a:solidFill>
          <a:latin typeface="Equip Medium" panose="02000503030000020004" pitchFamily="2" charset="77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Clr>
          <a:srgbClr val="00DBA9"/>
        </a:buClr>
        <a:buFont typeface="Arial" panose="020B0604020202020204" pitchFamily="34" charset="0"/>
        <a:buChar char="•"/>
        <a:defRPr sz="18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1" y="2268845"/>
            <a:ext cx="7801360" cy="144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0" dirty="0">
                <a:solidFill>
                  <a:srgbClr val="75E1C1"/>
                </a:solidFill>
                <a:latin typeface="Equip Extended"/>
              </a:rPr>
              <a:t>Vendor Management</a:t>
            </a:r>
            <a:br>
              <a:rPr lang="en-US" sz="4400" b="0" dirty="0">
                <a:solidFill>
                  <a:srgbClr val="75E1C1"/>
                </a:solidFill>
                <a:latin typeface="Equip Extended"/>
              </a:rPr>
            </a:br>
            <a:r>
              <a:rPr lang="en-US" sz="4400" b="0" dirty="0">
                <a:latin typeface="Equip Extended"/>
              </a:rPr>
              <a:t>Mockups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48832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Vendor Onboarding –</a:t>
            </a:r>
            <a:r>
              <a:rPr lang="en-US" sz="1800">
                <a:solidFill>
                  <a:schemeClr val="tx1"/>
                </a:solidFill>
                <a:latin typeface="Equip Light"/>
              </a:rPr>
              <a:t>Registration Overview (Initiator)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ntact us&#10;&#10;Description automatically generated">
            <a:extLst>
              <a:ext uri="{FF2B5EF4-FFF2-40B4-BE49-F238E27FC236}">
                <a16:creationId xmlns:a16="http://schemas.microsoft.com/office/drawing/2014/main" id="{17569D50-9C47-C48A-28F1-0C3305DC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2" y="909809"/>
            <a:ext cx="9776373" cy="4959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0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Vendor Onboarding –</a:t>
            </a:r>
            <a:r>
              <a:rPr lang="en-US" sz="2000">
                <a:solidFill>
                  <a:schemeClr val="tx1"/>
                </a:solidFill>
                <a:latin typeface="Equip Light"/>
              </a:rPr>
              <a:t>Application Review (Approver)</a:t>
            </a:r>
            <a:endParaRPr lang="en-US" sz="1800">
              <a:solidFill>
                <a:schemeClr val="tx1"/>
              </a:solidFill>
              <a:latin typeface="Equip Ligh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D1CA252-D13F-DEA6-A61E-923714415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" r="1579" b="512"/>
          <a:stretch/>
        </p:blipFill>
        <p:spPr>
          <a:xfrm>
            <a:off x="712953" y="906858"/>
            <a:ext cx="9785117" cy="565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8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Equip Extended"/>
              </a:rPr>
              <a:t>Vendor Onboarding –Approval Dashboard</a:t>
            </a:r>
            <a:endParaRPr lang="en-US" sz="2000" dirty="0">
              <a:solidFill>
                <a:schemeClr val="tx1"/>
              </a:solidFill>
              <a:latin typeface="Equip Light"/>
            </a:endParaRPr>
          </a:p>
        </p:txBody>
      </p:sp>
      <p:pic>
        <p:nvPicPr>
          <p:cNvPr id="3" name="Picture 2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6C5C6276-83A6-2AC3-2A6C-A03ABAAD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1013055"/>
            <a:ext cx="10754226" cy="5413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8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Vendor Onboarding –</a:t>
            </a:r>
            <a:r>
              <a:rPr lang="en-US" sz="2000">
                <a:solidFill>
                  <a:schemeClr val="tx1"/>
                </a:solidFill>
                <a:latin typeface="Equip Light"/>
              </a:rPr>
              <a:t>Admin Dashboard</a:t>
            </a:r>
            <a:endParaRPr lang="en-US" sz="1800">
              <a:solidFill>
                <a:schemeClr val="tx1"/>
              </a:solidFill>
              <a:latin typeface="Equip Ligh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5AED0DC-5193-1AF6-6049-B6F6ADAB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2" y="923029"/>
            <a:ext cx="9942785" cy="5782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083979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">
  <a:themeElements>
    <a:clrScheme name="Custom 1">
      <a:dk1>
        <a:srgbClr val="060320"/>
      </a:dk1>
      <a:lt1>
        <a:srgbClr val="FFFFFF"/>
      </a:lt1>
      <a:dk2>
        <a:srgbClr val="09294D"/>
      </a:dk2>
      <a:lt2>
        <a:srgbClr val="8593A6"/>
      </a:lt2>
      <a:accent1>
        <a:srgbClr val="00DAA9"/>
      </a:accent1>
      <a:accent2>
        <a:srgbClr val="330090"/>
      </a:accent2>
      <a:accent3>
        <a:srgbClr val="C4C8D2"/>
      </a:accent3>
      <a:accent4>
        <a:srgbClr val="09294D"/>
      </a:accent4>
      <a:accent5>
        <a:srgbClr val="FBD871"/>
      </a:accent5>
      <a:accent6>
        <a:srgbClr val="F8485E"/>
      </a:accent6>
      <a:hlink>
        <a:srgbClr val="3AAB94"/>
      </a:hlink>
      <a:folHlink>
        <a:srgbClr val="3AAB94"/>
      </a:folHlink>
    </a:clrScheme>
    <a:fontScheme name="HL EquipExtMed, Text Equip light">
      <a:majorFont>
        <a:latin typeface="Equip Extended Medium"/>
        <a:ea typeface=""/>
        <a:cs typeface=""/>
      </a:majorFont>
      <a:minorFont>
        <a:latin typeface="Equip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garro ppt template_embedded fonts_v2 FINAL" id="{A823016A-3115-4236-ACDC-D6682DF0F684}" vid="{83BDA390-A608-4E7F-A654-90C047F583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D1F05B95A2A419438DECD8F472BE2" ma:contentTypeVersion="12" ma:contentTypeDescription="Create a new document." ma:contentTypeScope="" ma:versionID="19b58327d924018312a2a0f1dd0d0e05">
  <xsd:schema xmlns:xsd="http://www.w3.org/2001/XMLSchema" xmlns:xs="http://www.w3.org/2001/XMLSchema" xmlns:p="http://schemas.microsoft.com/office/2006/metadata/properties" xmlns:ns2="789eb38e-3b42-434a-ba47-06d9e8dfba7c" xmlns:ns3="3bb7714a-ba58-4b47-afb0-3d321a769497" targetNamespace="http://schemas.microsoft.com/office/2006/metadata/properties" ma:root="true" ma:fieldsID="94d6c69e3b26b51579335406473857a4" ns2:_="" ns3:_="">
    <xsd:import namespace="789eb38e-3b42-434a-ba47-06d9e8dfba7c"/>
    <xsd:import namespace="3bb7714a-ba58-4b47-afb0-3d321a769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eb38e-3b42-434a-ba47-06d9e8dfb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2715f63-63d5-4241-9ac6-6337b50939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7714a-ba58-4b47-afb0-3d321a76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40feb6-bdd7-49b8-b3ea-0a7b00a3c817}" ma:internalName="TaxCatchAll" ma:showField="CatchAllData" ma:web="3bb7714a-ba58-4b47-afb0-3d321a769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b7714a-ba58-4b47-afb0-3d321a769497" xsi:nil="true"/>
    <lcf76f155ced4ddcb4097134ff3c332f xmlns="789eb38e-3b42-434a-ba47-06d9e8dfba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74C266F-F3AE-4289-8BD9-F8C7D8B998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33637-A66B-41A6-8A92-E6319DEC42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eb38e-3b42-434a-ba47-06d9e8dfba7c"/>
    <ds:schemaRef ds:uri="3bb7714a-ba58-4b47-afb0-3d321a769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3D88F-D140-4829-88F8-87BF610973AB}">
  <ds:schemaRefs>
    <ds:schemaRef ds:uri="http://schemas.microsoft.com/office/2006/metadata/properties"/>
    <ds:schemaRef ds:uri="http://schemas.microsoft.com/office/infopath/2007/PartnerControls"/>
    <ds:schemaRef ds:uri="3bb7714a-ba58-4b47-afb0-3d321a769497"/>
    <ds:schemaRef ds:uri="789eb38e-3b42-434a-ba47-06d9e8dfba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6_Office</vt:lpstr>
      <vt:lpstr>Vendor Management Mockups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2023-10-25T13:36:39Z</dcterms:created>
  <dcterms:modified xsi:type="dcterms:W3CDTF">2023-10-25T13:40:52Z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0x010100F19D1F05B95A2A419438DECD8F472BE2</vt:lpwstr>
  </property>
  <property fmtid="{D5CDD505-2E9C-101B-9397-08002B2CF9AE}" pid="3" name="MediaServiceImageTags">
    <vt:lpwstr/>
  </property>
</Properties>
</file>