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3" r:id="rId3"/>
    <p:sldId id="299" r:id="rId4"/>
    <p:sldId id="296" r:id="rId5"/>
    <p:sldId id="297" r:id="rId6"/>
    <p:sldId id="298" r:id="rId7"/>
    <p:sldId id="301" r:id="rId8"/>
    <p:sldId id="300" r:id="rId9"/>
    <p:sldId id="302" r:id="rId10"/>
    <p:sldId id="278" r:id="rId11"/>
  </p:sldIdLst>
  <p:sldSz cx="9144000" cy="5143500" type="screen16x9"/>
  <p:notesSz cx="6858000" cy="9144000"/>
  <p:embeddedFontLst>
    <p:embeddedFont>
      <p:font typeface="Abel" panose="02000506030000020004" pitchFamily="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egrim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5879B8-69FA-45E9-8B50-13E111EEC92F}">
  <a:tblStyle styleId="{EE5879B8-69FA-45E9-8B50-13E111EEC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DCF972-F3DB-49DA-96C2-27350D1A7E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rala naga sai" userId="bdb90b29b2d8c657" providerId="LiveId" clId="{CC6EAFAE-1429-4D70-96E5-CE036416C0D2}"/>
    <pc:docChg chg="undo custSel delSld modSld sldOrd">
      <pc:chgData name="gurrala naga sai" userId="bdb90b29b2d8c657" providerId="LiveId" clId="{CC6EAFAE-1429-4D70-96E5-CE036416C0D2}" dt="2022-12-20T14:18:32.212" v="1467" actId="14100"/>
      <pc:docMkLst>
        <pc:docMk/>
      </pc:docMkLst>
      <pc:sldChg chg="addSp modSp mod">
        <pc:chgData name="gurrala naga sai" userId="bdb90b29b2d8c657" providerId="LiveId" clId="{CC6EAFAE-1429-4D70-96E5-CE036416C0D2}" dt="2022-12-20T14:18:32.212" v="1467" actId="14100"/>
        <pc:sldMkLst>
          <pc:docMk/>
          <pc:sldMk cId="0" sldId="256"/>
        </pc:sldMkLst>
        <pc:spChg chg="mod">
          <ac:chgData name="gurrala naga sai" userId="bdb90b29b2d8c657" providerId="LiveId" clId="{CC6EAFAE-1429-4D70-96E5-CE036416C0D2}" dt="2022-12-20T10:42:12.972" v="352" actId="113"/>
          <ac:spMkLst>
            <pc:docMk/>
            <pc:sldMk cId="0" sldId="256"/>
            <ac:spMk id="2" creationId="{2302A7DB-A48B-AE36-BA2D-2DB61B069EF4}"/>
          </ac:spMkLst>
        </pc:spChg>
        <pc:spChg chg="add mod">
          <ac:chgData name="gurrala naga sai" userId="bdb90b29b2d8c657" providerId="LiveId" clId="{CC6EAFAE-1429-4D70-96E5-CE036416C0D2}" dt="2022-12-20T14:17:33.983" v="1465" actId="1076"/>
          <ac:spMkLst>
            <pc:docMk/>
            <pc:sldMk cId="0" sldId="256"/>
            <ac:spMk id="3" creationId="{D6CC72F7-99D2-F671-344D-BC49E92FEF28}"/>
          </ac:spMkLst>
        </pc:spChg>
        <pc:cxnChg chg="add mod">
          <ac:chgData name="gurrala naga sai" userId="bdb90b29b2d8c657" providerId="LiveId" clId="{CC6EAFAE-1429-4D70-96E5-CE036416C0D2}" dt="2022-12-20T14:18:32.212" v="1467" actId="14100"/>
          <ac:cxnSpMkLst>
            <pc:docMk/>
            <pc:sldMk cId="0" sldId="256"/>
            <ac:cxnSpMk id="5" creationId="{B406653B-1953-5D2A-2326-C45A137ABF39}"/>
          </ac:cxnSpMkLst>
        </pc:cxnChg>
      </pc:sldChg>
      <pc:sldChg chg="modSp del mod">
        <pc:chgData name="gurrala naga sai" userId="bdb90b29b2d8c657" providerId="LiveId" clId="{CC6EAFAE-1429-4D70-96E5-CE036416C0D2}" dt="2022-12-20T14:10:21.711" v="1388" actId="2696"/>
        <pc:sldMkLst>
          <pc:docMk/>
          <pc:sldMk cId="0" sldId="260"/>
        </pc:sldMkLst>
        <pc:spChg chg="mod">
          <ac:chgData name="gurrala naga sai" userId="bdb90b29b2d8c657" providerId="LiveId" clId="{CC6EAFAE-1429-4D70-96E5-CE036416C0D2}" dt="2022-12-20T14:10:09.139" v="1387" actId="20577"/>
          <ac:spMkLst>
            <pc:docMk/>
            <pc:sldMk cId="0" sldId="260"/>
            <ac:spMk id="781" creationId="{00000000-0000-0000-0000-000000000000}"/>
          </ac:spMkLst>
        </pc:spChg>
      </pc:sldChg>
      <pc:sldChg chg="addSp modSp mod">
        <pc:chgData name="gurrala naga sai" userId="bdb90b29b2d8c657" providerId="LiveId" clId="{CC6EAFAE-1429-4D70-96E5-CE036416C0D2}" dt="2022-12-20T14:10:41.504" v="1396" actId="14100"/>
        <pc:sldMkLst>
          <pc:docMk/>
          <pc:sldMk cId="0" sldId="263"/>
        </pc:sldMkLst>
        <pc:spChg chg="add mod">
          <ac:chgData name="gurrala naga sai" userId="bdb90b29b2d8c657" providerId="LiveId" clId="{CC6EAFAE-1429-4D70-96E5-CE036416C0D2}" dt="2022-12-20T10:54:02.989" v="401"/>
          <ac:spMkLst>
            <pc:docMk/>
            <pc:sldMk cId="0" sldId="263"/>
            <ac:spMk id="2" creationId="{64B18AD1-1E25-2A50-6057-A65B7D642947}"/>
          </ac:spMkLst>
        </pc:spChg>
        <pc:spChg chg="add mod">
          <ac:chgData name="gurrala naga sai" userId="bdb90b29b2d8c657" providerId="LiveId" clId="{CC6EAFAE-1429-4D70-96E5-CE036416C0D2}" dt="2022-12-20T14:10:41.504" v="1396" actId="14100"/>
          <ac:spMkLst>
            <pc:docMk/>
            <pc:sldMk cId="0" sldId="263"/>
            <ac:spMk id="3" creationId="{5036BBE2-6B2C-8535-9F63-7913A4C774F6}"/>
          </ac:spMkLst>
        </pc:spChg>
        <pc:spChg chg="mod">
          <ac:chgData name="gurrala naga sai" userId="bdb90b29b2d8c657" providerId="LiveId" clId="{CC6EAFAE-1429-4D70-96E5-CE036416C0D2}" dt="2022-12-19T17:25:08.111" v="332" actId="14100"/>
          <ac:spMkLst>
            <pc:docMk/>
            <pc:sldMk cId="0" sldId="263"/>
            <ac:spMk id="8" creationId="{A518F3E1-A631-B343-9763-929893AAA238}"/>
          </ac:spMkLst>
        </pc:spChg>
        <pc:spChg chg="mod">
          <ac:chgData name="gurrala naga sai" userId="bdb90b29b2d8c657" providerId="LiveId" clId="{CC6EAFAE-1429-4D70-96E5-CE036416C0D2}" dt="2022-12-19T17:24:43.902" v="329" actId="14861"/>
          <ac:spMkLst>
            <pc:docMk/>
            <pc:sldMk cId="0" sldId="263"/>
            <ac:spMk id="814" creationId="{00000000-0000-0000-0000-000000000000}"/>
          </ac:spMkLst>
        </pc:spChg>
      </pc:sldChg>
      <pc:sldChg chg="addSp modSp mod ord">
        <pc:chgData name="gurrala naga sai" userId="bdb90b29b2d8c657" providerId="LiveId" clId="{CC6EAFAE-1429-4D70-96E5-CE036416C0D2}" dt="2022-12-20T13:58:38.532" v="816" actId="1076"/>
        <pc:sldMkLst>
          <pc:docMk/>
          <pc:sldMk cId="2526159276" sldId="296"/>
        </pc:sldMkLst>
        <pc:spChg chg="add mod">
          <ac:chgData name="gurrala naga sai" userId="bdb90b29b2d8c657" providerId="LiveId" clId="{CC6EAFAE-1429-4D70-96E5-CE036416C0D2}" dt="2022-12-20T13:58:38.532" v="816" actId="1076"/>
          <ac:spMkLst>
            <pc:docMk/>
            <pc:sldMk cId="2526159276" sldId="296"/>
            <ac:spMk id="2" creationId="{FF23D1A8-7D05-C5E4-F9DC-B36C00555A13}"/>
          </ac:spMkLst>
        </pc:spChg>
        <pc:spChg chg="mod">
          <ac:chgData name="gurrala naga sai" userId="bdb90b29b2d8c657" providerId="LiveId" clId="{CC6EAFAE-1429-4D70-96E5-CE036416C0D2}" dt="2022-12-19T17:31:38.088" v="350" actId="14100"/>
          <ac:spMkLst>
            <pc:docMk/>
            <pc:sldMk cId="2526159276" sldId="296"/>
            <ac:spMk id="814" creationId="{00000000-0000-0000-0000-000000000000}"/>
          </ac:spMkLst>
        </pc:spChg>
      </pc:sldChg>
      <pc:sldChg chg="addSp modSp mod">
        <pc:chgData name="gurrala naga sai" userId="bdb90b29b2d8c657" providerId="LiveId" clId="{CC6EAFAE-1429-4D70-96E5-CE036416C0D2}" dt="2022-12-20T14:01:20.264" v="993" actId="20577"/>
        <pc:sldMkLst>
          <pc:docMk/>
          <pc:sldMk cId="1281961993" sldId="297"/>
        </pc:sldMkLst>
        <pc:spChg chg="add mod">
          <ac:chgData name="gurrala naga sai" userId="bdb90b29b2d8c657" providerId="LiveId" clId="{CC6EAFAE-1429-4D70-96E5-CE036416C0D2}" dt="2022-12-20T14:01:20.264" v="993" actId="20577"/>
          <ac:spMkLst>
            <pc:docMk/>
            <pc:sldMk cId="1281961993" sldId="297"/>
            <ac:spMk id="2" creationId="{EC79BA75-5C04-B251-A13D-DAB14A72BA9C}"/>
          </ac:spMkLst>
        </pc:spChg>
        <pc:spChg chg="mod">
          <ac:chgData name="gurrala naga sai" userId="bdb90b29b2d8c657" providerId="LiveId" clId="{CC6EAFAE-1429-4D70-96E5-CE036416C0D2}" dt="2022-12-19T17:31:02.485" v="348" actId="14100"/>
          <ac:spMkLst>
            <pc:docMk/>
            <pc:sldMk cId="1281961993" sldId="297"/>
            <ac:spMk id="814" creationId="{00000000-0000-0000-0000-000000000000}"/>
          </ac:spMkLst>
        </pc:spChg>
      </pc:sldChg>
      <pc:sldChg chg="addSp modSp mod">
        <pc:chgData name="gurrala naga sai" userId="bdb90b29b2d8c657" providerId="LiveId" clId="{CC6EAFAE-1429-4D70-96E5-CE036416C0D2}" dt="2022-12-20T14:03:09.583" v="1076" actId="14100"/>
        <pc:sldMkLst>
          <pc:docMk/>
          <pc:sldMk cId="2113801859" sldId="298"/>
        </pc:sldMkLst>
        <pc:spChg chg="add mod">
          <ac:chgData name="gurrala naga sai" userId="bdb90b29b2d8c657" providerId="LiveId" clId="{CC6EAFAE-1429-4D70-96E5-CE036416C0D2}" dt="2022-12-20T14:03:09.583" v="1076" actId="14100"/>
          <ac:spMkLst>
            <pc:docMk/>
            <pc:sldMk cId="2113801859" sldId="298"/>
            <ac:spMk id="2" creationId="{F81446AD-2814-E8EE-9374-A9CBEF9AA5C7}"/>
          </ac:spMkLst>
        </pc:spChg>
        <pc:spChg chg="mod">
          <ac:chgData name="gurrala naga sai" userId="bdb90b29b2d8c657" providerId="LiveId" clId="{CC6EAFAE-1429-4D70-96E5-CE036416C0D2}" dt="2022-12-19T16:46:21.745" v="271" actId="14861"/>
          <ac:spMkLst>
            <pc:docMk/>
            <pc:sldMk cId="2113801859" sldId="298"/>
            <ac:spMk id="814" creationId="{00000000-0000-0000-0000-000000000000}"/>
          </ac:spMkLst>
        </pc:spChg>
      </pc:sldChg>
      <pc:sldChg chg="addSp modSp mod">
        <pc:chgData name="gurrala naga sai" userId="bdb90b29b2d8c657" providerId="LiveId" clId="{CC6EAFAE-1429-4D70-96E5-CE036416C0D2}" dt="2022-12-20T10:57:25.671" v="621" actId="20577"/>
        <pc:sldMkLst>
          <pc:docMk/>
          <pc:sldMk cId="688207147" sldId="299"/>
        </pc:sldMkLst>
        <pc:spChg chg="add mod">
          <ac:chgData name="gurrala naga sai" userId="bdb90b29b2d8c657" providerId="LiveId" clId="{CC6EAFAE-1429-4D70-96E5-CE036416C0D2}" dt="2022-12-20T10:57:25.671" v="621" actId="20577"/>
          <ac:spMkLst>
            <pc:docMk/>
            <pc:sldMk cId="688207147" sldId="299"/>
            <ac:spMk id="2" creationId="{B24B4E23-9A1E-10FE-FDDE-1F8A497DCB5E}"/>
          </ac:spMkLst>
        </pc:spChg>
        <pc:spChg chg="mod">
          <ac:chgData name="gurrala naga sai" userId="bdb90b29b2d8c657" providerId="LiveId" clId="{CC6EAFAE-1429-4D70-96E5-CE036416C0D2}" dt="2022-12-19T17:26:38.059" v="338" actId="14100"/>
          <ac:spMkLst>
            <pc:docMk/>
            <pc:sldMk cId="688207147" sldId="299"/>
            <ac:spMk id="814" creationId="{00000000-0000-0000-0000-000000000000}"/>
          </ac:spMkLst>
        </pc:spChg>
      </pc:sldChg>
      <pc:sldChg chg="addSp delSp modSp mod">
        <pc:chgData name="gurrala naga sai" userId="bdb90b29b2d8c657" providerId="LiveId" clId="{CC6EAFAE-1429-4D70-96E5-CE036416C0D2}" dt="2022-12-20T14:08:14.730" v="1315" actId="20577"/>
        <pc:sldMkLst>
          <pc:docMk/>
          <pc:sldMk cId="3341486204" sldId="300"/>
        </pc:sldMkLst>
        <pc:spChg chg="add del mod">
          <ac:chgData name="gurrala naga sai" userId="bdb90b29b2d8c657" providerId="LiveId" clId="{CC6EAFAE-1429-4D70-96E5-CE036416C0D2}" dt="2022-12-20T14:07:30.926" v="1216" actId="478"/>
          <ac:spMkLst>
            <pc:docMk/>
            <pc:sldMk cId="3341486204" sldId="300"/>
            <ac:spMk id="3" creationId="{A01B3F14-F136-AAA8-4C68-DD5D2984A877}"/>
          </ac:spMkLst>
        </pc:spChg>
        <pc:spChg chg="add mod">
          <ac:chgData name="gurrala naga sai" userId="bdb90b29b2d8c657" providerId="LiveId" clId="{CC6EAFAE-1429-4D70-96E5-CE036416C0D2}" dt="2022-12-20T14:08:14.730" v="1315" actId="20577"/>
          <ac:spMkLst>
            <pc:docMk/>
            <pc:sldMk cId="3341486204" sldId="300"/>
            <ac:spMk id="4" creationId="{2FA038F6-CC47-D61E-80A2-182E4A040FD9}"/>
          </ac:spMkLst>
        </pc:spChg>
        <pc:spChg chg="mod">
          <ac:chgData name="gurrala naga sai" userId="bdb90b29b2d8c657" providerId="LiveId" clId="{CC6EAFAE-1429-4D70-96E5-CE036416C0D2}" dt="2022-12-19T17:22:29.684" v="311" actId="20577"/>
          <ac:spMkLst>
            <pc:docMk/>
            <pc:sldMk cId="3341486204" sldId="300"/>
            <ac:spMk id="814" creationId="{00000000-0000-0000-0000-000000000000}"/>
          </ac:spMkLst>
        </pc:spChg>
      </pc:sldChg>
      <pc:sldChg chg="addSp modSp mod">
        <pc:chgData name="gurrala naga sai" userId="bdb90b29b2d8c657" providerId="LiveId" clId="{CC6EAFAE-1429-4D70-96E5-CE036416C0D2}" dt="2022-12-20T14:07:15.886" v="1212" actId="20577"/>
        <pc:sldMkLst>
          <pc:docMk/>
          <pc:sldMk cId="1769778935" sldId="301"/>
        </pc:sldMkLst>
        <pc:spChg chg="add mod">
          <ac:chgData name="gurrala naga sai" userId="bdb90b29b2d8c657" providerId="LiveId" clId="{CC6EAFAE-1429-4D70-96E5-CE036416C0D2}" dt="2022-12-20T14:07:15.886" v="1212" actId="20577"/>
          <ac:spMkLst>
            <pc:docMk/>
            <pc:sldMk cId="1769778935" sldId="301"/>
            <ac:spMk id="2" creationId="{84B3EB45-1178-2A7A-2603-A84B0F7E71FE}"/>
          </ac:spMkLst>
        </pc:spChg>
        <pc:spChg chg="mod">
          <ac:chgData name="gurrala naga sai" userId="bdb90b29b2d8c657" providerId="LiveId" clId="{CC6EAFAE-1429-4D70-96E5-CE036416C0D2}" dt="2022-12-19T16:43:55.800" v="269" actId="14861"/>
          <ac:spMkLst>
            <pc:docMk/>
            <pc:sldMk cId="1769778935" sldId="301"/>
            <ac:spMk id="814" creationId="{00000000-0000-0000-0000-000000000000}"/>
          </ac:spMkLst>
        </pc:spChg>
      </pc:sldChg>
      <pc:sldChg chg="addSp modSp mod">
        <pc:chgData name="gurrala naga sai" userId="bdb90b29b2d8c657" providerId="LiveId" clId="{CC6EAFAE-1429-4D70-96E5-CE036416C0D2}" dt="2022-12-20T14:09:29.695" v="1385" actId="14100"/>
        <pc:sldMkLst>
          <pc:docMk/>
          <pc:sldMk cId="1257629852" sldId="302"/>
        </pc:sldMkLst>
        <pc:spChg chg="add mod">
          <ac:chgData name="gurrala naga sai" userId="bdb90b29b2d8c657" providerId="LiveId" clId="{CC6EAFAE-1429-4D70-96E5-CE036416C0D2}" dt="2022-12-20T14:09:29.695" v="1385" actId="14100"/>
          <ac:spMkLst>
            <pc:docMk/>
            <pc:sldMk cId="1257629852" sldId="302"/>
            <ac:spMk id="2" creationId="{BB577F1E-7A7D-3BB3-D8B7-DBC6445A3EDD}"/>
          </ac:spMkLst>
        </pc:spChg>
        <pc:spChg chg="mod">
          <ac:chgData name="gurrala naga sai" userId="bdb90b29b2d8c657" providerId="LiveId" clId="{CC6EAFAE-1429-4D70-96E5-CE036416C0D2}" dt="2022-12-19T17:26:12.498" v="336" actId="14100"/>
          <ac:spMkLst>
            <pc:docMk/>
            <pc:sldMk cId="1257629852" sldId="302"/>
            <ac:spMk id="814" creationId="{00000000-0000-0000-0000-000000000000}"/>
          </ac:spMkLst>
        </pc:spChg>
      </pc:sldChg>
      <pc:sldMasterChg chg="delSldLayout">
        <pc:chgData name="gurrala naga sai" userId="bdb90b29b2d8c657" providerId="LiveId" clId="{CC6EAFAE-1429-4D70-96E5-CE036416C0D2}" dt="2022-12-20T14:10:21.711" v="1388" actId="2696"/>
        <pc:sldMasterMkLst>
          <pc:docMk/>
          <pc:sldMasterMk cId="0" sldId="2147483658"/>
        </pc:sldMasterMkLst>
        <pc:sldLayoutChg chg="del">
          <pc:chgData name="gurrala naga sai" userId="bdb90b29b2d8c657" providerId="LiveId" clId="{CC6EAFAE-1429-4D70-96E5-CE036416C0D2}" dt="2022-12-20T14:10:21.711" v="1388" actId="2696"/>
          <pc:sldLayoutMkLst>
            <pc:docMk/>
            <pc:sldMasterMk cId="0" sldId="214748365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04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47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90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37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14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773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31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687" name="Google Shape;687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8" name="Google Shape;688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9" name="Google Shape;689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90" name="Google Shape;690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5" name="Google Shape;695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6" name="Google Shape;696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7" name="Google Shape;697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8" name="Google Shape;698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4" name="Google Shape;724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5" name="Google Shape;725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8" name="Google Shape;728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6" name="Google Shape;736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8" name="Google Shape;748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657863" y="1706074"/>
            <a:ext cx="5993094" cy="15014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using SQL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02A7DB-A48B-AE36-BA2D-2DB61B069EF4}"/>
              </a:ext>
            </a:extLst>
          </p:cNvPr>
          <p:cNvSpPr txBox="1"/>
          <p:nvPr/>
        </p:nvSpPr>
        <p:spPr>
          <a:xfrm>
            <a:off x="6307930" y="3207543"/>
            <a:ext cx="186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b="1" dirty="0">
                <a:solidFill>
                  <a:schemeClr val="tx1"/>
                </a:solidFill>
                <a:latin typeface="Megrim" panose="020B0604020202020204" charset="0"/>
              </a:rPr>
              <a:t>on space missions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C72F7-99D2-F671-344D-BC49E92FEF28}"/>
              </a:ext>
            </a:extLst>
          </p:cNvPr>
          <p:cNvSpPr txBox="1"/>
          <p:nvPr/>
        </p:nvSpPr>
        <p:spPr>
          <a:xfrm>
            <a:off x="6443661" y="4406474"/>
            <a:ext cx="1464213" cy="3077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Megrim" panose="020B0604020202020204" charset="0"/>
              </a:rPr>
              <a:t>G.S.V.S NAGA SAI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406653B-1953-5D2A-2326-C45A137ABF3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978944" y="3807619"/>
            <a:ext cx="3464717" cy="752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007" name="Google Shape;1007;p3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grpSp>
        <p:nvGrpSpPr>
          <p:cNvPr id="1009" name="Google Shape;1009;p34"/>
          <p:cNvGrpSpPr/>
          <p:nvPr/>
        </p:nvGrpSpPr>
        <p:grpSpPr>
          <a:xfrm>
            <a:off x="3905321" y="916984"/>
            <a:ext cx="1333358" cy="1333477"/>
            <a:chOff x="570875" y="4322250"/>
            <a:chExt cx="443300" cy="443325"/>
          </a:xfrm>
        </p:grpSpPr>
        <p:sp>
          <p:nvSpPr>
            <p:cNvPr id="1010" name="Google Shape;1010;p3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2111496" y="2114694"/>
            <a:ext cx="4921008" cy="2415581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company,COUNT(rocket_name) as cnt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space_missions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mission_status = 'Success'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company</a:t>
            </a:r>
          </a:p>
          <a:p>
            <a:pPr marL="10160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cnt DESC</a:t>
            </a:r>
            <a:endParaRPr lang="en-US"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8" name="Google Shape;814;p19">
            <a:extLst>
              <a:ext uri="{FF2B5EF4-FFF2-40B4-BE49-F238E27FC236}">
                <a16:creationId xmlns:a16="http://schemas.microsoft.com/office/drawing/2014/main" id="{A518F3E1-A631-B343-9763-929893AAA238}"/>
              </a:ext>
            </a:extLst>
          </p:cNvPr>
          <p:cNvSpPr txBox="1">
            <a:spLocks/>
          </p:cNvSpPr>
          <p:nvPr/>
        </p:nvSpPr>
        <p:spPr>
          <a:xfrm>
            <a:off x="2111496" y="895495"/>
            <a:ext cx="4921008" cy="49061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⋆"/>
              <a:defRPr sz="20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space_missions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Font typeface="Abel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B18AD1-1E25-2A50-6057-A65B7D642947}"/>
              </a:ext>
            </a:extLst>
          </p:cNvPr>
          <p:cNvSpPr txBox="1"/>
          <p:nvPr/>
        </p:nvSpPr>
        <p:spPr>
          <a:xfrm>
            <a:off x="2111496" y="521494"/>
            <a:ext cx="3839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--Getting all the records of the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6BBE2-6B2C-8535-9F63-7913A4C774F6}"/>
              </a:ext>
            </a:extLst>
          </p:cNvPr>
          <p:cNvSpPr txBox="1"/>
          <p:nvPr/>
        </p:nvSpPr>
        <p:spPr>
          <a:xfrm>
            <a:off x="2111495" y="1741229"/>
            <a:ext cx="504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--Counting Total No. of rockets succeeded for each 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2006707" y="1236436"/>
            <a:ext cx="5679285" cy="2363108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company ,COUNT(DISTINCT(rocket_name)) as 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Active_rockets FROM space_missions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rocket_status = 'Active'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company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Active_rockets DESC</a:t>
            </a:r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B4E23-9A1E-10FE-FDDE-1F8A497DCB5E}"/>
              </a:ext>
            </a:extLst>
          </p:cNvPr>
          <p:cNvSpPr txBox="1"/>
          <p:nvPr/>
        </p:nvSpPr>
        <p:spPr>
          <a:xfrm>
            <a:off x="2006706" y="800100"/>
            <a:ext cx="473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--Counting rockets that are still active for each company</a:t>
            </a:r>
          </a:p>
        </p:txBody>
      </p:sp>
    </p:spTree>
    <p:extLst>
      <p:ext uri="{BB962C8B-B14F-4D97-AF65-F5344CB8AC3E}">
        <p14:creationId xmlns:p14="http://schemas.microsoft.com/office/powerpoint/2010/main" val="68820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792514" y="1080478"/>
            <a:ext cx="5877063" cy="2982543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company ,COUNT(DISTINCT(CASE when rocket_status = 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'Active' THEN rocket_name END)) 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Active_rockets,COUNT(DISTINCT(rocket_name)) as Total_rockets,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COUNT(DISTINCT(location)) as Total_locations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space_missions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company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Active_rockets Desc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400"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23D1A8-7D05-C5E4-F9DC-B36C00555A13}"/>
              </a:ext>
            </a:extLst>
          </p:cNvPr>
          <p:cNvSpPr txBox="1"/>
          <p:nvPr/>
        </p:nvSpPr>
        <p:spPr>
          <a:xfrm>
            <a:off x="1678214" y="700087"/>
            <a:ext cx="705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--Counting the launch locations, Total active rockets, Total rockets for each company</a:t>
            </a:r>
          </a:p>
        </p:txBody>
      </p:sp>
    </p:spTree>
    <p:extLst>
      <p:ext uri="{BB962C8B-B14F-4D97-AF65-F5344CB8AC3E}">
        <p14:creationId xmlns:p14="http://schemas.microsoft.com/office/powerpoint/2010/main" val="252615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727200" y="490739"/>
            <a:ext cx="5979886" cy="4162022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spcAft>
                <a:spcPts val="800"/>
              </a:spcAft>
              <a:buNone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CROSSTAB( 'SELECT CAST(EXTRACT(YEAR FROM launch_date) as VARCHAR) as Year, 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mission_status, COUNT(rocket_name) AS CNT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space_missions  GROUP BY Year,mission_status  ORDER BY 1 ‘,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'VALUES (''Success''),(''Failure''),(''Prelaunch Failure''),(''Partial Failure'')')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(Year varchar, Success bigint, Failure bigint,Prelaunch_Failure bigint , Partial_Failure bigint)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UNION 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CROSSTAB( 'SELECT ''Total'' as Year, mission_status,COUNT(rocket_name) AS CNT 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space_missions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mission_status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1 ', 'VALUES (''Success''),(''Failure''),(''Prelaunch Failure''),(''Partial Failure'')')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(Year varchar, Success bigint, Failure bigint, Prelaunch_Failure bigint , Partial_Failure bigint)</a:t>
            </a:r>
          </a:p>
          <a:p>
            <a:pPr marL="101600" indent="0">
              <a:buNone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1 ASC  </a:t>
            </a:r>
            <a:endParaRPr lang="en-US" sz="1100"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9BA75-5C04-B251-A13D-DAB14A72BA9C}"/>
              </a:ext>
            </a:extLst>
          </p:cNvPr>
          <p:cNvSpPr txBox="1"/>
          <p:nvPr/>
        </p:nvSpPr>
        <p:spPr>
          <a:xfrm>
            <a:off x="1727199" y="85872"/>
            <a:ext cx="734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--Getting year wise mission status count (Success, Failure, Prelaunch failure, Partial failure</a:t>
            </a:r>
          </a:p>
        </p:txBody>
      </p:sp>
    </p:spTree>
    <p:extLst>
      <p:ext uri="{BB962C8B-B14F-4D97-AF65-F5344CB8AC3E}">
        <p14:creationId xmlns:p14="http://schemas.microsoft.com/office/powerpoint/2010/main" val="128196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614484" y="921615"/>
            <a:ext cx="6136484" cy="2914579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company,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(COALESCE(success,0)*100/(COALESCE(success,0)+COALESCE(failure,0)+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COALESCE(prelaunch_failure,0)+COALESCE(partial_failure,0))) as 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Success_percentage,(COALESCE(success,0)+COALESCE(failure,0)+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COALESCE(prelaunch_failure,0)+COALESCE(partial_failure,0)) as Total from companywise_status</a:t>
            </a:r>
          </a:p>
          <a:p>
            <a:pPr marL="101600" indent="0"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3 DESC,2 DESC</a:t>
            </a:r>
            <a:endParaRPr lang="en-US" sz="1600"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446AD-2814-E8EE-9374-A9CBEF9AA5C7}"/>
              </a:ext>
            </a:extLst>
          </p:cNvPr>
          <p:cNvSpPr txBox="1"/>
          <p:nvPr/>
        </p:nvSpPr>
        <p:spPr>
          <a:xfrm>
            <a:off x="1614484" y="485775"/>
            <a:ext cx="6007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--Finding success percentage of missions for each company</a:t>
            </a:r>
          </a:p>
        </p:txBody>
      </p:sp>
    </p:spTree>
    <p:extLst>
      <p:ext uri="{BB962C8B-B14F-4D97-AF65-F5344CB8AC3E}">
        <p14:creationId xmlns:p14="http://schemas.microsoft.com/office/powerpoint/2010/main" val="211380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255485" y="893309"/>
            <a:ext cx="6738257" cy="3579018"/>
          </a:xfrm>
          <a:prstGeom prst="rect">
            <a:avLst/>
          </a:prstGeom>
          <a:noFill/>
          <a:ln w="15875" cap="flat" cmpd="sng" algn="ctr">
            <a:solidFill>
              <a:schemeClr val="accent2">
                <a:alpha val="88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EXTRACT(HOUR FROM launch_time) AS time,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COUNT(EXTRACT(HOUR FROM launch_time)) AS Launch_count , DENSE_RANK() 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(ORDER BY COUNT(EXTRACT(HOUR FROM launch_time)) DESC) 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space_missions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company = 'ISRO'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time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EXTRACT(HOUR FROM launch_time) IS NOT NULL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Launch_count DESC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3EB45-1178-2A7A-2603-A84B0F7E71FE}"/>
              </a:ext>
            </a:extLst>
          </p:cNvPr>
          <p:cNvSpPr txBox="1"/>
          <p:nvPr/>
        </p:nvSpPr>
        <p:spPr>
          <a:xfrm>
            <a:off x="1255485" y="517284"/>
            <a:ext cx="473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--Getting hour wise(UTC) rocket launch count for ISRO</a:t>
            </a:r>
          </a:p>
        </p:txBody>
      </p:sp>
    </p:spTree>
    <p:extLst>
      <p:ext uri="{BB962C8B-B14F-4D97-AF65-F5344CB8AC3E}">
        <p14:creationId xmlns:p14="http://schemas.microsoft.com/office/powerpoint/2010/main" val="176977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228725" y="921615"/>
            <a:ext cx="6746875" cy="3236048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rocket_name,count(mission) AS missions_attempted,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COUNT(CASE WHEN mission_status != 'Success' THEN mission_status 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END) 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missions_failed 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space_missions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rocket_name</a:t>
            </a:r>
          </a:p>
          <a:p>
            <a:pPr marL="101600" indent="0"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missions_attempted DESC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038F6-CC47-D61E-80A2-182E4A040FD9}"/>
              </a:ext>
            </a:extLst>
          </p:cNvPr>
          <p:cNvSpPr txBox="1"/>
          <p:nvPr/>
        </p:nvSpPr>
        <p:spPr>
          <a:xfrm>
            <a:off x="1255485" y="517284"/>
            <a:ext cx="473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--Getting rocket wise missions attempted, missions failed</a:t>
            </a:r>
          </a:p>
        </p:txBody>
      </p:sp>
    </p:spTree>
    <p:extLst>
      <p:ext uri="{BB962C8B-B14F-4D97-AF65-F5344CB8AC3E}">
        <p14:creationId xmlns:p14="http://schemas.microsoft.com/office/powerpoint/2010/main" val="334148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228726" y="921615"/>
            <a:ext cx="6775904" cy="3273014"/>
          </a:xfrm>
          <a:prstGeom prst="rect">
            <a:avLst/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company, COUNT(mission) as Total_missions,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COUNT(CASE WHEN mission_status != 'Success' THEN mission_status 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end) AS missions_failed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space_missions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EXTRACT(YEAR FROM launch_date) BETWEEN 2011 AND 2022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company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Total_missions DESC</a:t>
            </a:r>
          </a:p>
          <a:p>
            <a:pPr marL="1016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600"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77F1E-7A7D-3BB3-D8B7-DBC6445A3EDD}"/>
              </a:ext>
            </a:extLst>
          </p:cNvPr>
          <p:cNvSpPr txBox="1"/>
          <p:nvPr/>
        </p:nvSpPr>
        <p:spPr>
          <a:xfrm>
            <a:off x="1255485" y="517284"/>
            <a:ext cx="677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--Getting company wise total missions, missions failed between 2011 and 2022</a:t>
            </a:r>
          </a:p>
        </p:txBody>
      </p:sp>
    </p:spTree>
    <p:extLst>
      <p:ext uri="{BB962C8B-B14F-4D97-AF65-F5344CB8AC3E}">
        <p14:creationId xmlns:p14="http://schemas.microsoft.com/office/powerpoint/2010/main" val="1257629852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695</Words>
  <Application>Microsoft Office PowerPoint</Application>
  <PresentationFormat>On-screen Show (16:9)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Megrim</vt:lpstr>
      <vt:lpstr>Abel</vt:lpstr>
      <vt:lpstr>Iris template</vt:lpstr>
      <vt:lpstr>Exploratory Data analysis using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using SQL</dc:title>
  <dc:creator>naga sai</dc:creator>
  <cp:lastModifiedBy>gurrala naga sai</cp:lastModifiedBy>
  <cp:revision>1</cp:revision>
  <dcterms:modified xsi:type="dcterms:W3CDTF">2022-12-20T14:18:37Z</dcterms:modified>
</cp:coreProperties>
</file>