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0872B4"/>
    <a:srgbClr val="274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D9823-E8F3-3003-A106-3262FAD9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C2E6E2-1164-BFB4-3D92-C0A63A15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B8924-0EFB-E2CB-69B1-4202AEE7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3122D-ED81-5D61-008B-5C579E0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FAD35-A1A8-4F6D-FC4B-507BFEAA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ABB7-4BFD-7576-5B12-49ACA724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002F31-3012-B183-E359-F65947E2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DE3EA-ACE7-DE1F-86DF-CAA1FFBB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3DF6B-9B08-32AD-97BD-F9717FDD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B1C4E1-BF94-5FA5-8C1E-C18DB4CF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299B89-F841-E851-567C-FBFE3386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FFE5C-9656-C5A4-20AD-EF308915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DC18-DDAF-1E61-8542-7A46766A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7096C-C566-EB42-249F-8378B23E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839F0-693C-4E0B-D7C6-E8355C9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AEFC-FEFB-390A-39C3-87659B8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E2BC6-7791-F438-0609-21642492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9A930-E879-034F-7BE8-0DD19607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9D129-CE2D-4615-ED86-868D7730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E52F4-ED43-5043-C0B5-ADAD4BA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D8EFD-D3E4-4F49-4764-4C12B3F6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8AF047-37D2-2CBD-D319-7EC769CA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7E07-A9AA-359B-980E-8E79267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FEF8EF-3489-5EDF-7D3D-DEFB6FA7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754F5-6CC8-D53B-8364-66BB8A5A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8999-8A5D-2C28-64E7-7C312D1E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3FB7B-87BF-E669-4443-C1EE0BDB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DF6FE-FA92-6267-9107-1C06D61A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01DE2-CC3B-58F9-51BA-E8CF419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16FAC-123B-8BA9-0919-63A949C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32A90-946A-5CB1-7EEF-0396BCF1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819FE-9720-D326-1DEB-2D8F71F7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B6C50-EBB5-9E78-3C35-81D4EC2E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20681-A27C-7479-20F4-0E5521DF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F869D-BB7B-9696-A42F-33B1C5C0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062F5A-3EBB-7F0B-5C17-1E47BD82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580F07-BE13-F7D9-7936-7C5BB9C0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1F3E7F-D4D3-B3BC-6B63-5522429D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4C8423-561C-3A1A-87A4-B7DA5CB5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123FC-1CC7-16F2-314B-5B02454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B621A-68FF-A2D8-30D0-74327EE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579767-72DF-A196-903C-56FA4D7E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A7DB2-2FED-CB3F-7165-AE96196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BD2C2-DCCC-0C17-7198-2588C4CC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1A2020-BF98-2F1B-D755-FA18171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162A1-B743-8377-9538-4EB915DD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4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E5E89-75D9-7573-4AA6-7D733C89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59706-EB44-6A88-A5A3-BB16143A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FF3D4-F9BA-8411-558A-3515C877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27233-83DC-A214-70B2-E3A77B1D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C40D8-06B5-4734-1D89-3519071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0DC509-49D1-8836-2C6C-B8F757C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16237-C22C-BBC1-B1FB-2C130A51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C27264-0F62-3BEA-0CBF-C7F151CA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9ABE-0801-D297-0356-054441BA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F62D06-4282-955B-52A7-0F4E9367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C66FE-A361-E60B-ECE8-E402E33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F64EE-CEAE-5089-1EB7-869F688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C38E5-FC15-DA42-53E5-09FCB843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DE5B8-FD43-CF32-7E02-DA9A19B6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576E5-4B65-9BF1-A6FF-621DADB5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F4559-21F4-4D67-969C-E71FA03C574A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B6F5E-9755-0CCE-6D7B-6E40BF7C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F3E64-DDA9-DB3A-DB8F-9D045726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ウィッシュミーメル - LINE スタンプ | LINE STORE">
            <a:extLst>
              <a:ext uri="{FF2B5EF4-FFF2-40B4-BE49-F238E27FC236}">
                <a16:creationId xmlns:a16="http://schemas.microsoft.com/office/drawing/2014/main" id="{7D6DF9E1-FF4E-F47C-AF81-347C2E99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774" y="1399954"/>
            <a:ext cx="5853547" cy="58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1026EEC-5008-8BC9-31BF-43FFE118B08B}"/>
              </a:ext>
            </a:extLst>
          </p:cNvPr>
          <p:cNvSpPr/>
          <p:nvPr/>
        </p:nvSpPr>
        <p:spPr>
          <a:xfrm>
            <a:off x="4401878" y="1343247"/>
            <a:ext cx="7542028" cy="3824176"/>
          </a:xfrm>
          <a:prstGeom prst="roundRect">
            <a:avLst/>
          </a:prstGeom>
          <a:solidFill>
            <a:srgbClr val="FF99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908D3A-08D6-3D6A-96EE-2B80F2E66ACB}"/>
              </a:ext>
            </a:extLst>
          </p:cNvPr>
          <p:cNvSpPr txBox="1"/>
          <p:nvPr/>
        </p:nvSpPr>
        <p:spPr>
          <a:xfrm>
            <a:off x="5217042" y="1949302"/>
            <a:ext cx="625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素敵なイラストありがとう！</a:t>
            </a:r>
            <a:endParaRPr lang="en-US" altLang="ja-JP" dirty="0"/>
          </a:p>
          <a:p>
            <a:r>
              <a:rPr kumimoji="1" lang="ja-JP" altLang="en-US" dirty="0"/>
              <a:t>助かりました</a:t>
            </a:r>
          </a:p>
        </p:txBody>
      </p:sp>
    </p:spTree>
    <p:extLst>
      <p:ext uri="{BB962C8B-B14F-4D97-AF65-F5344CB8AC3E}">
        <p14:creationId xmlns:p14="http://schemas.microsoft.com/office/powerpoint/2010/main" val="404589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CDD197C-672F-2B1C-858B-8F96414F7FC7}"/>
              </a:ext>
            </a:extLst>
          </p:cNvPr>
          <p:cNvSpPr/>
          <p:nvPr/>
        </p:nvSpPr>
        <p:spPr>
          <a:xfrm>
            <a:off x="4565792" y="1866899"/>
            <a:ext cx="2313709" cy="231370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542929E-F9F2-040D-4835-0994506B5E5D}"/>
              </a:ext>
            </a:extLst>
          </p:cNvPr>
          <p:cNvSpPr/>
          <p:nvPr/>
        </p:nvSpPr>
        <p:spPr>
          <a:xfrm rot="18754808">
            <a:off x="9653152" y="999014"/>
            <a:ext cx="1267692" cy="1267693"/>
          </a:xfrm>
          <a:custGeom>
            <a:avLst/>
            <a:gdLst>
              <a:gd name="connsiteX0" fmla="*/ 1267692 w 1267692"/>
              <a:gd name="connsiteY0" fmla="*/ 0 h 1267693"/>
              <a:gd name="connsiteX1" fmla="*/ 1267692 w 1267692"/>
              <a:gd name="connsiteY1" fmla="*/ 346365 h 1267693"/>
              <a:gd name="connsiteX2" fmla="*/ 1267691 w 1267692"/>
              <a:gd name="connsiteY2" fmla="*/ 346365 h 1267693"/>
              <a:gd name="connsiteX3" fmla="*/ 1267691 w 1267692"/>
              <a:gd name="connsiteY3" fmla="*/ 1267693 h 1267693"/>
              <a:gd name="connsiteX4" fmla="*/ 921327 w 1267692"/>
              <a:gd name="connsiteY4" fmla="*/ 1267693 h 1267693"/>
              <a:gd name="connsiteX5" fmla="*/ 921327 w 1267692"/>
              <a:gd name="connsiteY5" fmla="*/ 346364 h 1267693"/>
              <a:gd name="connsiteX6" fmla="*/ 0 w 1267692"/>
              <a:gd name="connsiteY6" fmla="*/ 346364 h 1267693"/>
              <a:gd name="connsiteX7" fmla="*/ 0 w 1267692"/>
              <a:gd name="connsiteY7" fmla="*/ 0 h 12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692" h="1267693">
                <a:moveTo>
                  <a:pt x="1267692" y="0"/>
                </a:moveTo>
                <a:lnTo>
                  <a:pt x="1267692" y="346365"/>
                </a:lnTo>
                <a:lnTo>
                  <a:pt x="1267691" y="346365"/>
                </a:lnTo>
                <a:lnTo>
                  <a:pt x="1267691" y="1267693"/>
                </a:lnTo>
                <a:lnTo>
                  <a:pt x="921327" y="1267693"/>
                </a:lnTo>
                <a:lnTo>
                  <a:pt x="921327" y="346364"/>
                </a:lnTo>
                <a:lnTo>
                  <a:pt x="0" y="3463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3030A782-8250-AB06-6107-CB188FD877E3}"/>
              </a:ext>
            </a:extLst>
          </p:cNvPr>
          <p:cNvSpPr/>
          <p:nvPr/>
        </p:nvSpPr>
        <p:spPr>
          <a:xfrm rot="2725907">
            <a:off x="5171350" y="2614144"/>
            <a:ext cx="1102593" cy="1102593"/>
          </a:xfrm>
          <a:custGeom>
            <a:avLst/>
            <a:gdLst>
              <a:gd name="connsiteX0" fmla="*/ 0 w 1461655"/>
              <a:gd name="connsiteY0" fmla="*/ 0 h 1461655"/>
              <a:gd name="connsiteX1" fmla="*/ 1461655 w 1461655"/>
              <a:gd name="connsiteY1" fmla="*/ 0 h 1461655"/>
              <a:gd name="connsiteX2" fmla="*/ 1461655 w 1461655"/>
              <a:gd name="connsiteY2" fmla="*/ 367146 h 1461655"/>
              <a:gd name="connsiteX3" fmla="*/ 367146 w 1461655"/>
              <a:gd name="connsiteY3" fmla="*/ 367146 h 1461655"/>
              <a:gd name="connsiteX4" fmla="*/ 367146 w 1461655"/>
              <a:gd name="connsiteY4" fmla="*/ 1461655 h 1461655"/>
              <a:gd name="connsiteX5" fmla="*/ 0 w 1461655"/>
              <a:gd name="connsiteY5" fmla="*/ 1461655 h 146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655" h="1461655">
                <a:moveTo>
                  <a:pt x="0" y="0"/>
                </a:moveTo>
                <a:lnTo>
                  <a:pt x="1461655" y="0"/>
                </a:lnTo>
                <a:lnTo>
                  <a:pt x="1461655" y="367146"/>
                </a:lnTo>
                <a:lnTo>
                  <a:pt x="367146" y="367146"/>
                </a:lnTo>
                <a:lnTo>
                  <a:pt x="367146" y="1461655"/>
                </a:lnTo>
                <a:lnTo>
                  <a:pt x="0" y="1461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46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DF130AA-2261-E558-6ED5-17CD9FB93976}"/>
              </a:ext>
            </a:extLst>
          </p:cNvPr>
          <p:cNvGrpSpPr/>
          <p:nvPr/>
        </p:nvGrpSpPr>
        <p:grpSpPr>
          <a:xfrm>
            <a:off x="3823854" y="1873376"/>
            <a:ext cx="2722418" cy="2663987"/>
            <a:chOff x="4218709" y="2205886"/>
            <a:chExt cx="2722418" cy="2663987"/>
          </a:xfrm>
        </p:grpSpPr>
        <p:pic>
          <p:nvPicPr>
            <p:cNvPr id="5" name="図 4" descr="猫のアニメ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F245DEE1-6F4B-1358-D07A-1F54519CF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850" y="2205886"/>
              <a:ext cx="1912337" cy="261248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73E22F-66B2-9331-DD50-DD676464A1B3}"/>
                </a:ext>
              </a:extLst>
            </p:cNvPr>
            <p:cNvSpPr/>
            <p:nvPr/>
          </p:nvSpPr>
          <p:spPr>
            <a:xfrm>
              <a:off x="4218709" y="2306783"/>
              <a:ext cx="2722418" cy="256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0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AEA710-D078-BC4D-3C52-91164D1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70" y="2097565"/>
            <a:ext cx="2721059" cy="26628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12409D-31D1-9A15-777E-58FA8D97AA16}"/>
              </a:ext>
            </a:extLst>
          </p:cNvPr>
          <p:cNvSpPr/>
          <p:nvPr/>
        </p:nvSpPr>
        <p:spPr>
          <a:xfrm>
            <a:off x="4084349" y="1924049"/>
            <a:ext cx="3009900" cy="300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4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924BDF-4B07-C857-C076-C1661E91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3" r="4399" b="2985"/>
          <a:stretch/>
        </p:blipFill>
        <p:spPr>
          <a:xfrm>
            <a:off x="5779640" y="0"/>
            <a:ext cx="6329233" cy="678872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DAD9B48-AF7E-60D1-4206-659E77D7F9FF}"/>
              </a:ext>
            </a:extLst>
          </p:cNvPr>
          <p:cNvSpPr/>
          <p:nvPr/>
        </p:nvSpPr>
        <p:spPr>
          <a:xfrm>
            <a:off x="884396" y="2978727"/>
            <a:ext cx="5380154" cy="2017111"/>
          </a:xfrm>
          <a:prstGeom prst="roundRect">
            <a:avLst/>
          </a:prstGeom>
          <a:solidFill>
            <a:srgbClr val="FF99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AE1693-1BEB-2E6C-00BD-9BC226E966BA}"/>
              </a:ext>
            </a:extLst>
          </p:cNvPr>
          <p:cNvSpPr txBox="1"/>
          <p:nvPr/>
        </p:nvSpPr>
        <p:spPr>
          <a:xfrm>
            <a:off x="1010840" y="5111840"/>
            <a:ext cx="512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最高なイラストでございました！あざす！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図 6" descr="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CAA945-FDA5-1665-20D1-7BEC356F5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15" y="2105074"/>
            <a:ext cx="2153515" cy="12125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CB9E2-64AC-4584-1A38-7E5CD8EB018E}"/>
              </a:ext>
            </a:extLst>
          </p:cNvPr>
          <p:cNvSpPr txBox="1"/>
          <p:nvPr/>
        </p:nvSpPr>
        <p:spPr>
          <a:xfrm>
            <a:off x="1152783" y="3294784"/>
            <a:ext cx="5063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Ms.Kokomi</a:t>
            </a:r>
            <a:endParaRPr kumimoji="1"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 sincerely appreciate your interest and support.</a:t>
            </a:r>
            <a:endParaRPr kumimoji="1" lang="ja-JP" altLang="en-US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4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B330B01-8A6E-774B-AB26-BCB62DF1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6" y="626052"/>
            <a:ext cx="2882612" cy="14575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E876FBA-A8BD-CCDD-8340-68E85B500878}"/>
              </a:ext>
            </a:extLst>
          </p:cNvPr>
          <p:cNvGrpSpPr/>
          <p:nvPr/>
        </p:nvGrpSpPr>
        <p:grpSpPr>
          <a:xfrm>
            <a:off x="5877219" y="1183710"/>
            <a:ext cx="3239072" cy="1674581"/>
            <a:chOff x="5877219" y="1183710"/>
            <a:chExt cx="3239072" cy="167458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499B2F0-D955-CEAC-861D-108AC227BACA}"/>
                </a:ext>
              </a:extLst>
            </p:cNvPr>
            <p:cNvSpPr txBox="1"/>
            <p:nvPr/>
          </p:nvSpPr>
          <p:spPr>
            <a:xfrm>
              <a:off x="5877219" y="1534852"/>
              <a:ext cx="323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062E2FC-E206-8578-CD10-D1D45AB6E382}"/>
                </a:ext>
              </a:extLst>
            </p:cNvPr>
            <p:cNvSpPr txBox="1"/>
            <p:nvPr/>
          </p:nvSpPr>
          <p:spPr>
            <a:xfrm>
              <a:off x="6578859" y="1183710"/>
              <a:ext cx="1835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797EF0-F713-744E-05D4-13C35C0C5A82}"/>
              </a:ext>
            </a:extLst>
          </p:cNvPr>
          <p:cNvGrpSpPr/>
          <p:nvPr/>
        </p:nvGrpSpPr>
        <p:grpSpPr>
          <a:xfrm>
            <a:off x="5877220" y="3044997"/>
            <a:ext cx="3239071" cy="1598544"/>
            <a:chOff x="5232983" y="2289028"/>
            <a:chExt cx="3239071" cy="1598544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A24FE59-EDB4-8AF7-C6CA-F6B8CA19F714}"/>
                </a:ext>
              </a:extLst>
            </p:cNvPr>
            <p:cNvSpPr txBox="1"/>
            <p:nvPr/>
          </p:nvSpPr>
          <p:spPr>
            <a:xfrm>
              <a:off x="5232983" y="2564133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CE6A759-CDD2-B13A-F0EB-B32E437DD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5665" b="27757"/>
            <a:stretch/>
          </p:blipFill>
          <p:spPr>
            <a:xfrm>
              <a:off x="6063309" y="2289028"/>
              <a:ext cx="1578420" cy="3717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236CF75-98C1-2A75-11E2-4CF9FF50BF05}"/>
              </a:ext>
            </a:extLst>
          </p:cNvPr>
          <p:cNvGrpSpPr/>
          <p:nvPr/>
        </p:nvGrpSpPr>
        <p:grpSpPr>
          <a:xfrm>
            <a:off x="1157866" y="3044997"/>
            <a:ext cx="3239071" cy="1974273"/>
            <a:chOff x="5503146" y="1093192"/>
            <a:chExt cx="3239071" cy="1652079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6B4778-24FE-E2D3-FC27-2E3EF9B21AA1}"/>
                </a:ext>
              </a:extLst>
            </p:cNvPr>
            <p:cNvSpPr txBox="1"/>
            <p:nvPr/>
          </p:nvSpPr>
          <p:spPr>
            <a:xfrm>
              <a:off x="5503146" y="1421832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5074019-4523-E202-8E3D-4290026FAD78}"/>
                </a:ext>
              </a:extLst>
            </p:cNvPr>
            <p:cNvSpPr txBox="1"/>
            <p:nvPr/>
          </p:nvSpPr>
          <p:spPr>
            <a:xfrm>
              <a:off x="6246380" y="1093192"/>
              <a:ext cx="1991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0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0702F1-A887-D3CA-0F4A-F4656B38AFCF}"/>
              </a:ext>
            </a:extLst>
          </p:cNvPr>
          <p:cNvSpPr/>
          <p:nvPr/>
        </p:nvSpPr>
        <p:spPr>
          <a:xfrm>
            <a:off x="4229260" y="2711024"/>
            <a:ext cx="6442363" cy="32973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C098C6-8CFA-8941-0C45-8915B46E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65" y="2265482"/>
            <a:ext cx="1780308" cy="17803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31C239-BC59-82B1-5BCB-55F01879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10" r="10344" b="27191"/>
          <a:stretch/>
        </p:blipFill>
        <p:spPr>
          <a:xfrm>
            <a:off x="4398818" y="820405"/>
            <a:ext cx="3297382" cy="167788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4AC0D2C-175E-FE0B-1C62-E5BB6662247E}"/>
              </a:ext>
            </a:extLst>
          </p:cNvPr>
          <p:cNvGrpSpPr/>
          <p:nvPr/>
        </p:nvGrpSpPr>
        <p:grpSpPr>
          <a:xfrm>
            <a:off x="5158769" y="3212267"/>
            <a:ext cx="2925358" cy="1248898"/>
            <a:chOff x="7096959" y="1152295"/>
            <a:chExt cx="3239072" cy="1443553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5E5CE84-80FB-4FF3-CBD1-A2CC5B6DAD21}"/>
                </a:ext>
              </a:extLst>
            </p:cNvPr>
            <p:cNvSpPr txBox="1"/>
            <p:nvPr/>
          </p:nvSpPr>
          <p:spPr>
            <a:xfrm>
              <a:off x="7096959" y="1534852"/>
              <a:ext cx="3239072" cy="106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solidFill>
                    <a:schemeClr val="bg1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79D065E-9063-E3DF-4EE0-F5C6C85D3D4A}"/>
                </a:ext>
              </a:extLst>
            </p:cNvPr>
            <p:cNvSpPr txBox="1"/>
            <p:nvPr/>
          </p:nvSpPr>
          <p:spPr>
            <a:xfrm>
              <a:off x="7698888" y="1152295"/>
              <a:ext cx="1835791" cy="50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bg1">
                      <a:lumMod val="7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50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03C39A-2C4C-6D0E-DDE9-15B7A8AD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6" y="713772"/>
            <a:ext cx="4819939" cy="48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29BFECFB-DD59-E31F-BA3D-8A23F438835D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45E10336-B800-CA47-B78A-596F8EBD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3246BFA1-C4D4-B792-8927-8C012EA57F2A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B3BB2F2B-4FAD-C09C-00CB-56FC26F9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0AA4FD5-F7B7-F126-C73C-117F18C540DC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5003CD67-2836-13B3-8C68-69748CE7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B5313F08-8BA2-E2B9-4A0F-FE5910601F29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F55BE4DC-27FA-648D-24BD-C2D2C8B07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88EB51C5-1216-F96F-9BB4-ACCE051B9183}"/>
              </a:ext>
            </a:extLst>
          </p:cNvPr>
          <p:cNvSpPr/>
          <p:nvPr/>
        </p:nvSpPr>
        <p:spPr>
          <a:xfrm>
            <a:off x="6616252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10BF077-BC76-FFA7-9080-00B6AEA8CBF1}"/>
              </a:ext>
            </a:extLst>
          </p:cNvPr>
          <p:cNvSpPr/>
          <p:nvPr/>
        </p:nvSpPr>
        <p:spPr>
          <a:xfrm>
            <a:off x="1463569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AFE8BF0-BDD4-5A94-5D29-C7764B9D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7" y="1925076"/>
            <a:ext cx="2942859" cy="3007847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5319C37B-82B9-5EC9-ADD4-AE4E1F6C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11" y="1778896"/>
            <a:ext cx="3337312" cy="33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8661556-C548-146F-0B42-600057A1F6EB}"/>
              </a:ext>
            </a:extLst>
          </p:cNvPr>
          <p:cNvCxnSpPr>
            <a:cxnSpLocks/>
          </p:cNvCxnSpPr>
          <p:nvPr/>
        </p:nvCxnSpPr>
        <p:spPr>
          <a:xfrm>
            <a:off x="2147454" y="588819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D0A406-34A7-2746-13C8-925A1457EA69}"/>
              </a:ext>
            </a:extLst>
          </p:cNvPr>
          <p:cNvCxnSpPr>
            <a:cxnSpLocks/>
          </p:cNvCxnSpPr>
          <p:nvPr/>
        </p:nvCxnSpPr>
        <p:spPr>
          <a:xfrm>
            <a:off x="5638799" y="568874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D27A24-D16B-AA32-BADF-FD2D546A577E}"/>
              </a:ext>
            </a:extLst>
          </p:cNvPr>
          <p:cNvSpPr txBox="1"/>
          <p:nvPr/>
        </p:nvSpPr>
        <p:spPr>
          <a:xfrm>
            <a:off x="4745182" y="388764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r>
              <a:rPr kumimoji="1" lang="ja-JP" altLang="en-US" sz="2000" dirty="0"/>
              <a:t>年生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A64369-DC1A-2EDD-2CBB-C6014B7A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19" y="1054873"/>
            <a:ext cx="1530926" cy="201890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54BAB-6358-AC70-01B2-D08AED747B86}"/>
              </a:ext>
            </a:extLst>
          </p:cNvPr>
          <p:cNvSpPr txBox="1"/>
          <p:nvPr/>
        </p:nvSpPr>
        <p:spPr>
          <a:xfrm>
            <a:off x="5555671" y="1136845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佐々木 康太郎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364236-C148-DD75-66A0-AFBEDCD3D548}"/>
              </a:ext>
            </a:extLst>
          </p:cNvPr>
          <p:cNvSpPr txBox="1"/>
          <p:nvPr/>
        </p:nvSpPr>
        <p:spPr>
          <a:xfrm>
            <a:off x="5555671" y="1777204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DD775F9-E29F-BDB7-5D2F-C305A697C755}"/>
              </a:ext>
            </a:extLst>
          </p:cNvPr>
          <p:cNvCxnSpPr>
            <a:cxnSpLocks/>
          </p:cNvCxnSpPr>
          <p:nvPr/>
        </p:nvCxnSpPr>
        <p:spPr>
          <a:xfrm>
            <a:off x="5555671" y="2479964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93EAD6-CAED-C04A-AC46-293AE366556F}"/>
              </a:ext>
            </a:extLst>
          </p:cNvPr>
          <p:cNvSpPr txBox="1"/>
          <p:nvPr/>
        </p:nvSpPr>
        <p:spPr>
          <a:xfrm>
            <a:off x="5486400" y="2594880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おもしろさに全ベット</a:t>
            </a:r>
            <a:endParaRPr kumimoji="1" lang="ja-JP" altLang="en-US" sz="1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CB6691C-B724-76D4-BD9C-F8909EC2923F}"/>
              </a:ext>
            </a:extLst>
          </p:cNvPr>
          <p:cNvCxnSpPr>
            <a:cxnSpLocks/>
          </p:cNvCxnSpPr>
          <p:nvPr/>
        </p:nvCxnSpPr>
        <p:spPr>
          <a:xfrm>
            <a:off x="2147454" y="3318166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559E4B-3E2C-2D33-90C7-4C8D7CB2D4C8}"/>
              </a:ext>
            </a:extLst>
          </p:cNvPr>
          <p:cNvCxnSpPr>
            <a:cxnSpLocks/>
          </p:cNvCxnSpPr>
          <p:nvPr/>
        </p:nvCxnSpPr>
        <p:spPr>
          <a:xfrm>
            <a:off x="5638799" y="3298221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007B14-955E-9C4B-B754-399FE63AC27E}"/>
              </a:ext>
            </a:extLst>
          </p:cNvPr>
          <p:cNvSpPr txBox="1"/>
          <p:nvPr/>
        </p:nvSpPr>
        <p:spPr>
          <a:xfrm>
            <a:off x="4745182" y="3118111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年生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F0AD96-3A9A-F1AA-5AD1-AF5729E1FD5C}"/>
              </a:ext>
            </a:extLst>
          </p:cNvPr>
          <p:cNvSpPr txBox="1"/>
          <p:nvPr/>
        </p:nvSpPr>
        <p:spPr>
          <a:xfrm>
            <a:off x="5555671" y="3866192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山下 豊隆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DDD58-FEEE-5F73-C2F6-29A5C212CA6A}"/>
              </a:ext>
            </a:extLst>
          </p:cNvPr>
          <p:cNvSpPr txBox="1"/>
          <p:nvPr/>
        </p:nvSpPr>
        <p:spPr>
          <a:xfrm>
            <a:off x="5555671" y="4506551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94066C-F59F-A6E7-8C64-3A7477DCC49C}"/>
              </a:ext>
            </a:extLst>
          </p:cNvPr>
          <p:cNvCxnSpPr>
            <a:cxnSpLocks/>
          </p:cNvCxnSpPr>
          <p:nvPr/>
        </p:nvCxnSpPr>
        <p:spPr>
          <a:xfrm>
            <a:off x="5555671" y="5209311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6E341-1CDD-4BF6-02C0-C56600EE6D03}"/>
              </a:ext>
            </a:extLst>
          </p:cNvPr>
          <p:cNvSpPr txBox="1"/>
          <p:nvPr/>
        </p:nvSpPr>
        <p:spPr>
          <a:xfrm>
            <a:off x="5486400" y="5324227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ただの陽キャ</a:t>
            </a:r>
            <a:endParaRPr kumimoji="1" lang="ja-JP" altLang="en-US" sz="14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800679F-3845-42B5-2341-AAAA0E90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01" y="3619503"/>
            <a:ext cx="1574814" cy="21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60</Words>
  <Application>Microsoft Office PowerPoint</Application>
  <PresentationFormat>ワイド画面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BIZ UDゴシック</vt:lpstr>
      <vt:lpstr>ＭＳ ゴシック</vt:lpstr>
      <vt:lpstr>Yuji Syuku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原口　武輝</dc:creator>
  <cp:lastModifiedBy>原口　武輝</cp:lastModifiedBy>
  <cp:revision>14</cp:revision>
  <dcterms:created xsi:type="dcterms:W3CDTF">2025-01-12T09:20:45Z</dcterms:created>
  <dcterms:modified xsi:type="dcterms:W3CDTF">2025-02-22T08:44:23Z</dcterms:modified>
</cp:coreProperties>
</file>