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9" r:id="rId11"/>
    <p:sldId id="270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4E95"/>
    <a:srgbClr val="FF99FF"/>
    <a:srgbClr val="FF66FF"/>
    <a:srgbClr val="0872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2" autoAdjust="0"/>
    <p:restoredTop sz="94660"/>
  </p:normalViewPr>
  <p:slideViewPr>
    <p:cSldViewPr snapToGrid="0">
      <p:cViewPr varScale="1">
        <p:scale>
          <a:sx n="92" d="100"/>
          <a:sy n="92" d="100"/>
        </p:scale>
        <p:origin x="1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3D9823-E8F3-3003-A106-3262FAD91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BC2E6E2-1164-BFB4-3D92-C0A63A15D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CB8924-0EFB-E2CB-69B1-4202AEE78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4559-21F4-4D67-969C-E71FA03C574A}" type="datetimeFigureOut">
              <a:rPr kumimoji="1" lang="ja-JP" altLang="en-US" smtClean="0"/>
              <a:t>2025/2/23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43122D-ED81-5D61-008B-5C579E05C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FFAD35-A1A8-4F6D-FC4B-507BFEAA8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CCDD-A7AB-4658-B15A-F1F5E9522A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818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D1ABB7-4BFD-7576-5B12-49ACA7243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0002F31-3012-B183-E359-F65947E23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3DE3EA-ACE7-DE1F-86DF-CAA1FFBB0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4559-21F4-4D67-969C-E71FA03C574A}" type="datetimeFigureOut">
              <a:rPr kumimoji="1" lang="ja-JP" altLang="en-US" smtClean="0"/>
              <a:t>2025/2/23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A3DF6B-9B08-32AD-97BD-F9717FDD4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B1C4E1-BF94-5FA5-8C1E-C18DB4CF4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CCDD-A7AB-4658-B15A-F1F5E9522A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242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5299B89-F841-E851-567C-FBFE33868B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8FFE5C-9656-C5A4-20AD-EF3089159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E0DC18-DDAF-1E61-8542-7A46766A0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4559-21F4-4D67-969C-E71FA03C574A}" type="datetimeFigureOut">
              <a:rPr kumimoji="1" lang="ja-JP" altLang="en-US" smtClean="0"/>
              <a:t>2025/2/23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47096C-C566-EB42-249F-8378B23EF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0839F0-693C-4E0B-D7C6-E8355C9E7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CCDD-A7AB-4658-B15A-F1F5E9522A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8482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D0AEFC-FEFB-390A-39C3-87659B86D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8E2BC6-7791-F438-0609-216424924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89A930-E879-034F-7BE8-0DD196077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4559-21F4-4D67-969C-E71FA03C574A}" type="datetimeFigureOut">
              <a:rPr kumimoji="1" lang="ja-JP" altLang="en-US" smtClean="0"/>
              <a:t>2025/2/23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B9D129-CE2D-4615-ED86-868D77308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8E52F4-ED43-5043-C0B5-ADAD4BAB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CCDD-A7AB-4658-B15A-F1F5E9522A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1790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9D8EFD-D3E4-4F49-4764-4C12B3F62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A8AF047-37D2-2CBD-D319-7EC769CA0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C87E07-A9AA-359B-980E-8E7926769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4559-21F4-4D67-969C-E71FA03C574A}" type="datetimeFigureOut">
              <a:rPr kumimoji="1" lang="ja-JP" altLang="en-US" smtClean="0"/>
              <a:t>2025/2/23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FEF8EF-3489-5EDF-7D3D-DEFB6FA72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6754F5-6CC8-D53B-8364-66BB8A5A0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CCDD-A7AB-4658-B15A-F1F5E9522A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8006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B88999-8A5D-2C28-64E7-7C312D1E9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83FB7B-87BF-E669-4443-C1EE0BDB2F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49DF6FE-FA92-6267-9107-1C06D61A4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801DE2-CC3B-58F9-51BA-E8CF419B6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4559-21F4-4D67-969C-E71FA03C574A}" type="datetimeFigureOut">
              <a:rPr kumimoji="1" lang="ja-JP" altLang="en-US" smtClean="0"/>
              <a:t>2025/2/23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A16FAC-123B-8BA9-0919-63A949CE8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BC32A90-946A-5CB1-7EEF-0396BCF1D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CCDD-A7AB-4658-B15A-F1F5E9522A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002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F819FE-9720-D326-1DEB-2D8F71F7B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14B6C50-EBB5-9E78-3C35-81D4EC2E3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AB20681-A27C-7479-20F4-0E5521DFA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FCF869D-BB7B-9696-A42F-33B1C5C0F6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7062F5A-3EBB-7F0B-5C17-1E47BD82CA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C580F07-BE13-F7D9-7936-7C5BB9C0F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4559-21F4-4D67-969C-E71FA03C574A}" type="datetimeFigureOut">
              <a:rPr kumimoji="1" lang="ja-JP" altLang="en-US" smtClean="0"/>
              <a:t>2025/2/23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91F3E7F-D4D3-B3BC-6B63-5522429DB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64C8423-561C-3A1A-87A4-B7DA5CB52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CCDD-A7AB-4658-B15A-F1F5E9522A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967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9123FC-1CC7-16F2-314B-5B02454B6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87B621A-68FF-A2D8-30D0-74327EE16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4559-21F4-4D67-969C-E71FA03C574A}" type="datetimeFigureOut">
              <a:rPr kumimoji="1" lang="ja-JP" altLang="en-US" smtClean="0"/>
              <a:t>2025/2/23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4579767-72DF-A196-903C-56FA4D7E7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D0A7DB2-2FED-CB3F-7165-AE96196BA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CCDD-A7AB-4658-B15A-F1F5E9522A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803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65BD2C2-DCCC-0C17-7198-2588C4CC3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4559-21F4-4D67-969C-E71FA03C574A}" type="datetimeFigureOut">
              <a:rPr kumimoji="1" lang="ja-JP" altLang="en-US" smtClean="0"/>
              <a:t>2025/2/23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11A2020-BF98-2F1B-D755-FA18171B2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C7162A1-B743-8377-9538-4EB915DDC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CCDD-A7AB-4658-B15A-F1F5E9522A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7644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7E5E89-75D9-7573-4AA6-7D733C898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259706-EB44-6A88-A5A3-BB16143A4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49FF3D4-F9BA-8411-558A-3515C877B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727233-83DC-A214-70B2-E3A77B1D9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4559-21F4-4D67-969C-E71FA03C574A}" type="datetimeFigureOut">
              <a:rPr kumimoji="1" lang="ja-JP" altLang="en-US" smtClean="0"/>
              <a:t>2025/2/23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1C40D8-06B5-4734-1D89-351907175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20DC509-49D1-8836-2C6C-B8F757CA6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CCDD-A7AB-4658-B15A-F1F5E9522A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026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516237-C22C-BBC1-B1FB-2C130A51F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FC27264-0F62-3BEA-0CBF-C7F151CAA6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24F9ABE-0801-D297-0356-054441BAF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2F62D06-4282-955B-52A7-0F4E93678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4559-21F4-4D67-969C-E71FA03C574A}" type="datetimeFigureOut">
              <a:rPr kumimoji="1" lang="ja-JP" altLang="en-US" smtClean="0"/>
              <a:t>2025/2/23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FC66FE-A361-E60B-ECE8-E402E3304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0F64EE-CEAE-5089-1EB7-869F688AC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ECCDD-A7AB-4658-B15A-F1F5E9522A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789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C7C38E5-FC15-DA42-53E5-09FCB8431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2DE5B8-FD43-CF32-7E02-DA9A19B67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6576E5-4B65-9BF1-A6FF-621DADB59B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6F4559-21F4-4D67-969C-E71FA03C574A}" type="datetimeFigureOut">
              <a:rPr kumimoji="1" lang="ja-JP" altLang="en-US" smtClean="0"/>
              <a:t>2025/2/23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6B6F5E-9755-0CCE-6D7B-6E40BF7C11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CF3E64-DDA9-DB3A-DB8F-9D045726F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9ECCDD-A7AB-4658-B15A-F1F5E9522A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546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F924BDF-4B07-C857-C076-C1661E911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23" r="4399" b="2985"/>
          <a:stretch/>
        </p:blipFill>
        <p:spPr>
          <a:xfrm>
            <a:off x="5779640" y="0"/>
            <a:ext cx="6329233" cy="6788727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DAD9B48-AF7E-60D1-4206-659E77D7F9FF}"/>
              </a:ext>
            </a:extLst>
          </p:cNvPr>
          <p:cNvSpPr/>
          <p:nvPr/>
        </p:nvSpPr>
        <p:spPr>
          <a:xfrm>
            <a:off x="884396" y="2978727"/>
            <a:ext cx="5380154" cy="2017111"/>
          </a:xfrm>
          <a:prstGeom prst="roundRect">
            <a:avLst/>
          </a:prstGeom>
          <a:solidFill>
            <a:srgbClr val="FF99FF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6AE1693-1BEB-2E6C-00BD-9BC226E966BA}"/>
              </a:ext>
            </a:extLst>
          </p:cNvPr>
          <p:cNvSpPr txBox="1"/>
          <p:nvPr/>
        </p:nvSpPr>
        <p:spPr>
          <a:xfrm>
            <a:off x="1010840" y="5111840"/>
            <a:ext cx="5127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最高なイラストでございました！あざす！</a:t>
            </a:r>
            <a:endParaRPr kumimoji="1" lang="ja-JP" altLang="en-US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7" name="図 6" descr="挿絵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EACAA945-FDA5-1665-20D1-7BEC356F5F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715" y="2105074"/>
            <a:ext cx="2153515" cy="121256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4CB9E2-64AC-4584-1A38-7E5CD8EB018E}"/>
              </a:ext>
            </a:extLst>
          </p:cNvPr>
          <p:cNvSpPr txBox="1"/>
          <p:nvPr/>
        </p:nvSpPr>
        <p:spPr>
          <a:xfrm>
            <a:off x="1152783" y="3294784"/>
            <a:ext cx="50638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Ms.Kokomi</a:t>
            </a:r>
            <a:endParaRPr kumimoji="1" lang="en-US" altLang="ja-JP" sz="28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kumimoji="1" lang="en-US" altLang="ja-JP" sz="28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I sincerely appreciate your interest and support.</a:t>
            </a:r>
            <a:endParaRPr kumimoji="1" lang="ja-JP" altLang="en-US" sz="28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1470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猫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DEAEA710-D078-BC4D-3C52-91164D17F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770" y="2097565"/>
            <a:ext cx="2721059" cy="2662869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A12409D-31D1-9A15-777E-58FA8D97AA16}"/>
              </a:ext>
            </a:extLst>
          </p:cNvPr>
          <p:cNvSpPr/>
          <p:nvPr/>
        </p:nvSpPr>
        <p:spPr>
          <a:xfrm>
            <a:off x="4084349" y="1924049"/>
            <a:ext cx="3009900" cy="3009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7461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A99B694-513F-2848-E9FD-D7D1864DFBEF}"/>
              </a:ext>
            </a:extLst>
          </p:cNvPr>
          <p:cNvSpPr txBox="1"/>
          <p:nvPr/>
        </p:nvSpPr>
        <p:spPr>
          <a:xfrm>
            <a:off x="976747" y="2622141"/>
            <a:ext cx="2722418" cy="3154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99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Yuji Syuku" panose="020B0600000000000000" pitchFamily="50" charset="-128"/>
                <a:ea typeface="Yuji Syuku" panose="020B0600000000000000" pitchFamily="50" charset="-128"/>
                <a:cs typeface="ADLaM Display" panose="020F0502020204030204" pitchFamily="2" charset="0"/>
              </a:rPr>
              <a:t>柔</a:t>
            </a:r>
            <a:endParaRPr lang="ja-JP" altLang="en-US" sz="4000" dirty="0">
              <a:solidFill>
                <a:schemeClr val="tx2"/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60FC0D9-B58D-8275-D436-830577346389}"/>
              </a:ext>
            </a:extLst>
          </p:cNvPr>
          <p:cNvSpPr/>
          <p:nvPr/>
        </p:nvSpPr>
        <p:spPr>
          <a:xfrm>
            <a:off x="2050474" y="117764"/>
            <a:ext cx="3151908" cy="315190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 descr="猫のアニメ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C0AB82D5-190C-653A-4DA1-97E8A07E4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7" t="11359" r="17754" b="35302"/>
          <a:stretch/>
        </p:blipFill>
        <p:spPr>
          <a:xfrm>
            <a:off x="5853548" y="1281544"/>
            <a:ext cx="3497136" cy="3245755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74920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7B330B01-8A6E-774B-AB26-BCB62DF14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096" y="626052"/>
            <a:ext cx="2882612" cy="1457500"/>
          </a:xfrm>
          <a:prstGeom prst="rect">
            <a:avLst/>
          </a:pr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AE876FBA-A8BD-CCDD-8340-68E85B500878}"/>
              </a:ext>
            </a:extLst>
          </p:cNvPr>
          <p:cNvGrpSpPr/>
          <p:nvPr/>
        </p:nvGrpSpPr>
        <p:grpSpPr>
          <a:xfrm>
            <a:off x="5877219" y="1183710"/>
            <a:ext cx="3239072" cy="1674581"/>
            <a:chOff x="5877219" y="1183710"/>
            <a:chExt cx="3239072" cy="1674581"/>
          </a:xfrm>
        </p:grpSpPr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C499B2F0-D955-CEAC-861D-108AC227BACA}"/>
                </a:ext>
              </a:extLst>
            </p:cNvPr>
            <p:cNvSpPr txBox="1"/>
            <p:nvPr/>
          </p:nvSpPr>
          <p:spPr>
            <a:xfrm>
              <a:off x="5877219" y="1534852"/>
              <a:ext cx="323907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8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ji Syuku" panose="020B0600000000000000" pitchFamily="50" charset="-128"/>
                  <a:ea typeface="Yuji Syuku" panose="020B0600000000000000" pitchFamily="50" charset="-128"/>
                  <a:cs typeface="ADLaM Display" panose="020F0502020204030204" pitchFamily="2" charset="0"/>
                </a:rPr>
                <a:t>柔道部</a:t>
              </a: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A062E2FC-E206-8578-CD10-D1D45AB6E382}"/>
                </a:ext>
              </a:extLst>
            </p:cNvPr>
            <p:cNvSpPr txBox="1"/>
            <p:nvPr/>
          </p:nvSpPr>
          <p:spPr>
            <a:xfrm>
              <a:off x="6578859" y="1183710"/>
              <a:ext cx="183579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3200" dirty="0">
                  <a:solidFill>
                    <a:srgbClr val="0872B4"/>
                  </a:solidFill>
                  <a:latin typeface="Yuji Syuku" panose="020B0600000000000000" pitchFamily="50" charset="-128"/>
                  <a:ea typeface="Yuji Syuku" panose="020B0600000000000000" pitchFamily="50" charset="-128"/>
                  <a:cs typeface="M PLUS 1p" panose="020B0502020203020207" pitchFamily="50" charset="-128"/>
                </a:rPr>
                <a:t>長崎大学</a:t>
              </a:r>
            </a:p>
          </p:txBody>
        </p: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9797EF0-F713-744E-05D4-13C35C0C5A82}"/>
              </a:ext>
            </a:extLst>
          </p:cNvPr>
          <p:cNvGrpSpPr/>
          <p:nvPr/>
        </p:nvGrpSpPr>
        <p:grpSpPr>
          <a:xfrm>
            <a:off x="5877220" y="3044997"/>
            <a:ext cx="3239071" cy="1598544"/>
            <a:chOff x="5232983" y="2289028"/>
            <a:chExt cx="3239071" cy="1598544"/>
          </a:xfrm>
        </p:grpSpPr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AA24FE59-EDB4-8AF7-C6CA-F6B8CA19F714}"/>
                </a:ext>
              </a:extLst>
            </p:cNvPr>
            <p:cNvSpPr txBox="1"/>
            <p:nvPr/>
          </p:nvSpPr>
          <p:spPr>
            <a:xfrm>
              <a:off x="5232983" y="2564133"/>
              <a:ext cx="323907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8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ji Syuku" panose="020B0600000000000000" pitchFamily="50" charset="-128"/>
                  <a:ea typeface="Yuji Syuku" panose="020B0600000000000000" pitchFamily="50" charset="-128"/>
                  <a:cs typeface="ADLaM Display" panose="020F0502020204030204" pitchFamily="2" charset="0"/>
                </a:rPr>
                <a:t>柔道部</a:t>
              </a:r>
            </a:p>
          </p:txBody>
        </p: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1CE6A759-CDD2-B13A-F0EB-B32E437DD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25665" b="27757"/>
            <a:stretch/>
          </p:blipFill>
          <p:spPr>
            <a:xfrm>
              <a:off x="6063309" y="2289028"/>
              <a:ext cx="1578420" cy="371728"/>
            </a:xfrm>
            <a:prstGeom prst="rect">
              <a:avLst/>
            </a:prstGeom>
          </p:spPr>
        </p:pic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5236CF75-98C1-2A75-11E2-4CF9FF50BF05}"/>
              </a:ext>
            </a:extLst>
          </p:cNvPr>
          <p:cNvGrpSpPr/>
          <p:nvPr/>
        </p:nvGrpSpPr>
        <p:grpSpPr>
          <a:xfrm>
            <a:off x="1157866" y="3044997"/>
            <a:ext cx="3239071" cy="1974273"/>
            <a:chOff x="5503146" y="1093192"/>
            <a:chExt cx="3239071" cy="1652079"/>
          </a:xfrm>
        </p:grpSpPr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046B4778-24FE-E2D3-FC27-2E3EF9B21AA1}"/>
                </a:ext>
              </a:extLst>
            </p:cNvPr>
            <p:cNvSpPr txBox="1"/>
            <p:nvPr/>
          </p:nvSpPr>
          <p:spPr>
            <a:xfrm>
              <a:off x="5503146" y="1421832"/>
              <a:ext cx="323907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8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ji Syuku" panose="020B0600000000000000" pitchFamily="50" charset="-128"/>
                  <a:ea typeface="Yuji Syuku" panose="020B0600000000000000" pitchFamily="50" charset="-128"/>
                  <a:cs typeface="ADLaM Display" panose="020F0502020204030204" pitchFamily="2" charset="0"/>
                </a:rPr>
                <a:t>柔道部</a:t>
              </a: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35074019-4523-E202-8E3D-4290026FAD78}"/>
                </a:ext>
              </a:extLst>
            </p:cNvPr>
            <p:cNvSpPr txBox="1"/>
            <p:nvPr/>
          </p:nvSpPr>
          <p:spPr>
            <a:xfrm>
              <a:off x="6246380" y="1093192"/>
              <a:ext cx="19915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3200" dirty="0">
                  <a:solidFill>
                    <a:srgbClr val="0872B4"/>
                  </a:solidFill>
                  <a:latin typeface="Yuji Syuku" panose="020B0600000000000000" pitchFamily="50" charset="-128"/>
                  <a:ea typeface="Yuji Syuku" panose="020B0600000000000000" pitchFamily="50" charset="-128"/>
                  <a:cs typeface="M PLUS 1p" panose="020B0502020203020207" pitchFamily="50" charset="-128"/>
                </a:rPr>
                <a:t>長崎大学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5064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20702F1-A887-D3CA-0F4A-F4656B38AFCF}"/>
              </a:ext>
            </a:extLst>
          </p:cNvPr>
          <p:cNvSpPr/>
          <p:nvPr/>
        </p:nvSpPr>
        <p:spPr>
          <a:xfrm>
            <a:off x="4229260" y="2711024"/>
            <a:ext cx="6442363" cy="329738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6C098C6-8CFA-8941-0C45-8915B46E8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465" y="2265482"/>
            <a:ext cx="1780308" cy="1780308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831C239-BC59-82B1-5BCB-55F0187935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610" r="10344" b="27191"/>
          <a:stretch/>
        </p:blipFill>
        <p:spPr>
          <a:xfrm>
            <a:off x="4398818" y="820405"/>
            <a:ext cx="3297382" cy="1677881"/>
          </a:xfrm>
          <a:prstGeom prst="rect">
            <a:avLst/>
          </a:prstGeom>
        </p:spPr>
      </p:pic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4AC0D2C-175E-FE0B-1C62-E5BB6662247E}"/>
              </a:ext>
            </a:extLst>
          </p:cNvPr>
          <p:cNvGrpSpPr/>
          <p:nvPr/>
        </p:nvGrpSpPr>
        <p:grpSpPr>
          <a:xfrm>
            <a:off x="5158769" y="3212267"/>
            <a:ext cx="2925358" cy="1248898"/>
            <a:chOff x="7096959" y="1152295"/>
            <a:chExt cx="3239072" cy="1443553"/>
          </a:xfrm>
        </p:grpSpPr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75E5CE84-80FB-4FF3-CBD1-A2CC5B6DAD21}"/>
                </a:ext>
              </a:extLst>
            </p:cNvPr>
            <p:cNvSpPr txBox="1"/>
            <p:nvPr/>
          </p:nvSpPr>
          <p:spPr>
            <a:xfrm>
              <a:off x="7096959" y="1534852"/>
              <a:ext cx="3239072" cy="1060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6600" dirty="0">
                  <a:solidFill>
                    <a:schemeClr val="bg1"/>
                  </a:solidFill>
                  <a:latin typeface="Yuji Syuku" panose="020B0600000000000000" pitchFamily="50" charset="-128"/>
                  <a:ea typeface="Yuji Syuku" panose="020B0600000000000000" pitchFamily="50" charset="-128"/>
                  <a:cs typeface="ADLaM Display" panose="020F0502020204030204" pitchFamily="2" charset="0"/>
                </a:rPr>
                <a:t>柔道部</a:t>
              </a: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279D065E-9063-E3DF-4EE0-F5C6C85D3D4A}"/>
                </a:ext>
              </a:extLst>
            </p:cNvPr>
            <p:cNvSpPr txBox="1"/>
            <p:nvPr/>
          </p:nvSpPr>
          <p:spPr>
            <a:xfrm>
              <a:off x="7698888" y="1152295"/>
              <a:ext cx="1835791" cy="501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>
                  <a:solidFill>
                    <a:schemeClr val="bg1">
                      <a:lumMod val="75000"/>
                    </a:schemeClr>
                  </a:solidFill>
                  <a:latin typeface="Yuji Syuku" panose="020B0600000000000000" pitchFamily="50" charset="-128"/>
                  <a:ea typeface="Yuji Syuku" panose="020B0600000000000000" pitchFamily="50" charset="-128"/>
                  <a:cs typeface="M PLUS 1p" panose="020B0502020203020207" pitchFamily="50" charset="-128"/>
                </a:rPr>
                <a:t>長崎大学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0508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703C39A-2C4C-6D0E-DDE9-15B7A8ADA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06" y="713772"/>
            <a:ext cx="4819939" cy="481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530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楕円 5">
            <a:extLst>
              <a:ext uri="{FF2B5EF4-FFF2-40B4-BE49-F238E27FC236}">
                <a16:creationId xmlns:a16="http://schemas.microsoft.com/office/drawing/2014/main" id="{29BFECFB-DD59-E31F-BA3D-8A23F438835D}"/>
              </a:ext>
            </a:extLst>
          </p:cNvPr>
          <p:cNvSpPr/>
          <p:nvPr/>
        </p:nvSpPr>
        <p:spPr>
          <a:xfrm>
            <a:off x="1158140" y="1026849"/>
            <a:ext cx="4170219" cy="417021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図形&#10;&#10;中程度の精度で自動的に生成された説明">
            <a:extLst>
              <a:ext uri="{FF2B5EF4-FFF2-40B4-BE49-F238E27FC236}">
                <a16:creationId xmlns:a16="http://schemas.microsoft.com/office/drawing/2014/main" id="{45E10336-B800-CA47-B78A-596F8EBD5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199" y="1748901"/>
            <a:ext cx="2762102" cy="2823099"/>
          </a:xfrm>
          <a:prstGeom prst="rect">
            <a:avLst/>
          </a:prstGeom>
        </p:spPr>
      </p:pic>
      <p:sp>
        <p:nvSpPr>
          <p:cNvPr id="7" name="楕円 6">
            <a:extLst>
              <a:ext uri="{FF2B5EF4-FFF2-40B4-BE49-F238E27FC236}">
                <a16:creationId xmlns:a16="http://schemas.microsoft.com/office/drawing/2014/main" id="{3246BFA1-C4D4-B792-8927-8C012EA57F2A}"/>
              </a:ext>
            </a:extLst>
          </p:cNvPr>
          <p:cNvSpPr/>
          <p:nvPr/>
        </p:nvSpPr>
        <p:spPr>
          <a:xfrm>
            <a:off x="6096000" y="1075340"/>
            <a:ext cx="4170219" cy="4170219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 descr="図形&#10;&#10;低い精度で自動的に生成された説明">
            <a:extLst>
              <a:ext uri="{FF2B5EF4-FFF2-40B4-BE49-F238E27FC236}">
                <a16:creationId xmlns:a16="http://schemas.microsoft.com/office/drawing/2014/main" id="{B3BB2F2B-4FAD-C09C-00CB-56FC26F974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704" y="1686727"/>
            <a:ext cx="2948809" cy="294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732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F0AA4FD5-F7B7-F126-C73C-117F18C540DC}"/>
              </a:ext>
            </a:extLst>
          </p:cNvPr>
          <p:cNvSpPr/>
          <p:nvPr/>
        </p:nvSpPr>
        <p:spPr>
          <a:xfrm>
            <a:off x="1158140" y="1026849"/>
            <a:ext cx="4170219" cy="417021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図形&#10;&#10;中程度の精度で自動的に生成された説明">
            <a:extLst>
              <a:ext uri="{FF2B5EF4-FFF2-40B4-BE49-F238E27FC236}">
                <a16:creationId xmlns:a16="http://schemas.microsoft.com/office/drawing/2014/main" id="{5003CD67-2836-13B3-8C68-69748CE7B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199" y="1748901"/>
            <a:ext cx="2762102" cy="2823099"/>
          </a:xfrm>
          <a:prstGeom prst="rect">
            <a:avLst/>
          </a:prstGeom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B5313F08-8BA2-E2B9-4A0F-FE5910601F29}"/>
              </a:ext>
            </a:extLst>
          </p:cNvPr>
          <p:cNvSpPr/>
          <p:nvPr/>
        </p:nvSpPr>
        <p:spPr>
          <a:xfrm>
            <a:off x="6096000" y="1075340"/>
            <a:ext cx="4170219" cy="417021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図形&#10;&#10;低い精度で自動的に生成された説明">
            <a:extLst>
              <a:ext uri="{FF2B5EF4-FFF2-40B4-BE49-F238E27FC236}">
                <a16:creationId xmlns:a16="http://schemas.microsoft.com/office/drawing/2014/main" id="{F55BE4DC-27FA-648D-24BD-C2D2C8B07B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704" y="1686727"/>
            <a:ext cx="2948809" cy="294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475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楕円 7">
            <a:extLst>
              <a:ext uri="{FF2B5EF4-FFF2-40B4-BE49-F238E27FC236}">
                <a16:creationId xmlns:a16="http://schemas.microsoft.com/office/drawing/2014/main" id="{88EB51C5-1216-F96F-9BB4-ACCE051B9183}"/>
              </a:ext>
            </a:extLst>
          </p:cNvPr>
          <p:cNvSpPr/>
          <p:nvPr/>
        </p:nvSpPr>
        <p:spPr>
          <a:xfrm>
            <a:off x="6616252" y="1112784"/>
            <a:ext cx="4632431" cy="4632431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610BF077-BC76-FFA7-9080-00B6AEA8CBF1}"/>
              </a:ext>
            </a:extLst>
          </p:cNvPr>
          <p:cNvSpPr/>
          <p:nvPr/>
        </p:nvSpPr>
        <p:spPr>
          <a:xfrm>
            <a:off x="1463569" y="1112784"/>
            <a:ext cx="4632431" cy="4632431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アイコン&#10;&#10;自動的に生成された説明">
            <a:extLst>
              <a:ext uri="{FF2B5EF4-FFF2-40B4-BE49-F238E27FC236}">
                <a16:creationId xmlns:a16="http://schemas.microsoft.com/office/drawing/2014/main" id="{EAFE8BF0-BDD4-5A94-5D29-C7764B9D2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587" y="1925076"/>
            <a:ext cx="2942859" cy="3007847"/>
          </a:xfrm>
          <a:prstGeom prst="rect">
            <a:avLst/>
          </a:prstGeom>
        </p:spPr>
      </p:pic>
      <p:pic>
        <p:nvPicPr>
          <p:cNvPr id="6" name="図 5" descr="アイコン&#10;&#10;自動的に生成された説明">
            <a:extLst>
              <a:ext uri="{FF2B5EF4-FFF2-40B4-BE49-F238E27FC236}">
                <a16:creationId xmlns:a16="http://schemas.microsoft.com/office/drawing/2014/main" id="{5319C37B-82B9-5EC9-ADD4-AE4E1F6CDC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811" y="1778896"/>
            <a:ext cx="3337312" cy="333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53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58661556-C548-146F-0B42-600057A1F6EB}"/>
              </a:ext>
            </a:extLst>
          </p:cNvPr>
          <p:cNvCxnSpPr>
            <a:cxnSpLocks/>
          </p:cNvCxnSpPr>
          <p:nvPr/>
        </p:nvCxnSpPr>
        <p:spPr>
          <a:xfrm>
            <a:off x="2147454" y="588819"/>
            <a:ext cx="24661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BD0A406-34A7-2746-13C8-925A1457EA69}"/>
              </a:ext>
            </a:extLst>
          </p:cNvPr>
          <p:cNvCxnSpPr>
            <a:cxnSpLocks/>
          </p:cNvCxnSpPr>
          <p:nvPr/>
        </p:nvCxnSpPr>
        <p:spPr>
          <a:xfrm>
            <a:off x="5638799" y="568874"/>
            <a:ext cx="28263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7D27A24-D16B-AA32-BADF-FD2D546A577E}"/>
              </a:ext>
            </a:extLst>
          </p:cNvPr>
          <p:cNvSpPr txBox="1"/>
          <p:nvPr/>
        </p:nvSpPr>
        <p:spPr>
          <a:xfrm>
            <a:off x="4745182" y="388764"/>
            <a:ext cx="893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4</a:t>
            </a:r>
            <a:r>
              <a:rPr kumimoji="1" lang="ja-JP" altLang="en-US" sz="2000" dirty="0"/>
              <a:t>年生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FA64369-DC1A-2EDD-2CBB-C6014B7A6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119" y="1054873"/>
            <a:ext cx="1530926" cy="2018908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9A54BAB-6358-AC70-01B2-D08AED747B86}"/>
              </a:ext>
            </a:extLst>
          </p:cNvPr>
          <p:cNvSpPr txBox="1"/>
          <p:nvPr/>
        </p:nvSpPr>
        <p:spPr>
          <a:xfrm>
            <a:off x="5555671" y="1136845"/>
            <a:ext cx="2182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佐々木 康太郎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5364236-C148-DD75-66A0-AFBEDCD3D548}"/>
              </a:ext>
            </a:extLst>
          </p:cNvPr>
          <p:cNvSpPr txBox="1"/>
          <p:nvPr/>
        </p:nvSpPr>
        <p:spPr>
          <a:xfrm>
            <a:off x="5555671" y="1777204"/>
            <a:ext cx="1877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専攻：水産学</a:t>
            </a:r>
            <a:endParaRPr kumimoji="1" lang="ja-JP" altLang="en-US" sz="1600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1DD775F9-E29F-BDB7-5D2F-C305A697C755}"/>
              </a:ext>
            </a:extLst>
          </p:cNvPr>
          <p:cNvCxnSpPr>
            <a:cxnSpLocks/>
          </p:cNvCxnSpPr>
          <p:nvPr/>
        </p:nvCxnSpPr>
        <p:spPr>
          <a:xfrm>
            <a:off x="5555671" y="2479964"/>
            <a:ext cx="257694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C93EAD6-CAED-C04A-AC46-293AE366556F}"/>
              </a:ext>
            </a:extLst>
          </p:cNvPr>
          <p:cNvSpPr txBox="1"/>
          <p:nvPr/>
        </p:nvSpPr>
        <p:spPr>
          <a:xfrm>
            <a:off x="5486400" y="2594880"/>
            <a:ext cx="2646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おもしろさに全ベット</a:t>
            </a:r>
            <a:endParaRPr kumimoji="1" lang="ja-JP" altLang="en-US" sz="1400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CB6691C-B724-76D4-BD9C-F8909EC2923F}"/>
              </a:ext>
            </a:extLst>
          </p:cNvPr>
          <p:cNvCxnSpPr>
            <a:cxnSpLocks/>
          </p:cNvCxnSpPr>
          <p:nvPr/>
        </p:nvCxnSpPr>
        <p:spPr>
          <a:xfrm>
            <a:off x="2147454" y="3318166"/>
            <a:ext cx="24661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0559E4B-3E2C-2D33-90C7-4C8D7CB2D4C8}"/>
              </a:ext>
            </a:extLst>
          </p:cNvPr>
          <p:cNvCxnSpPr>
            <a:cxnSpLocks/>
          </p:cNvCxnSpPr>
          <p:nvPr/>
        </p:nvCxnSpPr>
        <p:spPr>
          <a:xfrm>
            <a:off x="5638799" y="3298221"/>
            <a:ext cx="28263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7007B14-955E-9C4B-B754-399FE63AC27E}"/>
              </a:ext>
            </a:extLst>
          </p:cNvPr>
          <p:cNvSpPr txBox="1"/>
          <p:nvPr/>
        </p:nvSpPr>
        <p:spPr>
          <a:xfrm>
            <a:off x="4745182" y="3118111"/>
            <a:ext cx="893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3</a:t>
            </a:r>
            <a:r>
              <a:rPr kumimoji="1" lang="ja-JP" altLang="en-US" sz="2000" dirty="0"/>
              <a:t>年生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7F0AD96-3A9A-F1AA-5AD1-AF5729E1FD5C}"/>
              </a:ext>
            </a:extLst>
          </p:cNvPr>
          <p:cNvSpPr txBox="1"/>
          <p:nvPr/>
        </p:nvSpPr>
        <p:spPr>
          <a:xfrm>
            <a:off x="5555671" y="3866192"/>
            <a:ext cx="2182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山下 豊隆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E1DDD58-FEEE-5F73-C2F6-29A5C212CA6A}"/>
              </a:ext>
            </a:extLst>
          </p:cNvPr>
          <p:cNvSpPr txBox="1"/>
          <p:nvPr/>
        </p:nvSpPr>
        <p:spPr>
          <a:xfrm>
            <a:off x="5555671" y="4506551"/>
            <a:ext cx="1877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専攻：水産学</a:t>
            </a:r>
            <a:endParaRPr kumimoji="1" lang="ja-JP" altLang="en-US" sz="1600" dirty="0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1E94066C-F59F-A6E7-8C64-3A7477DCC49C}"/>
              </a:ext>
            </a:extLst>
          </p:cNvPr>
          <p:cNvCxnSpPr>
            <a:cxnSpLocks/>
          </p:cNvCxnSpPr>
          <p:nvPr/>
        </p:nvCxnSpPr>
        <p:spPr>
          <a:xfrm>
            <a:off x="5555671" y="5209311"/>
            <a:ext cx="257694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DB6E341-1CDD-4BF6-02C0-C56600EE6D03}"/>
              </a:ext>
            </a:extLst>
          </p:cNvPr>
          <p:cNvSpPr txBox="1"/>
          <p:nvPr/>
        </p:nvSpPr>
        <p:spPr>
          <a:xfrm>
            <a:off x="5486400" y="5324227"/>
            <a:ext cx="2646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ただの陽キャ</a:t>
            </a:r>
            <a:endParaRPr kumimoji="1" lang="ja-JP" altLang="en-US" sz="1400" dirty="0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2800679F-3845-42B5-2341-AAAA0E90D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101" y="3619503"/>
            <a:ext cx="1574814" cy="211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844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9CDD197C-672F-2B1C-858B-8F96414F7FC7}"/>
              </a:ext>
            </a:extLst>
          </p:cNvPr>
          <p:cNvSpPr/>
          <p:nvPr/>
        </p:nvSpPr>
        <p:spPr>
          <a:xfrm>
            <a:off x="4565792" y="1866899"/>
            <a:ext cx="2313709" cy="2313709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3542929E-F9F2-040D-4835-0994506B5E5D}"/>
              </a:ext>
            </a:extLst>
          </p:cNvPr>
          <p:cNvSpPr/>
          <p:nvPr/>
        </p:nvSpPr>
        <p:spPr>
          <a:xfrm rot="18754808">
            <a:off x="9653152" y="999014"/>
            <a:ext cx="1267692" cy="1267693"/>
          </a:xfrm>
          <a:custGeom>
            <a:avLst/>
            <a:gdLst>
              <a:gd name="connsiteX0" fmla="*/ 1267692 w 1267692"/>
              <a:gd name="connsiteY0" fmla="*/ 0 h 1267693"/>
              <a:gd name="connsiteX1" fmla="*/ 1267692 w 1267692"/>
              <a:gd name="connsiteY1" fmla="*/ 346365 h 1267693"/>
              <a:gd name="connsiteX2" fmla="*/ 1267691 w 1267692"/>
              <a:gd name="connsiteY2" fmla="*/ 346365 h 1267693"/>
              <a:gd name="connsiteX3" fmla="*/ 1267691 w 1267692"/>
              <a:gd name="connsiteY3" fmla="*/ 1267693 h 1267693"/>
              <a:gd name="connsiteX4" fmla="*/ 921327 w 1267692"/>
              <a:gd name="connsiteY4" fmla="*/ 1267693 h 1267693"/>
              <a:gd name="connsiteX5" fmla="*/ 921327 w 1267692"/>
              <a:gd name="connsiteY5" fmla="*/ 346364 h 1267693"/>
              <a:gd name="connsiteX6" fmla="*/ 0 w 1267692"/>
              <a:gd name="connsiteY6" fmla="*/ 346364 h 1267693"/>
              <a:gd name="connsiteX7" fmla="*/ 0 w 1267692"/>
              <a:gd name="connsiteY7" fmla="*/ 0 h 1267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7692" h="1267693">
                <a:moveTo>
                  <a:pt x="1267692" y="0"/>
                </a:moveTo>
                <a:lnTo>
                  <a:pt x="1267692" y="346365"/>
                </a:lnTo>
                <a:lnTo>
                  <a:pt x="1267691" y="346365"/>
                </a:lnTo>
                <a:lnTo>
                  <a:pt x="1267691" y="1267693"/>
                </a:lnTo>
                <a:lnTo>
                  <a:pt x="921327" y="1267693"/>
                </a:lnTo>
                <a:lnTo>
                  <a:pt x="921327" y="346364"/>
                </a:lnTo>
                <a:lnTo>
                  <a:pt x="0" y="34636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3030A782-8250-AB06-6107-CB188FD877E3}"/>
              </a:ext>
            </a:extLst>
          </p:cNvPr>
          <p:cNvSpPr/>
          <p:nvPr/>
        </p:nvSpPr>
        <p:spPr>
          <a:xfrm rot="2725907">
            <a:off x="5171350" y="2614144"/>
            <a:ext cx="1102593" cy="1102593"/>
          </a:xfrm>
          <a:custGeom>
            <a:avLst/>
            <a:gdLst>
              <a:gd name="connsiteX0" fmla="*/ 0 w 1461655"/>
              <a:gd name="connsiteY0" fmla="*/ 0 h 1461655"/>
              <a:gd name="connsiteX1" fmla="*/ 1461655 w 1461655"/>
              <a:gd name="connsiteY1" fmla="*/ 0 h 1461655"/>
              <a:gd name="connsiteX2" fmla="*/ 1461655 w 1461655"/>
              <a:gd name="connsiteY2" fmla="*/ 367146 h 1461655"/>
              <a:gd name="connsiteX3" fmla="*/ 367146 w 1461655"/>
              <a:gd name="connsiteY3" fmla="*/ 367146 h 1461655"/>
              <a:gd name="connsiteX4" fmla="*/ 367146 w 1461655"/>
              <a:gd name="connsiteY4" fmla="*/ 1461655 h 1461655"/>
              <a:gd name="connsiteX5" fmla="*/ 0 w 1461655"/>
              <a:gd name="connsiteY5" fmla="*/ 1461655 h 1461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61655" h="1461655">
                <a:moveTo>
                  <a:pt x="0" y="0"/>
                </a:moveTo>
                <a:lnTo>
                  <a:pt x="1461655" y="0"/>
                </a:lnTo>
                <a:lnTo>
                  <a:pt x="1461655" y="367146"/>
                </a:lnTo>
                <a:lnTo>
                  <a:pt x="367146" y="367146"/>
                </a:lnTo>
                <a:lnTo>
                  <a:pt x="367146" y="1461655"/>
                </a:lnTo>
                <a:lnTo>
                  <a:pt x="0" y="14616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5462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3870</TotalTime>
  <Words>55</Words>
  <Application>Microsoft Office PowerPoint</Application>
  <PresentationFormat>ワイド画面</PresentationFormat>
  <Paragraphs>19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8" baseType="lpstr">
      <vt:lpstr>BIZ UDゴシック</vt:lpstr>
      <vt:lpstr>ＭＳ ゴシック</vt:lpstr>
      <vt:lpstr>Yuji Syuku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原口　武輝</dc:creator>
  <cp:lastModifiedBy>原口　武輝</cp:lastModifiedBy>
  <cp:revision>16</cp:revision>
  <dcterms:created xsi:type="dcterms:W3CDTF">2025-01-12T09:20:45Z</dcterms:created>
  <dcterms:modified xsi:type="dcterms:W3CDTF">2025-02-23T03:01:28Z</dcterms:modified>
</cp:coreProperties>
</file>