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57" r:id="rId4"/>
    <p:sldId id="264" r:id="rId5"/>
    <p:sldId id="265" r:id="rId6"/>
    <p:sldId id="259" r:id="rId7"/>
    <p:sldId id="266" r:id="rId8"/>
    <p:sldId id="260" r:id="rId9"/>
    <p:sldId id="258" r:id="rId10"/>
    <p:sldId id="263"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長瀧谷 剣" initials="長瀧谷" lastIdx="1" clrIdx="0">
    <p:extLst>
      <p:ext uri="{19B8F6BF-5375-455C-9EA6-DF929625EA0E}">
        <p15:presenceInfo xmlns:p15="http://schemas.microsoft.com/office/powerpoint/2012/main" userId="9876599ab51adb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6" autoAdjust="0"/>
    <p:restoredTop sz="94660"/>
  </p:normalViewPr>
  <p:slideViewPr>
    <p:cSldViewPr snapToGrid="0">
      <p:cViewPr varScale="1">
        <p:scale>
          <a:sx n="107" d="100"/>
          <a:sy n="107" d="100"/>
        </p:scale>
        <p:origin x="104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C9AF94C-F918-4D41-8A02-95BD7DF6AF60}" type="datetimeFigureOut">
              <a:rPr kumimoji="1" lang="ja-JP" altLang="en-US" smtClean="0"/>
              <a:t>2021/2/15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EB1935-29F2-4311-81EC-406A872A6767}"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214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C9AF94C-F918-4D41-8A02-95BD7DF6AF60}" type="datetimeFigureOut">
              <a:rPr kumimoji="1" lang="ja-JP" altLang="en-US" smtClean="0"/>
              <a:t>2021/2/15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EB1935-29F2-4311-81EC-406A872A6767}" type="slidenum">
              <a:rPr kumimoji="1" lang="ja-JP" altLang="en-US" smtClean="0"/>
              <a:t>‹#›</a:t>
            </a:fld>
            <a:endParaRPr kumimoji="1" lang="ja-JP" altLang="en-US"/>
          </a:p>
        </p:txBody>
      </p:sp>
    </p:spTree>
    <p:extLst>
      <p:ext uri="{BB962C8B-B14F-4D97-AF65-F5344CB8AC3E}">
        <p14:creationId xmlns:p14="http://schemas.microsoft.com/office/powerpoint/2010/main" val="240584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C9AF94C-F918-4D41-8A02-95BD7DF6AF60}" type="datetimeFigureOut">
              <a:rPr kumimoji="1" lang="ja-JP" altLang="en-US" smtClean="0"/>
              <a:t>2021/2/15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EB1935-29F2-4311-81EC-406A872A6767}" type="slidenum">
              <a:rPr kumimoji="1" lang="ja-JP" altLang="en-US" smtClean="0"/>
              <a:t>‹#›</a:t>
            </a:fld>
            <a:endParaRPr kumimoji="1" lang="ja-JP" altLang="en-US"/>
          </a:p>
        </p:txBody>
      </p:sp>
    </p:spTree>
    <p:extLst>
      <p:ext uri="{BB962C8B-B14F-4D97-AF65-F5344CB8AC3E}">
        <p14:creationId xmlns:p14="http://schemas.microsoft.com/office/powerpoint/2010/main" val="2838855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C9AF94C-F918-4D41-8A02-95BD7DF6AF60}" type="datetimeFigureOut">
              <a:rPr kumimoji="1" lang="ja-JP" altLang="en-US" smtClean="0"/>
              <a:t>2021/2/15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EB1935-29F2-4311-81EC-406A872A6767}" type="slidenum">
              <a:rPr kumimoji="1" lang="ja-JP" altLang="en-US" smtClean="0"/>
              <a:t>‹#›</a:t>
            </a:fld>
            <a:endParaRPr kumimoji="1" lang="ja-JP" altLang="en-US"/>
          </a:p>
        </p:txBody>
      </p:sp>
    </p:spTree>
    <p:extLst>
      <p:ext uri="{BB962C8B-B14F-4D97-AF65-F5344CB8AC3E}">
        <p14:creationId xmlns:p14="http://schemas.microsoft.com/office/powerpoint/2010/main" val="3140678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C9AF94C-F918-4D41-8A02-95BD7DF6AF60}" type="datetimeFigureOut">
              <a:rPr kumimoji="1" lang="ja-JP" altLang="en-US" smtClean="0"/>
              <a:t>2021/2/15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EB1935-29F2-4311-81EC-406A872A6767}"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74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C9AF94C-F918-4D41-8A02-95BD7DF6AF60}" type="datetimeFigureOut">
              <a:rPr kumimoji="1" lang="ja-JP" altLang="en-US" smtClean="0"/>
              <a:t>2021/2/15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EB1935-29F2-4311-81EC-406A872A6767}" type="slidenum">
              <a:rPr kumimoji="1" lang="ja-JP" altLang="en-US" smtClean="0"/>
              <a:t>‹#›</a:t>
            </a:fld>
            <a:endParaRPr kumimoji="1" lang="ja-JP" altLang="en-US"/>
          </a:p>
        </p:txBody>
      </p:sp>
    </p:spTree>
    <p:extLst>
      <p:ext uri="{BB962C8B-B14F-4D97-AF65-F5344CB8AC3E}">
        <p14:creationId xmlns:p14="http://schemas.microsoft.com/office/powerpoint/2010/main" val="2322721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C9AF94C-F918-4D41-8A02-95BD7DF6AF60}" type="datetimeFigureOut">
              <a:rPr kumimoji="1" lang="ja-JP" altLang="en-US" smtClean="0"/>
              <a:t>2021/2/15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DEB1935-29F2-4311-81EC-406A872A6767}" type="slidenum">
              <a:rPr kumimoji="1" lang="ja-JP" altLang="en-US" smtClean="0"/>
              <a:t>‹#›</a:t>
            </a:fld>
            <a:endParaRPr kumimoji="1" lang="ja-JP" altLang="en-US"/>
          </a:p>
        </p:txBody>
      </p:sp>
    </p:spTree>
    <p:extLst>
      <p:ext uri="{BB962C8B-B14F-4D97-AF65-F5344CB8AC3E}">
        <p14:creationId xmlns:p14="http://schemas.microsoft.com/office/powerpoint/2010/main" val="3633582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C9AF94C-F918-4D41-8A02-95BD7DF6AF60}" type="datetimeFigureOut">
              <a:rPr kumimoji="1" lang="ja-JP" altLang="en-US" smtClean="0"/>
              <a:t>2021/2/15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DEB1935-29F2-4311-81EC-406A872A6767}" type="slidenum">
              <a:rPr kumimoji="1" lang="ja-JP" altLang="en-US" smtClean="0"/>
              <a:t>‹#›</a:t>
            </a:fld>
            <a:endParaRPr kumimoji="1" lang="ja-JP" altLang="en-US"/>
          </a:p>
        </p:txBody>
      </p:sp>
    </p:spTree>
    <p:extLst>
      <p:ext uri="{BB962C8B-B14F-4D97-AF65-F5344CB8AC3E}">
        <p14:creationId xmlns:p14="http://schemas.microsoft.com/office/powerpoint/2010/main" val="408267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C9AF94C-F918-4D41-8A02-95BD7DF6AF60}" type="datetimeFigureOut">
              <a:rPr kumimoji="1" lang="ja-JP" altLang="en-US" smtClean="0"/>
              <a:t>2021/2/15</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ADEB1935-29F2-4311-81EC-406A872A6767}" type="slidenum">
              <a:rPr kumimoji="1" lang="ja-JP" altLang="en-US" smtClean="0"/>
              <a:t>‹#›</a:t>
            </a:fld>
            <a:endParaRPr kumimoji="1" lang="ja-JP" altLang="en-US"/>
          </a:p>
        </p:txBody>
      </p:sp>
    </p:spTree>
    <p:extLst>
      <p:ext uri="{BB962C8B-B14F-4D97-AF65-F5344CB8AC3E}">
        <p14:creationId xmlns:p14="http://schemas.microsoft.com/office/powerpoint/2010/main" val="3601550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4C9AF94C-F918-4D41-8A02-95BD7DF6AF60}" type="datetimeFigureOut">
              <a:rPr kumimoji="1" lang="ja-JP" altLang="en-US" smtClean="0"/>
              <a:t>2021/2/15</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DEB1935-29F2-4311-81EC-406A872A6767}" type="slidenum">
              <a:rPr kumimoji="1" lang="ja-JP" altLang="en-US" smtClean="0"/>
              <a:t>‹#›</a:t>
            </a:fld>
            <a:endParaRPr kumimoji="1" lang="ja-JP" altLang="en-US"/>
          </a:p>
        </p:txBody>
      </p:sp>
    </p:spTree>
    <p:extLst>
      <p:ext uri="{BB962C8B-B14F-4D97-AF65-F5344CB8AC3E}">
        <p14:creationId xmlns:p14="http://schemas.microsoft.com/office/powerpoint/2010/main" val="410661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C9AF94C-F918-4D41-8A02-95BD7DF6AF60}" type="datetimeFigureOut">
              <a:rPr kumimoji="1" lang="ja-JP" altLang="en-US" smtClean="0"/>
              <a:t>2021/2/15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EB1935-29F2-4311-81EC-406A872A6767}" type="slidenum">
              <a:rPr kumimoji="1" lang="ja-JP" altLang="en-US" smtClean="0"/>
              <a:t>‹#›</a:t>
            </a:fld>
            <a:endParaRPr kumimoji="1" lang="ja-JP" altLang="en-US"/>
          </a:p>
        </p:txBody>
      </p:sp>
    </p:spTree>
    <p:extLst>
      <p:ext uri="{BB962C8B-B14F-4D97-AF65-F5344CB8AC3E}">
        <p14:creationId xmlns:p14="http://schemas.microsoft.com/office/powerpoint/2010/main" val="2952527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C9AF94C-F918-4D41-8A02-95BD7DF6AF60}" type="datetimeFigureOut">
              <a:rPr kumimoji="1" lang="ja-JP" altLang="en-US" smtClean="0"/>
              <a:t>2021/2/15</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DEB1935-29F2-4311-81EC-406A872A6767}"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7890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4000" dirty="0"/>
              <a:t>マルチサイクルテストにおける</a:t>
            </a:r>
            <a:r>
              <a:rPr kumimoji="1" lang="en-US" altLang="ja-JP" sz="4000" dirty="0"/>
              <a:t/>
            </a:r>
            <a:br>
              <a:rPr kumimoji="1" lang="en-US" altLang="ja-JP" sz="4000" dirty="0"/>
            </a:br>
            <a:r>
              <a:rPr kumimoji="1" lang="ja-JP" altLang="en-US" sz="4000" dirty="0"/>
              <a:t>遅延故障検出強化のための</a:t>
            </a:r>
            <a:r>
              <a:rPr kumimoji="1" lang="en-US" altLang="ja-JP" sz="4000" dirty="0"/>
              <a:t/>
            </a:r>
            <a:br>
              <a:rPr kumimoji="1" lang="en-US" altLang="ja-JP" sz="4000" dirty="0"/>
            </a:br>
            <a:r>
              <a:rPr kumimoji="1" lang="ja-JP" altLang="en-US" sz="4000" dirty="0"/>
              <a:t>フリップフロップ制御方法</a:t>
            </a:r>
          </a:p>
        </p:txBody>
      </p:sp>
      <p:sp>
        <p:nvSpPr>
          <p:cNvPr id="3" name="サブタイトル 2"/>
          <p:cNvSpPr>
            <a:spLocks noGrp="1"/>
          </p:cNvSpPr>
          <p:nvPr>
            <p:ph type="subTitle" idx="1"/>
          </p:nvPr>
        </p:nvSpPr>
        <p:spPr>
          <a:xfrm>
            <a:off x="825038" y="5145741"/>
            <a:ext cx="7543800" cy="452880"/>
          </a:xfrm>
        </p:spPr>
        <p:txBody>
          <a:bodyPr/>
          <a:lstStyle/>
          <a:p>
            <a:pPr algn="r"/>
            <a:r>
              <a:rPr kumimoji="1" lang="ja-JP" altLang="en-US" dirty="0"/>
              <a:t>長滝谷剣</a:t>
            </a:r>
          </a:p>
        </p:txBody>
      </p:sp>
    </p:spTree>
    <p:extLst>
      <p:ext uri="{BB962C8B-B14F-4D97-AF65-F5344CB8AC3E}">
        <p14:creationId xmlns:p14="http://schemas.microsoft.com/office/powerpoint/2010/main" val="356419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今後の予定</a:t>
            </a: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kumimoji="1" lang="ja-JP" altLang="en-US" dirty="0"/>
              <a:t>先行研究で使用されたプログラムに，遅延故障を検出するための機能を実装する</a:t>
            </a:r>
            <a:endParaRPr kumimoji="1" lang="en-US" altLang="ja-JP" dirty="0"/>
          </a:p>
        </p:txBody>
      </p:sp>
    </p:spTree>
    <p:extLst>
      <p:ext uri="{BB962C8B-B14F-4D97-AF65-F5344CB8AC3E}">
        <p14:creationId xmlns:p14="http://schemas.microsoft.com/office/powerpoint/2010/main" val="129589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kumimoji="1" lang="ja-JP" altLang="en-US" dirty="0"/>
              <a:t>研究背景</a:t>
            </a:r>
            <a:endParaRPr kumimoji="1" lang="en-US" altLang="ja-JP" dirty="0"/>
          </a:p>
          <a:p>
            <a:pPr>
              <a:buFont typeface="Wingdings" panose="05000000000000000000" pitchFamily="2" charset="2"/>
              <a:buChar char="l"/>
            </a:pPr>
            <a:r>
              <a:rPr lang="ja-JP" altLang="en-US" dirty="0"/>
              <a:t>スキャンテスト</a:t>
            </a:r>
            <a:endParaRPr lang="en-US" altLang="ja-JP" dirty="0"/>
          </a:p>
          <a:p>
            <a:pPr>
              <a:buFont typeface="Wingdings" panose="05000000000000000000" pitchFamily="2" charset="2"/>
              <a:buChar char="l"/>
            </a:pPr>
            <a:r>
              <a:rPr kumimoji="1" lang="ja-JP" altLang="en-US" dirty="0"/>
              <a:t>マルチサイクルテスト</a:t>
            </a:r>
            <a:endParaRPr kumimoji="1" lang="en-US" altLang="ja-JP" dirty="0"/>
          </a:p>
          <a:p>
            <a:pPr>
              <a:buFont typeface="Wingdings" panose="05000000000000000000" pitchFamily="2" charset="2"/>
              <a:buChar char="l"/>
            </a:pPr>
            <a:r>
              <a:rPr lang="ja-JP" altLang="en-US" dirty="0"/>
              <a:t>遅延故障</a:t>
            </a:r>
            <a:endParaRPr lang="en-US" altLang="ja-JP" dirty="0"/>
          </a:p>
          <a:p>
            <a:pPr>
              <a:buFont typeface="Wingdings" panose="05000000000000000000" pitchFamily="2" charset="2"/>
              <a:buChar char="l"/>
            </a:pPr>
            <a:r>
              <a:rPr kumimoji="1" lang="ja-JP" altLang="en-US" dirty="0"/>
              <a:t>研究目的・目標</a:t>
            </a:r>
            <a:endParaRPr kumimoji="1" lang="en-US" altLang="ja-JP" dirty="0"/>
          </a:p>
          <a:p>
            <a:pPr>
              <a:buFont typeface="Wingdings" panose="05000000000000000000" pitchFamily="2" charset="2"/>
              <a:buChar char="l"/>
            </a:pPr>
            <a:r>
              <a:rPr lang="ja-JP" altLang="en-US" dirty="0"/>
              <a:t>今後の予定</a:t>
            </a:r>
            <a:endParaRPr kumimoji="1" lang="en-US" altLang="ja-JP" dirty="0"/>
          </a:p>
          <a:p>
            <a:pPr>
              <a:buFont typeface="Wingdings" panose="05000000000000000000" pitchFamily="2" charset="2"/>
              <a:buChar char="l"/>
            </a:pPr>
            <a:endParaRPr kumimoji="1" lang="ja-JP" altLang="en-US" dirty="0"/>
          </a:p>
        </p:txBody>
      </p:sp>
    </p:spTree>
    <p:extLst>
      <p:ext uri="{BB962C8B-B14F-4D97-AF65-F5344CB8AC3E}">
        <p14:creationId xmlns:p14="http://schemas.microsoft.com/office/powerpoint/2010/main" val="113096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a:xfrm>
            <a:off x="822959" y="1845733"/>
            <a:ext cx="7543801" cy="4304055"/>
          </a:xfrm>
        </p:spPr>
        <p:txBody>
          <a:bodyPr>
            <a:normAutofit/>
          </a:bodyPr>
          <a:lstStyle/>
          <a:p>
            <a:r>
              <a:rPr lang="ja-JP" altLang="en-US" dirty="0"/>
              <a:t>パワーオンセルフテスト</a:t>
            </a:r>
            <a:r>
              <a:rPr lang="en-US" altLang="ja-JP" dirty="0"/>
              <a:t>(POST)</a:t>
            </a:r>
            <a:r>
              <a:rPr lang="ja-JP" altLang="en-US" dirty="0"/>
              <a:t>：</a:t>
            </a:r>
            <a:endParaRPr lang="en-US" altLang="ja-JP" dirty="0"/>
          </a:p>
          <a:p>
            <a:pPr lvl="1"/>
            <a:r>
              <a:rPr lang="ja-JP" altLang="en-US" dirty="0"/>
              <a:t>車載システムの起動時に組込み自己テスト</a:t>
            </a:r>
            <a:r>
              <a:rPr lang="en-US" altLang="ja-JP" dirty="0"/>
              <a:t>(LBIST)</a:t>
            </a:r>
            <a:r>
              <a:rPr lang="ja-JP" altLang="en-US" dirty="0"/>
              <a:t>を実行し ，</a:t>
            </a:r>
            <a:r>
              <a:rPr lang="en-US" altLang="ja-JP" dirty="0"/>
              <a:t/>
            </a:r>
            <a:br>
              <a:rPr lang="en-US" altLang="ja-JP" dirty="0"/>
            </a:br>
            <a:r>
              <a:rPr lang="ja-JP" altLang="en-US" dirty="0"/>
              <a:t>デバイス内の潜在的な故障を早期に検出することができる．</a:t>
            </a:r>
            <a:endParaRPr lang="en-US" altLang="ja-JP" dirty="0"/>
          </a:p>
          <a:p>
            <a:pPr lvl="1"/>
            <a:r>
              <a:rPr lang="ja-JP" altLang="en-US" dirty="0"/>
              <a:t>車載システムの機能安全を保障するために有効な方法として注目．</a:t>
            </a:r>
            <a:endParaRPr lang="en-US" altLang="ja-JP" dirty="0"/>
          </a:p>
          <a:p>
            <a:endParaRPr lang="en-US" altLang="ja-JP" dirty="0"/>
          </a:p>
          <a:p>
            <a:r>
              <a:rPr lang="en-US" altLang="ja-JP" dirty="0"/>
              <a:t>LBIST</a:t>
            </a:r>
            <a:r>
              <a:rPr lang="ja-JP" altLang="en-US" dirty="0"/>
              <a:t>を用いた</a:t>
            </a:r>
            <a:r>
              <a:rPr lang="en-US" altLang="ja-JP" dirty="0"/>
              <a:t>POST</a:t>
            </a:r>
            <a:r>
              <a:rPr lang="ja-JP" altLang="en-US" dirty="0"/>
              <a:t>の実行時間の短縮化</a:t>
            </a:r>
            <a:r>
              <a:rPr lang="en-US" altLang="ja-JP" dirty="0"/>
              <a:t/>
            </a:r>
            <a:br>
              <a:rPr lang="en-US" altLang="ja-JP" dirty="0"/>
            </a:br>
            <a:r>
              <a:rPr lang="ja-JP" altLang="en-US" dirty="0"/>
              <a:t>および故障検出率向上化のための有効な手法</a:t>
            </a:r>
            <a:endParaRPr lang="en-US" altLang="ja-JP" dirty="0"/>
          </a:p>
          <a:p>
            <a:pPr marL="201168" lvl="1" indent="0">
              <a:buNone/>
            </a:pPr>
            <a:r>
              <a:rPr lang="ja-JP" altLang="en-US" dirty="0"/>
              <a:t>→</a:t>
            </a:r>
            <a:r>
              <a:rPr lang="ja-JP" altLang="en-US" dirty="0">
                <a:solidFill>
                  <a:srgbClr val="FF0000"/>
                </a:solidFill>
              </a:rPr>
              <a:t>マルチサイクルテスト</a:t>
            </a:r>
            <a:endParaRPr lang="en-US" altLang="ja-JP" dirty="0">
              <a:solidFill>
                <a:srgbClr val="FF0000"/>
              </a:solidFill>
            </a:endParaRPr>
          </a:p>
          <a:p>
            <a:pPr marL="0">
              <a:buNone/>
            </a:pPr>
            <a:endParaRPr lang="en-US" altLang="ja-JP" dirty="0"/>
          </a:p>
          <a:p>
            <a:pPr marL="0">
              <a:buNone/>
            </a:pPr>
            <a:r>
              <a:rPr lang="ja-JP" altLang="en-US" dirty="0"/>
              <a:t>先行研究：</a:t>
            </a:r>
            <a:endParaRPr lang="en-US" altLang="ja-JP" dirty="0"/>
          </a:p>
          <a:p>
            <a:pPr marL="292608" lvl="1">
              <a:buNone/>
            </a:pPr>
            <a:r>
              <a:rPr lang="ja-JP" altLang="en-US" dirty="0"/>
              <a:t>マルチサイクルテストにおける故障検出強化のための</a:t>
            </a:r>
            <a:r>
              <a:rPr lang="en-US" altLang="ja-JP"/>
              <a:t>FF</a:t>
            </a:r>
            <a:r>
              <a:rPr lang="ja-JP" altLang="en-US"/>
              <a:t>トグル制</a:t>
            </a:r>
            <a:r>
              <a:rPr lang="ja-JP" altLang="en-US" dirty="0"/>
              <a:t>御ポイントの選択法（青野 智己）</a:t>
            </a:r>
            <a:endParaRPr lang="en-US" altLang="ja-JP" dirty="0"/>
          </a:p>
        </p:txBody>
      </p:sp>
    </p:spTree>
    <p:extLst>
      <p:ext uri="{BB962C8B-B14F-4D97-AF65-F5344CB8AC3E}">
        <p14:creationId xmlns:p14="http://schemas.microsoft.com/office/powerpoint/2010/main" val="2756347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83C9E4-D288-409B-8283-77F01A6B2705}"/>
              </a:ext>
            </a:extLst>
          </p:cNvPr>
          <p:cNvSpPr>
            <a:spLocks noGrp="1"/>
          </p:cNvSpPr>
          <p:nvPr>
            <p:ph type="title"/>
          </p:nvPr>
        </p:nvSpPr>
        <p:spPr/>
        <p:txBody>
          <a:bodyPr/>
          <a:lstStyle/>
          <a:p>
            <a:r>
              <a:rPr kumimoji="1" lang="ja-JP" altLang="en-US" dirty="0"/>
              <a:t>スキャンテスト</a:t>
            </a:r>
          </a:p>
        </p:txBody>
      </p:sp>
      <p:sp>
        <p:nvSpPr>
          <p:cNvPr id="3" name="コンテンツ プレースホルダー 2">
            <a:extLst>
              <a:ext uri="{FF2B5EF4-FFF2-40B4-BE49-F238E27FC236}">
                <a16:creationId xmlns:a16="http://schemas.microsoft.com/office/drawing/2014/main" id="{2307CF6B-EC40-4B81-869D-844B7D333546}"/>
              </a:ext>
            </a:extLst>
          </p:cNvPr>
          <p:cNvSpPr>
            <a:spLocks noGrp="1"/>
          </p:cNvSpPr>
          <p:nvPr>
            <p:ph idx="1"/>
          </p:nvPr>
        </p:nvSpPr>
        <p:spPr>
          <a:xfrm>
            <a:off x="822959" y="1845734"/>
            <a:ext cx="7543801" cy="714144"/>
          </a:xfrm>
        </p:spPr>
        <p:txBody>
          <a:bodyPr/>
          <a:lstStyle/>
          <a:p>
            <a:r>
              <a:rPr kumimoji="1" lang="ja-JP" altLang="en-US" dirty="0"/>
              <a:t>組み合わせ回路にフリップフロップを取り付けることで，回路のテストや内部状態の制御・観測を容易にしたもの</a:t>
            </a:r>
          </a:p>
        </p:txBody>
      </p:sp>
      <p:cxnSp>
        <p:nvCxnSpPr>
          <p:cNvPr id="4" name="直線コネクタ 3">
            <a:extLst>
              <a:ext uri="{FF2B5EF4-FFF2-40B4-BE49-F238E27FC236}">
                <a16:creationId xmlns:a16="http://schemas.microsoft.com/office/drawing/2014/main" id="{9BD8396C-D8E9-42F7-A5E5-1C7A643B147A}"/>
              </a:ext>
            </a:extLst>
          </p:cNvPr>
          <p:cNvCxnSpPr>
            <a:stCxn id="33" idx="0"/>
            <a:endCxn id="9" idx="1"/>
          </p:cNvCxnSpPr>
          <p:nvPr/>
        </p:nvCxnSpPr>
        <p:spPr>
          <a:xfrm flipV="1">
            <a:off x="5570251" y="4556730"/>
            <a:ext cx="188027" cy="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5A8D61C4-D207-4301-B3C9-61D00EF3F5F9}"/>
              </a:ext>
            </a:extLst>
          </p:cNvPr>
          <p:cNvCxnSpPr/>
          <p:nvPr/>
        </p:nvCxnSpPr>
        <p:spPr>
          <a:xfrm flipH="1" flipV="1">
            <a:off x="1676275" y="3346804"/>
            <a:ext cx="5606815" cy="11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3C9A8F5-4E2F-4C6F-801D-C7CDE7A972EA}"/>
              </a:ext>
            </a:extLst>
          </p:cNvPr>
          <p:cNvCxnSpPr/>
          <p:nvPr/>
        </p:nvCxnSpPr>
        <p:spPr>
          <a:xfrm flipH="1">
            <a:off x="1694205" y="3600537"/>
            <a:ext cx="5588885" cy="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82350048-6A74-44B4-8779-82697B8EAF4A}"/>
              </a:ext>
            </a:extLst>
          </p:cNvPr>
          <p:cNvCxnSpPr/>
          <p:nvPr/>
        </p:nvCxnSpPr>
        <p:spPr>
          <a:xfrm flipH="1" flipV="1">
            <a:off x="1676275" y="3080234"/>
            <a:ext cx="5606815" cy="2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4A5C0948-0027-4F11-A6EA-CD47E82FF954}"/>
              </a:ext>
            </a:extLst>
          </p:cNvPr>
          <p:cNvSpPr/>
          <p:nvPr/>
        </p:nvSpPr>
        <p:spPr>
          <a:xfrm>
            <a:off x="4379582" y="4346684"/>
            <a:ext cx="511668" cy="318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9" name="正方形/長方形 8">
            <a:extLst>
              <a:ext uri="{FF2B5EF4-FFF2-40B4-BE49-F238E27FC236}">
                <a16:creationId xmlns:a16="http://schemas.microsoft.com/office/drawing/2014/main" id="{3268425B-1A60-4F79-9865-3D75EDECEB7B}"/>
              </a:ext>
            </a:extLst>
          </p:cNvPr>
          <p:cNvSpPr/>
          <p:nvPr/>
        </p:nvSpPr>
        <p:spPr>
          <a:xfrm>
            <a:off x="5758278" y="4302275"/>
            <a:ext cx="591576" cy="508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10" name="カギ線コネクタ 44">
            <a:extLst>
              <a:ext uri="{FF2B5EF4-FFF2-40B4-BE49-F238E27FC236}">
                <a16:creationId xmlns:a16="http://schemas.microsoft.com/office/drawing/2014/main" id="{A5C25792-94C6-4921-A039-C74D9D5779C3}"/>
              </a:ext>
            </a:extLst>
          </p:cNvPr>
          <p:cNvCxnSpPr>
            <a:stCxn id="13" idx="2"/>
          </p:cNvCxnSpPr>
          <p:nvPr/>
        </p:nvCxnSpPr>
        <p:spPr>
          <a:xfrm rot="10800000">
            <a:off x="3676742" y="3908207"/>
            <a:ext cx="162628" cy="51593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台形 10">
            <a:extLst>
              <a:ext uri="{FF2B5EF4-FFF2-40B4-BE49-F238E27FC236}">
                <a16:creationId xmlns:a16="http://schemas.microsoft.com/office/drawing/2014/main" id="{03FEE48F-0465-42EB-84A9-4C9AC8F25E79}"/>
              </a:ext>
            </a:extLst>
          </p:cNvPr>
          <p:cNvSpPr/>
          <p:nvPr/>
        </p:nvSpPr>
        <p:spPr>
          <a:xfrm rot="5400000">
            <a:off x="3774753" y="4421846"/>
            <a:ext cx="324576" cy="172437"/>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2" name="台形 11">
            <a:extLst>
              <a:ext uri="{FF2B5EF4-FFF2-40B4-BE49-F238E27FC236}">
                <a16:creationId xmlns:a16="http://schemas.microsoft.com/office/drawing/2014/main" id="{BE9B04E6-FB89-4C0F-A131-2812515A1CDD}"/>
              </a:ext>
            </a:extLst>
          </p:cNvPr>
          <p:cNvSpPr/>
          <p:nvPr/>
        </p:nvSpPr>
        <p:spPr>
          <a:xfrm rot="5400000">
            <a:off x="3814698" y="4489577"/>
            <a:ext cx="214657" cy="155513"/>
          </a:xfrm>
          <a:prstGeom prst="trapezoi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3" name="台形 12">
            <a:extLst>
              <a:ext uri="{FF2B5EF4-FFF2-40B4-BE49-F238E27FC236}">
                <a16:creationId xmlns:a16="http://schemas.microsoft.com/office/drawing/2014/main" id="{13F2CEFD-CD7B-42C3-B756-02C0BA466130}"/>
              </a:ext>
            </a:extLst>
          </p:cNvPr>
          <p:cNvSpPr/>
          <p:nvPr/>
        </p:nvSpPr>
        <p:spPr>
          <a:xfrm rot="5400000">
            <a:off x="3827864" y="4343936"/>
            <a:ext cx="183425" cy="160413"/>
          </a:xfrm>
          <a:prstGeom prst="trapezoi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14" name="直線コネクタ 13">
            <a:extLst>
              <a:ext uri="{FF2B5EF4-FFF2-40B4-BE49-F238E27FC236}">
                <a16:creationId xmlns:a16="http://schemas.microsoft.com/office/drawing/2014/main" id="{694D0BC0-9561-49F5-B930-D00FB3E3B23C}"/>
              </a:ext>
            </a:extLst>
          </p:cNvPr>
          <p:cNvCxnSpPr>
            <a:stCxn id="11" idx="0"/>
            <a:endCxn id="8" idx="1"/>
          </p:cNvCxnSpPr>
          <p:nvPr/>
        </p:nvCxnSpPr>
        <p:spPr>
          <a:xfrm flipV="1">
            <a:off x="4023260" y="4505862"/>
            <a:ext cx="356322" cy="22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カギ線コネクタ 76">
            <a:extLst>
              <a:ext uri="{FF2B5EF4-FFF2-40B4-BE49-F238E27FC236}">
                <a16:creationId xmlns:a16="http://schemas.microsoft.com/office/drawing/2014/main" id="{F146A6B2-7A66-4A86-8151-B586A3359DAF}"/>
              </a:ext>
            </a:extLst>
          </p:cNvPr>
          <p:cNvCxnSpPr>
            <a:stCxn id="12" idx="2"/>
            <a:endCxn id="18" idx="4"/>
          </p:cNvCxnSpPr>
          <p:nvPr/>
        </p:nvCxnSpPr>
        <p:spPr>
          <a:xfrm rot="10800000">
            <a:off x="3548588" y="4506870"/>
            <a:ext cx="295682" cy="6046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895EB830-BADA-4D4D-9C05-51CA6F240296}"/>
              </a:ext>
            </a:extLst>
          </p:cNvPr>
          <p:cNvCxnSpPr>
            <a:stCxn id="12" idx="3"/>
            <a:endCxn id="19" idx="0"/>
          </p:cNvCxnSpPr>
          <p:nvPr/>
        </p:nvCxnSpPr>
        <p:spPr>
          <a:xfrm>
            <a:off x="3922026" y="4655223"/>
            <a:ext cx="224" cy="4252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F4795E5-2BD4-44A2-8D5F-3FBF6ACCA178}"/>
              </a:ext>
            </a:extLst>
          </p:cNvPr>
          <p:cNvCxnSpPr>
            <a:stCxn id="18" idx="2"/>
            <a:endCxn id="22" idx="3"/>
          </p:cNvCxnSpPr>
          <p:nvPr/>
        </p:nvCxnSpPr>
        <p:spPr>
          <a:xfrm flipH="1">
            <a:off x="3334945" y="4463827"/>
            <a:ext cx="173615" cy="3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フローチャート: 結合子 17">
            <a:extLst>
              <a:ext uri="{FF2B5EF4-FFF2-40B4-BE49-F238E27FC236}">
                <a16:creationId xmlns:a16="http://schemas.microsoft.com/office/drawing/2014/main" id="{4DCF7A05-BEC7-48AF-B1B5-4CD5AEB70744}"/>
              </a:ext>
            </a:extLst>
          </p:cNvPr>
          <p:cNvSpPr/>
          <p:nvPr/>
        </p:nvSpPr>
        <p:spPr>
          <a:xfrm>
            <a:off x="3508560" y="4420785"/>
            <a:ext cx="80055" cy="86084"/>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 name="フローチャート: 結合子 18">
            <a:extLst>
              <a:ext uri="{FF2B5EF4-FFF2-40B4-BE49-F238E27FC236}">
                <a16:creationId xmlns:a16="http://schemas.microsoft.com/office/drawing/2014/main" id="{85CA3660-BA02-45A2-AE5B-79F2A3BD81C6}"/>
              </a:ext>
            </a:extLst>
          </p:cNvPr>
          <p:cNvSpPr/>
          <p:nvPr/>
        </p:nvSpPr>
        <p:spPr>
          <a:xfrm>
            <a:off x="3882222" y="5080515"/>
            <a:ext cx="80055" cy="86084"/>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 name="正方形/長方形 19">
            <a:extLst>
              <a:ext uri="{FF2B5EF4-FFF2-40B4-BE49-F238E27FC236}">
                <a16:creationId xmlns:a16="http://schemas.microsoft.com/office/drawing/2014/main" id="{5927E28D-9DDF-450C-A15F-5F1B5D5E0F82}"/>
              </a:ext>
            </a:extLst>
          </p:cNvPr>
          <p:cNvSpPr/>
          <p:nvPr/>
        </p:nvSpPr>
        <p:spPr>
          <a:xfrm>
            <a:off x="4379579" y="4328759"/>
            <a:ext cx="521590" cy="5260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1" name="正方形/長方形 20">
            <a:extLst>
              <a:ext uri="{FF2B5EF4-FFF2-40B4-BE49-F238E27FC236}">
                <a16:creationId xmlns:a16="http://schemas.microsoft.com/office/drawing/2014/main" id="{8604D429-1B09-491F-A2E6-EFB72EEA710F}"/>
              </a:ext>
            </a:extLst>
          </p:cNvPr>
          <p:cNvSpPr/>
          <p:nvPr/>
        </p:nvSpPr>
        <p:spPr>
          <a:xfrm>
            <a:off x="5755209" y="4463227"/>
            <a:ext cx="591576" cy="191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2" name="正方形/長方形 21">
            <a:extLst>
              <a:ext uri="{FF2B5EF4-FFF2-40B4-BE49-F238E27FC236}">
                <a16:creationId xmlns:a16="http://schemas.microsoft.com/office/drawing/2014/main" id="{A90795F8-D677-4F47-B3D5-BBD083AB6547}"/>
              </a:ext>
            </a:extLst>
          </p:cNvPr>
          <p:cNvSpPr/>
          <p:nvPr/>
        </p:nvSpPr>
        <p:spPr>
          <a:xfrm>
            <a:off x="2734109" y="4333389"/>
            <a:ext cx="600836" cy="268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3" name="正方形/長方形 22">
            <a:extLst>
              <a:ext uri="{FF2B5EF4-FFF2-40B4-BE49-F238E27FC236}">
                <a16:creationId xmlns:a16="http://schemas.microsoft.com/office/drawing/2014/main" id="{465C6E1E-D45D-4F9A-8FC1-0704DF275794}"/>
              </a:ext>
            </a:extLst>
          </p:cNvPr>
          <p:cNvSpPr/>
          <p:nvPr/>
        </p:nvSpPr>
        <p:spPr>
          <a:xfrm>
            <a:off x="2734096" y="4335597"/>
            <a:ext cx="591882" cy="5457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24" name="カギ線コネクタ 104">
            <a:extLst>
              <a:ext uri="{FF2B5EF4-FFF2-40B4-BE49-F238E27FC236}">
                <a16:creationId xmlns:a16="http://schemas.microsoft.com/office/drawing/2014/main" id="{7F29151F-9129-43A8-AA1D-0E065BAEE84C}"/>
              </a:ext>
            </a:extLst>
          </p:cNvPr>
          <p:cNvCxnSpPr>
            <a:stCxn id="27" idx="2"/>
          </p:cNvCxnSpPr>
          <p:nvPr/>
        </p:nvCxnSpPr>
        <p:spPr>
          <a:xfrm rot="10800000">
            <a:off x="2255455" y="3812482"/>
            <a:ext cx="64671" cy="58606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台形 24">
            <a:extLst>
              <a:ext uri="{FF2B5EF4-FFF2-40B4-BE49-F238E27FC236}">
                <a16:creationId xmlns:a16="http://schemas.microsoft.com/office/drawing/2014/main" id="{0091798A-5F30-4FFA-AEFD-A8B900453C5F}"/>
              </a:ext>
            </a:extLst>
          </p:cNvPr>
          <p:cNvSpPr/>
          <p:nvPr/>
        </p:nvSpPr>
        <p:spPr>
          <a:xfrm rot="5400000">
            <a:off x="2235496" y="4384685"/>
            <a:ext cx="342274" cy="162631"/>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6" name="台形 25">
            <a:extLst>
              <a:ext uri="{FF2B5EF4-FFF2-40B4-BE49-F238E27FC236}">
                <a16:creationId xmlns:a16="http://schemas.microsoft.com/office/drawing/2014/main" id="{F0D30D09-FAF5-4515-B0D3-986C6F9FD55D}"/>
              </a:ext>
            </a:extLst>
          </p:cNvPr>
          <p:cNvSpPr/>
          <p:nvPr/>
        </p:nvSpPr>
        <p:spPr>
          <a:xfrm rot="5400000">
            <a:off x="2286820" y="4441203"/>
            <a:ext cx="238591" cy="153279"/>
          </a:xfrm>
          <a:prstGeom prst="trapezoi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7" name="台形 26">
            <a:extLst>
              <a:ext uri="{FF2B5EF4-FFF2-40B4-BE49-F238E27FC236}">
                <a16:creationId xmlns:a16="http://schemas.microsoft.com/office/drawing/2014/main" id="{2DEFA203-FDC8-4918-B7AF-83074FBD39DA}"/>
              </a:ext>
            </a:extLst>
          </p:cNvPr>
          <p:cNvSpPr/>
          <p:nvPr/>
        </p:nvSpPr>
        <p:spPr>
          <a:xfrm rot="5400000">
            <a:off x="2296506" y="4314634"/>
            <a:ext cx="215059" cy="167822"/>
          </a:xfrm>
          <a:prstGeom prst="trapezoi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28" name="直線コネクタ 27">
            <a:extLst>
              <a:ext uri="{FF2B5EF4-FFF2-40B4-BE49-F238E27FC236}">
                <a16:creationId xmlns:a16="http://schemas.microsoft.com/office/drawing/2014/main" id="{E0547C8F-B0CA-45A9-A2F2-9842FC1BA6BA}"/>
              </a:ext>
            </a:extLst>
          </p:cNvPr>
          <p:cNvCxnSpPr>
            <a:stCxn id="25" idx="0"/>
            <a:endCxn id="22" idx="1"/>
          </p:cNvCxnSpPr>
          <p:nvPr/>
        </p:nvCxnSpPr>
        <p:spPr>
          <a:xfrm>
            <a:off x="2487949" y="4466001"/>
            <a:ext cx="246160" cy="14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977CABA-D575-40AD-BEA0-D936D6C97307}"/>
              </a:ext>
            </a:extLst>
          </p:cNvPr>
          <p:cNvCxnSpPr>
            <a:stCxn id="26" idx="3"/>
            <a:endCxn id="31" idx="0"/>
          </p:cNvCxnSpPr>
          <p:nvPr/>
        </p:nvCxnSpPr>
        <p:spPr>
          <a:xfrm>
            <a:off x="2406115" y="4617978"/>
            <a:ext cx="753" cy="461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86D5EEA-D01D-40B8-B9C2-5785042B73B4}"/>
              </a:ext>
            </a:extLst>
          </p:cNvPr>
          <p:cNvCxnSpPr>
            <a:stCxn id="26" idx="2"/>
          </p:cNvCxnSpPr>
          <p:nvPr/>
        </p:nvCxnSpPr>
        <p:spPr>
          <a:xfrm flipH="1" flipV="1">
            <a:off x="1830939" y="4509923"/>
            <a:ext cx="498537" cy="7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フローチャート: 結合子 30">
            <a:extLst>
              <a:ext uri="{FF2B5EF4-FFF2-40B4-BE49-F238E27FC236}">
                <a16:creationId xmlns:a16="http://schemas.microsoft.com/office/drawing/2014/main" id="{EEB28578-CB29-4C71-9F3E-1F31C4698A68}"/>
              </a:ext>
            </a:extLst>
          </p:cNvPr>
          <p:cNvSpPr/>
          <p:nvPr/>
        </p:nvSpPr>
        <p:spPr>
          <a:xfrm>
            <a:off x="2366840" y="5079047"/>
            <a:ext cx="80055" cy="86084"/>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32" name="カギ線コネクタ 124">
            <a:extLst>
              <a:ext uri="{FF2B5EF4-FFF2-40B4-BE49-F238E27FC236}">
                <a16:creationId xmlns:a16="http://schemas.microsoft.com/office/drawing/2014/main" id="{34323A16-0EFB-4318-80C1-063111FF0A75}"/>
              </a:ext>
            </a:extLst>
          </p:cNvPr>
          <p:cNvCxnSpPr>
            <a:stCxn id="35" idx="2"/>
          </p:cNvCxnSpPr>
          <p:nvPr/>
        </p:nvCxnSpPr>
        <p:spPr>
          <a:xfrm rot="10800000">
            <a:off x="5199625" y="3938129"/>
            <a:ext cx="198757" cy="53188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台形 32">
            <a:extLst>
              <a:ext uri="{FF2B5EF4-FFF2-40B4-BE49-F238E27FC236}">
                <a16:creationId xmlns:a16="http://schemas.microsoft.com/office/drawing/2014/main" id="{B747B39D-2FC0-46CF-BBD2-F584F6C9AAB3}"/>
              </a:ext>
            </a:extLst>
          </p:cNvPr>
          <p:cNvSpPr/>
          <p:nvPr/>
        </p:nvSpPr>
        <p:spPr>
          <a:xfrm rot="5400000">
            <a:off x="5341685" y="4480524"/>
            <a:ext cx="303194" cy="153938"/>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4" name="台形 33">
            <a:extLst>
              <a:ext uri="{FF2B5EF4-FFF2-40B4-BE49-F238E27FC236}">
                <a16:creationId xmlns:a16="http://schemas.microsoft.com/office/drawing/2014/main" id="{1B21CA12-EFCE-45B2-9604-9F7CA1033D5F}"/>
              </a:ext>
            </a:extLst>
          </p:cNvPr>
          <p:cNvSpPr/>
          <p:nvPr/>
        </p:nvSpPr>
        <p:spPr>
          <a:xfrm rot="5400000">
            <a:off x="5380593" y="4510622"/>
            <a:ext cx="242467" cy="190550"/>
          </a:xfrm>
          <a:prstGeom prst="trapezoi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5" name="台形 34">
            <a:extLst>
              <a:ext uri="{FF2B5EF4-FFF2-40B4-BE49-F238E27FC236}">
                <a16:creationId xmlns:a16="http://schemas.microsoft.com/office/drawing/2014/main" id="{75CB735A-A19B-49D7-8909-08162AA66B6D}"/>
              </a:ext>
            </a:extLst>
          </p:cNvPr>
          <p:cNvSpPr/>
          <p:nvPr/>
        </p:nvSpPr>
        <p:spPr>
          <a:xfrm rot="5400000">
            <a:off x="5399113" y="4324480"/>
            <a:ext cx="217887" cy="219352"/>
          </a:xfrm>
          <a:prstGeom prst="trapezoi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36" name="直線コネクタ 35">
            <a:extLst>
              <a:ext uri="{FF2B5EF4-FFF2-40B4-BE49-F238E27FC236}">
                <a16:creationId xmlns:a16="http://schemas.microsoft.com/office/drawing/2014/main" id="{4241CF7D-5198-4280-8C43-5933A0ECA5ED}"/>
              </a:ext>
            </a:extLst>
          </p:cNvPr>
          <p:cNvCxnSpPr>
            <a:stCxn id="34" idx="3"/>
            <a:endCxn id="38" idx="0"/>
          </p:cNvCxnSpPr>
          <p:nvPr/>
        </p:nvCxnSpPr>
        <p:spPr>
          <a:xfrm>
            <a:off x="5501827" y="4703312"/>
            <a:ext cx="3837" cy="3728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70FEEDA2-2A75-4F34-B323-1132376719FE}"/>
              </a:ext>
            </a:extLst>
          </p:cNvPr>
          <p:cNvCxnSpPr>
            <a:stCxn id="31" idx="2"/>
          </p:cNvCxnSpPr>
          <p:nvPr/>
        </p:nvCxnSpPr>
        <p:spPr>
          <a:xfrm flipH="1" flipV="1">
            <a:off x="1735834" y="5119023"/>
            <a:ext cx="631006" cy="3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フローチャート: 結合子 37">
            <a:extLst>
              <a:ext uri="{FF2B5EF4-FFF2-40B4-BE49-F238E27FC236}">
                <a16:creationId xmlns:a16="http://schemas.microsoft.com/office/drawing/2014/main" id="{15A5EF0E-6A9A-442E-BDD7-5BD2DED1C361}"/>
              </a:ext>
            </a:extLst>
          </p:cNvPr>
          <p:cNvSpPr/>
          <p:nvPr/>
        </p:nvSpPr>
        <p:spPr>
          <a:xfrm>
            <a:off x="5465636" y="5076157"/>
            <a:ext cx="80055" cy="86084"/>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39" name="カギ線コネクタ 136">
            <a:extLst>
              <a:ext uri="{FF2B5EF4-FFF2-40B4-BE49-F238E27FC236}">
                <a16:creationId xmlns:a16="http://schemas.microsoft.com/office/drawing/2014/main" id="{DCA1B50B-B97D-47D2-8E77-092FE104AB74}"/>
              </a:ext>
            </a:extLst>
          </p:cNvPr>
          <p:cNvCxnSpPr>
            <a:stCxn id="34" idx="2"/>
            <a:endCxn id="41" idx="4"/>
          </p:cNvCxnSpPr>
          <p:nvPr/>
        </p:nvCxnSpPr>
        <p:spPr>
          <a:xfrm rot="10800000">
            <a:off x="5078618" y="4548502"/>
            <a:ext cx="327935" cy="5739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19336DC3-36BD-4CDD-B25E-3AC1FFCFF6DC}"/>
              </a:ext>
            </a:extLst>
          </p:cNvPr>
          <p:cNvCxnSpPr>
            <a:stCxn id="41" idx="2"/>
            <a:endCxn id="8" idx="3"/>
          </p:cNvCxnSpPr>
          <p:nvPr/>
        </p:nvCxnSpPr>
        <p:spPr>
          <a:xfrm flipH="1">
            <a:off x="4891250" y="4505459"/>
            <a:ext cx="147339" cy="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フローチャート: 結合子 40">
            <a:extLst>
              <a:ext uri="{FF2B5EF4-FFF2-40B4-BE49-F238E27FC236}">
                <a16:creationId xmlns:a16="http://schemas.microsoft.com/office/drawing/2014/main" id="{AD783F39-E4B5-4B54-BB30-02F5455CD33A}"/>
              </a:ext>
            </a:extLst>
          </p:cNvPr>
          <p:cNvSpPr/>
          <p:nvPr/>
        </p:nvSpPr>
        <p:spPr>
          <a:xfrm>
            <a:off x="5038589" y="4462417"/>
            <a:ext cx="80055" cy="86084"/>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42" name="直線コネクタ 41">
            <a:extLst>
              <a:ext uri="{FF2B5EF4-FFF2-40B4-BE49-F238E27FC236}">
                <a16:creationId xmlns:a16="http://schemas.microsoft.com/office/drawing/2014/main" id="{3F95096A-A825-442D-B2C1-3DADD4543C0B}"/>
              </a:ext>
            </a:extLst>
          </p:cNvPr>
          <p:cNvCxnSpPr>
            <a:stCxn id="19" idx="2"/>
            <a:endCxn id="31" idx="6"/>
          </p:cNvCxnSpPr>
          <p:nvPr/>
        </p:nvCxnSpPr>
        <p:spPr>
          <a:xfrm flipH="1" flipV="1">
            <a:off x="2446895" y="5122089"/>
            <a:ext cx="1435327" cy="14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BEE3A835-0127-48EA-921F-97687AEEE020}"/>
              </a:ext>
            </a:extLst>
          </p:cNvPr>
          <p:cNvCxnSpPr>
            <a:stCxn id="38" idx="2"/>
            <a:endCxn id="19" idx="6"/>
          </p:cNvCxnSpPr>
          <p:nvPr/>
        </p:nvCxnSpPr>
        <p:spPr>
          <a:xfrm flipH="1">
            <a:off x="3962277" y="5119199"/>
            <a:ext cx="1503359" cy="43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4278AD74-4531-4AC9-A35A-57429739F052}"/>
              </a:ext>
            </a:extLst>
          </p:cNvPr>
          <p:cNvCxnSpPr>
            <a:stCxn id="18" idx="0"/>
          </p:cNvCxnSpPr>
          <p:nvPr/>
        </p:nvCxnSpPr>
        <p:spPr>
          <a:xfrm flipH="1" flipV="1">
            <a:off x="3548587" y="3784363"/>
            <a:ext cx="1" cy="63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7BE7898E-8BAB-410A-9C7E-937DA62A8547}"/>
              </a:ext>
            </a:extLst>
          </p:cNvPr>
          <p:cNvCxnSpPr>
            <a:stCxn id="41" idx="0"/>
          </p:cNvCxnSpPr>
          <p:nvPr/>
        </p:nvCxnSpPr>
        <p:spPr>
          <a:xfrm flipH="1" flipV="1">
            <a:off x="5078616" y="3823059"/>
            <a:ext cx="1" cy="6393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A97ECCF0-5BF9-4A2D-A956-FDA1E1540F87}"/>
              </a:ext>
            </a:extLst>
          </p:cNvPr>
          <p:cNvCxnSpPr/>
          <p:nvPr/>
        </p:nvCxnSpPr>
        <p:spPr>
          <a:xfrm flipH="1">
            <a:off x="1676276" y="2817483"/>
            <a:ext cx="5606814" cy="32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E6F0B991-4E38-470D-AED5-1085E58830B6}"/>
              </a:ext>
            </a:extLst>
          </p:cNvPr>
          <p:cNvCxnSpPr>
            <a:stCxn id="48" idx="2"/>
            <a:endCxn id="21" idx="3"/>
          </p:cNvCxnSpPr>
          <p:nvPr/>
        </p:nvCxnSpPr>
        <p:spPr>
          <a:xfrm flipH="1" flipV="1">
            <a:off x="6346785" y="4559225"/>
            <a:ext cx="188910" cy="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フローチャート: 結合子 47">
            <a:extLst>
              <a:ext uri="{FF2B5EF4-FFF2-40B4-BE49-F238E27FC236}">
                <a16:creationId xmlns:a16="http://schemas.microsoft.com/office/drawing/2014/main" id="{BF2F734B-D6F8-4D89-887E-94DAC90D84EC}"/>
              </a:ext>
            </a:extLst>
          </p:cNvPr>
          <p:cNvSpPr/>
          <p:nvPr/>
        </p:nvSpPr>
        <p:spPr>
          <a:xfrm>
            <a:off x="6535695" y="4516201"/>
            <a:ext cx="80055" cy="86084"/>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49" name="直線コネクタ 48">
            <a:extLst>
              <a:ext uri="{FF2B5EF4-FFF2-40B4-BE49-F238E27FC236}">
                <a16:creationId xmlns:a16="http://schemas.microsoft.com/office/drawing/2014/main" id="{6230BFB7-82E5-421E-8FC4-AD8FAD2BFB70}"/>
              </a:ext>
            </a:extLst>
          </p:cNvPr>
          <p:cNvCxnSpPr>
            <a:endCxn id="48" idx="6"/>
          </p:cNvCxnSpPr>
          <p:nvPr/>
        </p:nvCxnSpPr>
        <p:spPr>
          <a:xfrm flipH="1">
            <a:off x="6615750" y="4557493"/>
            <a:ext cx="389430" cy="1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CB889E85-FB7F-4D6F-A22E-302DEF850D9C}"/>
              </a:ext>
            </a:extLst>
          </p:cNvPr>
          <p:cNvCxnSpPr>
            <a:endCxn id="48" idx="0"/>
          </p:cNvCxnSpPr>
          <p:nvPr/>
        </p:nvCxnSpPr>
        <p:spPr>
          <a:xfrm>
            <a:off x="6575722" y="3738603"/>
            <a:ext cx="1" cy="777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CABA9EB-D491-4EA0-9CBE-A209EDAECA8D}"/>
              </a:ext>
            </a:extLst>
          </p:cNvPr>
          <p:cNvSpPr/>
          <p:nvPr/>
        </p:nvSpPr>
        <p:spPr>
          <a:xfrm>
            <a:off x="2164244" y="2559878"/>
            <a:ext cx="4815511" cy="13723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chemeClr val="tx1"/>
                </a:solidFill>
                <a:effectLst/>
                <a:uLnTx/>
                <a:uFillTx/>
                <a:latin typeface="Calibri" panose="020F0502020204030204"/>
                <a:ea typeface="ＭＳ Ｐゴシック" panose="020B0600070205080204" pitchFamily="50" charset="-128"/>
                <a:cs typeface="+mn-cs"/>
              </a:rPr>
              <a:t>組み合わせ回路</a:t>
            </a:r>
            <a:r>
              <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 </a:t>
            </a:r>
          </a:p>
        </p:txBody>
      </p:sp>
      <p:sp>
        <p:nvSpPr>
          <p:cNvPr id="52" name="コンテンツ プレースホルダー 80">
            <a:extLst>
              <a:ext uri="{FF2B5EF4-FFF2-40B4-BE49-F238E27FC236}">
                <a16:creationId xmlns:a16="http://schemas.microsoft.com/office/drawing/2014/main" id="{68F69442-D1FB-4757-A2F9-F3A0E3661528}"/>
              </a:ext>
            </a:extLst>
          </p:cNvPr>
          <p:cNvSpPr txBox="1">
            <a:spLocks/>
          </p:cNvSpPr>
          <p:nvPr/>
        </p:nvSpPr>
        <p:spPr>
          <a:xfrm rot="5400000">
            <a:off x="2198379" y="4305541"/>
            <a:ext cx="352980" cy="238828"/>
          </a:xfrm>
          <a:prstGeom prst="rect">
            <a:avLst/>
          </a:prstGeom>
        </p:spPr>
        <p:txBody>
          <a:bodyPr vert="horz" lIns="0" tIns="45720" rIns="0" bIns="45720" rtlCol="0">
            <a:normAutofit fontScale="6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en-US" altLang="ja-JP"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rPr>
              <a:t>MUX</a:t>
            </a:r>
            <a:endParaRPr kumimoji="1" lang="ja-JP" altLang="en-US"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endParaRPr>
          </a:p>
        </p:txBody>
      </p:sp>
      <p:sp>
        <p:nvSpPr>
          <p:cNvPr id="53" name="コンテンツ プレースホルダー 80">
            <a:extLst>
              <a:ext uri="{FF2B5EF4-FFF2-40B4-BE49-F238E27FC236}">
                <a16:creationId xmlns:a16="http://schemas.microsoft.com/office/drawing/2014/main" id="{7E432AC4-C105-4675-9C38-D8922CEE4925}"/>
              </a:ext>
            </a:extLst>
          </p:cNvPr>
          <p:cNvSpPr txBox="1">
            <a:spLocks/>
          </p:cNvSpPr>
          <p:nvPr/>
        </p:nvSpPr>
        <p:spPr>
          <a:xfrm rot="5400000">
            <a:off x="3712597" y="4339775"/>
            <a:ext cx="352980" cy="238828"/>
          </a:xfrm>
          <a:prstGeom prst="rect">
            <a:avLst/>
          </a:prstGeom>
        </p:spPr>
        <p:txBody>
          <a:bodyPr vert="horz" lIns="0" tIns="45720" rIns="0" bIns="45720" rtlCol="0">
            <a:normAutofit fontScale="6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en-US" altLang="ja-JP"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rPr>
              <a:t>MUX</a:t>
            </a:r>
            <a:endParaRPr kumimoji="1" lang="ja-JP" altLang="en-US"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endParaRPr>
          </a:p>
        </p:txBody>
      </p:sp>
      <p:sp>
        <p:nvSpPr>
          <p:cNvPr id="54" name="コンテンツ プレースホルダー 80">
            <a:extLst>
              <a:ext uri="{FF2B5EF4-FFF2-40B4-BE49-F238E27FC236}">
                <a16:creationId xmlns:a16="http://schemas.microsoft.com/office/drawing/2014/main" id="{E13E5341-783E-4E7B-828B-86A96A55A122}"/>
              </a:ext>
            </a:extLst>
          </p:cNvPr>
          <p:cNvSpPr txBox="1">
            <a:spLocks/>
          </p:cNvSpPr>
          <p:nvPr/>
        </p:nvSpPr>
        <p:spPr>
          <a:xfrm rot="5400000">
            <a:off x="5274365" y="4394469"/>
            <a:ext cx="352980" cy="238828"/>
          </a:xfrm>
          <a:prstGeom prst="rect">
            <a:avLst/>
          </a:prstGeom>
        </p:spPr>
        <p:txBody>
          <a:bodyPr vert="horz" lIns="0" tIns="45720" rIns="0" bIns="45720" rtlCol="0">
            <a:normAutofit fontScale="6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en-US" altLang="ja-JP"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rPr>
              <a:t>MUX</a:t>
            </a:r>
            <a:endParaRPr kumimoji="1" lang="ja-JP" altLang="en-US"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endParaRPr>
          </a:p>
        </p:txBody>
      </p:sp>
      <p:sp>
        <p:nvSpPr>
          <p:cNvPr id="55" name="コンテンツ プレースホルダー 80">
            <a:extLst>
              <a:ext uri="{FF2B5EF4-FFF2-40B4-BE49-F238E27FC236}">
                <a16:creationId xmlns:a16="http://schemas.microsoft.com/office/drawing/2014/main" id="{FC392F8E-7B8F-40EC-AB3D-F0025DEA6FDD}"/>
              </a:ext>
            </a:extLst>
          </p:cNvPr>
          <p:cNvSpPr txBox="1">
            <a:spLocks/>
          </p:cNvSpPr>
          <p:nvPr/>
        </p:nvSpPr>
        <p:spPr>
          <a:xfrm>
            <a:off x="5812326" y="4277779"/>
            <a:ext cx="588958"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en-US" altLang="ja-JP"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rPr>
              <a:t>DQ</a:t>
            </a:r>
            <a:endParaRPr kumimoji="1" lang="ja-JP" altLang="en-US"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endParaRPr>
          </a:p>
        </p:txBody>
      </p:sp>
      <p:sp>
        <p:nvSpPr>
          <p:cNvPr id="56" name="コンテンツ プレースホルダー 80">
            <a:extLst>
              <a:ext uri="{FF2B5EF4-FFF2-40B4-BE49-F238E27FC236}">
                <a16:creationId xmlns:a16="http://schemas.microsoft.com/office/drawing/2014/main" id="{5CACFBB7-BE83-4690-AFE2-AF58B36FC9BA}"/>
              </a:ext>
            </a:extLst>
          </p:cNvPr>
          <p:cNvSpPr txBox="1">
            <a:spLocks/>
          </p:cNvSpPr>
          <p:nvPr/>
        </p:nvSpPr>
        <p:spPr>
          <a:xfrm>
            <a:off x="4404236" y="4305224"/>
            <a:ext cx="588958"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en-US" altLang="ja-JP"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rPr>
              <a:t>DQ</a:t>
            </a:r>
            <a:endParaRPr kumimoji="1" lang="ja-JP" altLang="en-US"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endParaRPr>
          </a:p>
        </p:txBody>
      </p:sp>
      <p:sp>
        <p:nvSpPr>
          <p:cNvPr id="57" name="コンテンツ プレースホルダー 80">
            <a:extLst>
              <a:ext uri="{FF2B5EF4-FFF2-40B4-BE49-F238E27FC236}">
                <a16:creationId xmlns:a16="http://schemas.microsoft.com/office/drawing/2014/main" id="{23E0DA82-2F4A-4E6F-AE38-657812FC1558}"/>
              </a:ext>
            </a:extLst>
          </p:cNvPr>
          <p:cNvSpPr txBox="1">
            <a:spLocks/>
          </p:cNvSpPr>
          <p:nvPr/>
        </p:nvSpPr>
        <p:spPr>
          <a:xfrm>
            <a:off x="2791770" y="4322925"/>
            <a:ext cx="588958"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en-US" altLang="ja-JP"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rPr>
              <a:t>DQ</a:t>
            </a:r>
            <a:endParaRPr kumimoji="1" lang="ja-JP" altLang="en-US"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endParaRPr>
          </a:p>
        </p:txBody>
      </p:sp>
      <p:sp>
        <p:nvSpPr>
          <p:cNvPr id="64" name="コンテンツ プレースホルダー 80">
            <a:extLst>
              <a:ext uri="{FF2B5EF4-FFF2-40B4-BE49-F238E27FC236}">
                <a16:creationId xmlns:a16="http://schemas.microsoft.com/office/drawing/2014/main" id="{2DF64886-C282-466F-B471-0376096416ED}"/>
              </a:ext>
            </a:extLst>
          </p:cNvPr>
          <p:cNvSpPr txBox="1">
            <a:spLocks/>
          </p:cNvSpPr>
          <p:nvPr/>
        </p:nvSpPr>
        <p:spPr>
          <a:xfrm>
            <a:off x="742606" y="4962646"/>
            <a:ext cx="1404746"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ja-JP" altLang="en-US"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rPr>
              <a:t>制御入力</a:t>
            </a:r>
          </a:p>
        </p:txBody>
      </p:sp>
      <p:sp>
        <p:nvSpPr>
          <p:cNvPr id="65" name="コンテンツ プレースホルダー 80">
            <a:extLst>
              <a:ext uri="{FF2B5EF4-FFF2-40B4-BE49-F238E27FC236}">
                <a16:creationId xmlns:a16="http://schemas.microsoft.com/office/drawing/2014/main" id="{64AADDE8-9674-41D1-9674-FC46D3B86D9F}"/>
              </a:ext>
            </a:extLst>
          </p:cNvPr>
          <p:cNvSpPr txBox="1">
            <a:spLocks/>
          </p:cNvSpPr>
          <p:nvPr/>
        </p:nvSpPr>
        <p:spPr>
          <a:xfrm>
            <a:off x="550361" y="4352699"/>
            <a:ext cx="1404746"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ja-JP" altLang="en-US"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rPr>
              <a:t>スキャン入力</a:t>
            </a:r>
          </a:p>
        </p:txBody>
      </p:sp>
      <p:sp>
        <p:nvSpPr>
          <p:cNvPr id="66" name="コンテンツ プレースホルダー 80">
            <a:extLst>
              <a:ext uri="{FF2B5EF4-FFF2-40B4-BE49-F238E27FC236}">
                <a16:creationId xmlns:a16="http://schemas.microsoft.com/office/drawing/2014/main" id="{9A700C29-16D2-4115-9145-F4BA1A1EE734}"/>
              </a:ext>
            </a:extLst>
          </p:cNvPr>
          <p:cNvSpPr txBox="1">
            <a:spLocks/>
          </p:cNvSpPr>
          <p:nvPr/>
        </p:nvSpPr>
        <p:spPr>
          <a:xfrm>
            <a:off x="698292" y="3090316"/>
            <a:ext cx="1404746"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ja-JP" altLang="en-US"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rPr>
              <a:t>外部入力</a:t>
            </a:r>
          </a:p>
        </p:txBody>
      </p:sp>
      <p:sp>
        <p:nvSpPr>
          <p:cNvPr id="67" name="コンテンツ プレースホルダー 80">
            <a:extLst>
              <a:ext uri="{FF2B5EF4-FFF2-40B4-BE49-F238E27FC236}">
                <a16:creationId xmlns:a16="http://schemas.microsoft.com/office/drawing/2014/main" id="{D1C4836D-D596-4F70-BBFB-9CC77C6D4900}"/>
              </a:ext>
            </a:extLst>
          </p:cNvPr>
          <p:cNvSpPr txBox="1">
            <a:spLocks/>
          </p:cNvSpPr>
          <p:nvPr/>
        </p:nvSpPr>
        <p:spPr>
          <a:xfrm>
            <a:off x="7344296" y="3090316"/>
            <a:ext cx="1404746"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ja-JP" altLang="en-US"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rPr>
              <a:t>外部出力</a:t>
            </a:r>
          </a:p>
        </p:txBody>
      </p:sp>
      <p:sp>
        <p:nvSpPr>
          <p:cNvPr id="68" name="右矢印 123">
            <a:extLst>
              <a:ext uri="{FF2B5EF4-FFF2-40B4-BE49-F238E27FC236}">
                <a16:creationId xmlns:a16="http://schemas.microsoft.com/office/drawing/2014/main" id="{78F529FC-E9F6-433B-8A47-A1162D1D74AB}"/>
              </a:ext>
            </a:extLst>
          </p:cNvPr>
          <p:cNvSpPr/>
          <p:nvPr/>
        </p:nvSpPr>
        <p:spPr>
          <a:xfrm rot="5400000">
            <a:off x="2125554" y="4039284"/>
            <a:ext cx="470935" cy="16558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右矢印 132">
            <a:extLst>
              <a:ext uri="{FF2B5EF4-FFF2-40B4-BE49-F238E27FC236}">
                <a16:creationId xmlns:a16="http://schemas.microsoft.com/office/drawing/2014/main" id="{BCD626FE-98FC-4C8A-9D5A-ABEFA5308801}"/>
              </a:ext>
            </a:extLst>
          </p:cNvPr>
          <p:cNvSpPr/>
          <p:nvPr/>
        </p:nvSpPr>
        <p:spPr>
          <a:xfrm rot="16200000">
            <a:off x="3230635" y="4046919"/>
            <a:ext cx="470935" cy="16558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右矢印 59">
            <a:extLst>
              <a:ext uri="{FF2B5EF4-FFF2-40B4-BE49-F238E27FC236}">
                <a16:creationId xmlns:a16="http://schemas.microsoft.com/office/drawing/2014/main" id="{4DF732E9-6E62-4C41-AB81-EA58FCB36FB7}"/>
              </a:ext>
            </a:extLst>
          </p:cNvPr>
          <p:cNvSpPr/>
          <p:nvPr/>
        </p:nvSpPr>
        <p:spPr>
          <a:xfrm rot="5400000">
            <a:off x="3534347" y="4049648"/>
            <a:ext cx="470935" cy="16558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右矢印 60">
            <a:extLst>
              <a:ext uri="{FF2B5EF4-FFF2-40B4-BE49-F238E27FC236}">
                <a16:creationId xmlns:a16="http://schemas.microsoft.com/office/drawing/2014/main" id="{BC9AFEFF-5137-4F72-885F-A3AF75B9CC05}"/>
              </a:ext>
            </a:extLst>
          </p:cNvPr>
          <p:cNvSpPr/>
          <p:nvPr/>
        </p:nvSpPr>
        <p:spPr>
          <a:xfrm rot="16200000">
            <a:off x="4755967" y="4056455"/>
            <a:ext cx="470935" cy="16558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右矢印 61">
            <a:extLst>
              <a:ext uri="{FF2B5EF4-FFF2-40B4-BE49-F238E27FC236}">
                <a16:creationId xmlns:a16="http://schemas.microsoft.com/office/drawing/2014/main" id="{1C5E8A5A-EACA-40AE-8134-39F869099EBA}"/>
              </a:ext>
            </a:extLst>
          </p:cNvPr>
          <p:cNvSpPr/>
          <p:nvPr/>
        </p:nvSpPr>
        <p:spPr>
          <a:xfrm rot="5400000">
            <a:off x="5070559" y="4054923"/>
            <a:ext cx="470935" cy="16558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64">
            <a:extLst>
              <a:ext uri="{FF2B5EF4-FFF2-40B4-BE49-F238E27FC236}">
                <a16:creationId xmlns:a16="http://schemas.microsoft.com/office/drawing/2014/main" id="{14152A15-56BB-40E5-AB5C-097588F46C88}"/>
              </a:ext>
            </a:extLst>
          </p:cNvPr>
          <p:cNvSpPr/>
          <p:nvPr/>
        </p:nvSpPr>
        <p:spPr>
          <a:xfrm rot="16200000">
            <a:off x="6256493" y="4054923"/>
            <a:ext cx="470935" cy="16558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A030EF4E-57A5-48B0-AEA8-B42154FB8D52}"/>
              </a:ext>
            </a:extLst>
          </p:cNvPr>
          <p:cNvSpPr/>
          <p:nvPr/>
        </p:nvSpPr>
        <p:spPr>
          <a:xfrm>
            <a:off x="7283091" y="4643561"/>
            <a:ext cx="684007" cy="1974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1C8F4629-7A12-4C08-80EC-E3CD029DC2CA}"/>
              </a:ext>
            </a:extLst>
          </p:cNvPr>
          <p:cNvSpPr/>
          <p:nvPr/>
        </p:nvSpPr>
        <p:spPr>
          <a:xfrm>
            <a:off x="7283090" y="4911260"/>
            <a:ext cx="684007" cy="1974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7945292" y="4604700"/>
            <a:ext cx="588958"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a:t>入力</a:t>
            </a:r>
          </a:p>
        </p:txBody>
      </p:sp>
      <p:sp>
        <p:nvSpPr>
          <p:cNvPr id="77" name="コンテンツ プレースホルダー 80">
            <a:extLst>
              <a:ext uri="{FF2B5EF4-FFF2-40B4-BE49-F238E27FC236}">
                <a16:creationId xmlns:a16="http://schemas.microsoft.com/office/drawing/2014/main" id="{AEB13F4E-00C3-434E-BB01-982F3FE5388A}"/>
              </a:ext>
            </a:extLst>
          </p:cNvPr>
          <p:cNvSpPr txBox="1">
            <a:spLocks/>
          </p:cNvSpPr>
          <p:nvPr/>
        </p:nvSpPr>
        <p:spPr>
          <a:xfrm>
            <a:off x="7945292" y="4845699"/>
            <a:ext cx="588958"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a:t>出力</a:t>
            </a:r>
          </a:p>
        </p:txBody>
      </p:sp>
    </p:spTree>
    <p:extLst>
      <p:ext uri="{BB962C8B-B14F-4D97-AF65-F5344CB8AC3E}">
        <p14:creationId xmlns:p14="http://schemas.microsoft.com/office/powerpoint/2010/main" val="1486157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83C9E4-D288-409B-8283-77F01A6B2705}"/>
              </a:ext>
            </a:extLst>
          </p:cNvPr>
          <p:cNvSpPr>
            <a:spLocks noGrp="1"/>
          </p:cNvSpPr>
          <p:nvPr>
            <p:ph type="title"/>
          </p:nvPr>
        </p:nvSpPr>
        <p:spPr/>
        <p:txBody>
          <a:bodyPr/>
          <a:lstStyle/>
          <a:p>
            <a:r>
              <a:rPr kumimoji="1" lang="ja-JP" altLang="en-US" dirty="0"/>
              <a:t>スキャンテスト</a:t>
            </a:r>
          </a:p>
        </p:txBody>
      </p:sp>
      <p:sp>
        <p:nvSpPr>
          <p:cNvPr id="3" name="コンテンツ プレースホルダー 2">
            <a:extLst>
              <a:ext uri="{FF2B5EF4-FFF2-40B4-BE49-F238E27FC236}">
                <a16:creationId xmlns:a16="http://schemas.microsoft.com/office/drawing/2014/main" id="{2307CF6B-EC40-4B81-869D-844B7D333546}"/>
              </a:ext>
            </a:extLst>
          </p:cNvPr>
          <p:cNvSpPr>
            <a:spLocks noGrp="1"/>
          </p:cNvSpPr>
          <p:nvPr>
            <p:ph idx="1"/>
          </p:nvPr>
        </p:nvSpPr>
        <p:spPr>
          <a:xfrm>
            <a:off x="822959" y="1845734"/>
            <a:ext cx="7543801" cy="714144"/>
          </a:xfrm>
        </p:spPr>
        <p:txBody>
          <a:bodyPr/>
          <a:lstStyle/>
          <a:p>
            <a:r>
              <a:rPr kumimoji="1" lang="ja-JP" altLang="en-US" dirty="0"/>
              <a:t>組み合わせ回路にフリップフロップを取り付けることで，回路のテストや内部状態の制御・観測を容易にしたもの</a:t>
            </a:r>
          </a:p>
        </p:txBody>
      </p:sp>
      <p:cxnSp>
        <p:nvCxnSpPr>
          <p:cNvPr id="4" name="直線コネクタ 3">
            <a:extLst>
              <a:ext uri="{FF2B5EF4-FFF2-40B4-BE49-F238E27FC236}">
                <a16:creationId xmlns:a16="http://schemas.microsoft.com/office/drawing/2014/main" id="{9BD8396C-D8E9-42F7-A5E5-1C7A643B147A}"/>
              </a:ext>
            </a:extLst>
          </p:cNvPr>
          <p:cNvCxnSpPr>
            <a:stCxn id="33" idx="0"/>
            <a:endCxn id="9" idx="1"/>
          </p:cNvCxnSpPr>
          <p:nvPr/>
        </p:nvCxnSpPr>
        <p:spPr>
          <a:xfrm flipV="1">
            <a:off x="5570251" y="4556730"/>
            <a:ext cx="188027" cy="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5A8D61C4-D207-4301-B3C9-61D00EF3F5F9}"/>
              </a:ext>
            </a:extLst>
          </p:cNvPr>
          <p:cNvCxnSpPr/>
          <p:nvPr/>
        </p:nvCxnSpPr>
        <p:spPr>
          <a:xfrm flipH="1" flipV="1">
            <a:off x="1676275" y="3346804"/>
            <a:ext cx="5606815" cy="11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3C9A8F5-4E2F-4C6F-801D-C7CDE7A972EA}"/>
              </a:ext>
            </a:extLst>
          </p:cNvPr>
          <p:cNvCxnSpPr/>
          <p:nvPr/>
        </p:nvCxnSpPr>
        <p:spPr>
          <a:xfrm flipH="1">
            <a:off x="1694205" y="3600537"/>
            <a:ext cx="5588885" cy="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82350048-6A74-44B4-8779-82697B8EAF4A}"/>
              </a:ext>
            </a:extLst>
          </p:cNvPr>
          <p:cNvCxnSpPr/>
          <p:nvPr/>
        </p:nvCxnSpPr>
        <p:spPr>
          <a:xfrm flipH="1" flipV="1">
            <a:off x="1676275" y="3080234"/>
            <a:ext cx="5606815" cy="2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4A5C0948-0027-4F11-A6EA-CD47E82FF954}"/>
              </a:ext>
            </a:extLst>
          </p:cNvPr>
          <p:cNvSpPr/>
          <p:nvPr/>
        </p:nvSpPr>
        <p:spPr>
          <a:xfrm>
            <a:off x="4379582" y="4346684"/>
            <a:ext cx="511668" cy="318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9" name="正方形/長方形 8">
            <a:extLst>
              <a:ext uri="{FF2B5EF4-FFF2-40B4-BE49-F238E27FC236}">
                <a16:creationId xmlns:a16="http://schemas.microsoft.com/office/drawing/2014/main" id="{3268425B-1A60-4F79-9865-3D75EDECEB7B}"/>
              </a:ext>
            </a:extLst>
          </p:cNvPr>
          <p:cNvSpPr/>
          <p:nvPr/>
        </p:nvSpPr>
        <p:spPr>
          <a:xfrm>
            <a:off x="5758278" y="4302275"/>
            <a:ext cx="591576" cy="508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10" name="カギ線コネクタ 44">
            <a:extLst>
              <a:ext uri="{FF2B5EF4-FFF2-40B4-BE49-F238E27FC236}">
                <a16:creationId xmlns:a16="http://schemas.microsoft.com/office/drawing/2014/main" id="{A5C25792-94C6-4921-A039-C74D9D5779C3}"/>
              </a:ext>
            </a:extLst>
          </p:cNvPr>
          <p:cNvCxnSpPr>
            <a:stCxn id="13" idx="2"/>
          </p:cNvCxnSpPr>
          <p:nvPr/>
        </p:nvCxnSpPr>
        <p:spPr>
          <a:xfrm rot="10800000">
            <a:off x="3676742" y="3908207"/>
            <a:ext cx="162628" cy="51593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台形 10">
            <a:extLst>
              <a:ext uri="{FF2B5EF4-FFF2-40B4-BE49-F238E27FC236}">
                <a16:creationId xmlns:a16="http://schemas.microsoft.com/office/drawing/2014/main" id="{03FEE48F-0465-42EB-84A9-4C9AC8F25E79}"/>
              </a:ext>
            </a:extLst>
          </p:cNvPr>
          <p:cNvSpPr/>
          <p:nvPr/>
        </p:nvSpPr>
        <p:spPr>
          <a:xfrm rot="5400000">
            <a:off x="3774753" y="4421846"/>
            <a:ext cx="324576" cy="172437"/>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2" name="台形 11">
            <a:extLst>
              <a:ext uri="{FF2B5EF4-FFF2-40B4-BE49-F238E27FC236}">
                <a16:creationId xmlns:a16="http://schemas.microsoft.com/office/drawing/2014/main" id="{BE9B04E6-FB89-4C0F-A131-2812515A1CDD}"/>
              </a:ext>
            </a:extLst>
          </p:cNvPr>
          <p:cNvSpPr/>
          <p:nvPr/>
        </p:nvSpPr>
        <p:spPr>
          <a:xfrm rot="5400000">
            <a:off x="3814698" y="4489577"/>
            <a:ext cx="214657" cy="155513"/>
          </a:xfrm>
          <a:prstGeom prst="trapezoi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3" name="台形 12">
            <a:extLst>
              <a:ext uri="{FF2B5EF4-FFF2-40B4-BE49-F238E27FC236}">
                <a16:creationId xmlns:a16="http://schemas.microsoft.com/office/drawing/2014/main" id="{13F2CEFD-CD7B-42C3-B756-02C0BA466130}"/>
              </a:ext>
            </a:extLst>
          </p:cNvPr>
          <p:cNvSpPr/>
          <p:nvPr/>
        </p:nvSpPr>
        <p:spPr>
          <a:xfrm rot="5400000">
            <a:off x="3827864" y="4343936"/>
            <a:ext cx="183425" cy="160413"/>
          </a:xfrm>
          <a:prstGeom prst="trapezoi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14" name="直線コネクタ 13">
            <a:extLst>
              <a:ext uri="{FF2B5EF4-FFF2-40B4-BE49-F238E27FC236}">
                <a16:creationId xmlns:a16="http://schemas.microsoft.com/office/drawing/2014/main" id="{694D0BC0-9561-49F5-B930-D00FB3E3B23C}"/>
              </a:ext>
            </a:extLst>
          </p:cNvPr>
          <p:cNvCxnSpPr>
            <a:stCxn id="11" idx="0"/>
            <a:endCxn id="8" idx="1"/>
          </p:cNvCxnSpPr>
          <p:nvPr/>
        </p:nvCxnSpPr>
        <p:spPr>
          <a:xfrm flipV="1">
            <a:off x="4023260" y="4505862"/>
            <a:ext cx="356322" cy="22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カギ線コネクタ 76">
            <a:extLst>
              <a:ext uri="{FF2B5EF4-FFF2-40B4-BE49-F238E27FC236}">
                <a16:creationId xmlns:a16="http://schemas.microsoft.com/office/drawing/2014/main" id="{F146A6B2-7A66-4A86-8151-B586A3359DAF}"/>
              </a:ext>
            </a:extLst>
          </p:cNvPr>
          <p:cNvCxnSpPr>
            <a:stCxn id="12" idx="2"/>
            <a:endCxn id="18" idx="4"/>
          </p:cNvCxnSpPr>
          <p:nvPr/>
        </p:nvCxnSpPr>
        <p:spPr>
          <a:xfrm rot="10800000">
            <a:off x="3548588" y="4506870"/>
            <a:ext cx="295682" cy="6046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895EB830-BADA-4D4D-9C05-51CA6F240296}"/>
              </a:ext>
            </a:extLst>
          </p:cNvPr>
          <p:cNvCxnSpPr>
            <a:stCxn id="12" idx="3"/>
            <a:endCxn id="19" idx="0"/>
          </p:cNvCxnSpPr>
          <p:nvPr/>
        </p:nvCxnSpPr>
        <p:spPr>
          <a:xfrm>
            <a:off x="3922026" y="4655223"/>
            <a:ext cx="224" cy="4252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F4795E5-2BD4-44A2-8D5F-3FBF6ACCA178}"/>
              </a:ext>
            </a:extLst>
          </p:cNvPr>
          <p:cNvCxnSpPr>
            <a:stCxn id="18" idx="2"/>
            <a:endCxn id="22" idx="3"/>
          </p:cNvCxnSpPr>
          <p:nvPr/>
        </p:nvCxnSpPr>
        <p:spPr>
          <a:xfrm flipH="1">
            <a:off x="3334945" y="4463827"/>
            <a:ext cx="173615" cy="3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フローチャート: 結合子 17">
            <a:extLst>
              <a:ext uri="{FF2B5EF4-FFF2-40B4-BE49-F238E27FC236}">
                <a16:creationId xmlns:a16="http://schemas.microsoft.com/office/drawing/2014/main" id="{4DCF7A05-BEC7-48AF-B1B5-4CD5AEB70744}"/>
              </a:ext>
            </a:extLst>
          </p:cNvPr>
          <p:cNvSpPr/>
          <p:nvPr/>
        </p:nvSpPr>
        <p:spPr>
          <a:xfrm>
            <a:off x="3508560" y="4420785"/>
            <a:ext cx="80055" cy="86084"/>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 name="フローチャート: 結合子 18">
            <a:extLst>
              <a:ext uri="{FF2B5EF4-FFF2-40B4-BE49-F238E27FC236}">
                <a16:creationId xmlns:a16="http://schemas.microsoft.com/office/drawing/2014/main" id="{85CA3660-BA02-45A2-AE5B-79F2A3BD81C6}"/>
              </a:ext>
            </a:extLst>
          </p:cNvPr>
          <p:cNvSpPr/>
          <p:nvPr/>
        </p:nvSpPr>
        <p:spPr>
          <a:xfrm>
            <a:off x="3882222" y="5080515"/>
            <a:ext cx="80055" cy="86084"/>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 name="正方形/長方形 19">
            <a:extLst>
              <a:ext uri="{FF2B5EF4-FFF2-40B4-BE49-F238E27FC236}">
                <a16:creationId xmlns:a16="http://schemas.microsoft.com/office/drawing/2014/main" id="{5927E28D-9DDF-450C-A15F-5F1B5D5E0F82}"/>
              </a:ext>
            </a:extLst>
          </p:cNvPr>
          <p:cNvSpPr/>
          <p:nvPr/>
        </p:nvSpPr>
        <p:spPr>
          <a:xfrm>
            <a:off x="4379579" y="4328759"/>
            <a:ext cx="521590" cy="5260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1" name="正方形/長方形 20">
            <a:extLst>
              <a:ext uri="{FF2B5EF4-FFF2-40B4-BE49-F238E27FC236}">
                <a16:creationId xmlns:a16="http://schemas.microsoft.com/office/drawing/2014/main" id="{8604D429-1B09-491F-A2E6-EFB72EEA710F}"/>
              </a:ext>
            </a:extLst>
          </p:cNvPr>
          <p:cNvSpPr/>
          <p:nvPr/>
        </p:nvSpPr>
        <p:spPr>
          <a:xfrm>
            <a:off x="5755209" y="4463227"/>
            <a:ext cx="591576" cy="191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2" name="正方形/長方形 21">
            <a:extLst>
              <a:ext uri="{FF2B5EF4-FFF2-40B4-BE49-F238E27FC236}">
                <a16:creationId xmlns:a16="http://schemas.microsoft.com/office/drawing/2014/main" id="{A90795F8-D677-4F47-B3D5-BBD083AB6547}"/>
              </a:ext>
            </a:extLst>
          </p:cNvPr>
          <p:cNvSpPr/>
          <p:nvPr/>
        </p:nvSpPr>
        <p:spPr>
          <a:xfrm>
            <a:off x="2734109" y="4333389"/>
            <a:ext cx="600836" cy="268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3" name="正方形/長方形 22">
            <a:extLst>
              <a:ext uri="{FF2B5EF4-FFF2-40B4-BE49-F238E27FC236}">
                <a16:creationId xmlns:a16="http://schemas.microsoft.com/office/drawing/2014/main" id="{465C6E1E-D45D-4F9A-8FC1-0704DF275794}"/>
              </a:ext>
            </a:extLst>
          </p:cNvPr>
          <p:cNvSpPr/>
          <p:nvPr/>
        </p:nvSpPr>
        <p:spPr>
          <a:xfrm>
            <a:off x="2734096" y="4335597"/>
            <a:ext cx="591882" cy="5457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24" name="カギ線コネクタ 104">
            <a:extLst>
              <a:ext uri="{FF2B5EF4-FFF2-40B4-BE49-F238E27FC236}">
                <a16:creationId xmlns:a16="http://schemas.microsoft.com/office/drawing/2014/main" id="{7F29151F-9129-43A8-AA1D-0E065BAEE84C}"/>
              </a:ext>
            </a:extLst>
          </p:cNvPr>
          <p:cNvCxnSpPr>
            <a:stCxn id="27" idx="2"/>
          </p:cNvCxnSpPr>
          <p:nvPr/>
        </p:nvCxnSpPr>
        <p:spPr>
          <a:xfrm rot="10800000">
            <a:off x="2255455" y="3812482"/>
            <a:ext cx="64671" cy="58606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台形 24">
            <a:extLst>
              <a:ext uri="{FF2B5EF4-FFF2-40B4-BE49-F238E27FC236}">
                <a16:creationId xmlns:a16="http://schemas.microsoft.com/office/drawing/2014/main" id="{0091798A-5F30-4FFA-AEFD-A8B900453C5F}"/>
              </a:ext>
            </a:extLst>
          </p:cNvPr>
          <p:cNvSpPr/>
          <p:nvPr/>
        </p:nvSpPr>
        <p:spPr>
          <a:xfrm rot="5400000">
            <a:off x="2235496" y="4384685"/>
            <a:ext cx="342274" cy="162631"/>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6" name="台形 25">
            <a:extLst>
              <a:ext uri="{FF2B5EF4-FFF2-40B4-BE49-F238E27FC236}">
                <a16:creationId xmlns:a16="http://schemas.microsoft.com/office/drawing/2014/main" id="{F0D30D09-FAF5-4515-B0D3-986C6F9FD55D}"/>
              </a:ext>
            </a:extLst>
          </p:cNvPr>
          <p:cNvSpPr/>
          <p:nvPr/>
        </p:nvSpPr>
        <p:spPr>
          <a:xfrm rot="5400000">
            <a:off x="2286820" y="4441203"/>
            <a:ext cx="238591" cy="153279"/>
          </a:xfrm>
          <a:prstGeom prst="trapezoi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7" name="台形 26">
            <a:extLst>
              <a:ext uri="{FF2B5EF4-FFF2-40B4-BE49-F238E27FC236}">
                <a16:creationId xmlns:a16="http://schemas.microsoft.com/office/drawing/2014/main" id="{2DEFA203-FDC8-4918-B7AF-83074FBD39DA}"/>
              </a:ext>
            </a:extLst>
          </p:cNvPr>
          <p:cNvSpPr/>
          <p:nvPr/>
        </p:nvSpPr>
        <p:spPr>
          <a:xfrm rot="5400000">
            <a:off x="2296506" y="4314634"/>
            <a:ext cx="215059" cy="167822"/>
          </a:xfrm>
          <a:prstGeom prst="trapezoi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28" name="直線コネクタ 27">
            <a:extLst>
              <a:ext uri="{FF2B5EF4-FFF2-40B4-BE49-F238E27FC236}">
                <a16:creationId xmlns:a16="http://schemas.microsoft.com/office/drawing/2014/main" id="{E0547C8F-B0CA-45A9-A2F2-9842FC1BA6BA}"/>
              </a:ext>
            </a:extLst>
          </p:cNvPr>
          <p:cNvCxnSpPr>
            <a:stCxn id="25" idx="0"/>
            <a:endCxn id="22" idx="1"/>
          </p:cNvCxnSpPr>
          <p:nvPr/>
        </p:nvCxnSpPr>
        <p:spPr>
          <a:xfrm>
            <a:off x="2487949" y="4466001"/>
            <a:ext cx="246160" cy="14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977CABA-D575-40AD-BEA0-D936D6C97307}"/>
              </a:ext>
            </a:extLst>
          </p:cNvPr>
          <p:cNvCxnSpPr>
            <a:stCxn id="26" idx="3"/>
            <a:endCxn id="31" idx="0"/>
          </p:cNvCxnSpPr>
          <p:nvPr/>
        </p:nvCxnSpPr>
        <p:spPr>
          <a:xfrm>
            <a:off x="2406115" y="4617978"/>
            <a:ext cx="753" cy="461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86D5EEA-D01D-40B8-B9C2-5785042B73B4}"/>
              </a:ext>
            </a:extLst>
          </p:cNvPr>
          <p:cNvCxnSpPr>
            <a:stCxn id="26" idx="2"/>
          </p:cNvCxnSpPr>
          <p:nvPr/>
        </p:nvCxnSpPr>
        <p:spPr>
          <a:xfrm flipH="1" flipV="1">
            <a:off x="1830939" y="4509923"/>
            <a:ext cx="498537" cy="7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フローチャート: 結合子 30">
            <a:extLst>
              <a:ext uri="{FF2B5EF4-FFF2-40B4-BE49-F238E27FC236}">
                <a16:creationId xmlns:a16="http://schemas.microsoft.com/office/drawing/2014/main" id="{EEB28578-CB29-4C71-9F3E-1F31C4698A68}"/>
              </a:ext>
            </a:extLst>
          </p:cNvPr>
          <p:cNvSpPr/>
          <p:nvPr/>
        </p:nvSpPr>
        <p:spPr>
          <a:xfrm>
            <a:off x="2366840" y="5079047"/>
            <a:ext cx="80055" cy="86084"/>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32" name="カギ線コネクタ 124">
            <a:extLst>
              <a:ext uri="{FF2B5EF4-FFF2-40B4-BE49-F238E27FC236}">
                <a16:creationId xmlns:a16="http://schemas.microsoft.com/office/drawing/2014/main" id="{34323A16-0EFB-4318-80C1-063111FF0A75}"/>
              </a:ext>
            </a:extLst>
          </p:cNvPr>
          <p:cNvCxnSpPr>
            <a:stCxn id="35" idx="2"/>
          </p:cNvCxnSpPr>
          <p:nvPr/>
        </p:nvCxnSpPr>
        <p:spPr>
          <a:xfrm rot="10800000">
            <a:off x="5199625" y="3938129"/>
            <a:ext cx="198757" cy="53188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台形 32">
            <a:extLst>
              <a:ext uri="{FF2B5EF4-FFF2-40B4-BE49-F238E27FC236}">
                <a16:creationId xmlns:a16="http://schemas.microsoft.com/office/drawing/2014/main" id="{B747B39D-2FC0-46CF-BBD2-F584F6C9AAB3}"/>
              </a:ext>
            </a:extLst>
          </p:cNvPr>
          <p:cNvSpPr/>
          <p:nvPr/>
        </p:nvSpPr>
        <p:spPr>
          <a:xfrm rot="5400000">
            <a:off x="5341685" y="4480524"/>
            <a:ext cx="303194" cy="153938"/>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4" name="台形 33">
            <a:extLst>
              <a:ext uri="{FF2B5EF4-FFF2-40B4-BE49-F238E27FC236}">
                <a16:creationId xmlns:a16="http://schemas.microsoft.com/office/drawing/2014/main" id="{1B21CA12-EFCE-45B2-9604-9F7CA1033D5F}"/>
              </a:ext>
            </a:extLst>
          </p:cNvPr>
          <p:cNvSpPr/>
          <p:nvPr/>
        </p:nvSpPr>
        <p:spPr>
          <a:xfrm rot="5400000">
            <a:off x="5380593" y="4510622"/>
            <a:ext cx="242467" cy="190550"/>
          </a:xfrm>
          <a:prstGeom prst="trapezoi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5" name="台形 34">
            <a:extLst>
              <a:ext uri="{FF2B5EF4-FFF2-40B4-BE49-F238E27FC236}">
                <a16:creationId xmlns:a16="http://schemas.microsoft.com/office/drawing/2014/main" id="{75CB735A-A19B-49D7-8909-08162AA66B6D}"/>
              </a:ext>
            </a:extLst>
          </p:cNvPr>
          <p:cNvSpPr/>
          <p:nvPr/>
        </p:nvSpPr>
        <p:spPr>
          <a:xfrm rot="5400000">
            <a:off x="5399113" y="4324480"/>
            <a:ext cx="217887" cy="219352"/>
          </a:xfrm>
          <a:prstGeom prst="trapezoi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36" name="直線コネクタ 35">
            <a:extLst>
              <a:ext uri="{FF2B5EF4-FFF2-40B4-BE49-F238E27FC236}">
                <a16:creationId xmlns:a16="http://schemas.microsoft.com/office/drawing/2014/main" id="{4241CF7D-5198-4280-8C43-5933A0ECA5ED}"/>
              </a:ext>
            </a:extLst>
          </p:cNvPr>
          <p:cNvCxnSpPr>
            <a:stCxn id="34" idx="3"/>
            <a:endCxn id="38" idx="0"/>
          </p:cNvCxnSpPr>
          <p:nvPr/>
        </p:nvCxnSpPr>
        <p:spPr>
          <a:xfrm>
            <a:off x="5501827" y="4703312"/>
            <a:ext cx="3837" cy="3728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70FEEDA2-2A75-4F34-B323-1132376719FE}"/>
              </a:ext>
            </a:extLst>
          </p:cNvPr>
          <p:cNvCxnSpPr>
            <a:stCxn id="31" idx="2"/>
          </p:cNvCxnSpPr>
          <p:nvPr/>
        </p:nvCxnSpPr>
        <p:spPr>
          <a:xfrm flipH="1" flipV="1">
            <a:off x="1735834" y="5119023"/>
            <a:ext cx="631006" cy="3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フローチャート: 結合子 37">
            <a:extLst>
              <a:ext uri="{FF2B5EF4-FFF2-40B4-BE49-F238E27FC236}">
                <a16:creationId xmlns:a16="http://schemas.microsoft.com/office/drawing/2014/main" id="{15A5EF0E-6A9A-442E-BDD7-5BD2DED1C361}"/>
              </a:ext>
            </a:extLst>
          </p:cNvPr>
          <p:cNvSpPr/>
          <p:nvPr/>
        </p:nvSpPr>
        <p:spPr>
          <a:xfrm>
            <a:off x="5465636" y="5076157"/>
            <a:ext cx="80055" cy="86084"/>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39" name="カギ線コネクタ 136">
            <a:extLst>
              <a:ext uri="{FF2B5EF4-FFF2-40B4-BE49-F238E27FC236}">
                <a16:creationId xmlns:a16="http://schemas.microsoft.com/office/drawing/2014/main" id="{DCA1B50B-B97D-47D2-8E77-092FE104AB74}"/>
              </a:ext>
            </a:extLst>
          </p:cNvPr>
          <p:cNvCxnSpPr>
            <a:stCxn id="34" idx="2"/>
            <a:endCxn id="41" idx="4"/>
          </p:cNvCxnSpPr>
          <p:nvPr/>
        </p:nvCxnSpPr>
        <p:spPr>
          <a:xfrm rot="10800000">
            <a:off x="5078618" y="4548502"/>
            <a:ext cx="327935" cy="5739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19336DC3-36BD-4CDD-B25E-3AC1FFCFF6DC}"/>
              </a:ext>
            </a:extLst>
          </p:cNvPr>
          <p:cNvCxnSpPr>
            <a:stCxn id="41" idx="2"/>
            <a:endCxn id="8" idx="3"/>
          </p:cNvCxnSpPr>
          <p:nvPr/>
        </p:nvCxnSpPr>
        <p:spPr>
          <a:xfrm flipH="1">
            <a:off x="4891250" y="4505459"/>
            <a:ext cx="147339" cy="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フローチャート: 結合子 40">
            <a:extLst>
              <a:ext uri="{FF2B5EF4-FFF2-40B4-BE49-F238E27FC236}">
                <a16:creationId xmlns:a16="http://schemas.microsoft.com/office/drawing/2014/main" id="{AD783F39-E4B5-4B54-BB30-02F5455CD33A}"/>
              </a:ext>
            </a:extLst>
          </p:cNvPr>
          <p:cNvSpPr/>
          <p:nvPr/>
        </p:nvSpPr>
        <p:spPr>
          <a:xfrm>
            <a:off x="5038589" y="4462417"/>
            <a:ext cx="80055" cy="86084"/>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42" name="直線コネクタ 41">
            <a:extLst>
              <a:ext uri="{FF2B5EF4-FFF2-40B4-BE49-F238E27FC236}">
                <a16:creationId xmlns:a16="http://schemas.microsoft.com/office/drawing/2014/main" id="{3F95096A-A825-442D-B2C1-3DADD4543C0B}"/>
              </a:ext>
            </a:extLst>
          </p:cNvPr>
          <p:cNvCxnSpPr>
            <a:stCxn id="19" idx="2"/>
            <a:endCxn id="31" idx="6"/>
          </p:cNvCxnSpPr>
          <p:nvPr/>
        </p:nvCxnSpPr>
        <p:spPr>
          <a:xfrm flipH="1" flipV="1">
            <a:off x="2446895" y="5122089"/>
            <a:ext cx="1435327" cy="14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BEE3A835-0127-48EA-921F-97687AEEE020}"/>
              </a:ext>
            </a:extLst>
          </p:cNvPr>
          <p:cNvCxnSpPr>
            <a:stCxn id="38" idx="2"/>
            <a:endCxn id="19" idx="6"/>
          </p:cNvCxnSpPr>
          <p:nvPr/>
        </p:nvCxnSpPr>
        <p:spPr>
          <a:xfrm flipH="1">
            <a:off x="3962277" y="5119199"/>
            <a:ext cx="1503359" cy="43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4278AD74-4531-4AC9-A35A-57429739F052}"/>
              </a:ext>
            </a:extLst>
          </p:cNvPr>
          <p:cNvCxnSpPr>
            <a:stCxn id="18" idx="0"/>
          </p:cNvCxnSpPr>
          <p:nvPr/>
        </p:nvCxnSpPr>
        <p:spPr>
          <a:xfrm flipH="1" flipV="1">
            <a:off x="3548587" y="3784363"/>
            <a:ext cx="1" cy="63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7BE7898E-8BAB-410A-9C7E-937DA62A8547}"/>
              </a:ext>
            </a:extLst>
          </p:cNvPr>
          <p:cNvCxnSpPr>
            <a:stCxn id="41" idx="0"/>
          </p:cNvCxnSpPr>
          <p:nvPr/>
        </p:nvCxnSpPr>
        <p:spPr>
          <a:xfrm flipH="1" flipV="1">
            <a:off x="5078616" y="3823059"/>
            <a:ext cx="1" cy="6393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A97ECCF0-5BF9-4A2D-A956-FDA1E1540F87}"/>
              </a:ext>
            </a:extLst>
          </p:cNvPr>
          <p:cNvCxnSpPr/>
          <p:nvPr/>
        </p:nvCxnSpPr>
        <p:spPr>
          <a:xfrm flipH="1">
            <a:off x="1676276" y="2817483"/>
            <a:ext cx="5606814" cy="32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E6F0B991-4E38-470D-AED5-1085E58830B6}"/>
              </a:ext>
            </a:extLst>
          </p:cNvPr>
          <p:cNvCxnSpPr>
            <a:stCxn id="48" idx="2"/>
            <a:endCxn id="21" idx="3"/>
          </p:cNvCxnSpPr>
          <p:nvPr/>
        </p:nvCxnSpPr>
        <p:spPr>
          <a:xfrm flipH="1" flipV="1">
            <a:off x="6346785" y="4559225"/>
            <a:ext cx="188910" cy="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フローチャート: 結合子 47">
            <a:extLst>
              <a:ext uri="{FF2B5EF4-FFF2-40B4-BE49-F238E27FC236}">
                <a16:creationId xmlns:a16="http://schemas.microsoft.com/office/drawing/2014/main" id="{BF2F734B-D6F8-4D89-887E-94DAC90D84EC}"/>
              </a:ext>
            </a:extLst>
          </p:cNvPr>
          <p:cNvSpPr/>
          <p:nvPr/>
        </p:nvSpPr>
        <p:spPr>
          <a:xfrm>
            <a:off x="6535695" y="4516201"/>
            <a:ext cx="80055" cy="86084"/>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49" name="直線コネクタ 48">
            <a:extLst>
              <a:ext uri="{FF2B5EF4-FFF2-40B4-BE49-F238E27FC236}">
                <a16:creationId xmlns:a16="http://schemas.microsoft.com/office/drawing/2014/main" id="{6230BFB7-82E5-421E-8FC4-AD8FAD2BFB70}"/>
              </a:ext>
            </a:extLst>
          </p:cNvPr>
          <p:cNvCxnSpPr>
            <a:endCxn id="48" idx="6"/>
          </p:cNvCxnSpPr>
          <p:nvPr/>
        </p:nvCxnSpPr>
        <p:spPr>
          <a:xfrm flipH="1">
            <a:off x="6615750" y="4557493"/>
            <a:ext cx="389430" cy="1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CB889E85-FB7F-4D6F-A22E-302DEF850D9C}"/>
              </a:ext>
            </a:extLst>
          </p:cNvPr>
          <p:cNvCxnSpPr>
            <a:endCxn id="48" idx="0"/>
          </p:cNvCxnSpPr>
          <p:nvPr/>
        </p:nvCxnSpPr>
        <p:spPr>
          <a:xfrm>
            <a:off x="6575722" y="3738603"/>
            <a:ext cx="1" cy="777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CABA9EB-D491-4EA0-9CBE-A209EDAECA8D}"/>
              </a:ext>
            </a:extLst>
          </p:cNvPr>
          <p:cNvSpPr/>
          <p:nvPr/>
        </p:nvSpPr>
        <p:spPr>
          <a:xfrm>
            <a:off x="2164244" y="2559878"/>
            <a:ext cx="4815511" cy="13723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chemeClr val="tx1"/>
                </a:solidFill>
                <a:effectLst/>
                <a:uLnTx/>
                <a:uFillTx/>
                <a:latin typeface="Calibri" panose="020F0502020204030204"/>
                <a:ea typeface="ＭＳ Ｐゴシック" panose="020B0600070205080204" pitchFamily="50" charset="-128"/>
                <a:cs typeface="+mn-cs"/>
              </a:rPr>
              <a:t>組み合わせ回路</a:t>
            </a:r>
            <a:r>
              <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 </a:t>
            </a:r>
          </a:p>
        </p:txBody>
      </p:sp>
      <p:sp>
        <p:nvSpPr>
          <p:cNvPr id="55" name="コンテンツ プレースホルダー 80">
            <a:extLst>
              <a:ext uri="{FF2B5EF4-FFF2-40B4-BE49-F238E27FC236}">
                <a16:creationId xmlns:a16="http://schemas.microsoft.com/office/drawing/2014/main" id="{FC392F8E-7B8F-40EC-AB3D-F0025DEA6FDD}"/>
              </a:ext>
            </a:extLst>
          </p:cNvPr>
          <p:cNvSpPr txBox="1">
            <a:spLocks/>
          </p:cNvSpPr>
          <p:nvPr/>
        </p:nvSpPr>
        <p:spPr>
          <a:xfrm>
            <a:off x="5812326" y="4277779"/>
            <a:ext cx="588958"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en-US" altLang="ja-JP"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rPr>
              <a:t>DQ</a:t>
            </a:r>
            <a:endParaRPr kumimoji="1" lang="ja-JP" altLang="en-US"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endParaRPr>
          </a:p>
        </p:txBody>
      </p:sp>
      <p:sp>
        <p:nvSpPr>
          <p:cNvPr id="56" name="コンテンツ プレースホルダー 80">
            <a:extLst>
              <a:ext uri="{FF2B5EF4-FFF2-40B4-BE49-F238E27FC236}">
                <a16:creationId xmlns:a16="http://schemas.microsoft.com/office/drawing/2014/main" id="{5CACFBB7-BE83-4690-AFE2-AF58B36FC9BA}"/>
              </a:ext>
            </a:extLst>
          </p:cNvPr>
          <p:cNvSpPr txBox="1">
            <a:spLocks/>
          </p:cNvSpPr>
          <p:nvPr/>
        </p:nvSpPr>
        <p:spPr>
          <a:xfrm>
            <a:off x="4404236" y="4305224"/>
            <a:ext cx="588958"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en-US" altLang="ja-JP"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rPr>
              <a:t>DQ</a:t>
            </a:r>
            <a:endParaRPr kumimoji="1" lang="ja-JP" altLang="en-US"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endParaRPr>
          </a:p>
        </p:txBody>
      </p:sp>
      <p:sp>
        <p:nvSpPr>
          <p:cNvPr id="57" name="コンテンツ プレースホルダー 80">
            <a:extLst>
              <a:ext uri="{FF2B5EF4-FFF2-40B4-BE49-F238E27FC236}">
                <a16:creationId xmlns:a16="http://schemas.microsoft.com/office/drawing/2014/main" id="{23E0DA82-2F4A-4E6F-AE38-657812FC1558}"/>
              </a:ext>
            </a:extLst>
          </p:cNvPr>
          <p:cNvSpPr txBox="1">
            <a:spLocks/>
          </p:cNvSpPr>
          <p:nvPr/>
        </p:nvSpPr>
        <p:spPr>
          <a:xfrm>
            <a:off x="2791770" y="4322925"/>
            <a:ext cx="588958"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en-US" altLang="ja-JP"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rPr>
              <a:t>DQ</a:t>
            </a:r>
            <a:endParaRPr kumimoji="1" lang="ja-JP" altLang="en-US"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endParaRPr>
          </a:p>
        </p:txBody>
      </p:sp>
      <p:sp>
        <p:nvSpPr>
          <p:cNvPr id="64" name="コンテンツ プレースホルダー 80">
            <a:extLst>
              <a:ext uri="{FF2B5EF4-FFF2-40B4-BE49-F238E27FC236}">
                <a16:creationId xmlns:a16="http://schemas.microsoft.com/office/drawing/2014/main" id="{2DF64886-C282-466F-B471-0376096416ED}"/>
              </a:ext>
            </a:extLst>
          </p:cNvPr>
          <p:cNvSpPr txBox="1">
            <a:spLocks/>
          </p:cNvSpPr>
          <p:nvPr/>
        </p:nvSpPr>
        <p:spPr>
          <a:xfrm>
            <a:off x="742606" y="4962646"/>
            <a:ext cx="1404746"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ja-JP" altLang="en-US"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rPr>
              <a:t>制御入力</a:t>
            </a:r>
          </a:p>
        </p:txBody>
      </p:sp>
      <p:sp>
        <p:nvSpPr>
          <p:cNvPr id="65" name="コンテンツ プレースホルダー 80">
            <a:extLst>
              <a:ext uri="{FF2B5EF4-FFF2-40B4-BE49-F238E27FC236}">
                <a16:creationId xmlns:a16="http://schemas.microsoft.com/office/drawing/2014/main" id="{64AADDE8-9674-41D1-9674-FC46D3B86D9F}"/>
              </a:ext>
            </a:extLst>
          </p:cNvPr>
          <p:cNvSpPr txBox="1">
            <a:spLocks/>
          </p:cNvSpPr>
          <p:nvPr/>
        </p:nvSpPr>
        <p:spPr>
          <a:xfrm>
            <a:off x="740296" y="4299389"/>
            <a:ext cx="1404746" cy="456636"/>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ja-JP" altLang="en-US" sz="1600" b="0" i="0" u="none" strike="noStrike" kern="1200" cap="none" spc="0" normalizeH="0" baseline="0" noProof="0" dirty="0" smtClean="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rPr>
              <a:t>テストパターン</a:t>
            </a:r>
            <a:r>
              <a:rPr kumimoji="1" lang="en-US" altLang="ja-JP" sz="1600" b="0" i="0" u="none" strike="noStrike" kern="1200" cap="none" spc="0" normalizeH="0" baseline="0" noProof="0" dirty="0" smtClean="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rPr>
              <a:t/>
            </a:r>
            <a:br>
              <a:rPr kumimoji="1" lang="en-US" altLang="ja-JP" sz="1600" b="0" i="0" u="none" strike="noStrike" kern="1200" cap="none" spc="0" normalizeH="0" baseline="0" noProof="0" dirty="0" smtClean="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rPr>
            </a:br>
            <a:r>
              <a:rPr kumimoji="1" lang="ja-JP" altLang="en-US" sz="1600" b="0" i="0" u="none" strike="noStrike" kern="1200" cap="none" spc="0" normalizeH="0" baseline="0" noProof="0" dirty="0" smtClean="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rPr>
              <a:t>生成回路</a:t>
            </a:r>
            <a:endParaRPr kumimoji="1" lang="ja-JP" altLang="en-US"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endParaRPr>
          </a:p>
        </p:txBody>
      </p:sp>
      <p:sp>
        <p:nvSpPr>
          <p:cNvPr id="66" name="コンテンツ プレースホルダー 80">
            <a:extLst>
              <a:ext uri="{FF2B5EF4-FFF2-40B4-BE49-F238E27FC236}">
                <a16:creationId xmlns:a16="http://schemas.microsoft.com/office/drawing/2014/main" id="{9A700C29-16D2-4115-9145-F4BA1A1EE734}"/>
              </a:ext>
            </a:extLst>
          </p:cNvPr>
          <p:cNvSpPr txBox="1">
            <a:spLocks/>
          </p:cNvSpPr>
          <p:nvPr/>
        </p:nvSpPr>
        <p:spPr>
          <a:xfrm>
            <a:off x="698292" y="3090316"/>
            <a:ext cx="1404746"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ja-JP" altLang="en-US"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rPr>
              <a:t>外部入力</a:t>
            </a:r>
          </a:p>
        </p:txBody>
      </p:sp>
      <p:sp>
        <p:nvSpPr>
          <p:cNvPr id="67" name="コンテンツ プレースホルダー 80">
            <a:extLst>
              <a:ext uri="{FF2B5EF4-FFF2-40B4-BE49-F238E27FC236}">
                <a16:creationId xmlns:a16="http://schemas.microsoft.com/office/drawing/2014/main" id="{D1C4836D-D596-4F70-BBFB-9CC77C6D4900}"/>
              </a:ext>
            </a:extLst>
          </p:cNvPr>
          <p:cNvSpPr txBox="1">
            <a:spLocks/>
          </p:cNvSpPr>
          <p:nvPr/>
        </p:nvSpPr>
        <p:spPr>
          <a:xfrm>
            <a:off x="7344296" y="3090316"/>
            <a:ext cx="1404746"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ja-JP" altLang="en-US"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rPr>
              <a:t>外部出力</a:t>
            </a:r>
          </a:p>
        </p:txBody>
      </p:sp>
      <p:sp>
        <p:nvSpPr>
          <p:cNvPr id="78" name="コンテンツ プレースホルダー 80">
            <a:extLst>
              <a:ext uri="{FF2B5EF4-FFF2-40B4-BE49-F238E27FC236}">
                <a16:creationId xmlns:a16="http://schemas.microsoft.com/office/drawing/2014/main" id="{64AADDE8-9674-41D1-9674-FC46D3B86D9F}"/>
              </a:ext>
            </a:extLst>
          </p:cNvPr>
          <p:cNvSpPr txBox="1">
            <a:spLocks/>
          </p:cNvSpPr>
          <p:nvPr/>
        </p:nvSpPr>
        <p:spPr>
          <a:xfrm>
            <a:off x="7002769" y="4362215"/>
            <a:ext cx="1404746" cy="45663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1" lang="ja-JP" altLang="en-US" sz="1600" b="0" i="0" u="none" strike="noStrike" kern="1200" cap="none" spc="0" normalizeH="0" baseline="0" noProof="0" smtClean="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rPr>
              <a:t>応答判定回路</a:t>
            </a:r>
            <a:endParaRPr kumimoji="1" lang="ja-JP" altLang="en-US" sz="1600" b="0" i="0" u="none" strike="noStrike" kern="1200" cap="none" spc="0" normalizeH="0" baseline="0" noProof="0" dirty="0">
              <a:ln>
                <a:noFill/>
              </a:ln>
              <a:solidFill>
                <a:srgbClr val="000000">
                  <a:lumMod val="75000"/>
                  <a:lumOff val="25000"/>
                </a:srgbClr>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3360839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マルチサイクルテスト</a:t>
            </a:r>
          </a:p>
        </p:txBody>
      </p:sp>
      <p:sp>
        <p:nvSpPr>
          <p:cNvPr id="3" name="コンテンツ プレースホルダー 2"/>
          <p:cNvSpPr>
            <a:spLocks noGrp="1"/>
          </p:cNvSpPr>
          <p:nvPr>
            <p:ph idx="1"/>
          </p:nvPr>
        </p:nvSpPr>
        <p:spPr>
          <a:xfrm>
            <a:off x="823732" y="1845734"/>
            <a:ext cx="7543801" cy="652273"/>
          </a:xfrm>
        </p:spPr>
        <p:txBody>
          <a:bodyPr/>
          <a:lstStyle/>
          <a:p>
            <a:r>
              <a:rPr lang="ja-JP" altLang="en-US" dirty="0"/>
              <a:t>キャプチャによって得られた値を，入力値として</a:t>
            </a:r>
            <a:r>
              <a:rPr lang="en-US" altLang="ja-JP" dirty="0"/>
              <a:t/>
            </a:r>
            <a:br>
              <a:rPr lang="en-US" altLang="ja-JP" dirty="0"/>
            </a:br>
            <a:r>
              <a:rPr lang="ja-JP" altLang="en-US" dirty="0"/>
              <a:t>そのまま次のキャプチャに利用する手法</a:t>
            </a:r>
          </a:p>
        </p:txBody>
      </p:sp>
      <p:sp>
        <p:nvSpPr>
          <p:cNvPr id="53" name="コンテンツ プレースホルダー 2">
            <a:extLst>
              <a:ext uri="{FF2B5EF4-FFF2-40B4-BE49-F238E27FC236}">
                <a16:creationId xmlns:a16="http://schemas.microsoft.com/office/drawing/2014/main" id="{16CB7569-8E0F-4BE5-B683-DE4EE0533686}"/>
              </a:ext>
            </a:extLst>
          </p:cNvPr>
          <p:cNvSpPr txBox="1">
            <a:spLocks/>
          </p:cNvSpPr>
          <p:nvPr/>
        </p:nvSpPr>
        <p:spPr>
          <a:xfrm>
            <a:off x="799687" y="4833258"/>
            <a:ext cx="7543801" cy="146472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良い点：少ないテストパターンでの故障検出が可能</a:t>
            </a:r>
            <a:endParaRPr lang="en-US" altLang="ja-JP" dirty="0"/>
          </a:p>
          <a:p>
            <a:r>
              <a:rPr lang="ja-JP" altLang="en-US" dirty="0"/>
              <a:t>悪い点：キャプチャサイクルを増やすと次第に内部状態が遷移しなくなり，故障検出に関する効果が低下する</a:t>
            </a:r>
          </a:p>
        </p:txBody>
      </p:sp>
      <p:grpSp>
        <p:nvGrpSpPr>
          <p:cNvPr id="4" name="グループ化 3"/>
          <p:cNvGrpSpPr/>
          <p:nvPr/>
        </p:nvGrpSpPr>
        <p:grpSpPr>
          <a:xfrm>
            <a:off x="822960" y="2475430"/>
            <a:ext cx="7579888" cy="2240005"/>
            <a:chOff x="822960" y="2475430"/>
            <a:chExt cx="7579888" cy="2240005"/>
          </a:xfrm>
        </p:grpSpPr>
        <p:grpSp>
          <p:nvGrpSpPr>
            <p:cNvPr id="56" name="グループ化 55">
              <a:extLst>
                <a:ext uri="{FF2B5EF4-FFF2-40B4-BE49-F238E27FC236}">
                  <a16:creationId xmlns:a16="http://schemas.microsoft.com/office/drawing/2014/main" id="{5105A8EE-A9F4-4436-83EC-15F412959F63}"/>
                </a:ext>
              </a:extLst>
            </p:cNvPr>
            <p:cNvGrpSpPr/>
            <p:nvPr/>
          </p:nvGrpSpPr>
          <p:grpSpPr>
            <a:xfrm>
              <a:off x="822960" y="2475430"/>
              <a:ext cx="7543797" cy="2240005"/>
              <a:chOff x="822960" y="2468097"/>
              <a:chExt cx="7543797" cy="2967543"/>
            </a:xfrm>
          </p:grpSpPr>
          <p:cxnSp>
            <p:nvCxnSpPr>
              <p:cNvPr id="52" name="直線矢印コネクタ 51">
                <a:extLst>
                  <a:ext uri="{FF2B5EF4-FFF2-40B4-BE49-F238E27FC236}">
                    <a16:creationId xmlns:a16="http://schemas.microsoft.com/office/drawing/2014/main" id="{FD29403A-61A7-4F3D-AFEB-40FD44636121}"/>
                  </a:ext>
                </a:extLst>
              </p:cNvPr>
              <p:cNvCxnSpPr/>
              <p:nvPr/>
            </p:nvCxnSpPr>
            <p:spPr>
              <a:xfrm>
                <a:off x="3394463" y="2793561"/>
                <a:ext cx="0" cy="2642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グループ化 54">
                <a:extLst>
                  <a:ext uri="{FF2B5EF4-FFF2-40B4-BE49-F238E27FC236}">
                    <a16:creationId xmlns:a16="http://schemas.microsoft.com/office/drawing/2014/main" id="{92C2660C-9B90-4050-80EC-940E24791A56}"/>
                  </a:ext>
                </a:extLst>
              </p:cNvPr>
              <p:cNvGrpSpPr/>
              <p:nvPr/>
            </p:nvGrpSpPr>
            <p:grpSpPr>
              <a:xfrm>
                <a:off x="822960" y="2468097"/>
                <a:ext cx="7543797" cy="2967543"/>
                <a:chOff x="822960" y="2468097"/>
                <a:chExt cx="7543797" cy="2967543"/>
              </a:xfrm>
            </p:grpSpPr>
            <p:cxnSp>
              <p:nvCxnSpPr>
                <p:cNvPr id="50" name="直線矢印コネクタ 49">
                  <a:extLst>
                    <a:ext uri="{FF2B5EF4-FFF2-40B4-BE49-F238E27FC236}">
                      <a16:creationId xmlns:a16="http://schemas.microsoft.com/office/drawing/2014/main" id="{86213C91-6247-400C-B9D7-A96A8E501CEB}"/>
                    </a:ext>
                  </a:extLst>
                </p:cNvPr>
                <p:cNvCxnSpPr>
                  <a:cxnSpLocks/>
                </p:cNvCxnSpPr>
                <p:nvPr/>
              </p:nvCxnSpPr>
              <p:spPr>
                <a:xfrm>
                  <a:off x="5729813" y="2793560"/>
                  <a:ext cx="0" cy="2642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 name="グループ化 4">
                  <a:extLst>
                    <a:ext uri="{FF2B5EF4-FFF2-40B4-BE49-F238E27FC236}">
                      <a16:creationId xmlns:a16="http://schemas.microsoft.com/office/drawing/2014/main" id="{E0B7C7D7-9491-44E1-9DC5-ED54020E9BBB}"/>
                    </a:ext>
                  </a:extLst>
                </p:cNvPr>
                <p:cNvGrpSpPr/>
                <p:nvPr/>
              </p:nvGrpSpPr>
              <p:grpSpPr>
                <a:xfrm>
                  <a:off x="822960" y="2468097"/>
                  <a:ext cx="7543797" cy="2967543"/>
                  <a:chOff x="2186420" y="1657322"/>
                  <a:chExt cx="7823917" cy="3310460"/>
                </a:xfrm>
              </p:grpSpPr>
              <p:cxnSp>
                <p:nvCxnSpPr>
                  <p:cNvPr id="6" name="直線矢印コネクタ 5">
                    <a:extLst>
                      <a:ext uri="{FF2B5EF4-FFF2-40B4-BE49-F238E27FC236}">
                        <a16:creationId xmlns:a16="http://schemas.microsoft.com/office/drawing/2014/main" id="{AE8AD139-1475-4DD3-8A1C-941D022609A5}"/>
                      </a:ext>
                    </a:extLst>
                  </p:cNvPr>
                  <p:cNvCxnSpPr/>
                  <p:nvPr/>
                </p:nvCxnSpPr>
                <p:spPr>
                  <a:xfrm>
                    <a:off x="9725279" y="2020395"/>
                    <a:ext cx="0" cy="2947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58DD7D69-D400-4714-8E30-26659A2907A6}"/>
                      </a:ext>
                    </a:extLst>
                  </p:cNvPr>
                  <p:cNvCxnSpPr/>
                  <p:nvPr/>
                </p:nvCxnSpPr>
                <p:spPr>
                  <a:xfrm>
                    <a:off x="2496596" y="2020395"/>
                    <a:ext cx="0" cy="2947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A1F4A248-8181-48C7-845C-0176CD7D3EBB}"/>
                      </a:ext>
                    </a:extLst>
                  </p:cNvPr>
                  <p:cNvGrpSpPr/>
                  <p:nvPr/>
                </p:nvGrpSpPr>
                <p:grpSpPr>
                  <a:xfrm>
                    <a:off x="2186420" y="1657322"/>
                    <a:ext cx="7823917" cy="3095777"/>
                    <a:chOff x="2173709" y="1756799"/>
                    <a:chExt cx="7823917" cy="3095777"/>
                  </a:xfrm>
                </p:grpSpPr>
                <p:grpSp>
                  <p:nvGrpSpPr>
                    <p:cNvPr id="9" name="グループ化 8">
                      <a:extLst>
                        <a:ext uri="{FF2B5EF4-FFF2-40B4-BE49-F238E27FC236}">
                          <a16:creationId xmlns:a16="http://schemas.microsoft.com/office/drawing/2014/main" id="{193D5779-7B7D-49AE-BE70-F70AC32CEB3A}"/>
                        </a:ext>
                      </a:extLst>
                    </p:cNvPr>
                    <p:cNvGrpSpPr/>
                    <p:nvPr/>
                  </p:nvGrpSpPr>
                  <p:grpSpPr>
                    <a:xfrm>
                      <a:off x="2173709" y="2367314"/>
                      <a:ext cx="7823917" cy="2485262"/>
                      <a:chOff x="2273433" y="2107920"/>
                      <a:chExt cx="7823917" cy="2485262"/>
                    </a:xfrm>
                  </p:grpSpPr>
                  <p:grpSp>
                    <p:nvGrpSpPr>
                      <p:cNvPr id="13" name="グループ化 12">
                        <a:extLst>
                          <a:ext uri="{FF2B5EF4-FFF2-40B4-BE49-F238E27FC236}">
                            <a16:creationId xmlns:a16="http://schemas.microsoft.com/office/drawing/2014/main" id="{E6DC23E6-88DB-4CB5-8B93-8C635A8A2D3D}"/>
                          </a:ext>
                        </a:extLst>
                      </p:cNvPr>
                      <p:cNvGrpSpPr/>
                      <p:nvPr/>
                    </p:nvGrpSpPr>
                    <p:grpSpPr>
                      <a:xfrm>
                        <a:off x="3113548" y="2107920"/>
                        <a:ext cx="6102042" cy="2485262"/>
                        <a:chOff x="3113548" y="3104162"/>
                        <a:chExt cx="6102042" cy="2485262"/>
                      </a:xfrm>
                    </p:grpSpPr>
                    <p:grpSp>
                      <p:nvGrpSpPr>
                        <p:cNvPr id="26" name="グループ化 25">
                          <a:extLst>
                            <a:ext uri="{FF2B5EF4-FFF2-40B4-BE49-F238E27FC236}">
                              <a16:creationId xmlns:a16="http://schemas.microsoft.com/office/drawing/2014/main" id="{4CFC7141-6D96-4B98-880A-AF53DE85EACC}"/>
                            </a:ext>
                          </a:extLst>
                        </p:cNvPr>
                        <p:cNvGrpSpPr/>
                        <p:nvPr/>
                      </p:nvGrpSpPr>
                      <p:grpSpPr>
                        <a:xfrm>
                          <a:off x="3113548" y="3104162"/>
                          <a:ext cx="6102042" cy="2485262"/>
                          <a:chOff x="3364991" y="3486301"/>
                          <a:chExt cx="5252241" cy="2137659"/>
                        </a:xfrm>
                      </p:grpSpPr>
                      <p:sp>
                        <p:nvSpPr>
                          <p:cNvPr id="30" name="正方形/長方形 29">
                            <a:extLst>
                              <a:ext uri="{FF2B5EF4-FFF2-40B4-BE49-F238E27FC236}">
                                <a16:creationId xmlns:a16="http://schemas.microsoft.com/office/drawing/2014/main" id="{E82BC9DF-16DA-4603-9B26-72326D839D22}"/>
                              </a:ext>
                            </a:extLst>
                          </p:cNvPr>
                          <p:cNvSpPr/>
                          <p:nvPr/>
                        </p:nvSpPr>
                        <p:spPr>
                          <a:xfrm>
                            <a:off x="3364991" y="3505192"/>
                            <a:ext cx="1081425" cy="21187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t>組合せ</a:t>
                            </a:r>
                            <a:endParaRPr lang="en-US" altLang="ja-JP" sz="1600" dirty="0"/>
                          </a:p>
                          <a:p>
                            <a:pPr algn="ctr"/>
                            <a:r>
                              <a:rPr kumimoji="1" lang="ja-JP" altLang="en-US" sz="1600" dirty="0"/>
                              <a:t>回路</a:t>
                            </a:r>
                          </a:p>
                        </p:txBody>
                      </p:sp>
                      <p:sp>
                        <p:nvSpPr>
                          <p:cNvPr id="31" name="正方形/長方形 30">
                            <a:extLst>
                              <a:ext uri="{FF2B5EF4-FFF2-40B4-BE49-F238E27FC236}">
                                <a16:creationId xmlns:a16="http://schemas.microsoft.com/office/drawing/2014/main" id="{EA758251-FA81-4FE6-A120-CACFA9EDD9AC}"/>
                              </a:ext>
                            </a:extLst>
                          </p:cNvPr>
                          <p:cNvSpPr/>
                          <p:nvPr/>
                        </p:nvSpPr>
                        <p:spPr>
                          <a:xfrm>
                            <a:off x="4702890" y="5209414"/>
                            <a:ext cx="484657" cy="34296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FF3</a:t>
                            </a:r>
                            <a:endParaRPr kumimoji="1" lang="en-US" altLang="ja-JP" sz="1200" dirty="0"/>
                          </a:p>
                        </p:txBody>
                      </p:sp>
                      <p:sp>
                        <p:nvSpPr>
                          <p:cNvPr id="32" name="正方形/長方形 31">
                            <a:extLst>
                              <a:ext uri="{FF2B5EF4-FFF2-40B4-BE49-F238E27FC236}">
                                <a16:creationId xmlns:a16="http://schemas.microsoft.com/office/drawing/2014/main" id="{D0853E93-3189-4961-82D5-9CD3E77D6521}"/>
                              </a:ext>
                            </a:extLst>
                          </p:cNvPr>
                          <p:cNvSpPr/>
                          <p:nvPr/>
                        </p:nvSpPr>
                        <p:spPr>
                          <a:xfrm>
                            <a:off x="4702890" y="4391273"/>
                            <a:ext cx="484657" cy="34296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FF2</a:t>
                            </a:r>
                            <a:endParaRPr kumimoji="1" lang="en-US" altLang="ja-JP" sz="1200" dirty="0"/>
                          </a:p>
                        </p:txBody>
                      </p:sp>
                      <p:sp>
                        <p:nvSpPr>
                          <p:cNvPr id="33" name="正方形/長方形 32">
                            <a:extLst>
                              <a:ext uri="{FF2B5EF4-FFF2-40B4-BE49-F238E27FC236}">
                                <a16:creationId xmlns:a16="http://schemas.microsoft.com/office/drawing/2014/main" id="{179792B5-FCDD-40D7-9215-5BEB94890393}"/>
                              </a:ext>
                            </a:extLst>
                          </p:cNvPr>
                          <p:cNvSpPr/>
                          <p:nvPr/>
                        </p:nvSpPr>
                        <p:spPr>
                          <a:xfrm>
                            <a:off x="6785857" y="4384481"/>
                            <a:ext cx="484657" cy="34296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FF2</a:t>
                            </a:r>
                            <a:endParaRPr kumimoji="1" lang="en-US" altLang="ja-JP" sz="1200" dirty="0"/>
                          </a:p>
                        </p:txBody>
                      </p:sp>
                      <p:sp>
                        <p:nvSpPr>
                          <p:cNvPr id="34" name="正方形/長方形 33">
                            <a:extLst>
                              <a:ext uri="{FF2B5EF4-FFF2-40B4-BE49-F238E27FC236}">
                                <a16:creationId xmlns:a16="http://schemas.microsoft.com/office/drawing/2014/main" id="{5C50BCC0-3069-4FBE-9085-95CA29AD78D5}"/>
                              </a:ext>
                            </a:extLst>
                          </p:cNvPr>
                          <p:cNvSpPr/>
                          <p:nvPr/>
                        </p:nvSpPr>
                        <p:spPr>
                          <a:xfrm>
                            <a:off x="6779876" y="3511148"/>
                            <a:ext cx="484657" cy="34296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FF1</a:t>
                            </a:r>
                            <a:endParaRPr kumimoji="1" lang="en-US" altLang="ja-JP" sz="1200" dirty="0"/>
                          </a:p>
                        </p:txBody>
                      </p:sp>
                      <p:sp>
                        <p:nvSpPr>
                          <p:cNvPr id="35" name="正方形/長方形 34">
                            <a:extLst>
                              <a:ext uri="{FF2B5EF4-FFF2-40B4-BE49-F238E27FC236}">
                                <a16:creationId xmlns:a16="http://schemas.microsoft.com/office/drawing/2014/main" id="{BCC0BAAD-95B2-47D0-A857-4C1CB92FABDD}"/>
                              </a:ext>
                            </a:extLst>
                          </p:cNvPr>
                          <p:cNvSpPr/>
                          <p:nvPr/>
                        </p:nvSpPr>
                        <p:spPr>
                          <a:xfrm>
                            <a:off x="4702890" y="3503369"/>
                            <a:ext cx="484657" cy="33809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FF1</a:t>
                            </a:r>
                            <a:endParaRPr kumimoji="1" lang="en-US" altLang="ja-JP" sz="1200" dirty="0"/>
                          </a:p>
                        </p:txBody>
                      </p:sp>
                      <p:sp>
                        <p:nvSpPr>
                          <p:cNvPr id="36" name="正方形/長方形 35">
                            <a:extLst>
                              <a:ext uri="{FF2B5EF4-FFF2-40B4-BE49-F238E27FC236}">
                                <a16:creationId xmlns:a16="http://schemas.microsoft.com/office/drawing/2014/main" id="{A6DB6970-002F-46AB-B38F-F9D40F7E4978}"/>
                              </a:ext>
                            </a:extLst>
                          </p:cNvPr>
                          <p:cNvSpPr/>
                          <p:nvPr/>
                        </p:nvSpPr>
                        <p:spPr>
                          <a:xfrm>
                            <a:off x="5447549" y="3486301"/>
                            <a:ext cx="1081425" cy="21187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t>組合せ</a:t>
                            </a:r>
                            <a:endParaRPr lang="en-US" altLang="ja-JP" sz="1600" dirty="0"/>
                          </a:p>
                          <a:p>
                            <a:pPr algn="ctr"/>
                            <a:r>
                              <a:rPr kumimoji="1" lang="ja-JP" altLang="en-US" sz="1600" dirty="0"/>
                              <a:t>回路</a:t>
                            </a:r>
                          </a:p>
                        </p:txBody>
                      </p:sp>
                      <p:sp>
                        <p:nvSpPr>
                          <p:cNvPr id="37" name="正方形/長方形 36">
                            <a:extLst>
                              <a:ext uri="{FF2B5EF4-FFF2-40B4-BE49-F238E27FC236}">
                                <a16:creationId xmlns:a16="http://schemas.microsoft.com/office/drawing/2014/main" id="{F428C554-D9C3-45C7-80FA-45D726B76450}"/>
                              </a:ext>
                            </a:extLst>
                          </p:cNvPr>
                          <p:cNvSpPr/>
                          <p:nvPr/>
                        </p:nvSpPr>
                        <p:spPr>
                          <a:xfrm>
                            <a:off x="7535807" y="3486301"/>
                            <a:ext cx="1081425" cy="21187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t>組合せ</a:t>
                            </a:r>
                            <a:endParaRPr lang="en-US" altLang="ja-JP" sz="1600" dirty="0"/>
                          </a:p>
                          <a:p>
                            <a:pPr algn="ctr"/>
                            <a:r>
                              <a:rPr kumimoji="1" lang="ja-JP" altLang="en-US" sz="1600" dirty="0"/>
                              <a:t>回路</a:t>
                            </a:r>
                          </a:p>
                        </p:txBody>
                      </p:sp>
                      <p:cxnSp>
                        <p:nvCxnSpPr>
                          <p:cNvPr id="40" name="直線矢印コネクタ 39">
                            <a:extLst>
                              <a:ext uri="{FF2B5EF4-FFF2-40B4-BE49-F238E27FC236}">
                                <a16:creationId xmlns:a16="http://schemas.microsoft.com/office/drawing/2014/main" id="{327D5AE5-6193-4E9E-B528-1757CBC6E227}"/>
                              </a:ext>
                            </a:extLst>
                          </p:cNvPr>
                          <p:cNvCxnSpPr/>
                          <p:nvPr/>
                        </p:nvCxnSpPr>
                        <p:spPr>
                          <a:xfrm>
                            <a:off x="4435147" y="4541044"/>
                            <a:ext cx="256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線矢印コネクタ 40">
                            <a:extLst>
                              <a:ext uri="{FF2B5EF4-FFF2-40B4-BE49-F238E27FC236}">
                                <a16:creationId xmlns:a16="http://schemas.microsoft.com/office/drawing/2014/main" id="{8E629BE9-B121-4D8D-986E-1ED405582EAD}"/>
                              </a:ext>
                            </a:extLst>
                          </p:cNvPr>
                          <p:cNvCxnSpPr/>
                          <p:nvPr/>
                        </p:nvCxnSpPr>
                        <p:spPr>
                          <a:xfrm>
                            <a:off x="4435147" y="5377370"/>
                            <a:ext cx="256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線矢印コネクタ 41">
                            <a:extLst>
                              <a:ext uri="{FF2B5EF4-FFF2-40B4-BE49-F238E27FC236}">
                                <a16:creationId xmlns:a16="http://schemas.microsoft.com/office/drawing/2014/main" id="{2D0FB1CE-020B-48CE-86DF-48A7F685C034}"/>
                              </a:ext>
                            </a:extLst>
                          </p:cNvPr>
                          <p:cNvCxnSpPr/>
                          <p:nvPr/>
                        </p:nvCxnSpPr>
                        <p:spPr>
                          <a:xfrm>
                            <a:off x="4435147" y="3685927"/>
                            <a:ext cx="256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線矢印コネクタ 42">
                            <a:extLst>
                              <a:ext uri="{FF2B5EF4-FFF2-40B4-BE49-F238E27FC236}">
                                <a16:creationId xmlns:a16="http://schemas.microsoft.com/office/drawing/2014/main" id="{19C97C6A-C01C-48E0-8C2E-5D23CE89E2CE}"/>
                              </a:ext>
                            </a:extLst>
                          </p:cNvPr>
                          <p:cNvCxnSpPr/>
                          <p:nvPr/>
                        </p:nvCxnSpPr>
                        <p:spPr>
                          <a:xfrm>
                            <a:off x="6523404" y="3697140"/>
                            <a:ext cx="256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矢印コネクタ 43">
                            <a:extLst>
                              <a:ext uri="{FF2B5EF4-FFF2-40B4-BE49-F238E27FC236}">
                                <a16:creationId xmlns:a16="http://schemas.microsoft.com/office/drawing/2014/main" id="{2B0E922E-835F-428D-9474-5FA2E08D4973}"/>
                              </a:ext>
                            </a:extLst>
                          </p:cNvPr>
                          <p:cNvCxnSpPr/>
                          <p:nvPr/>
                        </p:nvCxnSpPr>
                        <p:spPr>
                          <a:xfrm>
                            <a:off x="6532151" y="4548526"/>
                            <a:ext cx="256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a:extLst>
                              <a:ext uri="{FF2B5EF4-FFF2-40B4-BE49-F238E27FC236}">
                                <a16:creationId xmlns:a16="http://schemas.microsoft.com/office/drawing/2014/main" id="{5F14DD35-4D10-4428-BB76-D0F2112EB9B8}"/>
                              </a:ext>
                            </a:extLst>
                          </p:cNvPr>
                          <p:cNvCxnSpPr/>
                          <p:nvPr/>
                        </p:nvCxnSpPr>
                        <p:spPr>
                          <a:xfrm>
                            <a:off x="5191077" y="4541044"/>
                            <a:ext cx="256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B19913D5-A19A-4BEF-A4F3-B4964054E890}"/>
                              </a:ext>
                            </a:extLst>
                          </p:cNvPr>
                          <p:cNvCxnSpPr/>
                          <p:nvPr/>
                        </p:nvCxnSpPr>
                        <p:spPr>
                          <a:xfrm>
                            <a:off x="5179808" y="5377370"/>
                            <a:ext cx="256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7BF2FD49-EDD1-41C1-842E-B2B8D69C0950}"/>
                              </a:ext>
                            </a:extLst>
                          </p:cNvPr>
                          <p:cNvCxnSpPr/>
                          <p:nvPr/>
                        </p:nvCxnSpPr>
                        <p:spPr>
                          <a:xfrm>
                            <a:off x="5179808" y="3685927"/>
                            <a:ext cx="256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28381A65-7B23-4338-B937-ECAEAE09B123}"/>
                              </a:ext>
                            </a:extLst>
                          </p:cNvPr>
                          <p:cNvCxnSpPr/>
                          <p:nvPr/>
                        </p:nvCxnSpPr>
                        <p:spPr>
                          <a:xfrm>
                            <a:off x="7264533" y="3700321"/>
                            <a:ext cx="256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7299E8DD-15C4-4FAB-B1C1-0904F1F2EFAD}"/>
                              </a:ext>
                            </a:extLst>
                          </p:cNvPr>
                          <p:cNvCxnSpPr/>
                          <p:nvPr/>
                        </p:nvCxnSpPr>
                        <p:spPr>
                          <a:xfrm>
                            <a:off x="7276149" y="4563797"/>
                            <a:ext cx="256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7" name="正方形/長方形 26">
                          <a:extLst>
                            <a:ext uri="{FF2B5EF4-FFF2-40B4-BE49-F238E27FC236}">
                              <a16:creationId xmlns:a16="http://schemas.microsoft.com/office/drawing/2014/main" id="{7271FF65-75B5-4032-8CB6-60F366BD907B}"/>
                            </a:ext>
                          </a:extLst>
                        </p:cNvPr>
                        <p:cNvSpPr/>
                        <p:nvPr/>
                      </p:nvSpPr>
                      <p:spPr>
                        <a:xfrm>
                          <a:off x="7080954" y="5107467"/>
                          <a:ext cx="563073" cy="398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FF3</a:t>
                          </a:r>
                          <a:endParaRPr kumimoji="1" lang="en-US" altLang="ja-JP" sz="1200" dirty="0"/>
                        </a:p>
                      </p:txBody>
                    </p:sp>
                    <p:cxnSp>
                      <p:nvCxnSpPr>
                        <p:cNvPr id="28" name="直線矢印コネクタ 27">
                          <a:extLst>
                            <a:ext uri="{FF2B5EF4-FFF2-40B4-BE49-F238E27FC236}">
                              <a16:creationId xmlns:a16="http://schemas.microsoft.com/office/drawing/2014/main" id="{5D0FF4A2-A8A9-4347-808A-23E813CC80AC}"/>
                            </a:ext>
                          </a:extLst>
                        </p:cNvPr>
                        <p:cNvCxnSpPr/>
                        <p:nvPr/>
                      </p:nvCxnSpPr>
                      <p:spPr>
                        <a:xfrm>
                          <a:off x="6793149" y="5284978"/>
                          <a:ext cx="2979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787FDD5F-3702-4CF3-BCD0-1C3F902DEB45}"/>
                            </a:ext>
                          </a:extLst>
                        </p:cNvPr>
                        <p:cNvCxnSpPr/>
                        <p:nvPr/>
                      </p:nvCxnSpPr>
                      <p:spPr>
                        <a:xfrm>
                          <a:off x="7657523" y="5284978"/>
                          <a:ext cx="2979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4" name="正方形/長方形 13">
                        <a:extLst>
                          <a:ext uri="{FF2B5EF4-FFF2-40B4-BE49-F238E27FC236}">
                            <a16:creationId xmlns:a16="http://schemas.microsoft.com/office/drawing/2014/main" id="{A3D774BF-7A8A-4F48-9CED-BF5DD6612A59}"/>
                          </a:ext>
                        </a:extLst>
                      </p:cNvPr>
                      <p:cNvSpPr/>
                      <p:nvPr/>
                    </p:nvSpPr>
                    <p:spPr>
                      <a:xfrm>
                        <a:off x="2273433" y="4089372"/>
                        <a:ext cx="563073" cy="398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FF3</a:t>
                        </a:r>
                        <a:endParaRPr kumimoji="1" lang="en-US" altLang="ja-JP" sz="1200" dirty="0"/>
                      </a:p>
                    </p:txBody>
                  </p:sp>
                  <p:cxnSp>
                    <p:nvCxnSpPr>
                      <p:cNvPr id="15" name="直線矢印コネクタ 14">
                        <a:extLst>
                          <a:ext uri="{FF2B5EF4-FFF2-40B4-BE49-F238E27FC236}">
                            <a16:creationId xmlns:a16="http://schemas.microsoft.com/office/drawing/2014/main" id="{B73E085C-6715-4A8B-9B83-9B44C00EBC15}"/>
                          </a:ext>
                        </a:extLst>
                      </p:cNvPr>
                      <p:cNvCxnSpPr/>
                      <p:nvPr/>
                    </p:nvCxnSpPr>
                    <p:spPr>
                      <a:xfrm>
                        <a:off x="2827516" y="4284639"/>
                        <a:ext cx="2979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正方形/長方形 15">
                        <a:extLst>
                          <a:ext uri="{FF2B5EF4-FFF2-40B4-BE49-F238E27FC236}">
                            <a16:creationId xmlns:a16="http://schemas.microsoft.com/office/drawing/2014/main" id="{EC0954C6-030D-4A59-BFA4-D350F77A2538}"/>
                          </a:ext>
                        </a:extLst>
                      </p:cNvPr>
                      <p:cNvSpPr/>
                      <p:nvPr/>
                    </p:nvSpPr>
                    <p:spPr>
                      <a:xfrm>
                        <a:off x="2273433" y="3160048"/>
                        <a:ext cx="563073" cy="398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FF2</a:t>
                        </a:r>
                        <a:endParaRPr kumimoji="1" lang="en-US" altLang="ja-JP" sz="1200" dirty="0"/>
                      </a:p>
                    </p:txBody>
                  </p:sp>
                  <p:cxnSp>
                    <p:nvCxnSpPr>
                      <p:cNvPr id="17" name="直線矢印コネクタ 16">
                        <a:extLst>
                          <a:ext uri="{FF2B5EF4-FFF2-40B4-BE49-F238E27FC236}">
                            <a16:creationId xmlns:a16="http://schemas.microsoft.com/office/drawing/2014/main" id="{F34510B8-40EF-4F9B-8CE3-D932D6E07D48}"/>
                          </a:ext>
                        </a:extLst>
                      </p:cNvPr>
                      <p:cNvCxnSpPr/>
                      <p:nvPr/>
                    </p:nvCxnSpPr>
                    <p:spPr>
                      <a:xfrm>
                        <a:off x="2827516" y="3355315"/>
                        <a:ext cx="2979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正方形/長方形 17">
                        <a:extLst>
                          <a:ext uri="{FF2B5EF4-FFF2-40B4-BE49-F238E27FC236}">
                            <a16:creationId xmlns:a16="http://schemas.microsoft.com/office/drawing/2014/main" id="{D8C31E06-E07D-4230-BE03-D5AB3367C2D0}"/>
                          </a:ext>
                        </a:extLst>
                      </p:cNvPr>
                      <p:cNvSpPr/>
                      <p:nvPr/>
                    </p:nvSpPr>
                    <p:spPr>
                      <a:xfrm>
                        <a:off x="2273433" y="2136806"/>
                        <a:ext cx="563073" cy="398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FF1</a:t>
                        </a:r>
                        <a:endParaRPr kumimoji="1" lang="en-US" altLang="ja-JP" sz="1200" dirty="0"/>
                      </a:p>
                    </p:txBody>
                  </p:sp>
                  <p:cxnSp>
                    <p:nvCxnSpPr>
                      <p:cNvPr id="19" name="直線矢印コネクタ 18">
                        <a:extLst>
                          <a:ext uri="{FF2B5EF4-FFF2-40B4-BE49-F238E27FC236}">
                            <a16:creationId xmlns:a16="http://schemas.microsoft.com/office/drawing/2014/main" id="{E79BA5AF-C82A-4662-8FC9-8A10882EDB00}"/>
                          </a:ext>
                        </a:extLst>
                      </p:cNvPr>
                      <p:cNvCxnSpPr/>
                      <p:nvPr/>
                    </p:nvCxnSpPr>
                    <p:spPr>
                      <a:xfrm>
                        <a:off x="2827516" y="2332073"/>
                        <a:ext cx="2979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正方形/長方形 19">
                        <a:extLst>
                          <a:ext uri="{FF2B5EF4-FFF2-40B4-BE49-F238E27FC236}">
                            <a16:creationId xmlns:a16="http://schemas.microsoft.com/office/drawing/2014/main" id="{08F4A389-F1B8-4C08-BD83-E6B4CA5FB069}"/>
                          </a:ext>
                        </a:extLst>
                      </p:cNvPr>
                      <p:cNvSpPr/>
                      <p:nvPr/>
                    </p:nvSpPr>
                    <p:spPr>
                      <a:xfrm>
                        <a:off x="9530756" y="2127762"/>
                        <a:ext cx="563073" cy="398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FF1</a:t>
                        </a:r>
                        <a:endParaRPr kumimoji="1" lang="en-US" altLang="ja-JP" sz="1200" dirty="0"/>
                      </a:p>
                    </p:txBody>
                  </p:sp>
                  <p:cxnSp>
                    <p:nvCxnSpPr>
                      <p:cNvPr id="21" name="直線矢印コネクタ 20">
                        <a:extLst>
                          <a:ext uri="{FF2B5EF4-FFF2-40B4-BE49-F238E27FC236}">
                            <a16:creationId xmlns:a16="http://schemas.microsoft.com/office/drawing/2014/main" id="{206274A8-58EC-405A-B7AA-7B1969DD1199}"/>
                          </a:ext>
                        </a:extLst>
                      </p:cNvPr>
                      <p:cNvCxnSpPr/>
                      <p:nvPr/>
                    </p:nvCxnSpPr>
                    <p:spPr>
                      <a:xfrm>
                        <a:off x="9219693" y="2340006"/>
                        <a:ext cx="2979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正方形/長方形 21">
                        <a:extLst>
                          <a:ext uri="{FF2B5EF4-FFF2-40B4-BE49-F238E27FC236}">
                            <a16:creationId xmlns:a16="http://schemas.microsoft.com/office/drawing/2014/main" id="{636EF2DC-D5B6-40E2-B370-366D781ECD0B}"/>
                          </a:ext>
                        </a:extLst>
                      </p:cNvPr>
                      <p:cNvSpPr/>
                      <p:nvPr/>
                    </p:nvSpPr>
                    <p:spPr>
                      <a:xfrm>
                        <a:off x="9534277" y="3160048"/>
                        <a:ext cx="563073" cy="398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FF2</a:t>
                        </a:r>
                        <a:endParaRPr kumimoji="1" lang="en-US" altLang="ja-JP" sz="1200" dirty="0"/>
                      </a:p>
                    </p:txBody>
                  </p:sp>
                  <p:cxnSp>
                    <p:nvCxnSpPr>
                      <p:cNvPr id="23" name="直線矢印コネクタ 22">
                        <a:extLst>
                          <a:ext uri="{FF2B5EF4-FFF2-40B4-BE49-F238E27FC236}">
                            <a16:creationId xmlns:a16="http://schemas.microsoft.com/office/drawing/2014/main" id="{37029BA8-E142-4A39-B934-6A16777978A6}"/>
                          </a:ext>
                        </a:extLst>
                      </p:cNvPr>
                      <p:cNvCxnSpPr>
                        <a:cxnSpLocks/>
                      </p:cNvCxnSpPr>
                      <p:nvPr/>
                    </p:nvCxnSpPr>
                    <p:spPr>
                      <a:xfrm>
                        <a:off x="9223214" y="3372292"/>
                        <a:ext cx="2979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正方形/長方形 23">
                        <a:extLst>
                          <a:ext uri="{FF2B5EF4-FFF2-40B4-BE49-F238E27FC236}">
                            <a16:creationId xmlns:a16="http://schemas.microsoft.com/office/drawing/2014/main" id="{6571DD44-C323-4FC2-8FF9-D0B6A459F756}"/>
                          </a:ext>
                        </a:extLst>
                      </p:cNvPr>
                      <p:cNvSpPr/>
                      <p:nvPr/>
                    </p:nvSpPr>
                    <p:spPr>
                      <a:xfrm>
                        <a:off x="9534277" y="4112005"/>
                        <a:ext cx="563073" cy="398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FF3</a:t>
                        </a:r>
                        <a:endParaRPr kumimoji="1" lang="en-US" altLang="ja-JP" sz="1200" dirty="0"/>
                      </a:p>
                    </p:txBody>
                  </p:sp>
                  <p:cxnSp>
                    <p:nvCxnSpPr>
                      <p:cNvPr id="25" name="直線矢印コネクタ 24">
                        <a:extLst>
                          <a:ext uri="{FF2B5EF4-FFF2-40B4-BE49-F238E27FC236}">
                            <a16:creationId xmlns:a16="http://schemas.microsoft.com/office/drawing/2014/main" id="{6DAC00CB-5812-40BA-ABF2-71EF2EF27540}"/>
                          </a:ext>
                        </a:extLst>
                      </p:cNvPr>
                      <p:cNvCxnSpPr/>
                      <p:nvPr/>
                    </p:nvCxnSpPr>
                    <p:spPr>
                      <a:xfrm>
                        <a:off x="9222636" y="4297519"/>
                        <a:ext cx="2979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0" name="正方形/長方形 9">
                      <a:extLst>
                        <a:ext uri="{FF2B5EF4-FFF2-40B4-BE49-F238E27FC236}">
                          <a16:creationId xmlns:a16="http://schemas.microsoft.com/office/drawing/2014/main" id="{774C1E31-5A25-4BA6-BF39-D0D39E690E61}"/>
                        </a:ext>
                      </a:extLst>
                    </p:cNvPr>
                    <p:cNvSpPr/>
                    <p:nvPr/>
                  </p:nvSpPr>
                  <p:spPr>
                    <a:xfrm>
                      <a:off x="2855311" y="1756799"/>
                      <a:ext cx="1573420" cy="52979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１サイクル</a:t>
                      </a:r>
                      <a:endParaRPr lang="en-US" altLang="ja-JP" dirty="0"/>
                    </a:p>
                  </p:txBody>
                </p:sp>
                <p:sp>
                  <p:nvSpPr>
                    <p:cNvPr id="11" name="正方形/長方形 10">
                      <a:extLst>
                        <a:ext uri="{FF2B5EF4-FFF2-40B4-BE49-F238E27FC236}">
                          <a16:creationId xmlns:a16="http://schemas.microsoft.com/office/drawing/2014/main" id="{900358D0-6D8D-4B82-A59C-DCBAC34D86A2}"/>
                        </a:ext>
                      </a:extLst>
                    </p:cNvPr>
                    <p:cNvSpPr/>
                    <p:nvPr/>
                  </p:nvSpPr>
                  <p:spPr>
                    <a:xfrm>
                      <a:off x="5277378" y="1764669"/>
                      <a:ext cx="1573420" cy="52979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２サイクル</a:t>
                      </a:r>
                      <a:endParaRPr lang="en-US" altLang="ja-JP" dirty="0"/>
                    </a:p>
                  </p:txBody>
                </p:sp>
                <p:sp>
                  <p:nvSpPr>
                    <p:cNvPr id="12" name="正方形/長方形 11">
                      <a:extLst>
                        <a:ext uri="{FF2B5EF4-FFF2-40B4-BE49-F238E27FC236}">
                          <a16:creationId xmlns:a16="http://schemas.microsoft.com/office/drawing/2014/main" id="{212868AD-5084-45C9-9EE3-2E693D49212B}"/>
                        </a:ext>
                      </a:extLst>
                    </p:cNvPr>
                    <p:cNvSpPr/>
                    <p:nvPr/>
                  </p:nvSpPr>
                  <p:spPr>
                    <a:xfrm>
                      <a:off x="7695533" y="1769235"/>
                      <a:ext cx="1573420" cy="52979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３サイクル</a:t>
                      </a:r>
                      <a:endParaRPr lang="en-US" altLang="ja-JP" dirty="0"/>
                    </a:p>
                  </p:txBody>
                </p:sp>
              </p:grpSp>
            </p:grpSp>
          </p:grpSp>
        </p:grpSp>
        <p:sp>
          <p:nvSpPr>
            <p:cNvPr id="54"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1130432" y="2586721"/>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smtClean="0">
                  <a:solidFill>
                    <a:srgbClr val="FF0000"/>
                  </a:solidFill>
                </a:rPr>
                <a:t>１</a:t>
              </a:r>
              <a:endParaRPr lang="ja-JP" altLang="en-US" sz="1600" dirty="0">
                <a:solidFill>
                  <a:srgbClr val="FF0000"/>
                </a:solidFill>
              </a:endParaRPr>
            </a:p>
          </p:txBody>
        </p:sp>
        <p:sp>
          <p:nvSpPr>
            <p:cNvPr id="57"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3396984" y="2572851"/>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a:solidFill>
                    <a:srgbClr val="00B0F0"/>
                  </a:solidFill>
                </a:rPr>
                <a:t>０</a:t>
              </a:r>
            </a:p>
          </p:txBody>
        </p:sp>
        <p:sp>
          <p:nvSpPr>
            <p:cNvPr id="58"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1121153" y="3287549"/>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smtClean="0">
                  <a:solidFill>
                    <a:srgbClr val="FF0000"/>
                  </a:solidFill>
                </a:rPr>
                <a:t>１</a:t>
              </a:r>
              <a:endParaRPr lang="ja-JP" altLang="en-US" sz="1600" dirty="0">
                <a:solidFill>
                  <a:srgbClr val="FF0000"/>
                </a:solidFill>
              </a:endParaRPr>
            </a:p>
          </p:txBody>
        </p:sp>
        <p:sp>
          <p:nvSpPr>
            <p:cNvPr id="59"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3403170" y="3931888"/>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smtClean="0">
                  <a:solidFill>
                    <a:srgbClr val="FF0000"/>
                  </a:solidFill>
                </a:rPr>
                <a:t>１</a:t>
              </a:r>
              <a:endParaRPr lang="ja-JP" altLang="en-US" sz="1600" dirty="0">
                <a:solidFill>
                  <a:srgbClr val="FF0000"/>
                </a:solidFill>
              </a:endParaRPr>
            </a:p>
          </p:txBody>
        </p:sp>
        <p:sp>
          <p:nvSpPr>
            <p:cNvPr id="60"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5728064" y="2590750"/>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smtClean="0">
                  <a:solidFill>
                    <a:srgbClr val="FF0000"/>
                  </a:solidFill>
                </a:rPr>
                <a:t>１</a:t>
              </a:r>
              <a:endParaRPr lang="ja-JP" altLang="en-US" sz="1600" dirty="0">
                <a:solidFill>
                  <a:srgbClr val="FF0000"/>
                </a:solidFill>
              </a:endParaRPr>
            </a:p>
          </p:txBody>
        </p:sp>
        <p:sp>
          <p:nvSpPr>
            <p:cNvPr id="61"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5728939" y="3924823"/>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smtClean="0">
                  <a:solidFill>
                    <a:srgbClr val="FF0000"/>
                  </a:solidFill>
                </a:rPr>
                <a:t>１</a:t>
              </a:r>
              <a:endParaRPr lang="ja-JP" altLang="en-US" sz="1600" dirty="0">
                <a:solidFill>
                  <a:srgbClr val="FF0000"/>
                </a:solidFill>
              </a:endParaRPr>
            </a:p>
          </p:txBody>
        </p:sp>
        <p:sp>
          <p:nvSpPr>
            <p:cNvPr id="62"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8091904" y="2580097"/>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smtClean="0">
                  <a:solidFill>
                    <a:srgbClr val="FF0000"/>
                  </a:solidFill>
                </a:rPr>
                <a:t>１</a:t>
              </a:r>
              <a:endParaRPr lang="ja-JP" altLang="en-US" sz="1600" dirty="0">
                <a:solidFill>
                  <a:srgbClr val="FF0000"/>
                </a:solidFill>
              </a:endParaRPr>
            </a:p>
          </p:txBody>
        </p:sp>
        <p:sp>
          <p:nvSpPr>
            <p:cNvPr id="63"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8100611" y="3936699"/>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smtClean="0">
                  <a:solidFill>
                    <a:srgbClr val="FF0000"/>
                  </a:solidFill>
                </a:rPr>
                <a:t>１</a:t>
              </a:r>
              <a:endParaRPr lang="ja-JP" altLang="en-US" sz="1600" dirty="0">
                <a:solidFill>
                  <a:srgbClr val="FF0000"/>
                </a:solidFill>
              </a:endParaRPr>
            </a:p>
          </p:txBody>
        </p:sp>
        <p:sp>
          <p:nvSpPr>
            <p:cNvPr id="64"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1121153" y="3915860"/>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a:solidFill>
                    <a:srgbClr val="00B0F0"/>
                  </a:solidFill>
                </a:rPr>
                <a:t>０</a:t>
              </a:r>
            </a:p>
          </p:txBody>
        </p:sp>
        <p:sp>
          <p:nvSpPr>
            <p:cNvPr id="65"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3396983" y="3290751"/>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a:solidFill>
                    <a:srgbClr val="00B0F0"/>
                  </a:solidFill>
                </a:rPr>
                <a:t>０</a:t>
              </a:r>
            </a:p>
          </p:txBody>
        </p:sp>
        <p:sp>
          <p:nvSpPr>
            <p:cNvPr id="66"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5728939" y="3271106"/>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a:solidFill>
                    <a:srgbClr val="00B0F0"/>
                  </a:solidFill>
                </a:rPr>
                <a:t>０</a:t>
              </a:r>
            </a:p>
          </p:txBody>
        </p:sp>
        <p:sp>
          <p:nvSpPr>
            <p:cNvPr id="67"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8091904" y="3282341"/>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a:solidFill>
                    <a:srgbClr val="00B0F0"/>
                  </a:solidFill>
                </a:rPr>
                <a:t>０</a:t>
              </a:r>
            </a:p>
          </p:txBody>
        </p:sp>
      </p:grpSp>
    </p:spTree>
    <p:extLst>
      <p:ext uri="{BB962C8B-B14F-4D97-AF65-F5344CB8AC3E}">
        <p14:creationId xmlns:p14="http://schemas.microsoft.com/office/powerpoint/2010/main" val="4300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マルチサイクルテスト</a:t>
            </a:r>
          </a:p>
        </p:txBody>
      </p:sp>
      <p:sp>
        <p:nvSpPr>
          <p:cNvPr id="3" name="コンテンツ プレースホルダー 2"/>
          <p:cNvSpPr>
            <a:spLocks noGrp="1"/>
          </p:cNvSpPr>
          <p:nvPr>
            <p:ph idx="1"/>
          </p:nvPr>
        </p:nvSpPr>
        <p:spPr>
          <a:xfrm>
            <a:off x="823732" y="1845734"/>
            <a:ext cx="7543801" cy="652273"/>
          </a:xfrm>
        </p:spPr>
        <p:txBody>
          <a:bodyPr/>
          <a:lstStyle/>
          <a:p>
            <a:r>
              <a:rPr lang="ja-JP" altLang="en-US" dirty="0"/>
              <a:t>キャプチャによって得られた値を，入力値として</a:t>
            </a:r>
            <a:r>
              <a:rPr lang="en-US" altLang="ja-JP" dirty="0"/>
              <a:t/>
            </a:r>
            <a:br>
              <a:rPr lang="en-US" altLang="ja-JP" dirty="0"/>
            </a:br>
            <a:r>
              <a:rPr lang="ja-JP" altLang="en-US" dirty="0"/>
              <a:t>そのまま次のキャプチャに利用する手法</a:t>
            </a:r>
          </a:p>
        </p:txBody>
      </p:sp>
      <p:sp>
        <p:nvSpPr>
          <p:cNvPr id="53" name="コンテンツ プレースホルダー 2">
            <a:extLst>
              <a:ext uri="{FF2B5EF4-FFF2-40B4-BE49-F238E27FC236}">
                <a16:creationId xmlns:a16="http://schemas.microsoft.com/office/drawing/2014/main" id="{16CB7569-8E0F-4BE5-B683-DE4EE0533686}"/>
              </a:ext>
            </a:extLst>
          </p:cNvPr>
          <p:cNvSpPr txBox="1">
            <a:spLocks/>
          </p:cNvSpPr>
          <p:nvPr/>
        </p:nvSpPr>
        <p:spPr>
          <a:xfrm>
            <a:off x="799687" y="4833258"/>
            <a:ext cx="7543801" cy="146472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良い点：少ないテストパターンでの故障検出が可能</a:t>
            </a:r>
            <a:endParaRPr lang="en-US" altLang="ja-JP" dirty="0"/>
          </a:p>
          <a:p>
            <a:r>
              <a:rPr lang="ja-JP" altLang="en-US" dirty="0"/>
              <a:t>悪い点：キャプチャサイクルを増やすと次第に内部状態が遷移しなくなり，故障検出に関する効果が低下する</a:t>
            </a:r>
          </a:p>
        </p:txBody>
      </p:sp>
      <p:grpSp>
        <p:nvGrpSpPr>
          <p:cNvPr id="4" name="グループ化 3"/>
          <p:cNvGrpSpPr/>
          <p:nvPr/>
        </p:nvGrpSpPr>
        <p:grpSpPr>
          <a:xfrm>
            <a:off x="822960" y="2475430"/>
            <a:ext cx="7579888" cy="2240005"/>
            <a:chOff x="822960" y="2475430"/>
            <a:chExt cx="7579888" cy="2240005"/>
          </a:xfrm>
        </p:grpSpPr>
        <p:grpSp>
          <p:nvGrpSpPr>
            <p:cNvPr id="56" name="グループ化 55">
              <a:extLst>
                <a:ext uri="{FF2B5EF4-FFF2-40B4-BE49-F238E27FC236}">
                  <a16:creationId xmlns:a16="http://schemas.microsoft.com/office/drawing/2014/main" id="{5105A8EE-A9F4-4436-83EC-15F412959F63}"/>
                </a:ext>
              </a:extLst>
            </p:cNvPr>
            <p:cNvGrpSpPr/>
            <p:nvPr/>
          </p:nvGrpSpPr>
          <p:grpSpPr>
            <a:xfrm>
              <a:off x="822960" y="2475430"/>
              <a:ext cx="7543797" cy="2240005"/>
              <a:chOff x="822960" y="2468097"/>
              <a:chExt cx="7543797" cy="2967543"/>
            </a:xfrm>
          </p:grpSpPr>
          <p:cxnSp>
            <p:nvCxnSpPr>
              <p:cNvPr id="52" name="直線矢印コネクタ 51">
                <a:extLst>
                  <a:ext uri="{FF2B5EF4-FFF2-40B4-BE49-F238E27FC236}">
                    <a16:creationId xmlns:a16="http://schemas.microsoft.com/office/drawing/2014/main" id="{FD29403A-61A7-4F3D-AFEB-40FD44636121}"/>
                  </a:ext>
                </a:extLst>
              </p:cNvPr>
              <p:cNvCxnSpPr/>
              <p:nvPr/>
            </p:nvCxnSpPr>
            <p:spPr>
              <a:xfrm>
                <a:off x="3394463" y="2793561"/>
                <a:ext cx="0" cy="2642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グループ化 54">
                <a:extLst>
                  <a:ext uri="{FF2B5EF4-FFF2-40B4-BE49-F238E27FC236}">
                    <a16:creationId xmlns:a16="http://schemas.microsoft.com/office/drawing/2014/main" id="{92C2660C-9B90-4050-80EC-940E24791A56}"/>
                  </a:ext>
                </a:extLst>
              </p:cNvPr>
              <p:cNvGrpSpPr/>
              <p:nvPr/>
            </p:nvGrpSpPr>
            <p:grpSpPr>
              <a:xfrm>
                <a:off x="822960" y="2468097"/>
                <a:ext cx="7543797" cy="2967543"/>
                <a:chOff x="822960" y="2468097"/>
                <a:chExt cx="7543797" cy="2967543"/>
              </a:xfrm>
            </p:grpSpPr>
            <p:cxnSp>
              <p:nvCxnSpPr>
                <p:cNvPr id="50" name="直線矢印コネクタ 49">
                  <a:extLst>
                    <a:ext uri="{FF2B5EF4-FFF2-40B4-BE49-F238E27FC236}">
                      <a16:creationId xmlns:a16="http://schemas.microsoft.com/office/drawing/2014/main" id="{86213C91-6247-400C-B9D7-A96A8E501CEB}"/>
                    </a:ext>
                  </a:extLst>
                </p:cNvPr>
                <p:cNvCxnSpPr>
                  <a:cxnSpLocks/>
                </p:cNvCxnSpPr>
                <p:nvPr/>
              </p:nvCxnSpPr>
              <p:spPr>
                <a:xfrm>
                  <a:off x="5729813" y="2793560"/>
                  <a:ext cx="0" cy="2642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 name="グループ化 4">
                  <a:extLst>
                    <a:ext uri="{FF2B5EF4-FFF2-40B4-BE49-F238E27FC236}">
                      <a16:creationId xmlns:a16="http://schemas.microsoft.com/office/drawing/2014/main" id="{E0B7C7D7-9491-44E1-9DC5-ED54020E9BBB}"/>
                    </a:ext>
                  </a:extLst>
                </p:cNvPr>
                <p:cNvGrpSpPr/>
                <p:nvPr/>
              </p:nvGrpSpPr>
              <p:grpSpPr>
                <a:xfrm>
                  <a:off x="822960" y="2468097"/>
                  <a:ext cx="7543797" cy="2967543"/>
                  <a:chOff x="2186420" y="1657322"/>
                  <a:chExt cx="7823917" cy="3310460"/>
                </a:xfrm>
              </p:grpSpPr>
              <p:cxnSp>
                <p:nvCxnSpPr>
                  <p:cNvPr id="6" name="直線矢印コネクタ 5">
                    <a:extLst>
                      <a:ext uri="{FF2B5EF4-FFF2-40B4-BE49-F238E27FC236}">
                        <a16:creationId xmlns:a16="http://schemas.microsoft.com/office/drawing/2014/main" id="{AE8AD139-1475-4DD3-8A1C-941D022609A5}"/>
                      </a:ext>
                    </a:extLst>
                  </p:cNvPr>
                  <p:cNvCxnSpPr/>
                  <p:nvPr/>
                </p:nvCxnSpPr>
                <p:spPr>
                  <a:xfrm>
                    <a:off x="9725279" y="2020395"/>
                    <a:ext cx="0" cy="2947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58DD7D69-D400-4714-8E30-26659A2907A6}"/>
                      </a:ext>
                    </a:extLst>
                  </p:cNvPr>
                  <p:cNvCxnSpPr/>
                  <p:nvPr/>
                </p:nvCxnSpPr>
                <p:spPr>
                  <a:xfrm>
                    <a:off x="2496596" y="2020395"/>
                    <a:ext cx="0" cy="2947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A1F4A248-8181-48C7-845C-0176CD7D3EBB}"/>
                      </a:ext>
                    </a:extLst>
                  </p:cNvPr>
                  <p:cNvGrpSpPr/>
                  <p:nvPr/>
                </p:nvGrpSpPr>
                <p:grpSpPr>
                  <a:xfrm>
                    <a:off x="2186420" y="1657322"/>
                    <a:ext cx="7823917" cy="3095777"/>
                    <a:chOff x="2173709" y="1756799"/>
                    <a:chExt cx="7823917" cy="3095777"/>
                  </a:xfrm>
                </p:grpSpPr>
                <p:grpSp>
                  <p:nvGrpSpPr>
                    <p:cNvPr id="9" name="グループ化 8">
                      <a:extLst>
                        <a:ext uri="{FF2B5EF4-FFF2-40B4-BE49-F238E27FC236}">
                          <a16:creationId xmlns:a16="http://schemas.microsoft.com/office/drawing/2014/main" id="{193D5779-7B7D-49AE-BE70-F70AC32CEB3A}"/>
                        </a:ext>
                      </a:extLst>
                    </p:cNvPr>
                    <p:cNvGrpSpPr/>
                    <p:nvPr/>
                  </p:nvGrpSpPr>
                  <p:grpSpPr>
                    <a:xfrm>
                      <a:off x="2173709" y="2367314"/>
                      <a:ext cx="7823917" cy="2485262"/>
                      <a:chOff x="2273433" y="2107920"/>
                      <a:chExt cx="7823917" cy="2485262"/>
                    </a:xfrm>
                  </p:grpSpPr>
                  <p:grpSp>
                    <p:nvGrpSpPr>
                      <p:cNvPr id="13" name="グループ化 12">
                        <a:extLst>
                          <a:ext uri="{FF2B5EF4-FFF2-40B4-BE49-F238E27FC236}">
                            <a16:creationId xmlns:a16="http://schemas.microsoft.com/office/drawing/2014/main" id="{E6DC23E6-88DB-4CB5-8B93-8C635A8A2D3D}"/>
                          </a:ext>
                        </a:extLst>
                      </p:cNvPr>
                      <p:cNvGrpSpPr/>
                      <p:nvPr/>
                    </p:nvGrpSpPr>
                    <p:grpSpPr>
                      <a:xfrm>
                        <a:off x="3113548" y="2107920"/>
                        <a:ext cx="6102042" cy="2485262"/>
                        <a:chOff x="3113548" y="3104162"/>
                        <a:chExt cx="6102042" cy="2485262"/>
                      </a:xfrm>
                    </p:grpSpPr>
                    <p:grpSp>
                      <p:nvGrpSpPr>
                        <p:cNvPr id="26" name="グループ化 25">
                          <a:extLst>
                            <a:ext uri="{FF2B5EF4-FFF2-40B4-BE49-F238E27FC236}">
                              <a16:creationId xmlns:a16="http://schemas.microsoft.com/office/drawing/2014/main" id="{4CFC7141-6D96-4B98-880A-AF53DE85EACC}"/>
                            </a:ext>
                          </a:extLst>
                        </p:cNvPr>
                        <p:cNvGrpSpPr/>
                        <p:nvPr/>
                      </p:nvGrpSpPr>
                      <p:grpSpPr>
                        <a:xfrm>
                          <a:off x="3113548" y="3104162"/>
                          <a:ext cx="6102042" cy="2485262"/>
                          <a:chOff x="3364991" y="3486301"/>
                          <a:chExt cx="5252241" cy="2137659"/>
                        </a:xfrm>
                      </p:grpSpPr>
                      <p:sp>
                        <p:nvSpPr>
                          <p:cNvPr id="30" name="正方形/長方形 29">
                            <a:extLst>
                              <a:ext uri="{FF2B5EF4-FFF2-40B4-BE49-F238E27FC236}">
                                <a16:creationId xmlns:a16="http://schemas.microsoft.com/office/drawing/2014/main" id="{E82BC9DF-16DA-4603-9B26-72326D839D22}"/>
                              </a:ext>
                            </a:extLst>
                          </p:cNvPr>
                          <p:cNvSpPr/>
                          <p:nvPr/>
                        </p:nvSpPr>
                        <p:spPr>
                          <a:xfrm>
                            <a:off x="3364991" y="3505192"/>
                            <a:ext cx="1081425" cy="21187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t>組合せ</a:t>
                            </a:r>
                            <a:endParaRPr lang="en-US" altLang="ja-JP" sz="1600" dirty="0"/>
                          </a:p>
                          <a:p>
                            <a:pPr algn="ctr"/>
                            <a:r>
                              <a:rPr kumimoji="1" lang="ja-JP" altLang="en-US" sz="1600" dirty="0"/>
                              <a:t>回路</a:t>
                            </a:r>
                          </a:p>
                        </p:txBody>
                      </p:sp>
                      <p:sp>
                        <p:nvSpPr>
                          <p:cNvPr id="31" name="正方形/長方形 30">
                            <a:extLst>
                              <a:ext uri="{FF2B5EF4-FFF2-40B4-BE49-F238E27FC236}">
                                <a16:creationId xmlns:a16="http://schemas.microsoft.com/office/drawing/2014/main" id="{EA758251-FA81-4FE6-A120-CACFA9EDD9AC}"/>
                              </a:ext>
                            </a:extLst>
                          </p:cNvPr>
                          <p:cNvSpPr/>
                          <p:nvPr/>
                        </p:nvSpPr>
                        <p:spPr>
                          <a:xfrm>
                            <a:off x="4702890" y="5209414"/>
                            <a:ext cx="484657" cy="34296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FF3</a:t>
                            </a:r>
                            <a:endParaRPr kumimoji="1" lang="en-US" altLang="ja-JP" sz="1200" dirty="0"/>
                          </a:p>
                        </p:txBody>
                      </p:sp>
                      <p:sp>
                        <p:nvSpPr>
                          <p:cNvPr id="32" name="正方形/長方形 31">
                            <a:extLst>
                              <a:ext uri="{FF2B5EF4-FFF2-40B4-BE49-F238E27FC236}">
                                <a16:creationId xmlns:a16="http://schemas.microsoft.com/office/drawing/2014/main" id="{D0853E93-3189-4961-82D5-9CD3E77D6521}"/>
                              </a:ext>
                            </a:extLst>
                          </p:cNvPr>
                          <p:cNvSpPr/>
                          <p:nvPr/>
                        </p:nvSpPr>
                        <p:spPr>
                          <a:xfrm>
                            <a:off x="4702890" y="4391273"/>
                            <a:ext cx="484657" cy="34296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FF2</a:t>
                            </a:r>
                            <a:endParaRPr kumimoji="1" lang="en-US" altLang="ja-JP" sz="1200" dirty="0"/>
                          </a:p>
                        </p:txBody>
                      </p:sp>
                      <p:sp>
                        <p:nvSpPr>
                          <p:cNvPr id="33" name="正方形/長方形 32">
                            <a:extLst>
                              <a:ext uri="{FF2B5EF4-FFF2-40B4-BE49-F238E27FC236}">
                                <a16:creationId xmlns:a16="http://schemas.microsoft.com/office/drawing/2014/main" id="{179792B5-FCDD-40D7-9215-5BEB94890393}"/>
                              </a:ext>
                            </a:extLst>
                          </p:cNvPr>
                          <p:cNvSpPr/>
                          <p:nvPr/>
                        </p:nvSpPr>
                        <p:spPr>
                          <a:xfrm>
                            <a:off x="6785857" y="4384481"/>
                            <a:ext cx="484657" cy="34296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FF2</a:t>
                            </a:r>
                            <a:endParaRPr kumimoji="1" lang="en-US" altLang="ja-JP" sz="1200" dirty="0"/>
                          </a:p>
                        </p:txBody>
                      </p:sp>
                      <p:sp>
                        <p:nvSpPr>
                          <p:cNvPr id="34" name="正方形/長方形 33">
                            <a:extLst>
                              <a:ext uri="{FF2B5EF4-FFF2-40B4-BE49-F238E27FC236}">
                                <a16:creationId xmlns:a16="http://schemas.microsoft.com/office/drawing/2014/main" id="{5C50BCC0-3069-4FBE-9085-95CA29AD78D5}"/>
                              </a:ext>
                            </a:extLst>
                          </p:cNvPr>
                          <p:cNvSpPr/>
                          <p:nvPr/>
                        </p:nvSpPr>
                        <p:spPr>
                          <a:xfrm>
                            <a:off x="6779876" y="3511148"/>
                            <a:ext cx="484657" cy="34296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FF1</a:t>
                            </a:r>
                            <a:endParaRPr kumimoji="1" lang="en-US" altLang="ja-JP" sz="1200" dirty="0"/>
                          </a:p>
                        </p:txBody>
                      </p:sp>
                      <p:sp>
                        <p:nvSpPr>
                          <p:cNvPr id="35" name="正方形/長方形 34">
                            <a:extLst>
                              <a:ext uri="{FF2B5EF4-FFF2-40B4-BE49-F238E27FC236}">
                                <a16:creationId xmlns:a16="http://schemas.microsoft.com/office/drawing/2014/main" id="{BCC0BAAD-95B2-47D0-A857-4C1CB92FABDD}"/>
                              </a:ext>
                            </a:extLst>
                          </p:cNvPr>
                          <p:cNvSpPr/>
                          <p:nvPr/>
                        </p:nvSpPr>
                        <p:spPr>
                          <a:xfrm>
                            <a:off x="4702890" y="3503369"/>
                            <a:ext cx="484657" cy="33809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FF1</a:t>
                            </a:r>
                            <a:endParaRPr kumimoji="1" lang="en-US" altLang="ja-JP" sz="1200" dirty="0"/>
                          </a:p>
                        </p:txBody>
                      </p:sp>
                      <p:sp>
                        <p:nvSpPr>
                          <p:cNvPr id="36" name="正方形/長方形 35">
                            <a:extLst>
                              <a:ext uri="{FF2B5EF4-FFF2-40B4-BE49-F238E27FC236}">
                                <a16:creationId xmlns:a16="http://schemas.microsoft.com/office/drawing/2014/main" id="{A6DB6970-002F-46AB-B38F-F9D40F7E4978}"/>
                              </a:ext>
                            </a:extLst>
                          </p:cNvPr>
                          <p:cNvSpPr/>
                          <p:nvPr/>
                        </p:nvSpPr>
                        <p:spPr>
                          <a:xfrm>
                            <a:off x="5447549" y="3486301"/>
                            <a:ext cx="1081425" cy="21187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t>組合せ</a:t>
                            </a:r>
                            <a:endParaRPr lang="en-US" altLang="ja-JP" sz="1600" dirty="0"/>
                          </a:p>
                          <a:p>
                            <a:pPr algn="ctr"/>
                            <a:r>
                              <a:rPr kumimoji="1" lang="ja-JP" altLang="en-US" sz="1600" dirty="0"/>
                              <a:t>回路</a:t>
                            </a:r>
                          </a:p>
                        </p:txBody>
                      </p:sp>
                      <p:sp>
                        <p:nvSpPr>
                          <p:cNvPr id="37" name="正方形/長方形 36">
                            <a:extLst>
                              <a:ext uri="{FF2B5EF4-FFF2-40B4-BE49-F238E27FC236}">
                                <a16:creationId xmlns:a16="http://schemas.microsoft.com/office/drawing/2014/main" id="{F428C554-D9C3-45C7-80FA-45D726B76450}"/>
                              </a:ext>
                            </a:extLst>
                          </p:cNvPr>
                          <p:cNvSpPr/>
                          <p:nvPr/>
                        </p:nvSpPr>
                        <p:spPr>
                          <a:xfrm>
                            <a:off x="7535807" y="3486301"/>
                            <a:ext cx="1081425" cy="21187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t>組合せ</a:t>
                            </a:r>
                            <a:endParaRPr lang="en-US" altLang="ja-JP" sz="1600" dirty="0"/>
                          </a:p>
                          <a:p>
                            <a:pPr algn="ctr"/>
                            <a:r>
                              <a:rPr kumimoji="1" lang="ja-JP" altLang="en-US" sz="1600" dirty="0"/>
                              <a:t>回路</a:t>
                            </a:r>
                          </a:p>
                        </p:txBody>
                      </p:sp>
                      <p:cxnSp>
                        <p:nvCxnSpPr>
                          <p:cNvPr id="40" name="直線矢印コネクタ 39">
                            <a:extLst>
                              <a:ext uri="{FF2B5EF4-FFF2-40B4-BE49-F238E27FC236}">
                                <a16:creationId xmlns:a16="http://schemas.microsoft.com/office/drawing/2014/main" id="{327D5AE5-6193-4E9E-B528-1757CBC6E227}"/>
                              </a:ext>
                            </a:extLst>
                          </p:cNvPr>
                          <p:cNvCxnSpPr/>
                          <p:nvPr/>
                        </p:nvCxnSpPr>
                        <p:spPr>
                          <a:xfrm>
                            <a:off x="4435147" y="4541044"/>
                            <a:ext cx="256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線矢印コネクタ 40">
                            <a:extLst>
                              <a:ext uri="{FF2B5EF4-FFF2-40B4-BE49-F238E27FC236}">
                                <a16:creationId xmlns:a16="http://schemas.microsoft.com/office/drawing/2014/main" id="{8E629BE9-B121-4D8D-986E-1ED405582EAD}"/>
                              </a:ext>
                            </a:extLst>
                          </p:cNvPr>
                          <p:cNvCxnSpPr/>
                          <p:nvPr/>
                        </p:nvCxnSpPr>
                        <p:spPr>
                          <a:xfrm>
                            <a:off x="4435147" y="5377370"/>
                            <a:ext cx="256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線矢印コネクタ 41">
                            <a:extLst>
                              <a:ext uri="{FF2B5EF4-FFF2-40B4-BE49-F238E27FC236}">
                                <a16:creationId xmlns:a16="http://schemas.microsoft.com/office/drawing/2014/main" id="{2D0FB1CE-020B-48CE-86DF-48A7F685C034}"/>
                              </a:ext>
                            </a:extLst>
                          </p:cNvPr>
                          <p:cNvCxnSpPr/>
                          <p:nvPr/>
                        </p:nvCxnSpPr>
                        <p:spPr>
                          <a:xfrm>
                            <a:off x="4435147" y="3685927"/>
                            <a:ext cx="256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線矢印コネクタ 42">
                            <a:extLst>
                              <a:ext uri="{FF2B5EF4-FFF2-40B4-BE49-F238E27FC236}">
                                <a16:creationId xmlns:a16="http://schemas.microsoft.com/office/drawing/2014/main" id="{19C97C6A-C01C-48E0-8C2E-5D23CE89E2CE}"/>
                              </a:ext>
                            </a:extLst>
                          </p:cNvPr>
                          <p:cNvCxnSpPr/>
                          <p:nvPr/>
                        </p:nvCxnSpPr>
                        <p:spPr>
                          <a:xfrm>
                            <a:off x="6523404" y="3697140"/>
                            <a:ext cx="256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矢印コネクタ 43">
                            <a:extLst>
                              <a:ext uri="{FF2B5EF4-FFF2-40B4-BE49-F238E27FC236}">
                                <a16:creationId xmlns:a16="http://schemas.microsoft.com/office/drawing/2014/main" id="{2B0E922E-835F-428D-9474-5FA2E08D4973}"/>
                              </a:ext>
                            </a:extLst>
                          </p:cNvPr>
                          <p:cNvCxnSpPr/>
                          <p:nvPr/>
                        </p:nvCxnSpPr>
                        <p:spPr>
                          <a:xfrm>
                            <a:off x="6532151" y="4548526"/>
                            <a:ext cx="256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a:extLst>
                              <a:ext uri="{FF2B5EF4-FFF2-40B4-BE49-F238E27FC236}">
                                <a16:creationId xmlns:a16="http://schemas.microsoft.com/office/drawing/2014/main" id="{5F14DD35-4D10-4428-BB76-D0F2112EB9B8}"/>
                              </a:ext>
                            </a:extLst>
                          </p:cNvPr>
                          <p:cNvCxnSpPr/>
                          <p:nvPr/>
                        </p:nvCxnSpPr>
                        <p:spPr>
                          <a:xfrm>
                            <a:off x="5191077" y="4541044"/>
                            <a:ext cx="256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B19913D5-A19A-4BEF-A4F3-B4964054E890}"/>
                              </a:ext>
                            </a:extLst>
                          </p:cNvPr>
                          <p:cNvCxnSpPr/>
                          <p:nvPr/>
                        </p:nvCxnSpPr>
                        <p:spPr>
                          <a:xfrm>
                            <a:off x="5179808" y="5377370"/>
                            <a:ext cx="256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7BF2FD49-EDD1-41C1-842E-B2B8D69C0950}"/>
                              </a:ext>
                            </a:extLst>
                          </p:cNvPr>
                          <p:cNvCxnSpPr/>
                          <p:nvPr/>
                        </p:nvCxnSpPr>
                        <p:spPr>
                          <a:xfrm>
                            <a:off x="5179808" y="3685927"/>
                            <a:ext cx="256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28381A65-7B23-4338-B937-ECAEAE09B123}"/>
                              </a:ext>
                            </a:extLst>
                          </p:cNvPr>
                          <p:cNvCxnSpPr/>
                          <p:nvPr/>
                        </p:nvCxnSpPr>
                        <p:spPr>
                          <a:xfrm>
                            <a:off x="7264533" y="3700321"/>
                            <a:ext cx="256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7299E8DD-15C4-4FAB-B1C1-0904F1F2EFAD}"/>
                              </a:ext>
                            </a:extLst>
                          </p:cNvPr>
                          <p:cNvCxnSpPr/>
                          <p:nvPr/>
                        </p:nvCxnSpPr>
                        <p:spPr>
                          <a:xfrm>
                            <a:off x="7276149" y="4563797"/>
                            <a:ext cx="2564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7" name="正方形/長方形 26">
                          <a:extLst>
                            <a:ext uri="{FF2B5EF4-FFF2-40B4-BE49-F238E27FC236}">
                              <a16:creationId xmlns:a16="http://schemas.microsoft.com/office/drawing/2014/main" id="{7271FF65-75B5-4032-8CB6-60F366BD907B}"/>
                            </a:ext>
                          </a:extLst>
                        </p:cNvPr>
                        <p:cNvSpPr/>
                        <p:nvPr/>
                      </p:nvSpPr>
                      <p:spPr>
                        <a:xfrm>
                          <a:off x="7080954" y="5107467"/>
                          <a:ext cx="563073" cy="398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FF3</a:t>
                          </a:r>
                          <a:endParaRPr kumimoji="1" lang="en-US" altLang="ja-JP" sz="1200" dirty="0"/>
                        </a:p>
                      </p:txBody>
                    </p:sp>
                    <p:cxnSp>
                      <p:nvCxnSpPr>
                        <p:cNvPr id="28" name="直線矢印コネクタ 27">
                          <a:extLst>
                            <a:ext uri="{FF2B5EF4-FFF2-40B4-BE49-F238E27FC236}">
                              <a16:creationId xmlns:a16="http://schemas.microsoft.com/office/drawing/2014/main" id="{5D0FF4A2-A8A9-4347-808A-23E813CC80AC}"/>
                            </a:ext>
                          </a:extLst>
                        </p:cNvPr>
                        <p:cNvCxnSpPr/>
                        <p:nvPr/>
                      </p:nvCxnSpPr>
                      <p:spPr>
                        <a:xfrm>
                          <a:off x="6793149" y="5284978"/>
                          <a:ext cx="2979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787FDD5F-3702-4CF3-BCD0-1C3F902DEB45}"/>
                            </a:ext>
                          </a:extLst>
                        </p:cNvPr>
                        <p:cNvCxnSpPr/>
                        <p:nvPr/>
                      </p:nvCxnSpPr>
                      <p:spPr>
                        <a:xfrm>
                          <a:off x="7657523" y="5284978"/>
                          <a:ext cx="2979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4" name="正方形/長方形 13">
                        <a:extLst>
                          <a:ext uri="{FF2B5EF4-FFF2-40B4-BE49-F238E27FC236}">
                            <a16:creationId xmlns:a16="http://schemas.microsoft.com/office/drawing/2014/main" id="{A3D774BF-7A8A-4F48-9CED-BF5DD6612A59}"/>
                          </a:ext>
                        </a:extLst>
                      </p:cNvPr>
                      <p:cNvSpPr/>
                      <p:nvPr/>
                    </p:nvSpPr>
                    <p:spPr>
                      <a:xfrm>
                        <a:off x="2273433" y="4089372"/>
                        <a:ext cx="563073" cy="398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FF3</a:t>
                        </a:r>
                        <a:endParaRPr kumimoji="1" lang="en-US" altLang="ja-JP" sz="1200" dirty="0"/>
                      </a:p>
                    </p:txBody>
                  </p:sp>
                  <p:cxnSp>
                    <p:nvCxnSpPr>
                      <p:cNvPr id="15" name="直線矢印コネクタ 14">
                        <a:extLst>
                          <a:ext uri="{FF2B5EF4-FFF2-40B4-BE49-F238E27FC236}">
                            <a16:creationId xmlns:a16="http://schemas.microsoft.com/office/drawing/2014/main" id="{B73E085C-6715-4A8B-9B83-9B44C00EBC15}"/>
                          </a:ext>
                        </a:extLst>
                      </p:cNvPr>
                      <p:cNvCxnSpPr/>
                      <p:nvPr/>
                    </p:nvCxnSpPr>
                    <p:spPr>
                      <a:xfrm>
                        <a:off x="2827516" y="4284639"/>
                        <a:ext cx="2979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正方形/長方形 15">
                        <a:extLst>
                          <a:ext uri="{FF2B5EF4-FFF2-40B4-BE49-F238E27FC236}">
                            <a16:creationId xmlns:a16="http://schemas.microsoft.com/office/drawing/2014/main" id="{EC0954C6-030D-4A59-BFA4-D350F77A2538}"/>
                          </a:ext>
                        </a:extLst>
                      </p:cNvPr>
                      <p:cNvSpPr/>
                      <p:nvPr/>
                    </p:nvSpPr>
                    <p:spPr>
                      <a:xfrm>
                        <a:off x="2273433" y="3160048"/>
                        <a:ext cx="563073" cy="398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FF2</a:t>
                        </a:r>
                        <a:endParaRPr kumimoji="1" lang="en-US" altLang="ja-JP" sz="1200" dirty="0"/>
                      </a:p>
                    </p:txBody>
                  </p:sp>
                  <p:cxnSp>
                    <p:nvCxnSpPr>
                      <p:cNvPr id="17" name="直線矢印コネクタ 16">
                        <a:extLst>
                          <a:ext uri="{FF2B5EF4-FFF2-40B4-BE49-F238E27FC236}">
                            <a16:creationId xmlns:a16="http://schemas.microsoft.com/office/drawing/2014/main" id="{F34510B8-40EF-4F9B-8CE3-D932D6E07D48}"/>
                          </a:ext>
                        </a:extLst>
                      </p:cNvPr>
                      <p:cNvCxnSpPr/>
                      <p:nvPr/>
                    </p:nvCxnSpPr>
                    <p:spPr>
                      <a:xfrm>
                        <a:off x="2827516" y="3355315"/>
                        <a:ext cx="2979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正方形/長方形 17">
                        <a:extLst>
                          <a:ext uri="{FF2B5EF4-FFF2-40B4-BE49-F238E27FC236}">
                            <a16:creationId xmlns:a16="http://schemas.microsoft.com/office/drawing/2014/main" id="{D8C31E06-E07D-4230-BE03-D5AB3367C2D0}"/>
                          </a:ext>
                        </a:extLst>
                      </p:cNvPr>
                      <p:cNvSpPr/>
                      <p:nvPr/>
                    </p:nvSpPr>
                    <p:spPr>
                      <a:xfrm>
                        <a:off x="2273433" y="2136806"/>
                        <a:ext cx="563073" cy="398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FF1</a:t>
                        </a:r>
                        <a:endParaRPr kumimoji="1" lang="en-US" altLang="ja-JP" sz="1200" dirty="0"/>
                      </a:p>
                    </p:txBody>
                  </p:sp>
                  <p:cxnSp>
                    <p:nvCxnSpPr>
                      <p:cNvPr id="19" name="直線矢印コネクタ 18">
                        <a:extLst>
                          <a:ext uri="{FF2B5EF4-FFF2-40B4-BE49-F238E27FC236}">
                            <a16:creationId xmlns:a16="http://schemas.microsoft.com/office/drawing/2014/main" id="{E79BA5AF-C82A-4662-8FC9-8A10882EDB00}"/>
                          </a:ext>
                        </a:extLst>
                      </p:cNvPr>
                      <p:cNvCxnSpPr/>
                      <p:nvPr/>
                    </p:nvCxnSpPr>
                    <p:spPr>
                      <a:xfrm>
                        <a:off x="2827516" y="2332073"/>
                        <a:ext cx="2979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正方形/長方形 19">
                        <a:extLst>
                          <a:ext uri="{FF2B5EF4-FFF2-40B4-BE49-F238E27FC236}">
                            <a16:creationId xmlns:a16="http://schemas.microsoft.com/office/drawing/2014/main" id="{08F4A389-F1B8-4C08-BD83-E6B4CA5FB069}"/>
                          </a:ext>
                        </a:extLst>
                      </p:cNvPr>
                      <p:cNvSpPr/>
                      <p:nvPr/>
                    </p:nvSpPr>
                    <p:spPr>
                      <a:xfrm>
                        <a:off x="9530756" y="2127762"/>
                        <a:ext cx="563073" cy="398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FF1</a:t>
                        </a:r>
                        <a:endParaRPr kumimoji="1" lang="en-US" altLang="ja-JP" sz="1200" dirty="0"/>
                      </a:p>
                    </p:txBody>
                  </p:sp>
                  <p:cxnSp>
                    <p:nvCxnSpPr>
                      <p:cNvPr id="21" name="直線矢印コネクタ 20">
                        <a:extLst>
                          <a:ext uri="{FF2B5EF4-FFF2-40B4-BE49-F238E27FC236}">
                            <a16:creationId xmlns:a16="http://schemas.microsoft.com/office/drawing/2014/main" id="{206274A8-58EC-405A-B7AA-7B1969DD1199}"/>
                          </a:ext>
                        </a:extLst>
                      </p:cNvPr>
                      <p:cNvCxnSpPr/>
                      <p:nvPr/>
                    </p:nvCxnSpPr>
                    <p:spPr>
                      <a:xfrm>
                        <a:off x="9219693" y="2340006"/>
                        <a:ext cx="2979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正方形/長方形 21">
                        <a:extLst>
                          <a:ext uri="{FF2B5EF4-FFF2-40B4-BE49-F238E27FC236}">
                            <a16:creationId xmlns:a16="http://schemas.microsoft.com/office/drawing/2014/main" id="{636EF2DC-D5B6-40E2-B370-366D781ECD0B}"/>
                          </a:ext>
                        </a:extLst>
                      </p:cNvPr>
                      <p:cNvSpPr/>
                      <p:nvPr/>
                    </p:nvSpPr>
                    <p:spPr>
                      <a:xfrm>
                        <a:off x="9534277" y="3160048"/>
                        <a:ext cx="563073" cy="398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FF2</a:t>
                        </a:r>
                        <a:endParaRPr kumimoji="1" lang="en-US" altLang="ja-JP" sz="1200" dirty="0"/>
                      </a:p>
                    </p:txBody>
                  </p:sp>
                  <p:cxnSp>
                    <p:nvCxnSpPr>
                      <p:cNvPr id="23" name="直線矢印コネクタ 22">
                        <a:extLst>
                          <a:ext uri="{FF2B5EF4-FFF2-40B4-BE49-F238E27FC236}">
                            <a16:creationId xmlns:a16="http://schemas.microsoft.com/office/drawing/2014/main" id="{37029BA8-E142-4A39-B934-6A16777978A6}"/>
                          </a:ext>
                        </a:extLst>
                      </p:cNvPr>
                      <p:cNvCxnSpPr>
                        <a:cxnSpLocks/>
                      </p:cNvCxnSpPr>
                      <p:nvPr/>
                    </p:nvCxnSpPr>
                    <p:spPr>
                      <a:xfrm>
                        <a:off x="9223214" y="3372292"/>
                        <a:ext cx="2979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正方形/長方形 23">
                        <a:extLst>
                          <a:ext uri="{FF2B5EF4-FFF2-40B4-BE49-F238E27FC236}">
                            <a16:creationId xmlns:a16="http://schemas.microsoft.com/office/drawing/2014/main" id="{6571DD44-C323-4FC2-8FF9-D0B6A459F756}"/>
                          </a:ext>
                        </a:extLst>
                      </p:cNvPr>
                      <p:cNvSpPr/>
                      <p:nvPr/>
                    </p:nvSpPr>
                    <p:spPr>
                      <a:xfrm>
                        <a:off x="9534277" y="4112005"/>
                        <a:ext cx="563073" cy="398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FF3</a:t>
                        </a:r>
                        <a:endParaRPr kumimoji="1" lang="en-US" altLang="ja-JP" sz="1200" dirty="0"/>
                      </a:p>
                    </p:txBody>
                  </p:sp>
                  <p:cxnSp>
                    <p:nvCxnSpPr>
                      <p:cNvPr id="25" name="直線矢印コネクタ 24">
                        <a:extLst>
                          <a:ext uri="{FF2B5EF4-FFF2-40B4-BE49-F238E27FC236}">
                            <a16:creationId xmlns:a16="http://schemas.microsoft.com/office/drawing/2014/main" id="{6DAC00CB-5812-40BA-ABF2-71EF2EF27540}"/>
                          </a:ext>
                        </a:extLst>
                      </p:cNvPr>
                      <p:cNvCxnSpPr/>
                      <p:nvPr/>
                    </p:nvCxnSpPr>
                    <p:spPr>
                      <a:xfrm>
                        <a:off x="9222636" y="4297519"/>
                        <a:ext cx="2979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0" name="正方形/長方形 9">
                      <a:extLst>
                        <a:ext uri="{FF2B5EF4-FFF2-40B4-BE49-F238E27FC236}">
                          <a16:creationId xmlns:a16="http://schemas.microsoft.com/office/drawing/2014/main" id="{774C1E31-5A25-4BA6-BF39-D0D39E690E61}"/>
                        </a:ext>
                      </a:extLst>
                    </p:cNvPr>
                    <p:cNvSpPr/>
                    <p:nvPr/>
                  </p:nvSpPr>
                  <p:spPr>
                    <a:xfrm>
                      <a:off x="2855311" y="1756799"/>
                      <a:ext cx="1573420" cy="52979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１サイクル</a:t>
                      </a:r>
                      <a:endParaRPr lang="en-US" altLang="ja-JP" dirty="0"/>
                    </a:p>
                  </p:txBody>
                </p:sp>
                <p:sp>
                  <p:nvSpPr>
                    <p:cNvPr id="11" name="正方形/長方形 10">
                      <a:extLst>
                        <a:ext uri="{FF2B5EF4-FFF2-40B4-BE49-F238E27FC236}">
                          <a16:creationId xmlns:a16="http://schemas.microsoft.com/office/drawing/2014/main" id="{900358D0-6D8D-4B82-A59C-DCBAC34D86A2}"/>
                        </a:ext>
                      </a:extLst>
                    </p:cNvPr>
                    <p:cNvSpPr/>
                    <p:nvPr/>
                  </p:nvSpPr>
                  <p:spPr>
                    <a:xfrm>
                      <a:off x="5277378" y="1764669"/>
                      <a:ext cx="1573420" cy="52979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２サイクル</a:t>
                      </a:r>
                      <a:endParaRPr lang="en-US" altLang="ja-JP" dirty="0"/>
                    </a:p>
                  </p:txBody>
                </p:sp>
                <p:sp>
                  <p:nvSpPr>
                    <p:cNvPr id="12" name="正方形/長方形 11">
                      <a:extLst>
                        <a:ext uri="{FF2B5EF4-FFF2-40B4-BE49-F238E27FC236}">
                          <a16:creationId xmlns:a16="http://schemas.microsoft.com/office/drawing/2014/main" id="{212868AD-5084-45C9-9EE3-2E693D49212B}"/>
                        </a:ext>
                      </a:extLst>
                    </p:cNvPr>
                    <p:cNvSpPr/>
                    <p:nvPr/>
                  </p:nvSpPr>
                  <p:spPr>
                    <a:xfrm>
                      <a:off x="7695533" y="1769235"/>
                      <a:ext cx="1573420" cy="52979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３サイクル</a:t>
                      </a:r>
                      <a:endParaRPr lang="en-US" altLang="ja-JP" dirty="0"/>
                    </a:p>
                  </p:txBody>
                </p:sp>
              </p:grpSp>
            </p:grpSp>
          </p:grpSp>
        </p:grpSp>
        <p:sp>
          <p:nvSpPr>
            <p:cNvPr id="54"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1130432" y="2586721"/>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smtClean="0">
                  <a:solidFill>
                    <a:srgbClr val="FF0000"/>
                  </a:solidFill>
                </a:rPr>
                <a:t>１</a:t>
              </a:r>
              <a:endParaRPr lang="ja-JP" altLang="en-US" sz="1600" dirty="0">
                <a:solidFill>
                  <a:srgbClr val="FF0000"/>
                </a:solidFill>
              </a:endParaRPr>
            </a:p>
          </p:txBody>
        </p:sp>
        <p:sp>
          <p:nvSpPr>
            <p:cNvPr id="57"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3396984" y="2572851"/>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sz="1600" dirty="0">
                  <a:solidFill>
                    <a:srgbClr val="FF0000"/>
                  </a:solidFill>
                </a:rPr>
                <a:t>1</a:t>
              </a:r>
              <a:endParaRPr lang="ja-JP" altLang="en-US" sz="1600" dirty="0">
                <a:solidFill>
                  <a:srgbClr val="FF0000"/>
                </a:solidFill>
              </a:endParaRPr>
            </a:p>
          </p:txBody>
        </p:sp>
        <p:sp>
          <p:nvSpPr>
            <p:cNvPr id="58"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1121153" y="3287549"/>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smtClean="0">
                  <a:solidFill>
                    <a:srgbClr val="00B0F0"/>
                  </a:solidFill>
                </a:rPr>
                <a:t>０</a:t>
              </a:r>
              <a:endParaRPr lang="ja-JP" altLang="en-US" sz="1600" dirty="0">
                <a:solidFill>
                  <a:srgbClr val="00B0F0"/>
                </a:solidFill>
              </a:endParaRPr>
            </a:p>
          </p:txBody>
        </p:sp>
        <p:sp>
          <p:nvSpPr>
            <p:cNvPr id="59"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3403170" y="3931888"/>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smtClean="0">
                  <a:solidFill>
                    <a:srgbClr val="FF0000"/>
                  </a:solidFill>
                </a:rPr>
                <a:t>１</a:t>
              </a:r>
              <a:endParaRPr lang="ja-JP" altLang="en-US" sz="1600" dirty="0">
                <a:solidFill>
                  <a:srgbClr val="FF0000"/>
                </a:solidFill>
              </a:endParaRPr>
            </a:p>
          </p:txBody>
        </p:sp>
        <p:sp>
          <p:nvSpPr>
            <p:cNvPr id="60"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5728064" y="2590750"/>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smtClean="0">
                  <a:solidFill>
                    <a:srgbClr val="FF0000"/>
                  </a:solidFill>
                </a:rPr>
                <a:t>１</a:t>
              </a:r>
              <a:endParaRPr lang="ja-JP" altLang="en-US" sz="1600" dirty="0">
                <a:solidFill>
                  <a:srgbClr val="FF0000"/>
                </a:solidFill>
              </a:endParaRPr>
            </a:p>
          </p:txBody>
        </p:sp>
        <p:sp>
          <p:nvSpPr>
            <p:cNvPr id="61"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5728939" y="3924823"/>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smtClean="0">
                  <a:solidFill>
                    <a:srgbClr val="FF0000"/>
                  </a:solidFill>
                </a:rPr>
                <a:t>１</a:t>
              </a:r>
              <a:endParaRPr lang="ja-JP" altLang="en-US" sz="1600" dirty="0">
                <a:solidFill>
                  <a:srgbClr val="FF0000"/>
                </a:solidFill>
              </a:endParaRPr>
            </a:p>
          </p:txBody>
        </p:sp>
        <p:sp>
          <p:nvSpPr>
            <p:cNvPr id="62"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8091904" y="2580097"/>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smtClean="0">
                  <a:solidFill>
                    <a:srgbClr val="FF0000"/>
                  </a:solidFill>
                </a:rPr>
                <a:t>１</a:t>
              </a:r>
              <a:endParaRPr lang="ja-JP" altLang="en-US" sz="1600" dirty="0">
                <a:solidFill>
                  <a:srgbClr val="FF0000"/>
                </a:solidFill>
              </a:endParaRPr>
            </a:p>
          </p:txBody>
        </p:sp>
        <p:sp>
          <p:nvSpPr>
            <p:cNvPr id="63"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8100611" y="3936699"/>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smtClean="0">
                  <a:solidFill>
                    <a:srgbClr val="FF0000"/>
                  </a:solidFill>
                </a:rPr>
                <a:t>１</a:t>
              </a:r>
              <a:endParaRPr lang="ja-JP" altLang="en-US" sz="1600" dirty="0">
                <a:solidFill>
                  <a:srgbClr val="FF0000"/>
                </a:solidFill>
              </a:endParaRPr>
            </a:p>
          </p:txBody>
        </p:sp>
        <p:sp>
          <p:nvSpPr>
            <p:cNvPr id="64"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1121153" y="3915860"/>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a:solidFill>
                    <a:srgbClr val="00B0F0"/>
                  </a:solidFill>
                </a:rPr>
                <a:t>０</a:t>
              </a:r>
            </a:p>
          </p:txBody>
        </p:sp>
        <p:sp>
          <p:nvSpPr>
            <p:cNvPr id="65"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3396983" y="3290751"/>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a:solidFill>
                    <a:srgbClr val="00B0F0"/>
                  </a:solidFill>
                </a:rPr>
                <a:t>０</a:t>
              </a:r>
            </a:p>
          </p:txBody>
        </p:sp>
        <p:sp>
          <p:nvSpPr>
            <p:cNvPr id="66"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5728939" y="3271106"/>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a:solidFill>
                    <a:srgbClr val="00B0F0"/>
                  </a:solidFill>
                </a:rPr>
                <a:t>０</a:t>
              </a:r>
            </a:p>
          </p:txBody>
        </p:sp>
        <p:sp>
          <p:nvSpPr>
            <p:cNvPr id="67" name="コンテンツ プレースホルダー 80">
              <a:extLst>
                <a:ext uri="{FF2B5EF4-FFF2-40B4-BE49-F238E27FC236}">
                  <a16:creationId xmlns:a16="http://schemas.microsoft.com/office/drawing/2014/main" id="{71CE8D51-DD1B-492B-A934-D0DFCF92437E}"/>
                </a:ext>
              </a:extLst>
            </p:cNvPr>
            <p:cNvSpPr txBox="1">
              <a:spLocks/>
            </p:cNvSpPr>
            <p:nvPr/>
          </p:nvSpPr>
          <p:spPr>
            <a:xfrm>
              <a:off x="8091904" y="3282341"/>
              <a:ext cx="302237" cy="3127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600" dirty="0">
                  <a:solidFill>
                    <a:srgbClr val="00B0F0"/>
                  </a:solidFill>
                </a:rPr>
                <a:t>０</a:t>
              </a:r>
            </a:p>
          </p:txBody>
        </p:sp>
      </p:grpSp>
    </p:spTree>
    <p:extLst>
      <p:ext uri="{BB962C8B-B14F-4D97-AF65-F5344CB8AC3E}">
        <p14:creationId xmlns:p14="http://schemas.microsoft.com/office/powerpoint/2010/main" val="602143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遅延故障</a:t>
            </a:r>
            <a:endParaRPr kumimoji="1" lang="ja-JP" altLang="en-US" dirty="0"/>
          </a:p>
        </p:txBody>
      </p:sp>
      <p:sp>
        <p:nvSpPr>
          <p:cNvPr id="3" name="コンテンツ プレースホルダー 2"/>
          <p:cNvSpPr>
            <a:spLocks noGrp="1"/>
          </p:cNvSpPr>
          <p:nvPr>
            <p:ph idx="1"/>
          </p:nvPr>
        </p:nvSpPr>
        <p:spPr>
          <a:xfrm>
            <a:off x="822959" y="1845734"/>
            <a:ext cx="7543801" cy="691278"/>
          </a:xfrm>
        </p:spPr>
        <p:txBody>
          <a:bodyPr>
            <a:normAutofit/>
          </a:bodyPr>
          <a:lstStyle/>
          <a:p>
            <a:r>
              <a:rPr lang="ja-JP" altLang="en-US" dirty="0"/>
              <a:t>出力が</a:t>
            </a:r>
            <a:r>
              <a:rPr lang="ja-JP" altLang="ja-JP" dirty="0"/>
              <a:t>遅れて</a:t>
            </a:r>
            <a:r>
              <a:rPr lang="ja-JP" altLang="en-US" dirty="0"/>
              <a:t>いるため，キャプチャ時に得られた値が設計段階で期待されていた値通りになっていない故障</a:t>
            </a:r>
            <a:endParaRPr kumimoji="1" lang="en-US" altLang="ja-JP" dirty="0"/>
          </a:p>
        </p:txBody>
      </p:sp>
      <p:pic>
        <p:nvPicPr>
          <p:cNvPr id="19" name="図 18">
            <a:extLst>
              <a:ext uri="{FF2B5EF4-FFF2-40B4-BE49-F238E27FC236}">
                <a16:creationId xmlns:a16="http://schemas.microsoft.com/office/drawing/2014/main" id="{D2885F54-7107-4AF3-A314-17A5C8293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2537011"/>
            <a:ext cx="4397715" cy="2219574"/>
          </a:xfrm>
          <a:prstGeom prst="rect">
            <a:avLst/>
          </a:prstGeom>
        </p:spPr>
      </p:pic>
      <p:pic>
        <p:nvPicPr>
          <p:cNvPr id="21" name="図 20">
            <a:extLst>
              <a:ext uri="{FF2B5EF4-FFF2-40B4-BE49-F238E27FC236}">
                <a16:creationId xmlns:a16="http://schemas.microsoft.com/office/drawing/2014/main" id="{17B64F96-45A3-4807-8AB2-121D04E118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5797" y="2537012"/>
            <a:ext cx="3373862" cy="2324348"/>
          </a:xfrm>
          <a:prstGeom prst="rect">
            <a:avLst/>
          </a:prstGeom>
        </p:spPr>
      </p:pic>
      <p:sp>
        <p:nvSpPr>
          <p:cNvPr id="23" name="コンテンツ プレースホルダー 2">
            <a:extLst>
              <a:ext uri="{FF2B5EF4-FFF2-40B4-BE49-F238E27FC236}">
                <a16:creationId xmlns:a16="http://schemas.microsoft.com/office/drawing/2014/main" id="{522222B8-6EB5-4545-8D2D-EF2FE54C83A2}"/>
              </a:ext>
            </a:extLst>
          </p:cNvPr>
          <p:cNvSpPr txBox="1">
            <a:spLocks/>
          </p:cNvSpPr>
          <p:nvPr/>
        </p:nvSpPr>
        <p:spPr>
          <a:xfrm>
            <a:off x="2113014" y="4891521"/>
            <a:ext cx="1817603" cy="3468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図</a:t>
            </a:r>
            <a:r>
              <a:rPr kumimoji="1" lang="en-US" altLang="ja-JP" sz="16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1</a:t>
            </a:r>
            <a:endParaRPr kumimoji="1" lang="ja-JP" altLang="en-US" sz="16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25" name="コンテンツ プレースホルダー 2">
            <a:extLst>
              <a:ext uri="{FF2B5EF4-FFF2-40B4-BE49-F238E27FC236}">
                <a16:creationId xmlns:a16="http://schemas.microsoft.com/office/drawing/2014/main" id="{3A6BF842-1014-4E0E-91C1-B0E7DCA3DE5A}"/>
              </a:ext>
            </a:extLst>
          </p:cNvPr>
          <p:cNvSpPr txBox="1">
            <a:spLocks/>
          </p:cNvSpPr>
          <p:nvPr/>
        </p:nvSpPr>
        <p:spPr>
          <a:xfrm>
            <a:off x="6113926" y="4895499"/>
            <a:ext cx="1817603" cy="3468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図</a:t>
            </a:r>
            <a:r>
              <a:rPr kumimoji="1" lang="en-US" altLang="ja-JP" sz="16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2</a:t>
            </a:r>
            <a:endParaRPr kumimoji="1" lang="ja-JP" altLang="en-US" sz="16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30" name="コンテンツ プレースホルダー 2">
            <a:extLst>
              <a:ext uri="{FF2B5EF4-FFF2-40B4-BE49-F238E27FC236}">
                <a16:creationId xmlns:a16="http://schemas.microsoft.com/office/drawing/2014/main" id="{6F52AA42-E41D-4DCD-8ACC-B4FC35A39669}"/>
              </a:ext>
            </a:extLst>
          </p:cNvPr>
          <p:cNvSpPr txBox="1">
            <a:spLocks/>
          </p:cNvSpPr>
          <p:nvPr/>
        </p:nvSpPr>
        <p:spPr>
          <a:xfrm>
            <a:off x="822959" y="5238398"/>
            <a:ext cx="7543801" cy="79963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信号線の論理値が立ち上がった時もしくは立ち下がった時にのみ遅延故障の検出が可能になる</a:t>
            </a:r>
          </a:p>
          <a:p>
            <a:endParaRPr lang="en-US" altLang="ja-JP" dirty="0"/>
          </a:p>
        </p:txBody>
      </p:sp>
    </p:spTree>
    <p:extLst>
      <p:ext uri="{BB962C8B-B14F-4D97-AF65-F5344CB8AC3E}">
        <p14:creationId xmlns:p14="http://schemas.microsoft.com/office/powerpoint/2010/main" val="208541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研究目的・目標</a:t>
            </a:r>
          </a:p>
        </p:txBody>
      </p:sp>
      <p:sp>
        <p:nvSpPr>
          <p:cNvPr id="3" name="コンテンツ プレースホルダー 2"/>
          <p:cNvSpPr>
            <a:spLocks noGrp="1"/>
          </p:cNvSpPr>
          <p:nvPr>
            <p:ph idx="1"/>
          </p:nvPr>
        </p:nvSpPr>
        <p:spPr/>
        <p:txBody>
          <a:bodyPr/>
          <a:lstStyle/>
          <a:p>
            <a:r>
              <a:rPr lang="ja-JP" altLang="en-US" dirty="0"/>
              <a:t>目的</a:t>
            </a:r>
            <a:endParaRPr lang="en-US" altLang="ja-JP" dirty="0"/>
          </a:p>
          <a:p>
            <a:pPr lvl="1"/>
            <a:r>
              <a:rPr lang="ja-JP" altLang="en-US" dirty="0"/>
              <a:t>マルチサイクルテストを用いて遅延故障を高精度で検出する技術の研究</a:t>
            </a:r>
            <a:endParaRPr kumimoji="1" lang="en-US" altLang="ja-JP" dirty="0"/>
          </a:p>
          <a:p>
            <a:endParaRPr lang="en-US" altLang="ja-JP" dirty="0"/>
          </a:p>
          <a:p>
            <a:r>
              <a:rPr lang="ja-JP" altLang="en-US" dirty="0"/>
              <a:t>目標</a:t>
            </a:r>
            <a:endParaRPr lang="en-US" altLang="ja-JP" dirty="0"/>
          </a:p>
          <a:p>
            <a:pPr lvl="1"/>
            <a:r>
              <a:rPr lang="ja-JP" altLang="en-US" dirty="0"/>
              <a:t>マルチサイクルテストにおける遅延故障検出強化のためのフリップフロップ制御方法を提案</a:t>
            </a:r>
            <a:endParaRPr kumimoji="1" lang="ja-JP" altLang="en-US" dirty="0"/>
          </a:p>
        </p:txBody>
      </p:sp>
    </p:spTree>
    <p:extLst>
      <p:ext uri="{BB962C8B-B14F-4D97-AF65-F5344CB8AC3E}">
        <p14:creationId xmlns:p14="http://schemas.microsoft.com/office/powerpoint/2010/main" val="1293775379"/>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7493</TotalTime>
  <Words>396</Words>
  <Application>Microsoft Office PowerPoint</Application>
  <PresentationFormat>画面に合わせる (4:3)</PresentationFormat>
  <Paragraphs>132</Paragraphs>
  <Slides>10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ＭＳ Ｐゴシック</vt:lpstr>
      <vt:lpstr>游ゴシック</vt:lpstr>
      <vt:lpstr>Arial</vt:lpstr>
      <vt:lpstr>Calibri</vt:lpstr>
      <vt:lpstr>Calibri Light</vt:lpstr>
      <vt:lpstr>Wingdings</vt:lpstr>
      <vt:lpstr>レトロスペクト</vt:lpstr>
      <vt:lpstr>マルチサイクルテストにおける 遅延故障検出強化のための フリップフロップ制御方法</vt:lpstr>
      <vt:lpstr>目次</vt:lpstr>
      <vt:lpstr>研究背景</vt:lpstr>
      <vt:lpstr>スキャンテスト</vt:lpstr>
      <vt:lpstr>スキャンテスト</vt:lpstr>
      <vt:lpstr>マルチサイクルテスト</vt:lpstr>
      <vt:lpstr>マルチサイクルテスト</vt:lpstr>
      <vt:lpstr>遅延故障</vt:lpstr>
      <vt:lpstr>研究目的・目標</vt:lpstr>
      <vt:lpstr>今後の予定</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卒業論文中間発表</dc:title>
  <dc:creator>B4-2020</dc:creator>
  <cp:lastModifiedBy>B4-2020</cp:lastModifiedBy>
  <cp:revision>60</cp:revision>
  <dcterms:created xsi:type="dcterms:W3CDTF">2020-12-02T05:18:47Z</dcterms:created>
  <dcterms:modified xsi:type="dcterms:W3CDTF">2021-02-15T09:33:52Z</dcterms:modified>
</cp:coreProperties>
</file>