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FC26C-27C9-40ED-B407-68ECCDB05C7E}" v="102" dt="2021-02-14T09:26:0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 taka" userId="73230048f0df2980" providerId="LiveId" clId="{252FC26C-27C9-40ED-B407-68ECCDB05C7E}"/>
    <pc:docChg chg="undo custSel addSld delSld modSld sldOrd">
      <pc:chgData name="taka taka" userId="73230048f0df2980" providerId="LiveId" clId="{252FC26C-27C9-40ED-B407-68ECCDB05C7E}" dt="2021-02-14T09:26:07.170" v="343"/>
      <pc:docMkLst>
        <pc:docMk/>
      </pc:docMkLst>
      <pc:sldChg chg="modSp del mod">
        <pc:chgData name="taka taka" userId="73230048f0df2980" providerId="LiveId" clId="{252FC26C-27C9-40ED-B407-68ECCDB05C7E}" dt="2021-02-14T09:25:56.620" v="335" actId="2696"/>
        <pc:sldMkLst>
          <pc:docMk/>
          <pc:sldMk cId="2760893505" sldId="256"/>
        </pc:sldMkLst>
        <pc:spChg chg="mod">
          <ac:chgData name="taka taka" userId="73230048f0df2980" providerId="LiveId" clId="{252FC26C-27C9-40ED-B407-68ECCDB05C7E}" dt="2021-02-14T09:04:17.114" v="62" actId="20577"/>
          <ac:spMkLst>
            <pc:docMk/>
            <pc:sldMk cId="2760893505" sldId="256"/>
            <ac:spMk id="117" creationId="{00000000-0000-0000-0000-000000000000}"/>
          </ac:spMkLst>
        </pc:spChg>
      </pc:sldChg>
      <pc:sldChg chg="addSp delSp modSp add del mod">
        <pc:chgData name="taka taka" userId="73230048f0df2980" providerId="LiveId" clId="{252FC26C-27C9-40ED-B407-68ECCDB05C7E}" dt="2021-02-14T09:25:10.793" v="333" actId="2696"/>
        <pc:sldMkLst>
          <pc:docMk/>
          <pc:sldMk cId="278421455" sldId="257"/>
        </pc:sldMkLst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4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7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8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2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3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6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7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20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21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43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06.147" v="44" actId="165"/>
          <ac:spMkLst>
            <pc:docMk/>
            <pc:sldMk cId="278421455" sldId="257"/>
            <ac:spMk id="46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06.147" v="44" actId="165"/>
          <ac:spMkLst>
            <pc:docMk/>
            <pc:sldMk cId="278421455" sldId="257"/>
            <ac:spMk id="50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52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53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55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56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66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70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72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73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75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76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86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90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92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93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95" creationId="{00000000-0000-0000-0000-000000000000}"/>
          </ac:spMkLst>
        </pc:spChg>
        <pc:spChg chg="mod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96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09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13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15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16" creationId="{00000000-0000-0000-0000-000000000000}"/>
          </ac:spMkLst>
        </pc:spChg>
        <pc:spChg chg="mod">
          <ac:chgData name="taka taka" userId="73230048f0df2980" providerId="LiveId" clId="{252FC26C-27C9-40ED-B407-68ECCDB05C7E}" dt="2021-02-14T09:02:10.607" v="43"/>
          <ac:spMkLst>
            <pc:docMk/>
            <pc:sldMk cId="278421455" sldId="257"/>
            <ac:spMk id="117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18" creationId="{00000000-0000-0000-0000-000000000000}"/>
          </ac:spMkLst>
        </pc:spChg>
        <pc:spChg chg="mod topLvl">
          <ac:chgData name="taka taka" userId="73230048f0df2980" providerId="LiveId" clId="{252FC26C-27C9-40ED-B407-68ECCDB05C7E}" dt="2021-02-14T09:03:20.571" v="45" actId="165"/>
          <ac:spMkLst>
            <pc:docMk/>
            <pc:sldMk cId="278421455" sldId="257"/>
            <ac:spMk id="119" creationId="{00000000-0000-0000-0000-000000000000}"/>
          </ac:spMkLst>
        </pc:spChg>
        <pc:spChg chg="add del mod">
          <ac:chgData name="taka taka" userId="73230048f0df2980" providerId="LiveId" clId="{252FC26C-27C9-40ED-B407-68ECCDB05C7E}" dt="2021-02-14T09:03:41.242" v="47"/>
          <ac:spMkLst>
            <pc:docMk/>
            <pc:sldMk cId="278421455" sldId="257"/>
            <ac:spMk id="123" creationId="{B93891AF-83D3-4E5A-9EDF-EAA47E2C2549}"/>
          </ac:spMkLst>
        </pc:spChg>
        <pc:spChg chg="del">
          <ac:chgData name="taka taka" userId="73230048f0df2980" providerId="LiveId" clId="{252FC26C-27C9-40ED-B407-68ECCDB05C7E}" dt="2021-02-14T09:01:43.936" v="3" actId="21"/>
          <ac:spMkLst>
            <pc:docMk/>
            <pc:sldMk cId="278421455" sldId="257"/>
            <ac:spMk id="200" creationId="{00000000-0000-0000-0000-000000000000}"/>
          </ac:spMkLst>
        </pc:spChg>
        <pc:grpChg chg="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9" creationId="{00000000-0000-0000-0000-000000000000}"/>
          </ac:grpSpMkLst>
        </pc:grpChg>
        <pc:grpChg chg="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10" creationId="{00000000-0000-0000-0000-000000000000}"/>
          </ac:grpSpMkLst>
        </pc:grpChg>
        <pc:grpChg chg="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24" creationId="{00000000-0000-0000-0000-000000000000}"/>
          </ac:grpSpMkLst>
        </pc:grpChg>
        <pc:grpChg chg="del 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49" creationId="{00000000-0000-0000-0000-000000000000}"/>
          </ac:grpSpMkLst>
        </pc:grpChg>
        <pc:grpChg chg="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89" creationId="{00000000-0000-0000-0000-000000000000}"/>
          </ac:grpSpMkLst>
        </pc:grpChg>
        <pc:grpChg chg="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105" creationId="{00000000-0000-0000-0000-000000000000}"/>
          </ac:grpSpMkLst>
        </pc:grpChg>
        <pc:grpChg chg="del 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106" creationId="{00000000-0000-0000-0000-000000000000}"/>
          </ac:grpSpMkLst>
        </pc:grpChg>
        <pc:grpChg chg="del 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107" creationId="{00000000-0000-0000-0000-000000000000}"/>
          </ac:grpSpMkLst>
        </pc:grpChg>
        <pc:grpChg chg="del mod topLvl">
          <ac:chgData name="taka taka" userId="73230048f0df2980" providerId="LiveId" clId="{252FC26C-27C9-40ED-B407-68ECCDB05C7E}" dt="2021-02-14T09:03:20.571" v="45" actId="165"/>
          <ac:grpSpMkLst>
            <pc:docMk/>
            <pc:sldMk cId="278421455" sldId="257"/>
            <ac:grpSpMk id="128" creationId="{00000000-0000-0000-0000-000000000000}"/>
          </ac:grpSpMkLst>
        </pc:grpChg>
        <pc:grpChg chg="del">
          <ac:chgData name="taka taka" userId="73230048f0df2980" providerId="LiveId" clId="{252FC26C-27C9-40ED-B407-68ECCDB05C7E}" dt="2021-02-14T09:03:06.147" v="44" actId="165"/>
          <ac:grpSpMkLst>
            <pc:docMk/>
            <pc:sldMk cId="278421455" sldId="257"/>
            <ac:grpSpMk id="129" creationId="{00000000-0000-0000-0000-000000000000}"/>
          </ac:grpSpMkLst>
        </pc:grp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6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1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5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9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22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23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51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54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57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58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77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78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91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94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97" creationId="{00000000-0000-0000-0000-000000000000}"/>
          </ac:cxnSpMkLst>
        </pc:cxnChg>
        <pc:cxnChg chg="mod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98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20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21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22" creationId="{00000000-0000-0000-0000-000000000000}"/>
          </ac:cxnSpMkLst>
        </pc:cxnChg>
        <pc:cxnChg chg="mod topLvl">
          <ac:chgData name="taka taka" userId="73230048f0df2980" providerId="LiveId" clId="{252FC26C-27C9-40ED-B407-68ECCDB05C7E}" dt="2021-02-14T09:03:20.571" v="45" actId="165"/>
          <ac:cxnSpMkLst>
            <pc:docMk/>
            <pc:sldMk cId="278421455" sldId="257"/>
            <ac:cxnSpMk id="125" creationId="{00000000-0000-0000-0000-000000000000}"/>
          </ac:cxnSpMkLst>
        </pc:cxnChg>
      </pc:sldChg>
      <pc:sldChg chg="del">
        <pc:chgData name="taka taka" userId="73230048f0df2980" providerId="LiveId" clId="{252FC26C-27C9-40ED-B407-68ECCDB05C7E}" dt="2021-02-14T09:01:27.718" v="0" actId="2696"/>
        <pc:sldMkLst>
          <pc:docMk/>
          <pc:sldMk cId="3041605579" sldId="257"/>
        </pc:sldMkLst>
      </pc:sldChg>
      <pc:sldChg chg="add del">
        <pc:chgData name="taka taka" userId="73230048f0df2980" providerId="LiveId" clId="{252FC26C-27C9-40ED-B407-68ECCDB05C7E}" dt="2021-02-14T09:03:46.335" v="49" actId="2696"/>
        <pc:sldMkLst>
          <pc:docMk/>
          <pc:sldMk cId="3422650477" sldId="258"/>
        </pc:sldMkLst>
      </pc:sldChg>
      <pc:sldChg chg="addSp delSp modSp add mod ord">
        <pc:chgData name="taka taka" userId="73230048f0df2980" providerId="LiveId" clId="{252FC26C-27C9-40ED-B407-68ECCDB05C7E}" dt="2021-02-14T09:26:07.170" v="343"/>
        <pc:sldMkLst>
          <pc:docMk/>
          <pc:sldMk cId="2754785538" sldId="259"/>
        </pc:sldMkLst>
        <pc:spChg chg="add del">
          <ac:chgData name="taka taka" userId="73230048f0df2980" providerId="LiveId" clId="{252FC26C-27C9-40ED-B407-68ECCDB05C7E}" dt="2021-02-14T09:23:27.881" v="311" actId="21"/>
          <ac:spMkLst>
            <pc:docMk/>
            <pc:sldMk cId="2754785538" sldId="259"/>
            <ac:spMk id="26" creationId="{EE7B13AD-B784-433B-AB9E-BE05FF643508}"/>
          </ac:spMkLst>
        </pc:spChg>
        <pc:spChg chg="del">
          <ac:chgData name="taka taka" userId="73230048f0df2980" providerId="LiveId" clId="{252FC26C-27C9-40ED-B407-68ECCDB05C7E}" dt="2021-02-14T09:03:52.061" v="50" actId="21"/>
          <ac:spMkLst>
            <pc:docMk/>
            <pc:sldMk cId="2754785538" sldId="259"/>
            <ac:spMk id="43" creationId="{00000000-0000-0000-0000-000000000000}"/>
          </ac:spMkLst>
        </pc:spChg>
        <pc:spChg chg="mod">
          <ac:chgData name="taka taka" userId="73230048f0df2980" providerId="LiveId" clId="{252FC26C-27C9-40ED-B407-68ECCDB05C7E}" dt="2021-02-14T09:23:24.404" v="309" actId="1076"/>
          <ac:spMkLst>
            <pc:docMk/>
            <pc:sldMk cId="2754785538" sldId="259"/>
            <ac:spMk id="46" creationId="{00000000-0000-0000-0000-000000000000}"/>
          </ac:spMkLst>
        </pc:spChg>
        <pc:spChg chg="del">
          <ac:chgData name="taka taka" userId="73230048f0df2980" providerId="LiveId" clId="{252FC26C-27C9-40ED-B407-68ECCDB05C7E}" dt="2021-02-14T09:03:55.886" v="51" actId="21"/>
          <ac:spMkLst>
            <pc:docMk/>
            <pc:sldMk cId="2754785538" sldId="259"/>
            <ac:spMk id="50" creationId="{00000000-0000-0000-0000-000000000000}"/>
          </ac:spMkLst>
        </pc:spChg>
        <pc:spChg chg="del">
          <ac:chgData name="taka taka" userId="73230048f0df2980" providerId="LiveId" clId="{252FC26C-27C9-40ED-B407-68ECCDB05C7E}" dt="2021-02-14T09:04:00.204" v="53" actId="21"/>
          <ac:spMkLst>
            <pc:docMk/>
            <pc:sldMk cId="2754785538" sldId="259"/>
            <ac:spMk id="70" creationId="{00000000-0000-0000-0000-000000000000}"/>
          </ac:spMkLst>
        </pc:spChg>
        <pc:spChg chg="del">
          <ac:chgData name="taka taka" userId="73230048f0df2980" providerId="LiveId" clId="{252FC26C-27C9-40ED-B407-68ECCDB05C7E}" dt="2021-02-14T09:03:58.048" v="52" actId="21"/>
          <ac:spMkLst>
            <pc:docMk/>
            <pc:sldMk cId="2754785538" sldId="259"/>
            <ac:spMk id="90" creationId="{00000000-0000-0000-0000-000000000000}"/>
          </ac:spMkLst>
        </pc:spChg>
        <pc:spChg chg="mod">
          <ac:chgData name="taka taka" userId="73230048f0df2980" providerId="LiveId" clId="{252FC26C-27C9-40ED-B407-68ECCDB05C7E}" dt="2021-02-14T09:08:46.411" v="119" actId="14100"/>
          <ac:spMkLst>
            <pc:docMk/>
            <pc:sldMk cId="2754785538" sldId="259"/>
            <ac:spMk id="112" creationId="{A863C1F9-776C-41B2-8116-CCE698F674FB}"/>
          </ac:spMkLst>
        </pc:spChg>
        <pc:spChg chg="del">
          <ac:chgData name="taka taka" userId="73230048f0df2980" providerId="LiveId" clId="{252FC26C-27C9-40ED-B407-68ECCDB05C7E}" dt="2021-02-14T09:04:02.431" v="54" actId="21"/>
          <ac:spMkLst>
            <pc:docMk/>
            <pc:sldMk cId="2754785538" sldId="259"/>
            <ac:spMk id="113" creationId="{00000000-0000-0000-0000-000000000000}"/>
          </ac:spMkLst>
        </pc:spChg>
        <pc:spChg chg="mod">
          <ac:chgData name="taka taka" userId="73230048f0df2980" providerId="LiveId" clId="{252FC26C-27C9-40ED-B407-68ECCDB05C7E}" dt="2021-02-14T09:08:46.411" v="119" actId="14100"/>
          <ac:spMkLst>
            <pc:docMk/>
            <pc:sldMk cId="2754785538" sldId="259"/>
            <ac:spMk id="114" creationId="{D7703820-2B73-4074-9EBC-374014D38C2B}"/>
          </ac:spMkLst>
        </pc:spChg>
        <pc:spChg chg="mod">
          <ac:chgData name="taka taka" userId="73230048f0df2980" providerId="LiveId" clId="{252FC26C-27C9-40ED-B407-68ECCDB05C7E}" dt="2021-02-14T09:26:07.170" v="343"/>
          <ac:spMkLst>
            <pc:docMk/>
            <pc:sldMk cId="2754785538" sldId="259"/>
            <ac:spMk id="117" creationId="{00000000-0000-0000-0000-000000000000}"/>
          </ac:spMkLst>
        </pc:spChg>
        <pc:spChg chg="mod">
          <ac:chgData name="taka taka" userId="73230048f0df2980" providerId="LiveId" clId="{252FC26C-27C9-40ED-B407-68ECCDB05C7E}" dt="2021-02-14T09:08:46.411" v="119" actId="14100"/>
          <ac:spMkLst>
            <pc:docMk/>
            <pc:sldMk cId="2754785538" sldId="259"/>
            <ac:spMk id="123" creationId="{E93C8EB3-1C00-485B-A304-A9173AD7B493}"/>
          </ac:spMkLst>
        </pc:spChg>
        <pc:spChg chg="mod">
          <ac:chgData name="taka taka" userId="73230048f0df2980" providerId="LiveId" clId="{252FC26C-27C9-40ED-B407-68ECCDB05C7E}" dt="2021-02-14T09:08:46.411" v="119" actId="14100"/>
          <ac:spMkLst>
            <pc:docMk/>
            <pc:sldMk cId="2754785538" sldId="259"/>
            <ac:spMk id="124" creationId="{9D73BF4D-2970-480D-8EBE-C4EA93E2CE74}"/>
          </ac:spMkLst>
        </pc:spChg>
        <pc:spChg chg="mod">
          <ac:chgData name="taka taka" userId="73230048f0df2980" providerId="LiveId" clId="{252FC26C-27C9-40ED-B407-68ECCDB05C7E}" dt="2021-02-14T09:08:54.469" v="121" actId="1076"/>
          <ac:spMkLst>
            <pc:docMk/>
            <pc:sldMk cId="2754785538" sldId="259"/>
            <ac:spMk id="127" creationId="{ED3597CA-E61D-4872-A216-9F772EA37C76}"/>
          </ac:spMkLst>
        </pc:spChg>
        <pc:spChg chg="mod">
          <ac:chgData name="taka taka" userId="73230048f0df2980" providerId="LiveId" clId="{252FC26C-27C9-40ED-B407-68ECCDB05C7E}" dt="2021-02-14T09:08:54.469" v="121" actId="1076"/>
          <ac:spMkLst>
            <pc:docMk/>
            <pc:sldMk cId="2754785538" sldId="259"/>
            <ac:spMk id="128" creationId="{BD9AFCC3-7B9D-4D6E-A127-A20010C5585E}"/>
          </ac:spMkLst>
        </pc:spChg>
        <pc:spChg chg="mod">
          <ac:chgData name="taka taka" userId="73230048f0df2980" providerId="LiveId" clId="{252FC26C-27C9-40ED-B407-68ECCDB05C7E}" dt="2021-02-14T09:08:54.469" v="121" actId="1076"/>
          <ac:spMkLst>
            <pc:docMk/>
            <pc:sldMk cId="2754785538" sldId="259"/>
            <ac:spMk id="129" creationId="{BE9525C6-3614-45FE-A269-D08DB640DE2F}"/>
          </ac:spMkLst>
        </pc:spChg>
        <pc:spChg chg="mod">
          <ac:chgData name="taka taka" userId="73230048f0df2980" providerId="LiveId" clId="{252FC26C-27C9-40ED-B407-68ECCDB05C7E}" dt="2021-02-14T09:08:54.469" v="121" actId="1076"/>
          <ac:spMkLst>
            <pc:docMk/>
            <pc:sldMk cId="2754785538" sldId="259"/>
            <ac:spMk id="130" creationId="{133150B5-6D46-43E8-806F-920B3E6B50E5}"/>
          </ac:spMkLst>
        </pc:spChg>
        <pc:spChg chg="mod">
          <ac:chgData name="taka taka" userId="73230048f0df2980" providerId="LiveId" clId="{252FC26C-27C9-40ED-B407-68ECCDB05C7E}" dt="2021-02-14T09:08:39.554" v="118" actId="1076"/>
          <ac:spMkLst>
            <pc:docMk/>
            <pc:sldMk cId="2754785538" sldId="259"/>
            <ac:spMk id="136" creationId="{00000000-0000-0000-0000-000000000000}"/>
          </ac:spMkLst>
        </pc:spChg>
        <pc:spChg chg="mod">
          <ac:chgData name="taka taka" userId="73230048f0df2980" providerId="LiveId" clId="{252FC26C-27C9-40ED-B407-68ECCDB05C7E}" dt="2021-02-14T09:08:57.317" v="123" actId="1076"/>
          <ac:spMkLst>
            <pc:docMk/>
            <pc:sldMk cId="2754785538" sldId="259"/>
            <ac:spMk id="142" creationId="{326F9463-EAA7-45F1-B231-4EE099C4496E}"/>
          </ac:spMkLst>
        </pc:spChg>
        <pc:spChg chg="mod">
          <ac:chgData name="taka taka" userId="73230048f0df2980" providerId="LiveId" clId="{252FC26C-27C9-40ED-B407-68ECCDB05C7E}" dt="2021-02-14T09:08:57.317" v="123" actId="1076"/>
          <ac:spMkLst>
            <pc:docMk/>
            <pc:sldMk cId="2754785538" sldId="259"/>
            <ac:spMk id="143" creationId="{2CC43B95-415E-4CE1-94FB-4A378BF6067D}"/>
          </ac:spMkLst>
        </pc:spChg>
        <pc:spChg chg="mod">
          <ac:chgData name="taka taka" userId="73230048f0df2980" providerId="LiveId" clId="{252FC26C-27C9-40ED-B407-68ECCDB05C7E}" dt="2021-02-14T09:08:57.317" v="123" actId="1076"/>
          <ac:spMkLst>
            <pc:docMk/>
            <pc:sldMk cId="2754785538" sldId="259"/>
            <ac:spMk id="146" creationId="{CD97BAEA-9488-49A7-BB92-5345B9A8EB3A}"/>
          </ac:spMkLst>
        </pc:spChg>
        <pc:spChg chg="mod">
          <ac:chgData name="taka taka" userId="73230048f0df2980" providerId="LiveId" clId="{252FC26C-27C9-40ED-B407-68ECCDB05C7E}" dt="2021-02-14T09:08:57.317" v="123" actId="1076"/>
          <ac:spMkLst>
            <pc:docMk/>
            <pc:sldMk cId="2754785538" sldId="259"/>
            <ac:spMk id="148" creationId="{DDA7BB52-BCA7-47FB-AEC2-80E64166CCA0}"/>
          </ac:spMkLst>
        </pc:spChg>
        <pc:spChg chg="mod">
          <ac:chgData name="taka taka" userId="73230048f0df2980" providerId="LiveId" clId="{252FC26C-27C9-40ED-B407-68ECCDB05C7E}" dt="2021-02-14T09:09:01.988" v="125" actId="1076"/>
          <ac:spMkLst>
            <pc:docMk/>
            <pc:sldMk cId="2754785538" sldId="259"/>
            <ac:spMk id="152" creationId="{785C1CC6-254D-4CA2-BCCF-E33B1CA0CFBD}"/>
          </ac:spMkLst>
        </pc:spChg>
        <pc:spChg chg="mod">
          <ac:chgData name="taka taka" userId="73230048f0df2980" providerId="LiveId" clId="{252FC26C-27C9-40ED-B407-68ECCDB05C7E}" dt="2021-02-14T09:09:01.988" v="125" actId="1076"/>
          <ac:spMkLst>
            <pc:docMk/>
            <pc:sldMk cId="2754785538" sldId="259"/>
            <ac:spMk id="154" creationId="{D658A926-D674-4AE6-857F-27CF345D24D0}"/>
          </ac:spMkLst>
        </pc:spChg>
        <pc:spChg chg="mod">
          <ac:chgData name="taka taka" userId="73230048f0df2980" providerId="LiveId" clId="{252FC26C-27C9-40ED-B407-68ECCDB05C7E}" dt="2021-02-14T09:09:01.988" v="125" actId="1076"/>
          <ac:spMkLst>
            <pc:docMk/>
            <pc:sldMk cId="2754785538" sldId="259"/>
            <ac:spMk id="156" creationId="{3AAAD296-E938-4917-8EE3-0368A839EC4B}"/>
          </ac:spMkLst>
        </pc:spChg>
        <pc:spChg chg="mod">
          <ac:chgData name="taka taka" userId="73230048f0df2980" providerId="LiveId" clId="{252FC26C-27C9-40ED-B407-68ECCDB05C7E}" dt="2021-02-14T09:09:01.988" v="125" actId="1076"/>
          <ac:spMkLst>
            <pc:docMk/>
            <pc:sldMk cId="2754785538" sldId="259"/>
            <ac:spMk id="157" creationId="{AB43E284-3FF9-43D2-A274-BEDE644FA4EA}"/>
          </ac:spMkLst>
        </pc:spChg>
        <pc:spChg chg="mod">
          <ac:chgData name="taka taka" userId="73230048f0df2980" providerId="LiveId" clId="{252FC26C-27C9-40ED-B407-68ECCDB05C7E}" dt="2021-02-14T09:09:08.243" v="127" actId="1076"/>
          <ac:spMkLst>
            <pc:docMk/>
            <pc:sldMk cId="2754785538" sldId="259"/>
            <ac:spMk id="186" creationId="{FDABEB7D-87C1-497D-8B26-FC7DF5036A8A}"/>
          </ac:spMkLst>
        </pc:spChg>
        <pc:spChg chg="mod">
          <ac:chgData name="taka taka" userId="73230048f0df2980" providerId="LiveId" clId="{252FC26C-27C9-40ED-B407-68ECCDB05C7E}" dt="2021-02-14T09:09:08.243" v="127" actId="1076"/>
          <ac:spMkLst>
            <pc:docMk/>
            <pc:sldMk cId="2754785538" sldId="259"/>
            <ac:spMk id="187" creationId="{60E8D040-0AE6-4CF6-81ED-BD06A212437C}"/>
          </ac:spMkLst>
        </pc:spChg>
        <pc:spChg chg="mod">
          <ac:chgData name="taka taka" userId="73230048f0df2980" providerId="LiveId" clId="{252FC26C-27C9-40ED-B407-68ECCDB05C7E}" dt="2021-02-14T09:09:08.243" v="127" actId="1076"/>
          <ac:spMkLst>
            <pc:docMk/>
            <pc:sldMk cId="2754785538" sldId="259"/>
            <ac:spMk id="188" creationId="{9895EDCE-13F8-44C5-A87E-0090D118E933}"/>
          </ac:spMkLst>
        </pc:spChg>
        <pc:spChg chg="mod">
          <ac:chgData name="taka taka" userId="73230048f0df2980" providerId="LiveId" clId="{252FC26C-27C9-40ED-B407-68ECCDB05C7E}" dt="2021-02-14T09:09:08.243" v="127" actId="1076"/>
          <ac:spMkLst>
            <pc:docMk/>
            <pc:sldMk cId="2754785538" sldId="259"/>
            <ac:spMk id="189" creationId="{0A8BA9FD-AEBF-43E8-83E8-8525F37EF55B}"/>
          </ac:spMkLst>
        </pc:spChg>
        <pc:spChg chg="add mod">
          <ac:chgData name="taka taka" userId="73230048f0df2980" providerId="LiveId" clId="{252FC26C-27C9-40ED-B407-68ECCDB05C7E}" dt="2021-02-14T09:14:43.616" v="243"/>
          <ac:spMkLst>
            <pc:docMk/>
            <pc:sldMk cId="2754785538" sldId="259"/>
            <ac:spMk id="190" creationId="{845A0911-DD8F-4B34-ACCB-0E87FA80C934}"/>
          </ac:spMkLst>
        </pc:spChg>
        <pc:spChg chg="add mod">
          <ac:chgData name="taka taka" userId="73230048f0df2980" providerId="LiveId" clId="{252FC26C-27C9-40ED-B407-68ECCDB05C7E}" dt="2021-02-14T09:15:21.386" v="258"/>
          <ac:spMkLst>
            <pc:docMk/>
            <pc:sldMk cId="2754785538" sldId="259"/>
            <ac:spMk id="193" creationId="{2A0A75A8-1216-45DF-B04E-4CAC349A2EF5}"/>
          </ac:spMkLst>
        </pc:spChg>
        <pc:spChg chg="add mod">
          <ac:chgData name="taka taka" userId="73230048f0df2980" providerId="LiveId" clId="{252FC26C-27C9-40ED-B407-68ECCDB05C7E}" dt="2021-02-14T09:24:32.922" v="316"/>
          <ac:spMkLst>
            <pc:docMk/>
            <pc:sldMk cId="2754785538" sldId="259"/>
            <ac:spMk id="195" creationId="{AAF220D6-5F08-465F-940B-9026E37578B9}"/>
          </ac:spMkLst>
        </pc:spChg>
        <pc:spChg chg="add mod">
          <ac:chgData name="taka taka" userId="73230048f0df2980" providerId="LiveId" clId="{252FC26C-27C9-40ED-B407-68ECCDB05C7E}" dt="2021-02-14T09:24:40.837" v="324"/>
          <ac:spMkLst>
            <pc:docMk/>
            <pc:sldMk cId="2754785538" sldId="259"/>
            <ac:spMk id="197" creationId="{D1D2BBF2-EB62-415C-B530-E691F82B25F2}"/>
          </ac:spMkLst>
        </pc:spChg>
        <pc:spChg chg="add mod">
          <ac:chgData name="taka taka" userId="73230048f0df2980" providerId="LiveId" clId="{252FC26C-27C9-40ED-B407-68ECCDB05C7E}" dt="2021-02-14T09:24:37.108" v="320"/>
          <ac:spMkLst>
            <pc:docMk/>
            <pc:sldMk cId="2754785538" sldId="259"/>
            <ac:spMk id="199" creationId="{5516B941-ED33-438A-A34A-AA2E767212B1}"/>
          </ac:spMkLst>
        </pc:spChg>
        <pc:spChg chg="add mod">
          <ac:chgData name="taka taka" userId="73230048f0df2980" providerId="LiveId" clId="{252FC26C-27C9-40ED-B407-68ECCDB05C7E}" dt="2021-02-14T09:24:45.751" v="328"/>
          <ac:spMkLst>
            <pc:docMk/>
            <pc:sldMk cId="2754785538" sldId="259"/>
            <ac:spMk id="200" creationId="{68559234-A407-4CBF-B1F8-5639B876A1EF}"/>
          </ac:spMkLst>
        </pc:spChg>
        <pc:spChg chg="add mod">
          <ac:chgData name="taka taka" userId="73230048f0df2980" providerId="LiveId" clId="{252FC26C-27C9-40ED-B407-68ECCDB05C7E}" dt="2021-02-14T09:20:41.699" v="283"/>
          <ac:spMkLst>
            <pc:docMk/>
            <pc:sldMk cId="2754785538" sldId="259"/>
            <ac:spMk id="201" creationId="{0F4D2127-ED5D-4C43-B21B-7C2C2EA69584}"/>
          </ac:spMkLst>
        </pc:spChg>
        <pc:spChg chg="add mod">
          <ac:chgData name="taka taka" userId="73230048f0df2980" providerId="LiveId" clId="{252FC26C-27C9-40ED-B407-68ECCDB05C7E}" dt="2021-02-14T09:21:04.033" v="289"/>
          <ac:spMkLst>
            <pc:docMk/>
            <pc:sldMk cId="2754785538" sldId="259"/>
            <ac:spMk id="202" creationId="{D2BE9572-E365-427C-81E7-58B6279C2810}"/>
          </ac:spMkLst>
        </pc:spChg>
        <pc:spChg chg="add mod">
          <ac:chgData name="taka taka" userId="73230048f0df2980" providerId="LiveId" clId="{252FC26C-27C9-40ED-B407-68ECCDB05C7E}" dt="2021-02-14T09:21:13.047" v="290"/>
          <ac:spMkLst>
            <pc:docMk/>
            <pc:sldMk cId="2754785538" sldId="259"/>
            <ac:spMk id="203" creationId="{73D6D906-D601-41F0-B622-D886F8ECBD51}"/>
          </ac:spMkLst>
        </pc:spChg>
        <pc:spChg chg="add mod">
          <ac:chgData name="taka taka" userId="73230048f0df2980" providerId="LiveId" clId="{252FC26C-27C9-40ED-B407-68ECCDB05C7E}" dt="2021-02-14T09:24:53.024" v="332"/>
          <ac:spMkLst>
            <pc:docMk/>
            <pc:sldMk cId="2754785538" sldId="259"/>
            <ac:spMk id="205" creationId="{382558D6-0ED3-4136-B488-E4AFF8ED15C4}"/>
          </ac:spMkLst>
        </pc:spChg>
        <pc:grpChg chg="add mod">
          <ac:chgData name="taka taka" userId="73230048f0df2980" providerId="LiveId" clId="{252FC26C-27C9-40ED-B407-68ECCDB05C7E}" dt="2021-02-14T09:08:46.411" v="119" actId="14100"/>
          <ac:grpSpMkLst>
            <pc:docMk/>
            <pc:sldMk cId="2754785538" sldId="259"/>
            <ac:grpSpMk id="111" creationId="{6349BC1E-2C01-46CE-8D90-CD0914029176}"/>
          </ac:grpSpMkLst>
        </pc:grpChg>
        <pc:grpChg chg="add mod">
          <ac:chgData name="taka taka" userId="73230048f0df2980" providerId="LiveId" clId="{252FC26C-27C9-40ED-B407-68ECCDB05C7E}" dt="2021-02-14T09:08:54.469" v="121" actId="1076"/>
          <ac:grpSpMkLst>
            <pc:docMk/>
            <pc:sldMk cId="2754785538" sldId="259"/>
            <ac:grpSpMk id="126" creationId="{07F77BBD-EC58-4EF4-9355-0F631CDB0EC6}"/>
          </ac:grpSpMkLst>
        </pc:grpChg>
        <pc:grpChg chg="add mod">
          <ac:chgData name="taka taka" userId="73230048f0df2980" providerId="LiveId" clId="{252FC26C-27C9-40ED-B407-68ECCDB05C7E}" dt="2021-02-14T09:08:57.317" v="123" actId="1076"/>
          <ac:grpSpMkLst>
            <pc:docMk/>
            <pc:sldMk cId="2754785538" sldId="259"/>
            <ac:grpSpMk id="140" creationId="{65BB66A1-EFAE-4567-93A7-B008471CB7EE}"/>
          </ac:grpSpMkLst>
        </pc:grpChg>
        <pc:grpChg chg="add mod">
          <ac:chgData name="taka taka" userId="73230048f0df2980" providerId="LiveId" clId="{252FC26C-27C9-40ED-B407-68ECCDB05C7E}" dt="2021-02-14T09:09:01.988" v="125" actId="1076"/>
          <ac:grpSpMkLst>
            <pc:docMk/>
            <pc:sldMk cId="2754785538" sldId="259"/>
            <ac:grpSpMk id="151" creationId="{B8798598-B8F2-4B9B-B74C-CD592AAD4E79}"/>
          </ac:grpSpMkLst>
        </pc:grpChg>
        <pc:grpChg chg="add mod">
          <ac:chgData name="taka taka" userId="73230048f0df2980" providerId="LiveId" clId="{252FC26C-27C9-40ED-B407-68ECCDB05C7E}" dt="2021-02-14T09:09:08.243" v="127" actId="1076"/>
          <ac:grpSpMkLst>
            <pc:docMk/>
            <pc:sldMk cId="2754785538" sldId="259"/>
            <ac:grpSpMk id="171" creationId="{554428F7-FAA8-4CA0-815A-8107A164790C}"/>
          </ac:grpSpMkLst>
        </pc:grpChg>
        <pc:cxnChg chg="add mod">
          <ac:chgData name="taka taka" userId="73230048f0df2980" providerId="LiveId" clId="{252FC26C-27C9-40ED-B407-68ECCDB05C7E}" dt="2021-02-14T09:16:21.667" v="265" actId="1076"/>
          <ac:cxnSpMkLst>
            <pc:docMk/>
            <pc:sldMk cId="2754785538" sldId="259"/>
            <ac:cxnSpMk id="3" creationId="{C0747BBD-F3E7-407A-82A4-5516DADBE05C}"/>
          </ac:cxnSpMkLst>
        </pc:cxnChg>
        <pc:cxnChg chg="add mod">
          <ac:chgData name="taka taka" userId="73230048f0df2980" providerId="LiveId" clId="{252FC26C-27C9-40ED-B407-68ECCDB05C7E}" dt="2021-02-14T09:21:43.414" v="295" actId="1076"/>
          <ac:cxnSpMkLst>
            <pc:docMk/>
            <pc:sldMk cId="2754785538" sldId="259"/>
            <ac:cxnSpMk id="204" creationId="{93F22C7D-0D79-4AE7-9161-4E71C16E282B}"/>
          </ac:cxnSpMkLst>
        </pc:cxnChg>
      </pc:sldChg>
      <pc:sldChg chg="addSp modSp add mod ord">
        <pc:chgData name="taka taka" userId="73230048f0df2980" providerId="LiveId" clId="{252FC26C-27C9-40ED-B407-68ECCDB05C7E}" dt="2021-02-14T09:26:02.211" v="339"/>
        <pc:sldMkLst>
          <pc:docMk/>
          <pc:sldMk cId="1298895711" sldId="260"/>
        </pc:sldMkLst>
        <pc:spChg chg="add mod">
          <ac:chgData name="taka taka" userId="73230048f0df2980" providerId="LiveId" clId="{252FC26C-27C9-40ED-B407-68ECCDB05C7E}" dt="2021-02-14T09:10:21.700" v="196" actId="1076"/>
          <ac:spMkLst>
            <pc:docMk/>
            <pc:sldMk cId="1298895711" sldId="260"/>
            <ac:spMk id="2" creationId="{0174EAF2-A014-486A-BE9F-E34B5EAB8DE1}"/>
          </ac:spMkLst>
        </pc:spChg>
        <pc:spChg chg="mod">
          <ac:chgData name="taka taka" userId="73230048f0df2980" providerId="LiveId" clId="{252FC26C-27C9-40ED-B407-68ECCDB05C7E}" dt="2021-02-14T09:26:02.211" v="339"/>
          <ac:spMkLst>
            <pc:docMk/>
            <pc:sldMk cId="1298895711" sldId="260"/>
            <ac:spMk id="117" creationId="{00000000-0000-0000-0000-000000000000}"/>
          </ac:spMkLst>
        </pc:spChg>
        <pc:spChg chg="add mod">
          <ac:chgData name="taka taka" userId="73230048f0df2980" providerId="LiveId" clId="{252FC26C-27C9-40ED-B407-68ECCDB05C7E}" dt="2021-02-14T09:10:53.607" v="212" actId="1076"/>
          <ac:spMkLst>
            <pc:docMk/>
            <pc:sldMk cId="1298895711" sldId="260"/>
            <ac:spMk id="190" creationId="{E959A5CE-F34B-4FF8-BE66-5E289C32976A}"/>
          </ac:spMkLst>
        </pc:spChg>
        <pc:spChg chg="add mod">
          <ac:chgData name="taka taka" userId="73230048f0df2980" providerId="LiveId" clId="{252FC26C-27C9-40ED-B407-68ECCDB05C7E}" dt="2021-02-14T09:11:24.152" v="214" actId="1076"/>
          <ac:spMkLst>
            <pc:docMk/>
            <pc:sldMk cId="1298895711" sldId="260"/>
            <ac:spMk id="193" creationId="{D5AA81B4-B35E-442A-8F59-8545143EF5A6}"/>
          </ac:spMkLst>
        </pc:spChg>
        <pc:spChg chg="add mod">
          <ac:chgData name="taka taka" userId="73230048f0df2980" providerId="LiveId" clId="{252FC26C-27C9-40ED-B407-68ECCDB05C7E}" dt="2021-02-14T09:11:37.537" v="218" actId="1076"/>
          <ac:spMkLst>
            <pc:docMk/>
            <pc:sldMk cId="1298895711" sldId="260"/>
            <ac:spMk id="195" creationId="{DA57198C-71C0-44FB-BEF7-92EFFABF9CD4}"/>
          </ac:spMkLst>
        </pc:spChg>
        <pc:spChg chg="add mod">
          <ac:chgData name="taka taka" userId="73230048f0df2980" providerId="LiveId" clId="{252FC26C-27C9-40ED-B407-68ECCDB05C7E}" dt="2021-02-14T09:11:34.395" v="217"/>
          <ac:spMkLst>
            <pc:docMk/>
            <pc:sldMk cId="1298895711" sldId="260"/>
            <ac:spMk id="197" creationId="{40D6A61A-464E-4B06-9194-C7B2A9C52185}"/>
          </ac:spMkLst>
        </pc:spChg>
        <pc:spChg chg="add mod">
          <ac:chgData name="taka taka" userId="73230048f0df2980" providerId="LiveId" clId="{252FC26C-27C9-40ED-B407-68ECCDB05C7E}" dt="2021-02-14T09:11:44.969" v="220" actId="1076"/>
          <ac:spMkLst>
            <pc:docMk/>
            <pc:sldMk cId="1298895711" sldId="260"/>
            <ac:spMk id="199" creationId="{5FB8EF51-D9DB-4793-B8DC-FED3F5C62348}"/>
          </ac:spMkLst>
        </pc:spChg>
        <pc:spChg chg="add mod">
          <ac:chgData name="taka taka" userId="73230048f0df2980" providerId="LiveId" clId="{252FC26C-27C9-40ED-B407-68ECCDB05C7E}" dt="2021-02-14T09:11:49.253" v="222" actId="1076"/>
          <ac:spMkLst>
            <pc:docMk/>
            <pc:sldMk cId="1298895711" sldId="260"/>
            <ac:spMk id="200" creationId="{91F188F8-7E3F-412C-AC45-96CC7A92BA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4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0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86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5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62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5EC6-54D6-4168-8292-122F26A1BAEB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A3EC-3B61-4BCE-8BD8-155AC9965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5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70005" y="2989567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4620" y="3113392"/>
            <a:ext cx="895385" cy="504825"/>
            <a:chOff x="4571965" y="1781175"/>
            <a:chExt cx="895385" cy="5048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5000625" y="1990725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4610100" y="1781175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571965" y="18489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84144" y="3921944"/>
            <a:ext cx="895385" cy="504825"/>
            <a:chOff x="4571965" y="1781175"/>
            <a:chExt cx="895385" cy="504825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5000625" y="1990725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4610100" y="1781175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571965" y="18489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112980" y="3087970"/>
            <a:ext cx="1323975" cy="1279505"/>
            <a:chOff x="3238502" y="2176997"/>
            <a:chExt cx="1323975" cy="1279505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067176" y="238654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3676651" y="217699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638516" y="224474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4095752" y="316122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3705227" y="295167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667092" y="3019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38502" y="240136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48025" y="320408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/>
          <p:cNvSpPr/>
          <p:nvPr/>
        </p:nvSpPr>
        <p:spPr>
          <a:xfrm>
            <a:off x="3432210" y="2968439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5203859" y="3276392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13334" y="3066842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75199" y="31345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5232435" y="4051072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4841910" y="3841522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03775" y="3909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cxnSp>
        <p:nvCxnSpPr>
          <p:cNvPr id="57" name="直線コネクタ 56"/>
          <p:cNvCxnSpPr/>
          <p:nvPr/>
        </p:nvCxnSpPr>
        <p:spPr>
          <a:xfrm>
            <a:off x="4375185" y="3291214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4384708" y="4093934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グループ化 104"/>
          <p:cNvGrpSpPr/>
          <p:nvPr/>
        </p:nvGrpSpPr>
        <p:grpSpPr>
          <a:xfrm>
            <a:off x="7937602" y="2846074"/>
            <a:ext cx="1838359" cy="1543050"/>
            <a:chOff x="6486621" y="223384"/>
            <a:chExt cx="1838359" cy="1543050"/>
          </a:xfrm>
        </p:grpSpPr>
        <p:sp>
          <p:nvSpPr>
            <p:cNvPr id="66" name="正方形/長方形 65"/>
            <p:cNvSpPr/>
            <p:nvPr/>
          </p:nvSpPr>
          <p:spPr>
            <a:xfrm>
              <a:off x="6486621" y="223384"/>
              <a:ext cx="942975" cy="1543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7867745" y="32178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829610" y="38953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896321" y="109646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7858186" y="116421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7429596" y="54615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7439119" y="134887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正方形/長方形 85"/>
          <p:cNvSpPr/>
          <p:nvPr/>
        </p:nvSpPr>
        <p:spPr>
          <a:xfrm>
            <a:off x="5670618" y="2862591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9" name="グループ化 88"/>
          <p:cNvGrpSpPr/>
          <p:nvPr/>
        </p:nvGrpSpPr>
        <p:grpSpPr>
          <a:xfrm>
            <a:off x="6613593" y="2960994"/>
            <a:ext cx="1323975" cy="1279505"/>
            <a:chOff x="3238502" y="2176997"/>
            <a:chExt cx="1323975" cy="1279505"/>
          </a:xfrm>
        </p:grpSpPr>
        <p:cxnSp>
          <p:nvCxnSpPr>
            <p:cNvPr id="91" name="直線コネクタ 90"/>
            <p:cNvCxnSpPr/>
            <p:nvPr/>
          </p:nvCxnSpPr>
          <p:spPr>
            <a:xfrm>
              <a:off x="4067176" y="238654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正方形/長方形 91"/>
            <p:cNvSpPr/>
            <p:nvPr/>
          </p:nvSpPr>
          <p:spPr>
            <a:xfrm>
              <a:off x="3676651" y="217699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38516" y="224474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94" name="直線コネクタ 93"/>
            <p:cNvCxnSpPr/>
            <p:nvPr/>
          </p:nvCxnSpPr>
          <p:spPr>
            <a:xfrm>
              <a:off x="4095752" y="316122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正方形/長方形 94"/>
            <p:cNvSpPr/>
            <p:nvPr/>
          </p:nvSpPr>
          <p:spPr>
            <a:xfrm>
              <a:off x="3705227" y="295167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667092" y="3019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3238502" y="240136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3248025" y="320408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正方形/長方形 108"/>
          <p:cNvSpPr/>
          <p:nvPr/>
        </p:nvSpPr>
        <p:spPr>
          <a:xfrm>
            <a:off x="10190311" y="2862591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/>
          <p:cNvCxnSpPr/>
          <p:nvPr/>
        </p:nvCxnSpPr>
        <p:spPr>
          <a:xfrm>
            <a:off x="9723586" y="3195966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9733110" y="4004518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11571435" y="2960994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1533300" y="30287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11600011" y="3735674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1561876" y="38034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cxnSp>
        <p:nvCxnSpPr>
          <p:cNvPr id="120" name="直線コネクタ 119"/>
          <p:cNvCxnSpPr/>
          <p:nvPr/>
        </p:nvCxnSpPr>
        <p:spPr>
          <a:xfrm>
            <a:off x="11133286" y="3185366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11142809" y="3988086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V="1">
            <a:off x="517527" y="2852380"/>
            <a:ext cx="47658" cy="258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1832" y="54940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スキャンイン</a:t>
            </a:r>
          </a:p>
        </p:txBody>
      </p:sp>
      <p:cxnSp>
        <p:nvCxnSpPr>
          <p:cNvPr id="133" name="直線矢印コネクタ 132"/>
          <p:cNvCxnSpPr/>
          <p:nvPr/>
        </p:nvCxnSpPr>
        <p:spPr>
          <a:xfrm flipV="1">
            <a:off x="11776206" y="2571476"/>
            <a:ext cx="47658" cy="258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10475924" y="5239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スキャンアウト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946166" y="4699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サイクル１</a:t>
            </a: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300632" y="475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サイクル２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517650" y="4699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サイクル３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784634" y="4640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サイクル４</a:t>
            </a: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0027820" y="4532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サイクル５</a:t>
            </a:r>
          </a:p>
        </p:txBody>
      </p:sp>
      <p:cxnSp>
        <p:nvCxnSpPr>
          <p:cNvPr id="141" name="直線コネクタ 140"/>
          <p:cNvCxnSpPr/>
          <p:nvPr/>
        </p:nvCxnSpPr>
        <p:spPr>
          <a:xfrm>
            <a:off x="312755" y="1637412"/>
            <a:ext cx="2114516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2436795" y="1647552"/>
            <a:ext cx="0" cy="51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 flipV="1">
            <a:off x="2436796" y="2116338"/>
            <a:ext cx="7077192" cy="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9513988" y="1646937"/>
            <a:ext cx="0" cy="46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/>
          <p:nvPr/>
        </p:nvCxnSpPr>
        <p:spPr>
          <a:xfrm>
            <a:off x="9513988" y="1649824"/>
            <a:ext cx="2114516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71832" y="16475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スキャンイネーブル</a:t>
            </a:r>
          </a:p>
        </p:txBody>
      </p:sp>
      <p:grpSp>
        <p:nvGrpSpPr>
          <p:cNvPr id="158" name="グループ化 157"/>
          <p:cNvGrpSpPr/>
          <p:nvPr/>
        </p:nvGrpSpPr>
        <p:grpSpPr>
          <a:xfrm>
            <a:off x="2743398" y="713209"/>
            <a:ext cx="1437785" cy="695325"/>
            <a:chOff x="3214722" y="581025"/>
            <a:chExt cx="1437785" cy="695325"/>
          </a:xfrm>
        </p:grpSpPr>
        <p:sp>
          <p:nvSpPr>
            <p:cNvPr id="153" name="正方形/長方形 152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5" name="直線コネクタ 154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/>
          <p:cNvGrpSpPr/>
          <p:nvPr/>
        </p:nvGrpSpPr>
        <p:grpSpPr>
          <a:xfrm>
            <a:off x="4181183" y="701957"/>
            <a:ext cx="1437785" cy="695325"/>
            <a:chOff x="3214722" y="581025"/>
            <a:chExt cx="1437785" cy="695325"/>
          </a:xfrm>
        </p:grpSpPr>
        <p:sp>
          <p:nvSpPr>
            <p:cNvPr id="160" name="正方形/長方形 159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5618968" y="701957"/>
            <a:ext cx="1437785" cy="695325"/>
            <a:chOff x="3214722" y="581025"/>
            <a:chExt cx="1437785" cy="695325"/>
          </a:xfrm>
        </p:grpSpPr>
        <p:sp>
          <p:nvSpPr>
            <p:cNvPr id="163" name="正方形/長方形 162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グループ化 164"/>
          <p:cNvGrpSpPr/>
          <p:nvPr/>
        </p:nvGrpSpPr>
        <p:grpSpPr>
          <a:xfrm>
            <a:off x="8483862" y="720650"/>
            <a:ext cx="1437785" cy="695325"/>
            <a:chOff x="3214722" y="581025"/>
            <a:chExt cx="1437785" cy="695325"/>
          </a:xfrm>
        </p:grpSpPr>
        <p:sp>
          <p:nvSpPr>
            <p:cNvPr id="166" name="正方形/長方形 165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7" name="直線コネクタ 166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グループ化 167"/>
          <p:cNvGrpSpPr/>
          <p:nvPr/>
        </p:nvGrpSpPr>
        <p:grpSpPr>
          <a:xfrm>
            <a:off x="7064928" y="713208"/>
            <a:ext cx="1437785" cy="695325"/>
            <a:chOff x="3214722" y="581025"/>
            <a:chExt cx="1437785" cy="695325"/>
          </a:xfrm>
        </p:grpSpPr>
        <p:sp>
          <p:nvSpPr>
            <p:cNvPr id="169" name="正方形/長方形 168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コネクタ 169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グループ化 172"/>
          <p:cNvGrpSpPr/>
          <p:nvPr/>
        </p:nvGrpSpPr>
        <p:grpSpPr>
          <a:xfrm>
            <a:off x="1206876" y="715024"/>
            <a:ext cx="1567278" cy="695325"/>
            <a:chOff x="3214722" y="581025"/>
            <a:chExt cx="1437785" cy="695325"/>
          </a:xfrm>
        </p:grpSpPr>
        <p:sp>
          <p:nvSpPr>
            <p:cNvPr id="174" name="正方形/長方形 173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テキスト ボックス 175"/>
          <p:cNvSpPr txBox="1"/>
          <p:nvPr/>
        </p:nvSpPr>
        <p:spPr>
          <a:xfrm>
            <a:off x="3773427" y="264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キャプチャ２</a:t>
            </a: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2324860" y="3790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キャプチャ１</a:t>
            </a: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-813" y="1010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972999" y="260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ランチ</a:t>
            </a:r>
            <a:endParaRPr kumimoji="1" lang="ja-JP" altLang="en-US" sz="1600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5189199" y="-5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キャプチャ３</a:t>
            </a: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6606382" y="951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キャプチャ４</a:t>
            </a: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8031534" y="18493"/>
            <a:ext cx="4134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キャプチャ５</a:t>
            </a:r>
            <a:endParaRPr kumimoji="1" lang="en-US" altLang="ja-JP" sz="1600" dirty="0"/>
          </a:p>
          <a:p>
            <a:r>
              <a:rPr kumimoji="1" lang="ja-JP" altLang="en-US" sz="1400" dirty="0"/>
              <a:t>（最終キャプチャ，マルチサイクル</a:t>
            </a:r>
            <a:r>
              <a:rPr lang="ja-JP" altLang="en-US" sz="1400" dirty="0"/>
              <a:t>キャプチャ）</a:t>
            </a:r>
            <a:endParaRPr kumimoji="1" lang="ja-JP" altLang="en-US" sz="1400" dirty="0"/>
          </a:p>
        </p:txBody>
      </p:sp>
      <p:grpSp>
        <p:nvGrpSpPr>
          <p:cNvPr id="183" name="グループ化 182"/>
          <p:cNvGrpSpPr/>
          <p:nvPr/>
        </p:nvGrpSpPr>
        <p:grpSpPr>
          <a:xfrm>
            <a:off x="9932548" y="711857"/>
            <a:ext cx="1437785" cy="695325"/>
            <a:chOff x="3214722" y="581025"/>
            <a:chExt cx="1437785" cy="695325"/>
          </a:xfrm>
        </p:grpSpPr>
        <p:sp>
          <p:nvSpPr>
            <p:cNvPr id="184" name="正方形/長方形 183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直線矢印コネクタ 190"/>
          <p:cNvCxnSpPr/>
          <p:nvPr/>
        </p:nvCxnSpPr>
        <p:spPr>
          <a:xfrm>
            <a:off x="2737271" y="1425213"/>
            <a:ext cx="6940" cy="1519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>
            <a:off x="4232268" y="1415975"/>
            <a:ext cx="708654" cy="15096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/>
          <p:cNvCxnSpPr>
            <a:endCxn id="92" idx="0"/>
          </p:cNvCxnSpPr>
          <p:nvPr/>
        </p:nvCxnSpPr>
        <p:spPr>
          <a:xfrm>
            <a:off x="5618967" y="1420530"/>
            <a:ext cx="1628038" cy="15404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>
            <a:off x="7089784" y="1402548"/>
            <a:ext cx="2545091" cy="14166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>
            <a:off x="8491218" y="1420530"/>
            <a:ext cx="3042082" cy="15323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1432806" y="650587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図１　マルチサイクルテストにおける縮退故障の検出</a:t>
            </a:r>
          </a:p>
        </p:txBody>
      </p: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6349BC1E-2C01-46CE-8D90-CD0914029176}"/>
              </a:ext>
            </a:extLst>
          </p:cNvPr>
          <p:cNvGrpSpPr>
            <a:grpSpLocks/>
          </p:cNvGrpSpPr>
          <p:nvPr/>
        </p:nvGrpSpPr>
        <p:grpSpPr bwMode="auto">
          <a:xfrm>
            <a:off x="1292594" y="3571667"/>
            <a:ext cx="348898" cy="430133"/>
            <a:chOff x="2832" y="1728"/>
            <a:chExt cx="624" cy="384"/>
          </a:xfrm>
        </p:grpSpPr>
        <p:sp>
          <p:nvSpPr>
            <p:cNvPr id="112" name="AutoShape 6">
              <a:extLst>
                <a:ext uri="{FF2B5EF4-FFF2-40B4-BE49-F238E27FC236}">
                  <a16:creationId xmlns:a16="http://schemas.microsoft.com/office/drawing/2014/main" id="{A863C1F9-776C-41B2-8116-CCE698F6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D7703820-2B73-4074-9EBC-374014D38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" name="Line 47">
              <a:extLst>
                <a:ext uri="{FF2B5EF4-FFF2-40B4-BE49-F238E27FC236}">
                  <a16:creationId xmlns:a16="http://schemas.microsoft.com/office/drawing/2014/main" id="{E93C8EB3-1C00-485B-A304-A9173AD7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Line 48">
              <a:extLst>
                <a:ext uri="{FF2B5EF4-FFF2-40B4-BE49-F238E27FC236}">
                  <a16:creationId xmlns:a16="http://schemas.microsoft.com/office/drawing/2014/main" id="{9D73BF4D-2970-480D-8EBE-C4EA93E2C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07F77BBD-EC58-4EF4-9355-0F631CDB0EC6}"/>
              </a:ext>
            </a:extLst>
          </p:cNvPr>
          <p:cNvGrpSpPr>
            <a:grpSpLocks/>
          </p:cNvGrpSpPr>
          <p:nvPr/>
        </p:nvGrpSpPr>
        <p:grpSpPr bwMode="auto">
          <a:xfrm>
            <a:off x="3692912" y="3579734"/>
            <a:ext cx="348898" cy="430133"/>
            <a:chOff x="2832" y="1728"/>
            <a:chExt cx="624" cy="384"/>
          </a:xfrm>
        </p:grpSpPr>
        <p:sp>
          <p:nvSpPr>
            <p:cNvPr id="127" name="AutoShape 6">
              <a:extLst>
                <a:ext uri="{FF2B5EF4-FFF2-40B4-BE49-F238E27FC236}">
                  <a16:creationId xmlns:a16="http://schemas.microsoft.com/office/drawing/2014/main" id="{ED3597CA-E61D-4872-A216-9F772EA3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" name="Line 46">
              <a:extLst>
                <a:ext uri="{FF2B5EF4-FFF2-40B4-BE49-F238E27FC236}">
                  <a16:creationId xmlns:a16="http://schemas.microsoft.com/office/drawing/2014/main" id="{BD9AFCC3-7B9D-4D6E-A127-A20010C55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" name="Line 47">
              <a:extLst>
                <a:ext uri="{FF2B5EF4-FFF2-40B4-BE49-F238E27FC236}">
                  <a16:creationId xmlns:a16="http://schemas.microsoft.com/office/drawing/2014/main" id="{BE9525C6-3614-45FE-A269-D08DB640D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Line 48">
              <a:extLst>
                <a:ext uri="{FF2B5EF4-FFF2-40B4-BE49-F238E27FC236}">
                  <a16:creationId xmlns:a16="http://schemas.microsoft.com/office/drawing/2014/main" id="{133150B5-6D46-43E8-806F-920B3E6B5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0" name="Group 49">
            <a:extLst>
              <a:ext uri="{FF2B5EF4-FFF2-40B4-BE49-F238E27FC236}">
                <a16:creationId xmlns:a16="http://schemas.microsoft.com/office/drawing/2014/main" id="{65BB66A1-EFAE-4567-93A7-B008471CB7EE}"/>
              </a:ext>
            </a:extLst>
          </p:cNvPr>
          <p:cNvGrpSpPr>
            <a:grpSpLocks/>
          </p:cNvGrpSpPr>
          <p:nvPr/>
        </p:nvGrpSpPr>
        <p:grpSpPr bwMode="auto">
          <a:xfrm>
            <a:off x="5913489" y="3541151"/>
            <a:ext cx="348898" cy="430133"/>
            <a:chOff x="2832" y="1728"/>
            <a:chExt cx="624" cy="384"/>
          </a:xfrm>
        </p:grpSpPr>
        <p:sp>
          <p:nvSpPr>
            <p:cNvPr id="142" name="AutoShape 6">
              <a:extLst>
                <a:ext uri="{FF2B5EF4-FFF2-40B4-BE49-F238E27FC236}">
                  <a16:creationId xmlns:a16="http://schemas.microsoft.com/office/drawing/2014/main" id="{326F9463-EAA7-45F1-B231-4EE099C44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2CC43B95-415E-4CE1-94FB-4A378BF60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6" name="Line 47">
              <a:extLst>
                <a:ext uri="{FF2B5EF4-FFF2-40B4-BE49-F238E27FC236}">
                  <a16:creationId xmlns:a16="http://schemas.microsoft.com/office/drawing/2014/main" id="{CD97BAEA-9488-49A7-BB92-5345B9A8E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8" name="Line 48">
              <a:extLst>
                <a:ext uri="{FF2B5EF4-FFF2-40B4-BE49-F238E27FC236}">
                  <a16:creationId xmlns:a16="http://schemas.microsoft.com/office/drawing/2014/main" id="{DDA7BB52-BCA7-47FB-AEC2-80E64166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51" name="Group 49">
            <a:extLst>
              <a:ext uri="{FF2B5EF4-FFF2-40B4-BE49-F238E27FC236}">
                <a16:creationId xmlns:a16="http://schemas.microsoft.com/office/drawing/2014/main" id="{B8798598-B8F2-4B9B-B74C-CD592AAD4E79}"/>
              </a:ext>
            </a:extLst>
          </p:cNvPr>
          <p:cNvGrpSpPr>
            <a:grpSpLocks/>
          </p:cNvGrpSpPr>
          <p:nvPr/>
        </p:nvGrpSpPr>
        <p:grpSpPr bwMode="auto">
          <a:xfrm>
            <a:off x="8132843" y="3483597"/>
            <a:ext cx="348898" cy="430133"/>
            <a:chOff x="2832" y="1728"/>
            <a:chExt cx="624" cy="384"/>
          </a:xfrm>
        </p:grpSpPr>
        <p:sp>
          <p:nvSpPr>
            <p:cNvPr id="152" name="AutoShape 6">
              <a:extLst>
                <a:ext uri="{FF2B5EF4-FFF2-40B4-BE49-F238E27FC236}">
                  <a16:creationId xmlns:a16="http://schemas.microsoft.com/office/drawing/2014/main" id="{785C1CC6-254D-4CA2-BCCF-E33B1CA0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D658A926-D674-4AE6-857F-27CF345D2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6" name="Line 47">
              <a:extLst>
                <a:ext uri="{FF2B5EF4-FFF2-40B4-BE49-F238E27FC236}">
                  <a16:creationId xmlns:a16="http://schemas.microsoft.com/office/drawing/2014/main" id="{3AAAD296-E938-4917-8EE3-0368A839E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7" name="Line 48">
              <a:extLst>
                <a:ext uri="{FF2B5EF4-FFF2-40B4-BE49-F238E27FC236}">
                  <a16:creationId xmlns:a16="http://schemas.microsoft.com/office/drawing/2014/main" id="{AB43E284-3FF9-43D2-A274-BEDE644FA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71" name="Group 49">
            <a:extLst>
              <a:ext uri="{FF2B5EF4-FFF2-40B4-BE49-F238E27FC236}">
                <a16:creationId xmlns:a16="http://schemas.microsoft.com/office/drawing/2014/main" id="{554428F7-FAA8-4CA0-815A-8107A164790C}"/>
              </a:ext>
            </a:extLst>
          </p:cNvPr>
          <p:cNvGrpSpPr>
            <a:grpSpLocks/>
          </p:cNvGrpSpPr>
          <p:nvPr/>
        </p:nvGrpSpPr>
        <p:grpSpPr bwMode="auto">
          <a:xfrm>
            <a:off x="10350675" y="3510595"/>
            <a:ext cx="348898" cy="430133"/>
            <a:chOff x="2832" y="1728"/>
            <a:chExt cx="624" cy="384"/>
          </a:xfrm>
        </p:grpSpPr>
        <p:sp>
          <p:nvSpPr>
            <p:cNvPr id="186" name="AutoShape 6">
              <a:extLst>
                <a:ext uri="{FF2B5EF4-FFF2-40B4-BE49-F238E27FC236}">
                  <a16:creationId xmlns:a16="http://schemas.microsoft.com/office/drawing/2014/main" id="{FDABEB7D-87C1-497D-8B26-FC7DF503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60E8D040-0AE6-4CF6-81ED-BD06A212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8" name="Line 47">
              <a:extLst>
                <a:ext uri="{FF2B5EF4-FFF2-40B4-BE49-F238E27FC236}">
                  <a16:creationId xmlns:a16="http://schemas.microsoft.com/office/drawing/2014/main" id="{9895EDCE-13F8-44C5-A87E-0090D118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9" name="Line 48">
              <a:extLst>
                <a:ext uri="{FF2B5EF4-FFF2-40B4-BE49-F238E27FC236}">
                  <a16:creationId xmlns:a16="http://schemas.microsoft.com/office/drawing/2014/main" id="{0A8BA9FD-AEBF-43E8-83E8-8525F37EF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4EAF2-A014-486A-BE9F-E34B5EAB8DE1}"/>
              </a:ext>
            </a:extLst>
          </p:cNvPr>
          <p:cNvSpPr txBox="1"/>
          <p:nvPr/>
        </p:nvSpPr>
        <p:spPr>
          <a:xfrm>
            <a:off x="1948351" y="545705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テスト時</a:t>
            </a:r>
            <a:r>
              <a:rPr kumimoji="1" lang="en-US" altLang="ja-JP" dirty="0"/>
              <a:t>/</a:t>
            </a:r>
            <a:r>
              <a:rPr kumimoji="1" lang="ja-JP" altLang="en-US" dirty="0"/>
              <a:t>期待値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E959A5CE-F34B-4FF8-BE66-5E289C32976A}"/>
              </a:ext>
            </a:extLst>
          </p:cNvPr>
          <p:cNvSpPr txBox="1"/>
          <p:nvPr/>
        </p:nvSpPr>
        <p:spPr>
          <a:xfrm>
            <a:off x="1305049" y="400160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5AA81B4-B35E-442A-8F59-8545143EF5A6}"/>
              </a:ext>
            </a:extLst>
          </p:cNvPr>
          <p:cNvSpPr txBox="1"/>
          <p:nvPr/>
        </p:nvSpPr>
        <p:spPr>
          <a:xfrm>
            <a:off x="2743398" y="264060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DA57198C-71C0-44FB-BEF7-92EFFABF9CD4}"/>
              </a:ext>
            </a:extLst>
          </p:cNvPr>
          <p:cNvSpPr txBox="1"/>
          <p:nvPr/>
        </p:nvSpPr>
        <p:spPr>
          <a:xfrm>
            <a:off x="7169664" y="26110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40D6A61A-464E-4B06-9194-C7B2A9C52185}"/>
              </a:ext>
            </a:extLst>
          </p:cNvPr>
          <p:cNvSpPr txBox="1"/>
          <p:nvPr/>
        </p:nvSpPr>
        <p:spPr>
          <a:xfrm>
            <a:off x="5000082" y="283934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5FB8EF51-D9DB-4793-B8DC-FED3F5C62348}"/>
              </a:ext>
            </a:extLst>
          </p:cNvPr>
          <p:cNvSpPr txBox="1"/>
          <p:nvPr/>
        </p:nvSpPr>
        <p:spPr>
          <a:xfrm>
            <a:off x="9580470" y="25714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91F188F8-7E3F-412C-AC45-96CC7A92BA08}"/>
              </a:ext>
            </a:extLst>
          </p:cNvPr>
          <p:cNvSpPr txBox="1"/>
          <p:nvPr/>
        </p:nvSpPr>
        <p:spPr>
          <a:xfrm>
            <a:off x="11069340" y="23146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88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70005" y="2989567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4620" y="3113392"/>
            <a:ext cx="895385" cy="504825"/>
            <a:chOff x="4571965" y="1781175"/>
            <a:chExt cx="895385" cy="504825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5000625" y="1990725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4610100" y="1781175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571965" y="18489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84144" y="3921944"/>
            <a:ext cx="895385" cy="504825"/>
            <a:chOff x="4571965" y="1781175"/>
            <a:chExt cx="895385" cy="504825"/>
          </a:xfrm>
        </p:grpSpPr>
        <p:cxnSp>
          <p:nvCxnSpPr>
            <p:cNvPr id="11" name="直線コネクタ 10"/>
            <p:cNvCxnSpPr/>
            <p:nvPr/>
          </p:nvCxnSpPr>
          <p:spPr>
            <a:xfrm>
              <a:off x="5000625" y="1990725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4610100" y="1781175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571965" y="18489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112980" y="3087970"/>
            <a:ext cx="1323975" cy="1279505"/>
            <a:chOff x="3238502" y="2176997"/>
            <a:chExt cx="1323975" cy="1279505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067176" y="238654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3676651" y="217699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638516" y="224474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4095752" y="316122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3705227" y="295167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667092" y="3019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38502" y="240136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48025" y="320408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/>
          <p:cNvSpPr/>
          <p:nvPr/>
        </p:nvSpPr>
        <p:spPr>
          <a:xfrm>
            <a:off x="3432210" y="2968439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5203859" y="3276392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4813334" y="3066842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75199" y="31345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5232435" y="4051072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4841910" y="3841522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03775" y="3909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cxnSp>
        <p:nvCxnSpPr>
          <p:cNvPr id="57" name="直線コネクタ 56"/>
          <p:cNvCxnSpPr/>
          <p:nvPr/>
        </p:nvCxnSpPr>
        <p:spPr>
          <a:xfrm>
            <a:off x="4375185" y="3291214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4384708" y="4093934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グループ化 104"/>
          <p:cNvGrpSpPr/>
          <p:nvPr/>
        </p:nvGrpSpPr>
        <p:grpSpPr>
          <a:xfrm>
            <a:off x="7937602" y="2846074"/>
            <a:ext cx="1838359" cy="1543050"/>
            <a:chOff x="6486621" y="223384"/>
            <a:chExt cx="1838359" cy="1543050"/>
          </a:xfrm>
        </p:grpSpPr>
        <p:sp>
          <p:nvSpPr>
            <p:cNvPr id="66" name="正方形/長方形 65"/>
            <p:cNvSpPr/>
            <p:nvPr/>
          </p:nvSpPr>
          <p:spPr>
            <a:xfrm>
              <a:off x="6486621" y="223384"/>
              <a:ext cx="942975" cy="1543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7867745" y="32178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829610" y="38953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7896321" y="109646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7858186" y="116421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77" name="直線コネクタ 76"/>
            <p:cNvCxnSpPr/>
            <p:nvPr/>
          </p:nvCxnSpPr>
          <p:spPr>
            <a:xfrm>
              <a:off x="7429596" y="54615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7439119" y="134887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正方形/長方形 85"/>
          <p:cNvSpPr/>
          <p:nvPr/>
        </p:nvSpPr>
        <p:spPr>
          <a:xfrm>
            <a:off x="5670618" y="2862591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9" name="グループ化 88"/>
          <p:cNvGrpSpPr/>
          <p:nvPr/>
        </p:nvGrpSpPr>
        <p:grpSpPr>
          <a:xfrm>
            <a:off x="6613593" y="2960994"/>
            <a:ext cx="1323975" cy="1279505"/>
            <a:chOff x="3238502" y="2176997"/>
            <a:chExt cx="1323975" cy="1279505"/>
          </a:xfrm>
        </p:grpSpPr>
        <p:cxnSp>
          <p:nvCxnSpPr>
            <p:cNvPr id="91" name="直線コネクタ 90"/>
            <p:cNvCxnSpPr/>
            <p:nvPr/>
          </p:nvCxnSpPr>
          <p:spPr>
            <a:xfrm>
              <a:off x="4067176" y="238654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正方形/長方形 91"/>
            <p:cNvSpPr/>
            <p:nvPr/>
          </p:nvSpPr>
          <p:spPr>
            <a:xfrm>
              <a:off x="3676651" y="217699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38516" y="224474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94" name="直線コネクタ 93"/>
            <p:cNvCxnSpPr/>
            <p:nvPr/>
          </p:nvCxnSpPr>
          <p:spPr>
            <a:xfrm>
              <a:off x="4095752" y="3161227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正方形/長方形 94"/>
            <p:cNvSpPr/>
            <p:nvPr/>
          </p:nvSpPr>
          <p:spPr>
            <a:xfrm>
              <a:off x="3705227" y="2951677"/>
              <a:ext cx="390525" cy="50482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667092" y="3019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FF</a:t>
              </a:r>
              <a:endParaRPr kumimoji="1" lang="ja-JP" altLang="en-US" dirty="0"/>
            </a:p>
          </p:txBody>
        </p:sp>
        <p:cxnSp>
          <p:nvCxnSpPr>
            <p:cNvPr id="97" name="直線コネクタ 96"/>
            <p:cNvCxnSpPr/>
            <p:nvPr/>
          </p:nvCxnSpPr>
          <p:spPr>
            <a:xfrm>
              <a:off x="3238502" y="240136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3248025" y="3204089"/>
              <a:ext cx="466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正方形/長方形 108"/>
          <p:cNvSpPr/>
          <p:nvPr/>
        </p:nvSpPr>
        <p:spPr>
          <a:xfrm>
            <a:off x="10190311" y="2862591"/>
            <a:ext cx="942975" cy="1543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/>
          <p:cNvCxnSpPr/>
          <p:nvPr/>
        </p:nvCxnSpPr>
        <p:spPr>
          <a:xfrm>
            <a:off x="9723586" y="3195966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9733110" y="4004518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11571435" y="2960994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1533300" y="30287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11600011" y="3735674"/>
            <a:ext cx="390525" cy="504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1561876" y="38034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FF</a:t>
            </a:r>
            <a:endParaRPr kumimoji="1" lang="ja-JP" altLang="en-US" dirty="0"/>
          </a:p>
        </p:txBody>
      </p:sp>
      <p:cxnSp>
        <p:nvCxnSpPr>
          <p:cNvPr id="120" name="直線コネクタ 119"/>
          <p:cNvCxnSpPr/>
          <p:nvPr/>
        </p:nvCxnSpPr>
        <p:spPr>
          <a:xfrm>
            <a:off x="11133286" y="3185366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11142809" y="3988086"/>
            <a:ext cx="466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V="1">
            <a:off x="517527" y="2852380"/>
            <a:ext cx="47658" cy="258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1832" y="54940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スキャンイン</a:t>
            </a:r>
          </a:p>
        </p:txBody>
      </p:sp>
      <p:cxnSp>
        <p:nvCxnSpPr>
          <p:cNvPr id="133" name="直線矢印コネクタ 132"/>
          <p:cNvCxnSpPr/>
          <p:nvPr/>
        </p:nvCxnSpPr>
        <p:spPr>
          <a:xfrm flipV="1">
            <a:off x="11776206" y="2571476"/>
            <a:ext cx="47658" cy="258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10475924" y="5239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スキャンアウト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946166" y="4699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サイクル１</a:t>
            </a: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3300632" y="4757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サイクル２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517650" y="4699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サイクル３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784634" y="4640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サイクル４</a:t>
            </a: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0027820" y="45326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サイクル５</a:t>
            </a:r>
          </a:p>
        </p:txBody>
      </p:sp>
      <p:cxnSp>
        <p:nvCxnSpPr>
          <p:cNvPr id="141" name="直線コネクタ 140"/>
          <p:cNvCxnSpPr/>
          <p:nvPr/>
        </p:nvCxnSpPr>
        <p:spPr>
          <a:xfrm>
            <a:off x="312755" y="1637412"/>
            <a:ext cx="2114516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2436795" y="1647552"/>
            <a:ext cx="0" cy="51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 flipV="1">
            <a:off x="2436796" y="2116338"/>
            <a:ext cx="7077192" cy="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>
            <a:off x="9513988" y="1630382"/>
            <a:ext cx="0" cy="48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/>
          <p:nvPr/>
        </p:nvCxnSpPr>
        <p:spPr>
          <a:xfrm>
            <a:off x="9526144" y="1622826"/>
            <a:ext cx="2056238" cy="1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/>
          <p:cNvSpPr txBox="1"/>
          <p:nvPr/>
        </p:nvSpPr>
        <p:spPr>
          <a:xfrm>
            <a:off x="71832" y="16475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スキャンイネーブル</a:t>
            </a:r>
          </a:p>
        </p:txBody>
      </p:sp>
      <p:grpSp>
        <p:nvGrpSpPr>
          <p:cNvPr id="158" name="グループ化 157"/>
          <p:cNvGrpSpPr/>
          <p:nvPr/>
        </p:nvGrpSpPr>
        <p:grpSpPr>
          <a:xfrm>
            <a:off x="2740964" y="647534"/>
            <a:ext cx="1437785" cy="695325"/>
            <a:chOff x="3214722" y="581025"/>
            <a:chExt cx="1437785" cy="695325"/>
          </a:xfrm>
        </p:grpSpPr>
        <p:sp>
          <p:nvSpPr>
            <p:cNvPr id="153" name="正方形/長方形 152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5" name="直線コネクタ 154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/>
          <p:cNvGrpSpPr/>
          <p:nvPr/>
        </p:nvGrpSpPr>
        <p:grpSpPr>
          <a:xfrm>
            <a:off x="4178749" y="636282"/>
            <a:ext cx="1437785" cy="695325"/>
            <a:chOff x="3214722" y="581025"/>
            <a:chExt cx="1437785" cy="695325"/>
          </a:xfrm>
        </p:grpSpPr>
        <p:sp>
          <p:nvSpPr>
            <p:cNvPr id="160" name="正方形/長方形 159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1" name="直線コネクタ 160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グループ化 161"/>
          <p:cNvGrpSpPr/>
          <p:nvPr/>
        </p:nvGrpSpPr>
        <p:grpSpPr>
          <a:xfrm>
            <a:off x="5616534" y="636282"/>
            <a:ext cx="1437785" cy="695325"/>
            <a:chOff x="3214722" y="581025"/>
            <a:chExt cx="1437785" cy="695325"/>
          </a:xfrm>
        </p:grpSpPr>
        <p:sp>
          <p:nvSpPr>
            <p:cNvPr id="163" name="正方形/長方形 162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4" name="直線コネクタ 163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グループ化 164"/>
          <p:cNvGrpSpPr/>
          <p:nvPr/>
        </p:nvGrpSpPr>
        <p:grpSpPr>
          <a:xfrm>
            <a:off x="8481428" y="654975"/>
            <a:ext cx="1437785" cy="695325"/>
            <a:chOff x="3214722" y="581025"/>
            <a:chExt cx="1437785" cy="695325"/>
          </a:xfrm>
        </p:grpSpPr>
        <p:sp>
          <p:nvSpPr>
            <p:cNvPr id="166" name="正方形/長方形 165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7" name="直線コネクタ 166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グループ化 167"/>
          <p:cNvGrpSpPr/>
          <p:nvPr/>
        </p:nvGrpSpPr>
        <p:grpSpPr>
          <a:xfrm>
            <a:off x="7062494" y="647533"/>
            <a:ext cx="1437785" cy="695325"/>
            <a:chOff x="3214722" y="581025"/>
            <a:chExt cx="1437785" cy="695325"/>
          </a:xfrm>
        </p:grpSpPr>
        <p:sp>
          <p:nvSpPr>
            <p:cNvPr id="169" name="正方形/長方形 168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コネクタ 169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グループ化 172"/>
          <p:cNvGrpSpPr/>
          <p:nvPr/>
        </p:nvGrpSpPr>
        <p:grpSpPr>
          <a:xfrm>
            <a:off x="1204442" y="649349"/>
            <a:ext cx="1524212" cy="695325"/>
            <a:chOff x="3214722" y="581025"/>
            <a:chExt cx="1437785" cy="695325"/>
          </a:xfrm>
        </p:grpSpPr>
        <p:sp>
          <p:nvSpPr>
            <p:cNvPr id="174" name="正方形/長方形 173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5" name="直線コネクタ 174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テキスト ボックス 175"/>
          <p:cNvSpPr txBox="1"/>
          <p:nvPr/>
        </p:nvSpPr>
        <p:spPr>
          <a:xfrm>
            <a:off x="3774632" y="4631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キャプチャ２</a:t>
            </a: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2326065" y="577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キャプチャ１</a:t>
            </a: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17252" y="886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979427" y="-26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ランチ</a:t>
            </a:r>
            <a:endParaRPr kumimoji="1" lang="ja-JP" altLang="en-US" sz="1600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5190404" y="1934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キャプチャ３</a:t>
            </a: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6607587" y="294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キャプチャ４</a:t>
            </a:r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8031534" y="18493"/>
            <a:ext cx="4134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キャプチャ５</a:t>
            </a:r>
            <a:endParaRPr kumimoji="1" lang="en-US" altLang="ja-JP" sz="1600" dirty="0"/>
          </a:p>
          <a:p>
            <a:r>
              <a:rPr kumimoji="1" lang="ja-JP" altLang="en-US" sz="1400" dirty="0"/>
              <a:t>（最終キャプチャ，マルチサイクル</a:t>
            </a:r>
            <a:r>
              <a:rPr lang="ja-JP" altLang="en-US" sz="1400" dirty="0"/>
              <a:t>キャプチャ）</a:t>
            </a:r>
            <a:endParaRPr kumimoji="1" lang="ja-JP" altLang="en-US" sz="1400" dirty="0"/>
          </a:p>
        </p:txBody>
      </p:sp>
      <p:grpSp>
        <p:nvGrpSpPr>
          <p:cNvPr id="183" name="グループ化 182"/>
          <p:cNvGrpSpPr/>
          <p:nvPr/>
        </p:nvGrpSpPr>
        <p:grpSpPr>
          <a:xfrm>
            <a:off x="9930114" y="646182"/>
            <a:ext cx="1437785" cy="695325"/>
            <a:chOff x="3214722" y="581025"/>
            <a:chExt cx="1437785" cy="695325"/>
          </a:xfrm>
        </p:grpSpPr>
        <p:sp>
          <p:nvSpPr>
            <p:cNvPr id="184" name="正方形/長方形 183"/>
            <p:cNvSpPr/>
            <p:nvPr/>
          </p:nvSpPr>
          <p:spPr>
            <a:xfrm>
              <a:off x="3214722" y="581025"/>
              <a:ext cx="376203" cy="695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5" name="直線コネクタ 184"/>
            <p:cNvCxnSpPr/>
            <p:nvPr/>
          </p:nvCxnSpPr>
          <p:spPr>
            <a:xfrm>
              <a:off x="3590925" y="1265098"/>
              <a:ext cx="1061582" cy="11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直線矢印コネクタ 190"/>
          <p:cNvCxnSpPr/>
          <p:nvPr/>
        </p:nvCxnSpPr>
        <p:spPr>
          <a:xfrm>
            <a:off x="2740964" y="1350300"/>
            <a:ext cx="3247" cy="15941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>
            <a:off x="4178749" y="1350300"/>
            <a:ext cx="762173" cy="15752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/>
          <p:cNvCxnSpPr>
            <a:endCxn id="92" idx="0"/>
          </p:cNvCxnSpPr>
          <p:nvPr/>
        </p:nvCxnSpPr>
        <p:spPr>
          <a:xfrm>
            <a:off x="5616534" y="1339048"/>
            <a:ext cx="1630471" cy="16219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>
            <a:off x="7062494" y="1350300"/>
            <a:ext cx="2572381" cy="14689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>
            <a:off x="8500279" y="1350300"/>
            <a:ext cx="3033021" cy="16026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3432210" y="602847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図２　</a:t>
            </a:r>
            <a:r>
              <a:rPr kumimoji="1" lang="ja-JP" altLang="en-US" dirty="0"/>
              <a:t>マルチサイクルテストにおける遅延故障の検出</a:t>
            </a:r>
          </a:p>
        </p:txBody>
      </p: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6349BC1E-2C01-46CE-8D90-CD0914029176}"/>
              </a:ext>
            </a:extLst>
          </p:cNvPr>
          <p:cNvGrpSpPr>
            <a:grpSpLocks/>
          </p:cNvGrpSpPr>
          <p:nvPr/>
        </p:nvGrpSpPr>
        <p:grpSpPr bwMode="auto">
          <a:xfrm>
            <a:off x="1292594" y="3571667"/>
            <a:ext cx="348898" cy="430133"/>
            <a:chOff x="2832" y="1728"/>
            <a:chExt cx="624" cy="384"/>
          </a:xfrm>
        </p:grpSpPr>
        <p:sp>
          <p:nvSpPr>
            <p:cNvPr id="112" name="AutoShape 6">
              <a:extLst>
                <a:ext uri="{FF2B5EF4-FFF2-40B4-BE49-F238E27FC236}">
                  <a16:creationId xmlns:a16="http://schemas.microsoft.com/office/drawing/2014/main" id="{A863C1F9-776C-41B2-8116-CCE698F6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D7703820-2B73-4074-9EBC-374014D38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" name="Line 47">
              <a:extLst>
                <a:ext uri="{FF2B5EF4-FFF2-40B4-BE49-F238E27FC236}">
                  <a16:creationId xmlns:a16="http://schemas.microsoft.com/office/drawing/2014/main" id="{E93C8EB3-1C00-485B-A304-A9173AD7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Line 48">
              <a:extLst>
                <a:ext uri="{FF2B5EF4-FFF2-40B4-BE49-F238E27FC236}">
                  <a16:creationId xmlns:a16="http://schemas.microsoft.com/office/drawing/2014/main" id="{9D73BF4D-2970-480D-8EBE-C4EA93E2C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07F77BBD-EC58-4EF4-9355-0F631CDB0EC6}"/>
              </a:ext>
            </a:extLst>
          </p:cNvPr>
          <p:cNvGrpSpPr>
            <a:grpSpLocks/>
          </p:cNvGrpSpPr>
          <p:nvPr/>
        </p:nvGrpSpPr>
        <p:grpSpPr bwMode="auto">
          <a:xfrm>
            <a:off x="3692912" y="3579734"/>
            <a:ext cx="348898" cy="430133"/>
            <a:chOff x="2832" y="1728"/>
            <a:chExt cx="624" cy="384"/>
          </a:xfrm>
        </p:grpSpPr>
        <p:sp>
          <p:nvSpPr>
            <p:cNvPr id="127" name="AutoShape 6">
              <a:extLst>
                <a:ext uri="{FF2B5EF4-FFF2-40B4-BE49-F238E27FC236}">
                  <a16:creationId xmlns:a16="http://schemas.microsoft.com/office/drawing/2014/main" id="{ED3597CA-E61D-4872-A216-9F772EA3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" name="Line 46">
              <a:extLst>
                <a:ext uri="{FF2B5EF4-FFF2-40B4-BE49-F238E27FC236}">
                  <a16:creationId xmlns:a16="http://schemas.microsoft.com/office/drawing/2014/main" id="{BD9AFCC3-7B9D-4D6E-A127-A20010C55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" name="Line 47">
              <a:extLst>
                <a:ext uri="{FF2B5EF4-FFF2-40B4-BE49-F238E27FC236}">
                  <a16:creationId xmlns:a16="http://schemas.microsoft.com/office/drawing/2014/main" id="{BE9525C6-3614-45FE-A269-D08DB640D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Line 48">
              <a:extLst>
                <a:ext uri="{FF2B5EF4-FFF2-40B4-BE49-F238E27FC236}">
                  <a16:creationId xmlns:a16="http://schemas.microsoft.com/office/drawing/2014/main" id="{133150B5-6D46-43E8-806F-920B3E6B5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40" name="Group 49">
            <a:extLst>
              <a:ext uri="{FF2B5EF4-FFF2-40B4-BE49-F238E27FC236}">
                <a16:creationId xmlns:a16="http://schemas.microsoft.com/office/drawing/2014/main" id="{65BB66A1-EFAE-4567-93A7-B008471CB7EE}"/>
              </a:ext>
            </a:extLst>
          </p:cNvPr>
          <p:cNvGrpSpPr>
            <a:grpSpLocks/>
          </p:cNvGrpSpPr>
          <p:nvPr/>
        </p:nvGrpSpPr>
        <p:grpSpPr bwMode="auto">
          <a:xfrm>
            <a:off x="5913489" y="3541151"/>
            <a:ext cx="348898" cy="430133"/>
            <a:chOff x="2832" y="1728"/>
            <a:chExt cx="624" cy="384"/>
          </a:xfrm>
        </p:grpSpPr>
        <p:sp>
          <p:nvSpPr>
            <p:cNvPr id="142" name="AutoShape 6">
              <a:extLst>
                <a:ext uri="{FF2B5EF4-FFF2-40B4-BE49-F238E27FC236}">
                  <a16:creationId xmlns:a16="http://schemas.microsoft.com/office/drawing/2014/main" id="{326F9463-EAA7-45F1-B231-4EE099C44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2CC43B95-415E-4CE1-94FB-4A378BF60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6" name="Line 47">
              <a:extLst>
                <a:ext uri="{FF2B5EF4-FFF2-40B4-BE49-F238E27FC236}">
                  <a16:creationId xmlns:a16="http://schemas.microsoft.com/office/drawing/2014/main" id="{CD97BAEA-9488-49A7-BB92-5345B9A8E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8" name="Line 48">
              <a:extLst>
                <a:ext uri="{FF2B5EF4-FFF2-40B4-BE49-F238E27FC236}">
                  <a16:creationId xmlns:a16="http://schemas.microsoft.com/office/drawing/2014/main" id="{DDA7BB52-BCA7-47FB-AEC2-80E64166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51" name="Group 49">
            <a:extLst>
              <a:ext uri="{FF2B5EF4-FFF2-40B4-BE49-F238E27FC236}">
                <a16:creationId xmlns:a16="http://schemas.microsoft.com/office/drawing/2014/main" id="{B8798598-B8F2-4B9B-B74C-CD592AAD4E79}"/>
              </a:ext>
            </a:extLst>
          </p:cNvPr>
          <p:cNvGrpSpPr>
            <a:grpSpLocks/>
          </p:cNvGrpSpPr>
          <p:nvPr/>
        </p:nvGrpSpPr>
        <p:grpSpPr bwMode="auto">
          <a:xfrm>
            <a:off x="8132843" y="3483597"/>
            <a:ext cx="348898" cy="430133"/>
            <a:chOff x="2832" y="1728"/>
            <a:chExt cx="624" cy="384"/>
          </a:xfrm>
        </p:grpSpPr>
        <p:sp>
          <p:nvSpPr>
            <p:cNvPr id="152" name="AutoShape 6">
              <a:extLst>
                <a:ext uri="{FF2B5EF4-FFF2-40B4-BE49-F238E27FC236}">
                  <a16:creationId xmlns:a16="http://schemas.microsoft.com/office/drawing/2014/main" id="{785C1CC6-254D-4CA2-BCCF-E33B1CA0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D658A926-D674-4AE6-857F-27CF345D2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6" name="Line 47">
              <a:extLst>
                <a:ext uri="{FF2B5EF4-FFF2-40B4-BE49-F238E27FC236}">
                  <a16:creationId xmlns:a16="http://schemas.microsoft.com/office/drawing/2014/main" id="{3AAAD296-E938-4917-8EE3-0368A839E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7" name="Line 48">
              <a:extLst>
                <a:ext uri="{FF2B5EF4-FFF2-40B4-BE49-F238E27FC236}">
                  <a16:creationId xmlns:a16="http://schemas.microsoft.com/office/drawing/2014/main" id="{AB43E284-3FF9-43D2-A274-BEDE644FA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71" name="Group 49">
            <a:extLst>
              <a:ext uri="{FF2B5EF4-FFF2-40B4-BE49-F238E27FC236}">
                <a16:creationId xmlns:a16="http://schemas.microsoft.com/office/drawing/2014/main" id="{554428F7-FAA8-4CA0-815A-8107A164790C}"/>
              </a:ext>
            </a:extLst>
          </p:cNvPr>
          <p:cNvGrpSpPr>
            <a:grpSpLocks/>
          </p:cNvGrpSpPr>
          <p:nvPr/>
        </p:nvGrpSpPr>
        <p:grpSpPr bwMode="auto">
          <a:xfrm>
            <a:off x="10350675" y="3510595"/>
            <a:ext cx="348898" cy="430133"/>
            <a:chOff x="2832" y="1728"/>
            <a:chExt cx="624" cy="384"/>
          </a:xfrm>
        </p:grpSpPr>
        <p:sp>
          <p:nvSpPr>
            <p:cNvPr id="186" name="AutoShape 6">
              <a:extLst>
                <a:ext uri="{FF2B5EF4-FFF2-40B4-BE49-F238E27FC236}">
                  <a16:creationId xmlns:a16="http://schemas.microsoft.com/office/drawing/2014/main" id="{FDABEB7D-87C1-497D-8B26-FC7DF503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2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60E8D040-0AE6-4CF6-81ED-BD06A212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8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8" name="Line 47">
              <a:extLst>
                <a:ext uri="{FF2B5EF4-FFF2-40B4-BE49-F238E27FC236}">
                  <a16:creationId xmlns:a16="http://schemas.microsoft.com/office/drawing/2014/main" id="{9895EDCE-13F8-44C5-A87E-0090D118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9" name="Line 48">
              <a:extLst>
                <a:ext uri="{FF2B5EF4-FFF2-40B4-BE49-F238E27FC236}">
                  <a16:creationId xmlns:a16="http://schemas.microsoft.com/office/drawing/2014/main" id="{0A8BA9FD-AEBF-43E8-83E8-8525F37EF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845A0911-DD8F-4B34-ACCB-0E87FA80C934}"/>
              </a:ext>
            </a:extLst>
          </p:cNvPr>
          <p:cNvSpPr txBox="1"/>
          <p:nvPr/>
        </p:nvSpPr>
        <p:spPr>
          <a:xfrm>
            <a:off x="1305049" y="400160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kumimoji="1" lang="ja-JP" altLang="en-US" dirty="0"/>
              <a:t>０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2A0A75A8-1216-45DF-B04E-4CAC349A2EF5}"/>
              </a:ext>
            </a:extLst>
          </p:cNvPr>
          <p:cNvSpPr txBox="1"/>
          <p:nvPr/>
        </p:nvSpPr>
        <p:spPr>
          <a:xfrm>
            <a:off x="3547080" y="40242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C0747BBD-F3E7-407A-82A4-5516DADBE05C}"/>
              </a:ext>
            </a:extLst>
          </p:cNvPr>
          <p:cNvCxnSpPr>
            <a:cxnSpLocks/>
          </p:cNvCxnSpPr>
          <p:nvPr/>
        </p:nvCxnSpPr>
        <p:spPr>
          <a:xfrm flipV="1">
            <a:off x="3929567" y="3426538"/>
            <a:ext cx="405423" cy="323637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AAF220D6-5F08-465F-940B-9026E37578B9}"/>
              </a:ext>
            </a:extLst>
          </p:cNvPr>
          <p:cNvSpPr txBox="1"/>
          <p:nvPr/>
        </p:nvSpPr>
        <p:spPr>
          <a:xfrm>
            <a:off x="4857993" y="26594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D1D2BBF2-EB62-415C-B530-E691F82B25F2}"/>
              </a:ext>
            </a:extLst>
          </p:cNvPr>
          <p:cNvSpPr txBox="1"/>
          <p:nvPr/>
        </p:nvSpPr>
        <p:spPr>
          <a:xfrm>
            <a:off x="9526144" y="260411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5516B941-ED33-438A-A34A-AA2E767212B1}"/>
              </a:ext>
            </a:extLst>
          </p:cNvPr>
          <p:cNvSpPr txBox="1"/>
          <p:nvPr/>
        </p:nvSpPr>
        <p:spPr>
          <a:xfrm>
            <a:off x="7145951" y="26504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68559234-A407-4CBF-B1F8-5639B876A1EF}"/>
              </a:ext>
            </a:extLst>
          </p:cNvPr>
          <p:cNvSpPr txBox="1"/>
          <p:nvPr/>
        </p:nvSpPr>
        <p:spPr>
          <a:xfrm>
            <a:off x="11203419" y="22829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０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0F4D2127-ED5D-4C43-B21B-7C2C2EA69584}"/>
              </a:ext>
            </a:extLst>
          </p:cNvPr>
          <p:cNvSpPr txBox="1"/>
          <p:nvPr/>
        </p:nvSpPr>
        <p:spPr>
          <a:xfrm>
            <a:off x="8031534" y="39947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  <a:r>
              <a:rPr kumimoji="1" lang="en-US" altLang="ja-JP" dirty="0"/>
              <a:t>/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D2BE9572-E365-427C-81E7-58B6279C2810}"/>
              </a:ext>
            </a:extLst>
          </p:cNvPr>
          <p:cNvSpPr txBox="1"/>
          <p:nvPr/>
        </p:nvSpPr>
        <p:spPr>
          <a:xfrm>
            <a:off x="10289020" y="39947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  <a:r>
              <a:rPr kumimoji="1" lang="en-US" altLang="ja-JP" dirty="0"/>
              <a:t>/</a:t>
            </a:r>
            <a:r>
              <a:rPr kumimoji="1" lang="ja-JP" altLang="en-US" dirty="0"/>
              <a:t>０</a:t>
            </a: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73D6D906-D601-41F0-B622-D886F8ECBD51}"/>
              </a:ext>
            </a:extLst>
          </p:cNvPr>
          <p:cNvSpPr txBox="1"/>
          <p:nvPr/>
        </p:nvSpPr>
        <p:spPr>
          <a:xfrm>
            <a:off x="1948351" y="545705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テスト時</a:t>
            </a:r>
            <a:r>
              <a:rPr kumimoji="1" lang="en-US" altLang="ja-JP" dirty="0"/>
              <a:t>/</a:t>
            </a:r>
            <a:r>
              <a:rPr kumimoji="1" lang="ja-JP" altLang="en-US" dirty="0"/>
              <a:t>期待値</a:t>
            </a:r>
          </a:p>
        </p:txBody>
      </p: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93F22C7D-0D79-4AE7-9161-4E71C16E282B}"/>
              </a:ext>
            </a:extLst>
          </p:cNvPr>
          <p:cNvCxnSpPr>
            <a:cxnSpLocks/>
          </p:cNvCxnSpPr>
          <p:nvPr/>
        </p:nvCxnSpPr>
        <p:spPr>
          <a:xfrm>
            <a:off x="10669882" y="3479245"/>
            <a:ext cx="421755" cy="379747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382558D6-0ED3-4136-B488-E4AFF8ED15C4}"/>
              </a:ext>
            </a:extLst>
          </p:cNvPr>
          <p:cNvSpPr txBox="1"/>
          <p:nvPr/>
        </p:nvSpPr>
        <p:spPr>
          <a:xfrm>
            <a:off x="11050386" y="47908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  <a:r>
              <a:rPr kumimoji="1" lang="en-US" altLang="ja-JP" dirty="0"/>
              <a:t>/</a:t>
            </a:r>
            <a:r>
              <a:rPr kumimoji="1" lang="ja-JP" altLang="en-US" dirty="0"/>
              <a:t>０</a:t>
            </a:r>
          </a:p>
        </p:txBody>
      </p:sp>
    </p:spTree>
    <p:extLst>
      <p:ext uri="{BB962C8B-B14F-4D97-AF65-F5344CB8AC3E}">
        <p14:creationId xmlns:p14="http://schemas.microsoft.com/office/powerpoint/2010/main" val="275478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143</Words>
  <Application>Microsoft Office PowerPoint</Application>
  <PresentationFormat>ワイド画面</PresentationFormat>
  <Paragraphs>75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Hiroshi</dc:creator>
  <cp:lastModifiedBy>B4-2020</cp:lastModifiedBy>
  <cp:revision>13</cp:revision>
  <dcterms:created xsi:type="dcterms:W3CDTF">2021-01-14T00:40:50Z</dcterms:created>
  <dcterms:modified xsi:type="dcterms:W3CDTF">2021-02-15T05:35:09Z</dcterms:modified>
</cp:coreProperties>
</file>