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976D-57F3-CDE2-0800-F7ABB7D2C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8EB76-AA0C-5D44-F58E-FFA0342D2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06E60-342F-0B46-1C10-77C3A18F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EE9B-4B00-482C-BAD8-1EB421AFAD61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63C36-2F1A-EDFC-398D-A1284759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ADBCE-3320-8685-8D86-CDE2A637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405B-488C-4200-9E2A-4C4C75F8C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41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D8F5-5E16-710C-BC01-774D612D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EBB9A-7831-1710-1CC2-81587409E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A7353-8050-237D-9537-49F38179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EE9B-4B00-482C-BAD8-1EB421AFAD61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24B70-5244-5F30-B9CB-EE308E40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1A398-F81D-AB79-D0C5-1FB0DE34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405B-488C-4200-9E2A-4C4C75F8C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37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B1F21D-4A22-3660-99AE-08E47A473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7A72A-5B0B-8230-F181-BACD6E954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18EB1-7CD1-D676-194F-298723080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EE9B-4B00-482C-BAD8-1EB421AFAD61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EBB51-2C9B-D9A8-E709-7AB687B6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50535-1B6B-5A91-C73A-6105D9EC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405B-488C-4200-9E2A-4C4C75F8C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98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57B1-FBBF-E703-2378-B74ABB932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E99B6-D37E-C7AD-BB35-F9E51924D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C825D-1F49-28AE-F746-7FC28D69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EE9B-4B00-482C-BAD8-1EB421AFAD61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63202-99B0-2F6A-09C5-8D98BE22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9797-3F12-3B94-8031-FE89D5BD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405B-488C-4200-9E2A-4C4C75F8C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91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D006-0658-8AB2-01FD-8B7CFB55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81FBF-3D90-BCEF-B6FF-B7DE99022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DC88F-5DBC-228F-C654-00E200FD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EE9B-4B00-482C-BAD8-1EB421AFAD61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83C58-255A-178F-82AF-3CB21986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6E21A-27F2-63ED-1E50-85C6C64D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405B-488C-4200-9E2A-4C4C75F8C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17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A014-6C37-3AEE-3A42-E1970A57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CBC5-E439-DB26-F0EA-6AFB8B879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4E6CE-91F6-E8A2-78D3-A8BD263F8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1AD79-4353-A535-E7D9-ED199E1F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EE9B-4B00-482C-BAD8-1EB421AFAD61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8764A-1C68-F3B6-2742-AF5CD4BF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40FCB-116C-A66A-B6AA-E1DECA14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405B-488C-4200-9E2A-4C4C75F8C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34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A97F6-EC52-44F4-E372-156439B82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8D89D-2293-D838-D4C8-CD2109A36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B4B13-50CA-8F6F-5427-4635E486D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AC54A2-2102-0832-FD18-1ACEDFF87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14886-4D9B-2D38-B945-64F759062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188C3-4071-A0C0-7F0F-CE6F53C56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EE9B-4B00-482C-BAD8-1EB421AFAD61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4D31E-21BD-012D-C50B-6E454AD19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8F77FA-E29A-E1A6-745E-14E0B841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405B-488C-4200-9E2A-4C4C75F8C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04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1242-607B-55EC-5BC1-C4127914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84941-AC1A-1A7F-EF76-71409F0D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EE9B-4B00-482C-BAD8-1EB421AFAD61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02305-8566-91A1-E2F3-95A462F2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0D280-EA5E-4C25-45E0-E3DA0379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405B-488C-4200-9E2A-4C4C75F8C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53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F2DF9-D010-3D4B-E701-33AFD855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EE9B-4B00-482C-BAD8-1EB421AFAD61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3FD0BE-353C-981B-E061-637FBA8E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864E1-65A3-B528-C452-2075568B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405B-488C-4200-9E2A-4C4C75F8C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03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E5AF8-33C9-CF4D-B231-351D765D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2CDF-0BCA-78C9-D581-7627C94C2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4754A-A730-8335-BB25-004B2E3D8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15FD2-1062-FF08-B239-3F5763EB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EE9B-4B00-482C-BAD8-1EB421AFAD61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66818-A4DB-B386-88D7-7672AFCF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B1F37-33A7-17C9-6C80-E742B239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405B-488C-4200-9E2A-4C4C75F8C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62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7D08-0330-E05F-94AD-72EF6514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FC4CF5-D762-E0B7-B860-BC1160789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A93B0-966E-8372-4C40-021A2E004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DFAF0-FDE1-9F2B-2A0B-08E83DE17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EE9B-4B00-482C-BAD8-1EB421AFAD61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81326-BCF1-20BF-35A9-F55F6CFF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0DC04-1EBB-3F72-5C09-6CE9F4769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405B-488C-4200-9E2A-4C4C75F8C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91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04DD1-D747-1DFD-A460-9F3A9006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94742-D224-4AD6-D9E4-0F8F355B5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AA267-8125-A078-C9E7-21F607E18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3EE9B-4B00-482C-BAD8-1EB421AFAD61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05394-992A-2B29-44C0-2BC3A546C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6024C-044E-4050-6F14-CC0D4C643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D405B-488C-4200-9E2A-4C4C75F8C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29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DB33-22DA-6C3F-A678-31BB7271DA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</a:rPr>
              <a:t>Automobile Charge station Analysis and Prediction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F4D01-1554-4EAB-8620-EEF7F5C91C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Team</a:t>
            </a:r>
          </a:p>
          <a:p>
            <a:pPr algn="r"/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-Vishnu </a:t>
            </a:r>
            <a:r>
              <a:rPr lang="en-IN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Sudireddy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r"/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-</a:t>
            </a:r>
            <a:r>
              <a:rPr lang="en-IN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Sreekar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Thanda</a:t>
            </a:r>
          </a:p>
          <a:p>
            <a:pPr algn="r"/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-</a:t>
            </a:r>
            <a:r>
              <a:rPr lang="en-IN" b="1" dirty="0" err="1">
                <a:latin typeface="Times New Roman" panose="02020603050405020304" pitchFamily="18" charset="0"/>
              </a:rPr>
              <a:t>Nagateja</a:t>
            </a:r>
            <a:r>
              <a:rPr lang="en-IN" b="1" dirty="0">
                <a:latin typeface="Times New Roman" panose="02020603050405020304" pitchFamily="18" charset="0"/>
              </a:rPr>
              <a:t> Ravilla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r"/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-</a:t>
            </a: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Sai </a:t>
            </a:r>
            <a:r>
              <a:rPr lang="en-GB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Vishwak</a:t>
            </a: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Jadala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632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1496-AF0D-2C93-639E-00CF23AE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</a:rPr>
              <a:t>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48393-C2F7-A14F-6514-6CD2D42A3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</a:rPr>
              <a:t>Responsibilities took by </a:t>
            </a:r>
            <a:r>
              <a:rPr lang="en-US" sz="2200" dirty="0" err="1">
                <a:latin typeface="Times New Roman" panose="02020603050405020304" pitchFamily="18" charset="0"/>
              </a:rPr>
              <a:t>Sreekar</a:t>
            </a:r>
            <a:r>
              <a:rPr lang="en-US" sz="2200" dirty="0">
                <a:latin typeface="Times New Roman" panose="02020603050405020304" pitchFamily="18" charset="0"/>
              </a:rPr>
              <a:t> Thanda are Data gathering and Pre-processing and building ARIMA model.</a:t>
            </a:r>
          </a:p>
          <a:p>
            <a:r>
              <a:rPr lang="en-US" sz="2200" dirty="0">
                <a:latin typeface="Times New Roman" panose="02020603050405020304" pitchFamily="18" charset="0"/>
              </a:rPr>
              <a:t>Data Cleaning and work on LSTM model is done by Vishnu Sudireddy.</a:t>
            </a:r>
          </a:p>
          <a:p>
            <a:r>
              <a:rPr lang="en-US" sz="2200" dirty="0" err="1">
                <a:latin typeface="Times New Roman" panose="02020603050405020304" pitchFamily="18" charset="0"/>
              </a:rPr>
              <a:t>Vydya</a:t>
            </a:r>
            <a:r>
              <a:rPr lang="en-US" sz="2200" dirty="0">
                <a:latin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</a:rPr>
              <a:t>Abhiram</a:t>
            </a:r>
            <a:r>
              <a:rPr lang="en-US" sz="2200" dirty="0">
                <a:latin typeface="Times New Roman" panose="02020603050405020304" pitchFamily="18" charset="0"/>
              </a:rPr>
              <a:t> worked on plotting the data and finding the dependencies and worked on LSTM model in identifying the best epoch and optimizer combination. </a:t>
            </a:r>
          </a:p>
          <a:p>
            <a:r>
              <a:rPr lang="en-US" sz="2200" dirty="0">
                <a:latin typeface="Times New Roman" panose="02020603050405020304" pitchFamily="18" charset="0"/>
              </a:rPr>
              <a:t>Sai </a:t>
            </a:r>
            <a:r>
              <a:rPr lang="en-US" sz="2200" dirty="0" err="1">
                <a:latin typeface="Times New Roman" panose="02020603050405020304" pitchFamily="18" charset="0"/>
              </a:rPr>
              <a:t>Vishwak</a:t>
            </a:r>
            <a:r>
              <a:rPr lang="en-US" sz="2200" dirty="0">
                <a:latin typeface="Times New Roman" panose="02020603050405020304" pitchFamily="18" charset="0"/>
              </a:rPr>
              <a:t> worked on </a:t>
            </a:r>
            <a:r>
              <a:rPr lang="en-US" sz="2200" dirty="0" err="1">
                <a:latin typeface="Times New Roman" panose="02020603050405020304" pitchFamily="18" charset="0"/>
              </a:rPr>
              <a:t>XGBoost</a:t>
            </a:r>
            <a:r>
              <a:rPr lang="en-US" sz="2200" dirty="0">
                <a:latin typeface="Times New Roman" panose="02020603050405020304" pitchFamily="18" charset="0"/>
              </a:rPr>
              <a:t> model and ARIMA model. </a:t>
            </a:r>
            <a:endParaRPr lang="en-IN" sz="2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943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2B4770-D409-3B69-8B8D-D69C1A4AD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104" y="3122393"/>
            <a:ext cx="10515600" cy="1325563"/>
          </a:xfrm>
        </p:spPr>
        <p:txBody>
          <a:bodyPr>
            <a:no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5957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0A97-E224-0AE9-DDF1-F8CFD022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</a:rPr>
              <a:t>METHODOLOGY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CDDD01AC-DF8B-3BDA-F62B-B748871FFEA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77880" y="1936095"/>
            <a:ext cx="9236240" cy="413039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669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84A0-8DD0-0E91-3283-565F5907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ADC7A-958D-3318-FE0F-9528AD3DB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</a:rPr>
              <a:t>Historic data Analysis: Keeps the track of previous data such as number of charging sessions per day and consumption of the electricity at the station.</a:t>
            </a:r>
          </a:p>
          <a:p>
            <a:r>
              <a:rPr lang="en-IN" dirty="0">
                <a:latin typeface="Times New Roman" panose="02020603050405020304" pitchFamily="18" charset="0"/>
              </a:rPr>
              <a:t>Real time data monitoring: It provides the insights of  current demand and usage pattern.</a:t>
            </a:r>
          </a:p>
          <a:p>
            <a:r>
              <a:rPr lang="en-IN" dirty="0">
                <a:latin typeface="Times New Roman" panose="02020603050405020304" pitchFamily="18" charset="0"/>
              </a:rPr>
              <a:t>Predictive modelling: Predict the future demand of the charging stations.</a:t>
            </a:r>
          </a:p>
          <a:p>
            <a:r>
              <a:rPr lang="en-IN" dirty="0">
                <a:latin typeface="Times New Roman" panose="02020603050405020304" pitchFamily="18" charset="0"/>
              </a:rPr>
              <a:t>Network optimization:</a:t>
            </a:r>
            <a:r>
              <a:rPr lang="en-US" dirty="0">
                <a:latin typeface="Times New Roman" panose="02020603050405020304" pitchFamily="18" charset="0"/>
              </a:rPr>
              <a:t> Measuring the performance and area of potential improvements are found</a:t>
            </a:r>
            <a:r>
              <a:rPr lang="en-IN" dirty="0">
                <a:latin typeface="Times New Roman" panose="02020603050405020304" pitchFamily="18" charset="0"/>
              </a:rPr>
              <a:t> like future load required at the stations is found.</a:t>
            </a:r>
          </a:p>
        </p:txBody>
      </p:sp>
    </p:spTree>
    <p:extLst>
      <p:ext uri="{BB962C8B-B14F-4D97-AF65-F5344CB8AC3E}">
        <p14:creationId xmlns:p14="http://schemas.microsoft.com/office/powerpoint/2010/main" val="315850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B23C7-CE6B-D179-0749-8D332E465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</a:rPr>
              <a:t>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790873-200A-48F2-42F4-E5E0677D5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2726" y="1825625"/>
            <a:ext cx="4606548" cy="4351338"/>
          </a:xfrm>
        </p:spPr>
      </p:pic>
    </p:spTree>
    <p:extLst>
      <p:ext uri="{BB962C8B-B14F-4D97-AF65-F5344CB8AC3E}">
        <p14:creationId xmlns:p14="http://schemas.microsoft.com/office/powerpoint/2010/main" val="7916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5C57-333F-C4D1-799C-25B745B7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</a:rPr>
              <a:t>IMPLEMENTATIONS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AAE55E-58B5-CE47-F364-D8194AE07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61" y="1825625"/>
            <a:ext cx="5781678" cy="4351338"/>
          </a:xfrm>
        </p:spPr>
      </p:pic>
    </p:spTree>
    <p:extLst>
      <p:ext uri="{BB962C8B-B14F-4D97-AF65-F5344CB8AC3E}">
        <p14:creationId xmlns:p14="http://schemas.microsoft.com/office/powerpoint/2010/main" val="175222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5E580-9756-EAB7-EAE3-D63AFCE5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</a:rPr>
              <a:t>IMPLEMENTATIONS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80900BE-F8FB-3C9A-E196-7D5B3073A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047" y="1825625"/>
            <a:ext cx="8408894" cy="4351338"/>
          </a:xfrm>
        </p:spPr>
      </p:pic>
    </p:spTree>
    <p:extLst>
      <p:ext uri="{BB962C8B-B14F-4D97-AF65-F5344CB8AC3E}">
        <p14:creationId xmlns:p14="http://schemas.microsoft.com/office/powerpoint/2010/main" val="420332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4213-0D11-03EA-1B87-9EE8426D1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 result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3AD018BE-D49E-F7AA-15F2-40F4F3867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194" y="2172490"/>
            <a:ext cx="5943612" cy="3657607"/>
          </a:xfrm>
        </p:spPr>
      </p:pic>
    </p:spTree>
    <p:extLst>
      <p:ext uri="{BB962C8B-B14F-4D97-AF65-F5344CB8AC3E}">
        <p14:creationId xmlns:p14="http://schemas.microsoft.com/office/powerpoint/2010/main" val="2911030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4213-0D11-03EA-1B87-9EE8426D1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model result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75E2957-B202-BB9E-AA8E-0C53C9A0B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304" y="1920983"/>
            <a:ext cx="5943612" cy="382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57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4213-0D11-03EA-1B87-9EE8426D1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 Boost regression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C300466-ACE4-7391-0BE1-7D8B29738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78" y="2386911"/>
            <a:ext cx="9657122" cy="345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07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178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Automobile Charge station Analysis and Prediction</vt:lpstr>
      <vt:lpstr>METHODOLOGY</vt:lpstr>
      <vt:lpstr>FEATURES</vt:lpstr>
      <vt:lpstr>WORKFLOW</vt:lpstr>
      <vt:lpstr>IMPLEMENTATIONS</vt:lpstr>
      <vt:lpstr>IMPLEMENTATIONS</vt:lpstr>
      <vt:lpstr>Arima model result</vt:lpstr>
      <vt:lpstr>LSTM model result</vt:lpstr>
      <vt:lpstr>XG Boost regression</vt:lpstr>
      <vt:lpstr>Responsibilities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Automobile Charge station Analysis and Prediction</dc:title>
  <dc:creator>VYDYA ABHIRAM</dc:creator>
  <cp:lastModifiedBy>Ravilla, Naga Teja</cp:lastModifiedBy>
  <cp:revision>6</cp:revision>
  <dcterms:created xsi:type="dcterms:W3CDTF">2023-04-06T20:15:57Z</dcterms:created>
  <dcterms:modified xsi:type="dcterms:W3CDTF">2024-12-30T19:58:31Z</dcterms:modified>
</cp:coreProperties>
</file>