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7822565" cy="255333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V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L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LI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J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12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/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m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m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(CORPORATE SECRETARYSHIP)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SM-M307F</dc:creator>
  <cp:lastModifiedBy>Kishore Kumar A</cp:lastModifiedBy>
  <dcterms:created xsi:type="dcterms:W3CDTF">2023-03-13T01:49:00Z</dcterms:created>
  <dcterms:modified xsi:type="dcterms:W3CDTF">2024-09-02T05:32:41Z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15611819c30742ee8868e44b7da475ae</vt:lpwstr>
  </property>
  <property fmtid="{D5CDD505-2E9C-101B-9397-08002B2CF9AE}" pid="3" name="KSOProductBuildVer">
    <vt:lpwstr>1033-12.2.0.17545</vt:lpwstr>
  </property>
</Properties>
</file>