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276" y="-1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63B7F36-C804-4D70-BFE4-C45BA56C4480}" type="datetimeFigureOut">
              <a:rPr lang="en-US" smtClean="0"/>
              <a:t>1/3/2024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CAB59F4-160D-4C6A-BB7C-61D051F198D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63B7F36-C804-4D70-BFE4-C45BA56C4480}" type="datetimeFigureOut">
              <a:rPr lang="en-US" smtClean="0"/>
              <a:t>1/3/2024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CAB59F4-160D-4C6A-BB7C-61D051F198D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63B7F36-C804-4D70-BFE4-C45BA56C4480}" type="datetimeFigureOut">
              <a:rPr lang="en-US" smtClean="0"/>
              <a:t>1/3/2024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CAB59F4-160D-4C6A-BB7C-61D051F198D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63B7F36-C804-4D70-BFE4-C45BA56C4480}" type="datetimeFigureOut">
              <a:rPr lang="en-US" smtClean="0"/>
              <a:t>1/3/2024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CAB59F4-160D-4C6A-BB7C-61D051F198D6}"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63B7F36-C804-4D70-BFE4-C45BA56C4480}" type="datetimeFigureOut">
              <a:rPr lang="en-US" smtClean="0"/>
              <a:t>1/3/2024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CAB59F4-160D-4C6A-BB7C-61D051F198D6}"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63B7F36-C804-4D70-BFE4-C45BA56C4480}" type="datetimeFigureOut">
              <a:rPr lang="en-US" smtClean="0"/>
              <a:t>1/3/2024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CAB59F4-160D-4C6A-BB7C-61D051F198D6}"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63B7F36-C804-4D70-BFE4-C45BA56C4480}" type="datetimeFigureOut">
              <a:rPr lang="en-US" smtClean="0"/>
              <a:t>1/3/2024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CAB59F4-160D-4C6A-BB7C-61D051F198D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263B7F36-C804-4D70-BFE4-C45BA56C4480}" type="datetimeFigureOut">
              <a:rPr lang="en-US" smtClean="0"/>
              <a:t>1/3/2024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CAB59F4-160D-4C6A-BB7C-61D051F198D6}"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63B7F36-C804-4D70-BFE4-C45BA56C4480}" type="datetimeFigureOut">
              <a:rPr lang="en-US" smtClean="0"/>
              <a:t>1/3/2024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CAB59F4-160D-4C6A-BB7C-61D051F198D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263B7F36-C804-4D70-BFE4-C45BA56C4480}" type="datetimeFigureOut">
              <a:rPr lang="en-US" smtClean="0"/>
              <a:t>1/3/2024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CAB59F4-160D-4C6A-BB7C-61D051F198D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63B7F36-C804-4D70-BFE4-C45BA56C4480}" type="datetimeFigureOut">
              <a:rPr lang="en-US" smtClean="0"/>
              <a:t>1/3/2024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CAB59F4-160D-4C6A-BB7C-61D051F198D6}"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63B7F36-C804-4D70-BFE4-C45BA56C4480}" type="datetimeFigureOut">
              <a:rPr lang="en-US" smtClean="0"/>
              <a:t>1/3/2024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CAB59F4-160D-4C6A-BB7C-61D051F198D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81000"/>
            <a:ext cx="9144000" cy="3277562"/>
          </a:xfrm>
        </p:spPr>
        <p:txBody>
          <a:bodyPr>
            <a:normAutofit/>
          </a:bodyPr>
          <a:lstStyle/>
          <a:p>
            <a:r>
              <a:rPr lang="en-US" sz="3600" dirty="0" smtClean="0"/>
              <a:t> Mini Project-OOPs through Java</a:t>
            </a:r>
            <a:br>
              <a:rPr lang="en-US" sz="3600" dirty="0" smtClean="0"/>
            </a:br>
            <a:r>
              <a:rPr lang="en-US" sz="3600" dirty="0"/>
              <a:t/>
            </a:r>
            <a:br>
              <a:rPr lang="en-US" sz="3600" dirty="0"/>
            </a:br>
            <a:r>
              <a:rPr lang="en-US" sz="5400" b="1" dirty="0" smtClean="0">
                <a:solidFill>
                  <a:srgbClr val="FF0000"/>
                </a:solidFill>
              </a:rPr>
              <a:t>Snake Game     </a:t>
            </a:r>
            <a:endParaRPr lang="en-US" sz="5400" b="1" dirty="0">
              <a:solidFill>
                <a:srgbClr val="FF0000"/>
              </a:solidFill>
            </a:endParaRPr>
          </a:p>
        </p:txBody>
      </p:sp>
      <p:sp>
        <p:nvSpPr>
          <p:cNvPr id="3" name="Subtitle 2"/>
          <p:cNvSpPr>
            <a:spLocks noGrp="1"/>
          </p:cNvSpPr>
          <p:nvPr>
            <p:ph type="subTitle" idx="1"/>
          </p:nvPr>
        </p:nvSpPr>
        <p:spPr>
          <a:xfrm>
            <a:off x="2362200" y="3886200"/>
            <a:ext cx="6400800" cy="2438400"/>
          </a:xfrm>
        </p:spPr>
        <p:txBody>
          <a:bodyPr/>
          <a:lstStyle/>
          <a:p>
            <a:r>
              <a:rPr lang="en-US" sz="2000" b="1" dirty="0" smtClean="0">
                <a:solidFill>
                  <a:srgbClr val="002060"/>
                </a:solidFill>
              </a:rPr>
              <a:t>Presenting by</a:t>
            </a:r>
          </a:p>
          <a:p>
            <a:r>
              <a:rPr lang="en-US" b="1" dirty="0" smtClean="0">
                <a:solidFill>
                  <a:srgbClr val="002060"/>
                </a:solidFill>
              </a:rPr>
              <a:t>K.NAGAVARDHAN(227R1A0529)</a:t>
            </a:r>
          </a:p>
          <a:p>
            <a:endParaRPr lang="en-US" sz="2600" dirty="0"/>
          </a:p>
        </p:txBody>
      </p:sp>
    </p:spTree>
    <p:extLst>
      <p:ext uri="{BB962C8B-B14F-4D97-AF65-F5344CB8AC3E}">
        <p14:creationId xmlns:p14="http://schemas.microsoft.com/office/powerpoint/2010/main" val="2797810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Result:</a:t>
            </a:r>
            <a:br>
              <a:rPr lang="en-US" dirty="0" smtClean="0"/>
            </a:b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467318"/>
            <a:ext cx="4494855"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447800"/>
            <a:ext cx="2952750" cy="3753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125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a:t>In conclusion, the Snake game implemented in Java successfully demonstrates key programming concepts such as object-oriented design, user input handling, and game loop implementation. </a:t>
            </a:r>
            <a:endParaRPr lang="en-US" sz="2000" dirty="0" smtClean="0"/>
          </a:p>
          <a:p>
            <a:r>
              <a:rPr lang="en-US" sz="2000" dirty="0" smtClean="0"/>
              <a:t>The </a:t>
            </a:r>
            <a:r>
              <a:rPr lang="en-US" sz="2000" dirty="0"/>
              <a:t>game provides an engaging user experience with smooth controls and dynamic gameplay. Future enhancements could include additional features, levels, or optimizations for an even more polished gaming experience.</a:t>
            </a:r>
          </a:p>
        </p:txBody>
      </p:sp>
      <p:sp>
        <p:nvSpPr>
          <p:cNvPr id="3" name="Title 2"/>
          <p:cNvSpPr>
            <a:spLocks noGrp="1"/>
          </p:cNvSpPr>
          <p:nvPr>
            <p:ph type="title"/>
          </p:nvPr>
        </p:nvSpPr>
        <p:spPr/>
        <p:txBody>
          <a:bodyPr/>
          <a:lstStyle/>
          <a:p>
            <a:r>
              <a:rPr lang="en-US" dirty="0" smtClean="0">
                <a:solidFill>
                  <a:srgbClr val="FF0000"/>
                </a:solidFill>
              </a:rPr>
              <a:t>Conclusion</a:t>
            </a:r>
            <a:endParaRPr lang="en-US" dirty="0">
              <a:solidFill>
                <a:srgbClr val="FF0000"/>
              </a:solidFill>
            </a:endParaRPr>
          </a:p>
        </p:txBody>
      </p:sp>
    </p:spTree>
    <p:extLst>
      <p:ext uri="{BB962C8B-B14F-4D97-AF65-F5344CB8AC3E}">
        <p14:creationId xmlns:p14="http://schemas.microsoft.com/office/powerpoint/2010/main" val="3566874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09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304801"/>
            <a:ext cx="8229600" cy="5606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5302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Abstract</a:t>
            </a:r>
          </a:p>
          <a:p>
            <a:r>
              <a:rPr lang="en-US" dirty="0" smtClean="0"/>
              <a:t>Introduction</a:t>
            </a:r>
          </a:p>
          <a:p>
            <a:r>
              <a:rPr lang="en-US" dirty="0" smtClean="0"/>
              <a:t>Literature Survey</a:t>
            </a:r>
          </a:p>
          <a:p>
            <a:r>
              <a:rPr lang="en-US" dirty="0" smtClean="0"/>
              <a:t>Design</a:t>
            </a:r>
          </a:p>
          <a:p>
            <a:r>
              <a:rPr lang="en-US" dirty="0" smtClean="0"/>
              <a:t>Hardware and Software requirements</a:t>
            </a:r>
          </a:p>
          <a:p>
            <a:r>
              <a:rPr lang="en-US" dirty="0" smtClean="0"/>
              <a:t>Implementation</a:t>
            </a:r>
          </a:p>
          <a:p>
            <a:r>
              <a:rPr lang="en-US" dirty="0" smtClean="0"/>
              <a:t>Result</a:t>
            </a:r>
          </a:p>
          <a:p>
            <a:r>
              <a:rPr lang="en-US" dirty="0" smtClean="0"/>
              <a:t>Conclusion</a:t>
            </a:r>
          </a:p>
          <a:p>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solidFill>
                  <a:srgbClr val="FF0000"/>
                </a:solidFill>
              </a:rPr>
              <a:t>CONTENTS:</a:t>
            </a:r>
            <a:endParaRPr lang="en-US" dirty="0">
              <a:solidFill>
                <a:srgbClr val="FF0000"/>
              </a:solidFill>
            </a:endParaRPr>
          </a:p>
        </p:txBody>
      </p:sp>
    </p:spTree>
    <p:extLst>
      <p:ext uri="{BB962C8B-B14F-4D97-AF65-F5344CB8AC3E}">
        <p14:creationId xmlns:p14="http://schemas.microsoft.com/office/powerpoint/2010/main" val="3578795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600" dirty="0"/>
              <a:t>Snake game is a simple console application without graphics. In this project, you can play the popular "Snake Game" just like you played it elsewhere. You have to use the up, down, right or left arrows to move the snake. Foods are provided at the several co-ordinates of the screen for the snake to cat</a:t>
            </a:r>
            <a:r>
              <a:rPr lang="en-US" sz="1600" dirty="0" smtClean="0"/>
              <a:t>.</a:t>
            </a:r>
          </a:p>
          <a:p>
            <a:endParaRPr lang="en-US" sz="1600" dirty="0"/>
          </a:p>
          <a:p>
            <a:r>
              <a:rPr lang="en-US" sz="1600" dirty="0"/>
              <a:t>Every time the snake eats the food, its length will by increased by one element along with the score. I have used JAVA as Programming language for writing the code for the project and Notepad for writing the programs. Operating system used Windows 10</a:t>
            </a:r>
            <a:r>
              <a:rPr lang="en-US" sz="1600" dirty="0" smtClean="0"/>
              <a:t>.</a:t>
            </a:r>
          </a:p>
          <a:p>
            <a:endParaRPr lang="en-US" sz="1600" dirty="0"/>
          </a:p>
          <a:p>
            <a:r>
              <a:rPr lang="en-US" sz="1600" dirty="0"/>
              <a:t>. The implementation showcases the importance of event-driven programming through the incorporation of key listeners and timers to facilitate user input and game state updates. The report elucidates the modular structure of the codebase , delineating the distinct responsibilities of the Snake, Food, and Game Board classes. </a:t>
            </a:r>
          </a:p>
          <a:p>
            <a:endParaRPr lang="en-US" sz="1600" dirty="0"/>
          </a:p>
        </p:txBody>
      </p:sp>
      <p:sp>
        <p:nvSpPr>
          <p:cNvPr id="3" name="Title 2"/>
          <p:cNvSpPr>
            <a:spLocks noGrp="1"/>
          </p:cNvSpPr>
          <p:nvPr>
            <p:ph type="title"/>
          </p:nvPr>
        </p:nvSpPr>
        <p:spPr/>
        <p:txBody>
          <a:bodyPr/>
          <a:lstStyle/>
          <a:p>
            <a:r>
              <a:rPr lang="en-US" dirty="0" smtClean="0">
                <a:solidFill>
                  <a:srgbClr val="FF0000"/>
                </a:solidFill>
              </a:rPr>
              <a:t>Abstract</a:t>
            </a:r>
            <a:endParaRPr lang="en-US" dirty="0">
              <a:solidFill>
                <a:srgbClr val="FF0000"/>
              </a:solidFill>
            </a:endParaRPr>
          </a:p>
        </p:txBody>
      </p:sp>
    </p:spTree>
    <p:extLst>
      <p:ext uri="{BB962C8B-B14F-4D97-AF65-F5344CB8AC3E}">
        <p14:creationId xmlns:p14="http://schemas.microsoft.com/office/powerpoint/2010/main" val="2514576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5092891"/>
          </a:xfrm>
        </p:spPr>
        <p:txBody>
          <a:bodyPr>
            <a:normAutofit fontScale="62500" lnSpcReduction="20000"/>
          </a:bodyPr>
          <a:lstStyle/>
          <a:p>
            <a:r>
              <a:rPr lang="en-US" dirty="0"/>
              <a:t>Playing  games is fun and exciting it gives us relief from stress and unwind from our stressful works. Many of us spend our vacant time or others that use most of their time in playing and exploring new games. Today, with the rapid development of technology we have, games that are rising up together with it</a:t>
            </a:r>
            <a:r>
              <a:rPr lang="en-US" dirty="0" smtClean="0"/>
              <a:t>.</a:t>
            </a:r>
          </a:p>
          <a:p>
            <a:endParaRPr lang="en-US" dirty="0"/>
          </a:p>
          <a:p>
            <a:r>
              <a:rPr lang="en-US" dirty="0"/>
              <a:t> Nowadays with the technology we have many games that are developing for computer most specifically for windows. With the high technology equipped with these computers, computer games become robust and attract many people to buy or have this gadget for them to experience what's inside it which makes it a trend for the new generation of gadget</a:t>
            </a:r>
            <a:r>
              <a:rPr lang="en-US" dirty="0" smtClean="0"/>
              <a:t>.</a:t>
            </a:r>
          </a:p>
          <a:p>
            <a:endParaRPr lang="en-US" dirty="0"/>
          </a:p>
          <a:p>
            <a:r>
              <a:rPr lang="en-US" dirty="0"/>
              <a:t>Snake game is a computer action game; whose goal is to control a snake to move and collect food in a map. It has been around since the earliest days of home computing and has re-emerged in recent years on mobile phones</a:t>
            </a:r>
            <a:r>
              <a:rPr lang="en-US" dirty="0" smtClean="0"/>
              <a:t>.</a:t>
            </a:r>
          </a:p>
          <a:p>
            <a:endParaRPr lang="en-US" dirty="0"/>
          </a:p>
          <a:p>
            <a:r>
              <a:rPr lang="en-US" dirty="0"/>
              <a:t>To move the snake, use 'up arrow' for up, down arrow for down , 'left arrow' for left and right arrow' for right. Press 'Q' to exit the game at any time, press "C' to continue the game. The aim of the game is to collect the dots (food) and avoid the obstacles (crosses borders). As you collect the food, the snake gets longer. The score also increases. There is no</a:t>
            </a:r>
          </a:p>
        </p:txBody>
      </p:sp>
      <p:sp>
        <p:nvSpPr>
          <p:cNvPr id="3" name="Title 2"/>
          <p:cNvSpPr>
            <a:spLocks noGrp="1"/>
          </p:cNvSpPr>
          <p:nvPr>
            <p:ph type="title"/>
          </p:nvPr>
        </p:nvSpPr>
        <p:spPr>
          <a:xfrm>
            <a:off x="152400" y="0"/>
            <a:ext cx="8229600" cy="1143000"/>
          </a:xfrm>
        </p:spPr>
        <p:txBody>
          <a:bodyPr/>
          <a:lstStyle/>
          <a:p>
            <a:r>
              <a:rPr lang="en-US" dirty="0" smtClean="0">
                <a:solidFill>
                  <a:srgbClr val="FF0000"/>
                </a:solidFill>
              </a:rPr>
              <a:t>Introduction</a:t>
            </a:r>
            <a:endParaRPr lang="en-US" dirty="0">
              <a:solidFill>
                <a:srgbClr val="FF0000"/>
              </a:solidFill>
            </a:endParaRPr>
          </a:p>
        </p:txBody>
      </p:sp>
    </p:spTree>
    <p:extLst>
      <p:ext uri="{BB962C8B-B14F-4D97-AF65-F5344CB8AC3E}">
        <p14:creationId xmlns:p14="http://schemas.microsoft.com/office/powerpoint/2010/main" val="4211900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762000"/>
            <a:ext cx="8229600" cy="5410200"/>
          </a:xfrm>
        </p:spPr>
        <p:txBody>
          <a:bodyPr>
            <a:normAutofit fontScale="70000" lnSpcReduction="20000"/>
          </a:bodyPr>
          <a:lstStyle/>
          <a:p>
            <a:r>
              <a:rPr lang="en-US" dirty="0"/>
              <a:t>The history of the Snake game goes back to the 1970's, the concept originated in the 1976 arcade game Blockade, and its simplicity has led to many implementations. However, it was the 1980'swhen the game took on the look that we will be using</a:t>
            </a:r>
            <a:r>
              <a:rPr lang="en-US" dirty="0" smtClean="0"/>
              <a:t>.</a:t>
            </a:r>
          </a:p>
          <a:p>
            <a:endParaRPr lang="en-US" dirty="0" smtClean="0"/>
          </a:p>
          <a:p>
            <a:r>
              <a:rPr lang="en-US" dirty="0" smtClean="0"/>
              <a:t> </a:t>
            </a:r>
            <a:r>
              <a:rPr lang="en-US" dirty="0"/>
              <a:t>It was sold under numerous names and many platforms but probably gained widespread recognition when it was shipped as standard on Nokia mobile phones in the late 1990's</a:t>
            </a:r>
            <a:r>
              <a:rPr lang="en-US" dirty="0" smtClean="0"/>
              <a:t>.</a:t>
            </a:r>
          </a:p>
          <a:p>
            <a:endParaRPr lang="en-US" dirty="0"/>
          </a:p>
          <a:p>
            <a:r>
              <a:rPr lang="en-US" dirty="0"/>
              <a:t> The first published Nokia, for monochrome phones. It was programmed in 1997 by “</a:t>
            </a:r>
            <a:r>
              <a:rPr lang="en-US" dirty="0" err="1"/>
              <a:t>Taneli</a:t>
            </a:r>
            <a:r>
              <a:rPr lang="en-US" dirty="0"/>
              <a:t> </a:t>
            </a:r>
            <a:r>
              <a:rPr lang="en-US" dirty="0" err="1"/>
              <a:t>Armanto</a:t>
            </a:r>
            <a:r>
              <a:rPr lang="en-US" dirty="0"/>
              <a:t>” of Nokia and introduced on the Nokia 6110. The game involves controlling a single block or snakehead by turning only left or right by ninety degrees until you manage to eat an block. </a:t>
            </a:r>
            <a:endParaRPr lang="en-US" dirty="0" smtClean="0"/>
          </a:p>
          <a:p>
            <a:endParaRPr lang="en-US" dirty="0" smtClean="0"/>
          </a:p>
          <a:p>
            <a:r>
              <a:rPr lang="en-US" dirty="0" smtClean="0"/>
              <a:t>When </a:t>
            </a:r>
            <a:r>
              <a:rPr lang="en-US" dirty="0"/>
              <a:t>you get the block, the Snake grows an extra block or body segment. If, or rather when, he snake bumps into the edge of the screen  or accidentally eats himself the game is over . The more blocks the snake eat the higher the score.</a:t>
            </a:r>
          </a:p>
          <a:p>
            <a:endParaRPr lang="en-US" dirty="0"/>
          </a:p>
        </p:txBody>
      </p:sp>
      <p:sp>
        <p:nvSpPr>
          <p:cNvPr id="3" name="Title 2"/>
          <p:cNvSpPr>
            <a:spLocks noGrp="1"/>
          </p:cNvSpPr>
          <p:nvPr>
            <p:ph type="title"/>
          </p:nvPr>
        </p:nvSpPr>
        <p:spPr>
          <a:xfrm>
            <a:off x="457200" y="-152400"/>
            <a:ext cx="8229600" cy="1143000"/>
          </a:xfrm>
        </p:spPr>
        <p:txBody>
          <a:bodyPr/>
          <a:lstStyle/>
          <a:p>
            <a:r>
              <a:rPr lang="en-US" dirty="0" smtClean="0">
                <a:solidFill>
                  <a:srgbClr val="FF0000"/>
                </a:solidFill>
                <a:effectLst/>
              </a:rPr>
              <a:t>Literature survey</a:t>
            </a:r>
            <a:endParaRPr lang="en-US" dirty="0">
              <a:solidFill>
                <a:srgbClr val="FF0000"/>
              </a:solidFill>
            </a:endParaRPr>
          </a:p>
        </p:txBody>
      </p:sp>
    </p:spTree>
    <p:extLst>
      <p:ext uri="{BB962C8B-B14F-4D97-AF65-F5344CB8AC3E}">
        <p14:creationId xmlns:p14="http://schemas.microsoft.com/office/powerpoint/2010/main" val="3979866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System requirements:</a:t>
            </a:r>
            <a:endParaRPr lang="en-US" dirty="0"/>
          </a:p>
          <a:p>
            <a:r>
              <a:rPr lang="en-US" sz="2400" dirty="0"/>
              <a:t>Operating system: windows </a:t>
            </a:r>
            <a:r>
              <a:rPr lang="en-US" sz="2400" dirty="0" err="1"/>
              <a:t>xp</a:t>
            </a:r>
            <a:r>
              <a:rPr lang="en-US" sz="2400" dirty="0"/>
              <a:t> or higher</a:t>
            </a:r>
          </a:p>
          <a:p>
            <a:r>
              <a:rPr lang="en-US" sz="2400" dirty="0"/>
              <a:t>Ide: Notepad and </a:t>
            </a:r>
            <a:r>
              <a:rPr lang="en-US" sz="2400" dirty="0" err="1"/>
              <a:t>Jdk</a:t>
            </a:r>
            <a:r>
              <a:rPr lang="en-US" sz="2400" dirty="0"/>
              <a:t> (any version)</a:t>
            </a:r>
          </a:p>
          <a:p>
            <a:r>
              <a:rPr lang="en-US" sz="2400" dirty="0"/>
              <a:t>Front end: windows</a:t>
            </a:r>
          </a:p>
          <a:p>
            <a:r>
              <a:rPr lang="en-US" sz="2400" dirty="0"/>
              <a:t>Language: Java</a:t>
            </a:r>
          </a:p>
          <a:p>
            <a:r>
              <a:rPr lang="en-US" b="1" dirty="0"/>
              <a:t>Hardware requirements:</a:t>
            </a:r>
            <a:endParaRPr lang="en-US" dirty="0"/>
          </a:p>
          <a:p>
            <a:r>
              <a:rPr lang="en-US" sz="2400" dirty="0"/>
              <a:t>Intel P4 1.5GHz or above</a:t>
            </a:r>
          </a:p>
          <a:p>
            <a:r>
              <a:rPr lang="en-US" sz="2400" dirty="0"/>
              <a:t>512MB RAM</a:t>
            </a:r>
          </a:p>
          <a:p>
            <a:r>
              <a:rPr lang="en-US" sz="2400" dirty="0"/>
              <a:t>80GB HDD Minimum</a:t>
            </a:r>
          </a:p>
          <a:p>
            <a:endParaRPr lang="en-US" dirty="0"/>
          </a:p>
        </p:txBody>
      </p:sp>
      <p:sp>
        <p:nvSpPr>
          <p:cNvPr id="3" name="Title 2"/>
          <p:cNvSpPr>
            <a:spLocks noGrp="1"/>
          </p:cNvSpPr>
          <p:nvPr>
            <p:ph type="title"/>
          </p:nvPr>
        </p:nvSpPr>
        <p:spPr/>
        <p:txBody>
          <a:bodyPr>
            <a:normAutofit/>
          </a:bodyPr>
          <a:lstStyle/>
          <a:p>
            <a:r>
              <a:rPr lang="en-US" sz="3200" dirty="0" smtClean="0">
                <a:solidFill>
                  <a:srgbClr val="FF0000"/>
                </a:solidFill>
              </a:rPr>
              <a:t>Hardware and Software requirement</a:t>
            </a:r>
            <a:endParaRPr lang="en-US" sz="3200" dirty="0">
              <a:solidFill>
                <a:srgbClr val="FF0000"/>
              </a:solidFill>
            </a:endParaRPr>
          </a:p>
        </p:txBody>
      </p:sp>
    </p:spTree>
    <p:extLst>
      <p:ext uri="{BB962C8B-B14F-4D97-AF65-F5344CB8AC3E}">
        <p14:creationId xmlns:p14="http://schemas.microsoft.com/office/powerpoint/2010/main" val="2534065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016691"/>
          </a:xfrm>
        </p:spPr>
        <p:txBody>
          <a:bodyPr>
            <a:normAutofit lnSpcReduction="10000"/>
          </a:bodyPr>
          <a:lstStyle/>
          <a:p>
            <a:r>
              <a:rPr lang="en-US" sz="2200" dirty="0" smtClean="0"/>
              <a:t>Let's </a:t>
            </a:r>
            <a:r>
              <a:rPr lang="en-US" sz="2200" dirty="0"/>
              <a:t>look at how a program to run the whole game might look:</a:t>
            </a:r>
          </a:p>
          <a:p>
            <a:r>
              <a:rPr lang="en-US" sz="2200" dirty="0"/>
              <a:t>1. Draw the playing area with bounding rectangle, set the counter to zero and display it</a:t>
            </a:r>
            <a:r>
              <a:rPr lang="en-US" sz="2200" dirty="0" smtClean="0"/>
              <a:t>.</a:t>
            </a:r>
          </a:p>
          <a:p>
            <a:endParaRPr lang="en-US" sz="2200" dirty="0"/>
          </a:p>
          <a:p>
            <a:r>
              <a:rPr lang="en-US" sz="2200" dirty="0"/>
              <a:t>2. Draw the snake in a starting position.</a:t>
            </a:r>
          </a:p>
          <a:p>
            <a:r>
              <a:rPr lang="en-US" sz="2200" dirty="0"/>
              <a:t>3. Draw the food in a starting location.</a:t>
            </a:r>
          </a:p>
          <a:p>
            <a:r>
              <a:rPr lang="en-US" sz="2200" dirty="0"/>
              <a:t>4. On user input, change snake direction.</a:t>
            </a:r>
          </a:p>
          <a:p>
            <a:r>
              <a:rPr lang="en-US" sz="2200" dirty="0"/>
              <a:t>5. Move the snake one move</a:t>
            </a:r>
          </a:p>
          <a:p>
            <a:r>
              <a:rPr lang="en-US" sz="2200" dirty="0"/>
              <a:t>6. If the snake is over food, eat it, increase the score, grow, move the </a:t>
            </a:r>
            <a:r>
              <a:rPr lang="en-US" sz="2200" dirty="0" smtClean="0"/>
              <a:t>food</a:t>
            </a:r>
            <a:r>
              <a:rPr lang="en-US" sz="2200" dirty="0"/>
              <a:t>.</a:t>
            </a:r>
            <a:endParaRPr lang="en-US" sz="2200" dirty="0" smtClean="0"/>
          </a:p>
          <a:p>
            <a:endParaRPr lang="en-US" sz="2200" dirty="0"/>
          </a:p>
          <a:p>
            <a:r>
              <a:rPr lang="en-US" sz="2200" dirty="0"/>
              <a:t>7. else if the snake is over in a wall, die.</a:t>
            </a:r>
          </a:p>
          <a:p>
            <a:r>
              <a:rPr lang="en-US" sz="2200" dirty="0"/>
              <a:t> </a:t>
            </a:r>
          </a:p>
          <a:p>
            <a:endParaRPr lang="en-US" dirty="0"/>
          </a:p>
        </p:txBody>
      </p:sp>
      <p:sp>
        <p:nvSpPr>
          <p:cNvPr id="3" name="Title 2"/>
          <p:cNvSpPr>
            <a:spLocks noGrp="1"/>
          </p:cNvSpPr>
          <p:nvPr>
            <p:ph type="title"/>
          </p:nvPr>
        </p:nvSpPr>
        <p:spPr>
          <a:xfrm>
            <a:off x="457200" y="274638"/>
            <a:ext cx="8229600" cy="868362"/>
          </a:xfrm>
        </p:spPr>
        <p:txBody>
          <a:bodyPr>
            <a:normAutofit fontScale="90000"/>
          </a:bodyPr>
          <a:lstStyle/>
          <a:p>
            <a:r>
              <a:rPr lang="en-US" dirty="0">
                <a:solidFill>
                  <a:srgbClr val="FF0000"/>
                </a:solidFill>
              </a:rPr>
              <a:t>WORKING ALGORITHM</a:t>
            </a:r>
            <a:r>
              <a:rPr lang="en-US" dirty="0"/>
              <a:t/>
            </a:r>
            <a:br>
              <a:rPr lang="en-US" dirty="0"/>
            </a:br>
            <a:endParaRPr lang="en-US" dirty="0"/>
          </a:p>
        </p:txBody>
      </p:sp>
    </p:spTree>
    <p:extLst>
      <p:ext uri="{BB962C8B-B14F-4D97-AF65-F5344CB8AC3E}">
        <p14:creationId xmlns:p14="http://schemas.microsoft.com/office/powerpoint/2010/main" val="794649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a:xfrm>
            <a:off x="381000" y="0"/>
            <a:ext cx="8229600" cy="563562"/>
          </a:xfrm>
        </p:spPr>
        <p:txBody>
          <a:bodyPr>
            <a:normAutofit fontScale="90000"/>
          </a:bodyPr>
          <a:lstStyle/>
          <a:p>
            <a:r>
              <a:rPr lang="en-US" dirty="0" smtClean="0">
                <a:solidFill>
                  <a:srgbClr val="FF0000"/>
                </a:solidFill>
              </a:rPr>
              <a:t>Implementation:</a:t>
            </a:r>
            <a:endParaRPr lang="en-US" dirty="0">
              <a:solidFill>
                <a:srgbClr val="FF0000"/>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2222"/>
            <a:ext cx="4495800" cy="631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52400"/>
            <a:ext cx="4800600" cy="66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5137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a:xfrm>
            <a:off x="457200" y="274638"/>
            <a:ext cx="8229600" cy="792162"/>
          </a:xfrm>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55" y="0"/>
            <a:ext cx="4474945"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34491"/>
            <a:ext cx="46482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a:off x="4419600" y="0"/>
            <a:ext cx="76200" cy="6858000"/>
          </a:xfrm>
          <a:prstGeom prst="line">
            <a:avLst/>
          </a:prstGeom>
          <a:ln w="635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23390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153</TotalTime>
  <Words>749</Words>
  <Application>Microsoft Office PowerPoint</Application>
  <PresentationFormat>On-screen Show (4:3)</PresentationFormat>
  <Paragraphs>62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 Mini Project-OOPs through Java  Snake Game     </vt:lpstr>
      <vt:lpstr>CONTENTS:</vt:lpstr>
      <vt:lpstr>Abstract</vt:lpstr>
      <vt:lpstr>Introduction</vt:lpstr>
      <vt:lpstr>Literature survey</vt:lpstr>
      <vt:lpstr>Hardware and Software requirement</vt:lpstr>
      <vt:lpstr>WORKING ALGORITHM </vt:lpstr>
      <vt:lpstr>Implementation:</vt:lpstr>
      <vt:lpstr>PowerPoint Presentation</vt:lpstr>
      <vt:lpstr>Result: </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Project-OOPs through Java Snake Game</dc:title>
  <dc:creator>SRI</dc:creator>
  <cp:lastModifiedBy>SRI</cp:lastModifiedBy>
  <cp:revision>10</cp:revision>
  <dcterms:created xsi:type="dcterms:W3CDTF">2024-01-01T03:17:15Z</dcterms:created>
  <dcterms:modified xsi:type="dcterms:W3CDTF">2024-01-03T11:56:00Z</dcterms:modified>
</cp:coreProperties>
</file>