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A0377-8C65-47E0-9A7F-DF1D2033A02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4C7D6-C611-4C98-9D8A-9F501437D9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0E17-9D09-4041-AF49-8B6F45A2DC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FE69-0E65-455D-8A9B-131C299DF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10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Difference between HTTP1.1 and HTTP2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19200"/>
          <a:ext cx="86868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10820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000" i="0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</a:t>
                      </a:r>
                      <a:r>
                        <a:rPr lang="en-US" sz="2000" i="0" u="none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HTTP1.1</a:t>
                      </a:r>
                      <a:endParaRPr lang="en-US" sz="2000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HTTP2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It</a:t>
                      </a:r>
                      <a:r>
                        <a:rPr lang="en-US" sz="1800" b="1" baseline="0" dirty="0" smtClean="0">
                          <a:latin typeface="Century Schoolbook" pitchFamily="18" charset="0"/>
                        </a:rPr>
                        <a:t> works on the textual format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It works on the binary protocol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There</a:t>
                      </a:r>
                      <a:r>
                        <a:rPr lang="en-US" sz="1800" b="1" baseline="0" dirty="0" smtClean="0">
                          <a:latin typeface="Century Schoolbook" pitchFamily="18" charset="0"/>
                        </a:rPr>
                        <a:t> is head of line blocking that blocks all the requests behinds it until it doesn’t get its all resource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It allows multiplexing so one TCP connection is required for</a:t>
                      </a:r>
                      <a:r>
                        <a:rPr lang="en-US" sz="1800" b="1" baseline="0" dirty="0" smtClean="0">
                          <a:latin typeface="Century Schoolbook" pitchFamily="18" charset="0"/>
                        </a:rPr>
                        <a:t> </a:t>
                      </a:r>
                      <a:r>
                        <a:rPr lang="en-US" sz="1800" b="1" dirty="0" smtClean="0">
                          <a:latin typeface="Century Schoolbook" pitchFamily="18" charset="0"/>
                        </a:rPr>
                        <a:t> multiple requests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It uses requests resource  </a:t>
                      </a:r>
                      <a:r>
                        <a:rPr lang="en-US" sz="1800" b="1" dirty="0" err="1" smtClean="0">
                          <a:latin typeface="Century Schoolbook" pitchFamily="18" charset="0"/>
                        </a:rPr>
                        <a:t>Inlining</a:t>
                      </a:r>
                      <a:r>
                        <a:rPr lang="en-US" sz="1800" b="1" dirty="0" smtClean="0">
                          <a:latin typeface="Century Schoolbook" pitchFamily="18" charset="0"/>
                        </a:rPr>
                        <a:t> for use getting multiple</a:t>
                      </a:r>
                      <a:r>
                        <a:rPr lang="en-US" sz="1800" b="1" baseline="0" dirty="0" smtClean="0">
                          <a:latin typeface="Century Schoolbook" pitchFamily="18" charset="0"/>
                        </a:rPr>
                        <a:t> pages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It uses PUSH frame by server that</a:t>
                      </a:r>
                      <a:r>
                        <a:rPr lang="en-US" sz="1800" b="1" baseline="0" dirty="0" smtClean="0">
                          <a:latin typeface="Century Schoolbook" pitchFamily="18" charset="0"/>
                        </a:rPr>
                        <a:t> collects all multiple pages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It compresses data by itself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 smtClean="0">
                        <a:latin typeface="Century Schoolbook" pitchFamily="18" charset="0"/>
                      </a:endParaRPr>
                    </a:p>
                    <a:p>
                      <a:r>
                        <a:rPr lang="en-US" sz="1800" b="1" dirty="0" smtClean="0">
                          <a:latin typeface="Century Schoolbook" pitchFamily="18" charset="0"/>
                        </a:rPr>
                        <a:t>It uses HPACK for data compression</a:t>
                      </a:r>
                      <a:endParaRPr lang="en-US" sz="1800" b="1" dirty="0">
                        <a:latin typeface="Century Schoolbook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object properties can be different primitive values, other objects and functions.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Properties can usually be changed, added, and deleted, but some are read only.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The syntax for adding a property to an object is :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743200"/>
            <a:ext cx="4800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ObjectName.ObjectProperty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propertyValue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The syntax for deleting a property from an object is: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3657600"/>
            <a:ext cx="4876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ObjectName.ObjectProperty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1910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The syntax to access a property from an object is: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572000"/>
            <a:ext cx="50292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objectName.property</a:t>
            </a:r>
            <a:r>
              <a:rPr lang="en-US" dirty="0" smtClean="0"/>
              <a:t>        // </a:t>
            </a:r>
            <a:r>
              <a:rPr lang="en-US" dirty="0" err="1" smtClean="0"/>
              <a:t>Car.Make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//or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objectName</a:t>
            </a:r>
            <a:r>
              <a:rPr lang="en-US" dirty="0" smtClean="0"/>
              <a:t>["property”]    // Car["Make"] </a:t>
            </a:r>
          </a:p>
          <a:p>
            <a:r>
              <a:rPr lang="en-US" dirty="0" smtClean="0"/>
              <a:t>                             //or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objectName</a:t>
            </a:r>
            <a:r>
              <a:rPr lang="en-US" dirty="0" smtClean="0"/>
              <a:t>[expression]   // x = "Make"; Car[x]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6172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i="1" dirty="0"/>
              <a:t>So, Conclusion and simple definition for Java Script properties is “Properties are the values associated with a JavaScript object”.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457200"/>
            <a:ext cx="26670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An object method is an object property containing a function definition.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30480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Let’s assume to start the car there will be a mechanical functionality.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4038600"/>
            <a:ext cx="38100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function(){return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ignition.on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1816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and so similar is to stop/brake/headlights on &amp; off,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638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i="1" dirty="0"/>
              <a:t>So, Conclusion and simple definition for Java Script Object methods is “Methods are actions that can be performed on objects.”.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533400"/>
            <a:ext cx="23622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CODEKATA PRACTICE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dirty="0" smtClean="0"/>
              <a:t>Three way to remove duplicate array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438400"/>
            <a:ext cx="1066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1905000"/>
            <a:ext cx="4038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letters = [‘a,’ ‘a,’ ’b,’ ‘c’, ‘c’, ‘c’, ‘d’]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048000"/>
            <a:ext cx="56388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unique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letters.reduce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result,letter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=&gt;{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result.includes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(letters) ? Result :[…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result,letter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},[]);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5029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42672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4724400"/>
            <a:ext cx="55626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unique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letters.filter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letter,index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=&gt;{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letters.indexof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(letters) === index 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5867401"/>
            <a:ext cx="609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3600" y="6400800"/>
            <a:ext cx="5562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unique = […new Set (letters)];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Objects and Its Internal Representation in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js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simple terms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057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 </a:t>
            </a:r>
            <a:r>
              <a:rPr lang="en-US" sz="3200" dirty="0" smtClean="0">
                <a:solidFill>
                  <a:srgbClr val="0070C0"/>
                </a:solidFill>
                <a:latin typeface="Eras Bold ITC" pitchFamily="34" charset="0"/>
              </a:rPr>
              <a:t>“A JavaScript object is a collection of named values having state and behavior (properties and method)”.</a:t>
            </a:r>
            <a:endParaRPr lang="en-US" sz="3200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84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</a:t>
            </a:r>
            <a:r>
              <a:rPr lang="en-US" sz="2000" dirty="0" smtClean="0">
                <a:solidFill>
                  <a:srgbClr val="FF0000"/>
                </a:solidFill>
              </a:rPr>
              <a:t>example:   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car, pen, bike, Personal Computer , Washing Machine etc.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9800" y="4572000"/>
            <a:ext cx="381000" cy="152400"/>
          </a:xfrm>
          <a:prstGeom prst="rightArrow">
            <a:avLst>
              <a:gd name="adj1" fmla="val 50000"/>
              <a:gd name="adj2" fmla="val 6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81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the case of cars.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2954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cars have the same properties, but the property values differ from car to car. All cars have the same methods, but the methods are performed at different times.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8600" y="53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8600" y="1447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124200"/>
            <a:ext cx="8572500" cy="33528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304800" y="6096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457201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have an example of my favorite </a:t>
            </a:r>
            <a:r>
              <a:rPr lang="en-US" sz="2400" dirty="0" err="1" smtClean="0"/>
              <a:t>mercedes</a:t>
            </a:r>
            <a:r>
              <a:rPr lang="en-US" sz="2400" dirty="0" smtClean="0"/>
              <a:t> </a:t>
            </a:r>
            <a:r>
              <a:rPr lang="en-US" sz="2400" dirty="0"/>
              <a:t>car and list out its properties(Features):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2438400"/>
            <a:ext cx="3733800" cy="3108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fontAlgn="auto">
              <a:buFont typeface="+mj-lt"/>
              <a:buAutoNum type="arabicPeriod"/>
            </a:pPr>
            <a:r>
              <a:rPr lang="en-US" sz="2800" dirty="0"/>
              <a:t>Make: Mercedes </a:t>
            </a:r>
          </a:p>
          <a:p>
            <a:pPr marL="342900" indent="-342900" fontAlgn="auto">
              <a:buFont typeface="+mj-lt"/>
              <a:buAutoNum type="arabicPeriod"/>
            </a:pPr>
            <a:r>
              <a:rPr lang="en-US" sz="2800" dirty="0"/>
              <a:t>Model: C-Class</a:t>
            </a:r>
          </a:p>
          <a:p>
            <a:pPr marL="342900" indent="-342900" fontAlgn="auto">
              <a:buFont typeface="+mj-lt"/>
              <a:buAutoNum type="arabicPeriod"/>
            </a:pPr>
            <a:r>
              <a:rPr lang="en-US" sz="2800" dirty="0"/>
              <a:t>Color: White</a:t>
            </a:r>
          </a:p>
          <a:p>
            <a:pPr marL="342900" indent="-342900" fontAlgn="auto">
              <a:buFont typeface="+mj-lt"/>
              <a:buAutoNum type="arabicPeriod"/>
            </a:pPr>
            <a:r>
              <a:rPr lang="en-US" sz="2800" dirty="0"/>
              <a:t>Fuel: Diesel</a:t>
            </a:r>
          </a:p>
          <a:p>
            <a:pPr marL="342900" indent="-342900" fontAlgn="auto">
              <a:buFont typeface="+mj-lt"/>
              <a:buAutoNum type="arabicPeriod"/>
            </a:pPr>
            <a:r>
              <a:rPr lang="en-US" sz="2800" dirty="0"/>
              <a:t>Weight: 850kg</a:t>
            </a:r>
          </a:p>
          <a:p>
            <a:pPr marL="342900" indent="-342900" fontAlgn="auto">
              <a:buFont typeface="+mj-lt"/>
              <a:buAutoNum type="arabicPeriod"/>
            </a:pPr>
            <a:r>
              <a:rPr lang="en-US" sz="2800" dirty="0"/>
              <a:t>Mileage: 8Kmpl</a:t>
            </a:r>
          </a:p>
          <a:p>
            <a:pPr marL="342900" indent="-342900" fontAlgn="auto">
              <a:buFont typeface="+mj-lt"/>
              <a:buAutoNum type="arabicPeriod"/>
            </a:pPr>
            <a:r>
              <a:rPr lang="en-US" sz="2800" dirty="0"/>
              <a:t>Rating: 4.5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Taking </a:t>
            </a:r>
            <a:r>
              <a:rPr lang="en-US" sz="2400" dirty="0"/>
              <a:t>the above as reference, I'll stress up on objects, Object properties and Methods.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447800"/>
            <a:ext cx="12954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>
                <a:solidFill>
                  <a:schemeClr val="accent2"/>
                </a:solidFill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following code assigns a </a:t>
            </a:r>
            <a:r>
              <a:rPr lang="en-US" sz="2000" b="1" dirty="0" smtClean="0"/>
              <a:t>simple value</a:t>
            </a:r>
            <a:r>
              <a:rPr lang="en-US" sz="2000" dirty="0" smtClean="0"/>
              <a:t> (Mercedes) to a </a:t>
            </a:r>
            <a:r>
              <a:rPr lang="en-US" sz="2000" b="1" dirty="0" smtClean="0"/>
              <a:t>variable</a:t>
            </a:r>
            <a:r>
              <a:rPr lang="en-US" sz="2000" dirty="0" smtClean="0"/>
              <a:t> named car: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276600"/>
            <a:ext cx="4495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          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Var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 car = "Mercedes";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4114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Objects </a:t>
            </a:r>
            <a:r>
              <a:rPr lang="en-US" sz="2400" dirty="0"/>
              <a:t>are variables too. But objects can contain many </a:t>
            </a:r>
            <a:r>
              <a:rPr lang="en-US" sz="2400" dirty="0" smtClean="0"/>
              <a:t>            values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following code assigns </a:t>
            </a:r>
            <a:r>
              <a:rPr lang="en-US" sz="2400" b="1" dirty="0"/>
              <a:t>many values</a:t>
            </a:r>
            <a:r>
              <a:rPr lang="en-US" sz="2400" dirty="0"/>
              <a:t> (Mercedes, C-class, White </a:t>
            </a:r>
            <a:r>
              <a:rPr lang="en-US" sz="2400" dirty="0" smtClean="0"/>
              <a:t>) </a:t>
            </a:r>
            <a:r>
              <a:rPr lang="en-US" sz="2400" dirty="0"/>
              <a:t>to a </a:t>
            </a:r>
            <a:r>
              <a:rPr lang="en-US" sz="2400" b="1" dirty="0"/>
              <a:t>variable</a:t>
            </a:r>
            <a:r>
              <a:rPr lang="en-US" sz="2400" dirty="0"/>
              <a:t> named Car: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1905000"/>
            <a:ext cx="8991600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  <a:cs typeface="Arial" pitchFamily="34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  <a:cs typeface="Arial" pitchFamily="34" charset="0"/>
              </a:rPr>
              <a:t>car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  <a:cs typeface="Arial" pitchFamily="34" charset="0"/>
              </a:rPr>
              <a:t> = {Make: “Mercedes”, Model: “C-Class”, Color: “White”, Fuel: Diesel,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  <a:cs typeface="Arial" pitchFamily="34" charset="0"/>
              </a:rPr>
              <a:t>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artdeco-typography-mono)"/>
                <a:cs typeface="Arial" pitchFamily="34" charset="0"/>
              </a:rPr>
              <a:t> Weight: “850kg”, Mileage: “8Kmpl”, Rating: 4.5};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1242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The </a:t>
            </a:r>
            <a:r>
              <a:rPr lang="en-US" sz="2400" dirty="0"/>
              <a:t>values are written as </a:t>
            </a:r>
            <a:r>
              <a:rPr lang="en-US" sz="2400" b="1" dirty="0" smtClean="0"/>
              <a:t>name : value</a:t>
            </a:r>
            <a:r>
              <a:rPr lang="en-US" sz="2400" dirty="0"/>
              <a:t> pairs (name and value separated by a colon).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4038600"/>
            <a:ext cx="1295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Syntax</a:t>
            </a:r>
            <a:r>
              <a:rPr lang="en-US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4724400"/>
            <a:ext cx="72390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&lt;object-name&gt; = {key1: value1, key2: value2,...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715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So, conclusion and definition for JS objects is “JavaScript objects are containers for named values”.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28600"/>
            <a:ext cx="23622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/>
            <a:r>
              <a:rPr lang="en-US" sz="2000" b="1" dirty="0" smtClean="0"/>
              <a:t>  Object </a:t>
            </a:r>
            <a:r>
              <a:rPr lang="en-US" sz="2000" b="1" dirty="0"/>
              <a:t>Properties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 smtClean="0"/>
              <a:t>name : values </a:t>
            </a:r>
            <a:r>
              <a:rPr lang="en-US" sz="2800" dirty="0"/>
              <a:t>pairs (in JavaScript objects) are called </a:t>
            </a:r>
            <a:r>
              <a:rPr lang="en-US" sz="2800" b="1" dirty="0"/>
              <a:t>properties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505200"/>
            <a:ext cx="373380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car = {Make: “Mercedes”, Model: “C-Class”, Color: “White”, Fuel: Diesel, Weight: “850kg”,Mileage: “8Kmpl”, Rating: 4.5};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066801"/>
          <a:ext cx="7620000" cy="541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7728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              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Property Value</a:t>
                      </a:r>
                      <a:endParaRPr lang="en-US" dirty="0"/>
                    </a:p>
                  </a:txBody>
                  <a:tcPr/>
                </a:tc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dirty="0" smtClean="0"/>
                        <a:t>     </a:t>
                      </a:r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Mercedes</a:t>
                      </a:r>
                      <a:endParaRPr lang="en-US" dirty="0"/>
                    </a:p>
                  </a:txBody>
                  <a:tcPr/>
                </a:tc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  <a:r>
                        <a:rPr lang="en-US" dirty="0" smtClean="0"/>
                        <a:t>     </a:t>
                      </a:r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C-class</a:t>
                      </a:r>
                      <a:endParaRPr lang="en-US" dirty="0"/>
                    </a:p>
                  </a:txBody>
                  <a:tcPr/>
                </a:tc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  <a:r>
                        <a:rPr lang="en-US" dirty="0" smtClean="0"/>
                        <a:t>    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White</a:t>
                      </a:r>
                      <a:endParaRPr lang="en-US" dirty="0"/>
                    </a:p>
                  </a:txBody>
                  <a:tcPr/>
                </a:tc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US" dirty="0" smtClean="0"/>
                        <a:t>   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Diesel</a:t>
                      </a:r>
                      <a:endParaRPr lang="en-US" dirty="0"/>
                    </a:p>
                  </a:txBody>
                  <a:tcPr/>
                </a:tc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dirty="0" smtClean="0"/>
                        <a:t>  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850kg</a:t>
                      </a:r>
                      <a:endParaRPr lang="en-US" dirty="0"/>
                    </a:p>
                  </a:txBody>
                  <a:tcPr/>
                </a:tc>
              </a:tr>
              <a:tr h="7728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/>
                        <a:t>Mileage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8kmpl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152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From the above snippet, let’s have a look what falls under property and property value: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641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Difference between HTTP1.1 and HTTP2</vt:lpstr>
      <vt:lpstr>Objects and Its Internal Representation in JavaScript </vt:lpstr>
      <vt:lpstr>In simple terms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HTTP1.1 and HTTP2</dc:title>
  <dc:creator>acer</dc:creator>
  <cp:lastModifiedBy>acer</cp:lastModifiedBy>
  <cp:revision>23</cp:revision>
  <dcterms:created xsi:type="dcterms:W3CDTF">2022-05-19T08:37:57Z</dcterms:created>
  <dcterms:modified xsi:type="dcterms:W3CDTF">2022-05-19T12:21:55Z</dcterms:modified>
</cp:coreProperties>
</file>