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0"/>
    <p:restoredTop sz="82465"/>
  </p:normalViewPr>
  <p:slideViewPr>
    <p:cSldViewPr snapToGrid="0" snapToObjects="1">
      <p:cViewPr varScale="1">
        <p:scale>
          <a:sx n="100" d="100"/>
          <a:sy n="100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3318-4437-3940-A2FA-DCE846CF6F7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9E3F-EA03-234D-BBCD-53628BB0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download large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Curl will start to spit out contents of text file in terminal</a:t>
            </a:r>
          </a:p>
          <a:p>
            <a:r>
              <a:rPr lang="en-US" dirty="0"/>
              <a:t>Can call curl from r studio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0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to download whole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Stochastic vs deterministic </a:t>
            </a:r>
          </a:p>
          <a:p>
            <a:r>
              <a:rPr lang="en-US" dirty="0"/>
              <a:t>Stochastic means each time input is put in, different output is given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check to see if CONTENTS are the same. Does not matter about the file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Bioinformatics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6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CBA-4451-3EA2-B8CE-3C2055B2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5A8A-FEB9-E51E-C3AF-62031129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2096199"/>
            <a:ext cx="10334171" cy="3747384"/>
          </a:xfrm>
        </p:spPr>
        <p:txBody>
          <a:bodyPr>
            <a:normAutofit/>
          </a:bodyPr>
          <a:lstStyle/>
          <a:p>
            <a:r>
              <a:rPr lang="en-US" sz="2400" dirty="0"/>
              <a:t>When files take a long time to transfer, network connects can drop and data is lost</a:t>
            </a:r>
          </a:p>
          <a:p>
            <a:r>
              <a:rPr lang="en-US" sz="2400" dirty="0"/>
              <a:t>Data files are too big for git tracking</a:t>
            </a:r>
          </a:p>
          <a:p>
            <a:r>
              <a:rPr lang="en-US" sz="2400" dirty="0"/>
              <a:t>Checksums are employed as version control to maintain integrity</a:t>
            </a:r>
          </a:p>
          <a:p>
            <a:pPr lvl="1"/>
            <a:r>
              <a:rPr lang="en-US" sz="2200" dirty="0"/>
              <a:t>compressed summaries of data, will change if the data is changed</a:t>
            </a:r>
          </a:p>
        </p:txBody>
      </p:sp>
    </p:spTree>
    <p:extLst>
      <p:ext uri="{BB962C8B-B14F-4D97-AF65-F5344CB8AC3E}">
        <p14:creationId xmlns:p14="http://schemas.microsoft.com/office/powerpoint/2010/main" val="42164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6418-574D-75C9-7A5D-DD2CCA89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checksum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7F5A-F1FB-1632-261E-CB3FBC7C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SHA-1 </a:t>
            </a:r>
          </a:p>
          <a:p>
            <a:pPr lvl="1"/>
            <a:r>
              <a:rPr lang="en-US" sz="2000" dirty="0"/>
              <a:t>newer, generally preferred</a:t>
            </a:r>
          </a:p>
          <a:p>
            <a:pPr lvl="1"/>
            <a:r>
              <a:rPr lang="en-US" sz="2000" dirty="0"/>
              <a:t>what Git uses for commit IDs</a:t>
            </a:r>
          </a:p>
          <a:p>
            <a:r>
              <a:rPr lang="en-US" sz="2400" dirty="0"/>
              <a:t>MD5</a:t>
            </a:r>
          </a:p>
          <a:p>
            <a:pPr lvl="1"/>
            <a:r>
              <a:rPr lang="en-US" sz="2000" dirty="0"/>
              <a:t>more common</a:t>
            </a:r>
          </a:p>
          <a:p>
            <a:r>
              <a:rPr lang="en-US" sz="2200" dirty="0"/>
              <a:t>Checksum is deterministic – output </a:t>
            </a:r>
            <a:r>
              <a:rPr lang="en-US" sz="2200" i="1" dirty="0"/>
              <a:t>only</a:t>
            </a:r>
            <a:r>
              <a:rPr lang="en-US" sz="2200" dirty="0"/>
              <a:t> changes if input changes</a:t>
            </a:r>
          </a:p>
        </p:txBody>
      </p:sp>
    </p:spTree>
    <p:extLst>
      <p:ext uri="{BB962C8B-B14F-4D97-AF65-F5344CB8AC3E}">
        <p14:creationId xmlns:p14="http://schemas.microsoft.com/office/powerpoint/2010/main" val="14626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C805-8728-CDF3-A620-104396C9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AD7-E219-BB75-0077-49511AF5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At terminal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“bioinformatics is fun”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shasum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“bioinformatic is fun”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shasum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may need to use “sha1sum” instead of “</a:t>
            </a:r>
            <a:r>
              <a:rPr lang="en-US" sz="2400" dirty="0" err="1"/>
              <a:t>shasum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83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BDD9-9805-27B0-DD83-88B11590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against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2C1-F441-8F17-6316-676CDA78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&lt;files in directory&gt;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checksums.sha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checksums.sha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Why?</a:t>
            </a:r>
          </a:p>
          <a:p>
            <a:pPr lvl="1"/>
            <a:r>
              <a:rPr lang="en-US" sz="2200" dirty="0"/>
              <a:t>can’t commit to git – too much space required</a:t>
            </a:r>
          </a:p>
          <a:p>
            <a:pPr lvl="1"/>
            <a:r>
              <a:rPr lang="en-US" sz="2200" dirty="0"/>
              <a:t>still need to keep track of potential changes</a:t>
            </a:r>
          </a:p>
          <a:p>
            <a:r>
              <a:rPr lang="en-US" sz="2400" dirty="0"/>
              <a:t>However, checksum only identifies </a:t>
            </a:r>
            <a:r>
              <a:rPr lang="en-US" sz="2400" i="1" dirty="0"/>
              <a:t>if</a:t>
            </a:r>
            <a:r>
              <a:rPr lang="en-US" sz="2400" dirty="0"/>
              <a:t> different, not how</a:t>
            </a:r>
          </a:p>
        </p:txBody>
      </p:sp>
    </p:spTree>
    <p:extLst>
      <p:ext uri="{BB962C8B-B14F-4D97-AF65-F5344CB8AC3E}">
        <p14:creationId xmlns:p14="http://schemas.microsoft.com/office/powerpoint/2010/main" val="1283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8113-3839-B285-47C8-12206C96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differences between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F40A-F4D6-0A93-92AB-DB5EBC00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UNIX </a:t>
            </a:r>
            <a:r>
              <a:rPr lang="en-US" sz="2400" i="1" dirty="0"/>
              <a:t>diff</a:t>
            </a:r>
            <a:r>
              <a:rPr lang="en-US" sz="2400" dirty="0"/>
              <a:t> command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diff –u &lt;file1&gt; &lt;file2&gt;</a:t>
            </a:r>
          </a:p>
          <a:p>
            <a:r>
              <a:rPr lang="en-US" sz="2400" dirty="0"/>
              <a:t>-u calls “unified diff format”, same as </a:t>
            </a:r>
            <a:r>
              <a:rPr lang="en-US" sz="2400" i="1" dirty="0"/>
              <a:t>git diff</a:t>
            </a:r>
            <a:endParaRPr lang="en-US" sz="2400" dirty="0"/>
          </a:p>
          <a:p>
            <a:r>
              <a:rPr lang="en-US" sz="2400" dirty="0"/>
              <a:t>returns </a:t>
            </a:r>
            <a:r>
              <a:rPr lang="en-US" sz="2400" u="sng" dirty="0"/>
              <a:t>hunks</a:t>
            </a:r>
            <a:r>
              <a:rPr lang="en-US" sz="2400" dirty="0"/>
              <a:t>, blocks of different file contents</a:t>
            </a:r>
          </a:p>
        </p:txBody>
      </p:sp>
    </p:spTree>
    <p:extLst>
      <p:ext uri="{BB962C8B-B14F-4D97-AF65-F5344CB8AC3E}">
        <p14:creationId xmlns:p14="http://schemas.microsoft.com/office/powerpoint/2010/main" val="17444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48D6-9C7D-A114-453B-529BD38D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4C77-534D-8F01-E020-9CF15E35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Condensing files so it takes up less disk space (.zip)</a:t>
            </a:r>
          </a:p>
          <a:p>
            <a:r>
              <a:rPr lang="en-US" sz="2400" dirty="0"/>
              <a:t>Solid tools can take compressed files as input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90F-8C93-E9EC-F05F-67A5ECC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/</a:t>
            </a:r>
            <a:r>
              <a:rPr lang="en-US" dirty="0" err="1"/>
              <a:t>gunzip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55AA-65B0-5712-CF38-0A82FBD2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Command line compressions/decompression system</a:t>
            </a:r>
          </a:p>
          <a:p>
            <a:r>
              <a:rPr lang="en-US" sz="2400" dirty="0"/>
              <a:t>Can compress results from standard output</a:t>
            </a:r>
          </a:p>
          <a:p>
            <a:r>
              <a:rPr lang="en-US" sz="2400" dirty="0"/>
              <a:t>Can also compress files on disk</a:t>
            </a:r>
          </a:p>
          <a:p>
            <a:pPr lvl="1"/>
            <a:r>
              <a:rPr lang="en-US" sz="2000" dirty="0"/>
              <a:t>convert to .</a:t>
            </a:r>
            <a:r>
              <a:rPr lang="en-US" sz="2000" dirty="0" err="1"/>
              <a:t>gz</a:t>
            </a:r>
            <a:r>
              <a:rPr lang="en-US" sz="2000" dirty="0"/>
              <a:t> instead of making a copy</a:t>
            </a:r>
          </a:p>
          <a:p>
            <a:r>
              <a:rPr lang="en-US" sz="2400" dirty="0"/>
              <a:t>Can also concatenate files into single compression</a:t>
            </a:r>
          </a:p>
        </p:txBody>
      </p:sp>
    </p:spTree>
    <p:extLst>
      <p:ext uri="{BB962C8B-B14F-4D97-AF65-F5344CB8AC3E}">
        <p14:creationId xmlns:p14="http://schemas.microsoft.com/office/powerpoint/2010/main" val="22952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2907-2DCE-6378-4942-E5A42D0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D529-8C17-7BC7-1582-157CFEDD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Databases</a:t>
            </a:r>
          </a:p>
          <a:p>
            <a:r>
              <a:rPr lang="en-US" sz="2400" dirty="0"/>
              <a:t>Papers (supplemental data)</a:t>
            </a:r>
          </a:p>
          <a:p>
            <a:r>
              <a:rPr lang="en-US" sz="2400" dirty="0"/>
              <a:t>Tools/models</a:t>
            </a:r>
          </a:p>
          <a:p>
            <a:pPr lvl="1"/>
            <a:r>
              <a:rPr lang="en-US" sz="2000" dirty="0"/>
              <a:t>machine reading output</a:t>
            </a:r>
          </a:p>
          <a:p>
            <a:pPr lvl="1"/>
            <a:r>
              <a:rPr lang="en-US" sz="2000" dirty="0"/>
              <a:t>model traces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6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B7374-0E20-C38C-A489-1945A7D9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3" y="3751712"/>
            <a:ext cx="5648052" cy="2091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4B71-6B67-3ECD-B7C2-5097F472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you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1D60-6A62-1852-935D-29E8683D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Know your journals</a:t>
            </a:r>
          </a:p>
          <a:p>
            <a:r>
              <a:rPr lang="en-US" sz="2400" dirty="0"/>
              <a:t>Using tags/keywords</a:t>
            </a:r>
          </a:p>
          <a:p>
            <a:r>
              <a:rPr lang="en-US" sz="2400" dirty="0"/>
              <a:t>Connection software like Research Rabbit</a:t>
            </a:r>
          </a:p>
        </p:txBody>
      </p:sp>
    </p:spTree>
    <p:extLst>
      <p:ext uri="{BB962C8B-B14F-4D97-AF65-F5344CB8AC3E}">
        <p14:creationId xmlns:p14="http://schemas.microsoft.com/office/powerpoint/2010/main" val="3179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94F1-0B2E-12EC-6025-C9AED486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2049-BF14-E57D-07A6-59ABEDB4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files have been added to the Class Repository. Pull them into your local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checksums to determine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filter.R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is the same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mystery_script.R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400" dirty="0"/>
              <a:t> to find the differences between the two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257482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0FE6-CEA2-61A3-8883-D3AC09BA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Thus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C53E-DCD7-B146-73985B58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Organizing a directory</a:t>
            </a:r>
          </a:p>
          <a:p>
            <a:r>
              <a:rPr lang="en-US" sz="2400" dirty="0"/>
              <a:t>Intermediate UNIX (terminal work)</a:t>
            </a:r>
          </a:p>
          <a:p>
            <a:r>
              <a:rPr lang="en-US" sz="2400" dirty="0"/>
              <a:t>Intermediate R</a:t>
            </a:r>
          </a:p>
          <a:p>
            <a:r>
              <a:rPr lang="en-US" sz="2400" dirty="0"/>
              <a:t>Version control (Git)</a:t>
            </a:r>
          </a:p>
        </p:txBody>
      </p:sp>
    </p:spTree>
    <p:extLst>
      <p:ext uri="{BB962C8B-B14F-4D97-AF65-F5344CB8AC3E}">
        <p14:creationId xmlns:p14="http://schemas.microsoft.com/office/powerpoint/2010/main" val="685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Have toolbox of methods for downloading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Checksums to maintain data integrity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through existing knowledgebases for relevant data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2019-FA0F-A4FF-B2A5-7E1A7B9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Now: ~*Data*~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38F6-C4B2-F9BB-6E79-BD200218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96199"/>
            <a:ext cx="10276114" cy="374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“We further our understanding of complex (biological) systems by refining a large amount of data to a point where we can extract meaning from it” – Buffalo 2015</a:t>
            </a:r>
          </a:p>
        </p:txBody>
      </p:sp>
    </p:spTree>
    <p:extLst>
      <p:ext uri="{BB962C8B-B14F-4D97-AF65-F5344CB8AC3E}">
        <p14:creationId xmlns:p14="http://schemas.microsoft.com/office/powerpoint/2010/main" val="41857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813D-ADD0-8043-3B9A-830A29A5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large &amp; complex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CEDC-643E-A8D5-3DAC-93613530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Retrieving data</a:t>
            </a:r>
          </a:p>
          <a:p>
            <a:pPr lvl="1"/>
            <a:r>
              <a:rPr lang="en-US" sz="2200" dirty="0"/>
              <a:t>can require special tools/skills</a:t>
            </a:r>
          </a:p>
          <a:p>
            <a:r>
              <a:rPr lang="en-US" sz="2400" dirty="0"/>
              <a:t>Ensuring data integrity</a:t>
            </a:r>
          </a:p>
          <a:p>
            <a:pPr lvl="1"/>
            <a:r>
              <a:rPr lang="en-US" sz="2200" dirty="0"/>
              <a:t>data can become corrupted or altered</a:t>
            </a:r>
          </a:p>
          <a:p>
            <a:r>
              <a:rPr lang="en-US" sz="2400" dirty="0"/>
              <a:t>Compression</a:t>
            </a:r>
          </a:p>
          <a:p>
            <a:pPr lvl="1"/>
            <a:r>
              <a:rPr lang="en-US" sz="2200" dirty="0"/>
              <a:t>data is often in zipped files</a:t>
            </a:r>
          </a:p>
        </p:txBody>
      </p:sp>
    </p:spTree>
    <p:extLst>
      <p:ext uri="{BB962C8B-B14F-4D97-AF65-F5344CB8AC3E}">
        <p14:creationId xmlns:p14="http://schemas.microsoft.com/office/powerpoint/2010/main" val="326233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4552-9D84-42EF-84E3-E6030567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bioinformatics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62C4-F3D7-A166-8984-EB81EBFE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sets can be too large for web browsers to handle</a:t>
            </a:r>
          </a:p>
          <a:p>
            <a:r>
              <a:rPr lang="en-US" sz="2400" dirty="0"/>
              <a:t>Usually requires special tools</a:t>
            </a:r>
          </a:p>
          <a:p>
            <a:pPr lvl="1"/>
            <a:r>
              <a:rPr lang="en-US" sz="2000" dirty="0" err="1"/>
              <a:t>wget</a:t>
            </a:r>
            <a:endParaRPr lang="en-US" sz="2000" dirty="0"/>
          </a:p>
          <a:p>
            <a:pPr lvl="1"/>
            <a:r>
              <a:rPr lang="en-US" sz="2000" dirty="0"/>
              <a:t>curl</a:t>
            </a:r>
          </a:p>
          <a:p>
            <a:pPr lvl="1"/>
            <a:r>
              <a:rPr lang="en-US" sz="2000" dirty="0" err="1"/>
              <a:t>rsync</a:t>
            </a:r>
            <a:endParaRPr lang="en-US" sz="2000" dirty="0"/>
          </a:p>
          <a:p>
            <a:pPr lvl="1"/>
            <a:r>
              <a:rPr lang="en-US" sz="2000" dirty="0" err="1"/>
              <a:t>scp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27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9630-9060-981E-A396-076F3DA4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110B-9270-B9D3-FC53-57A9999E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quick downloading</a:t>
            </a:r>
          </a:p>
          <a:p>
            <a:r>
              <a:rPr lang="en-US" sz="2400" dirty="0"/>
              <a:t>Progress indicator</a:t>
            </a:r>
          </a:p>
          <a:p>
            <a:r>
              <a:rPr lang="en-US" sz="2400" dirty="0"/>
              <a:t>HTTP: hyper-text transfer protocol</a:t>
            </a:r>
          </a:p>
          <a:p>
            <a:r>
              <a:rPr lang="en-US" sz="2400" dirty="0"/>
              <a:t>FTP: file transfer protocol</a:t>
            </a:r>
          </a:p>
          <a:p>
            <a:r>
              <a:rPr lang="en-US" sz="2400" dirty="0"/>
              <a:t>Can download data recursively (for nested files, advanced)</a:t>
            </a:r>
          </a:p>
        </p:txBody>
      </p:sp>
    </p:spTree>
    <p:extLst>
      <p:ext uri="{BB962C8B-B14F-4D97-AF65-F5344CB8AC3E}">
        <p14:creationId xmlns:p14="http://schemas.microsoft.com/office/powerpoint/2010/main" val="34653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67C0D6-6CFF-3AC9-D1A5-E2E309E09A50}"/>
              </a:ext>
            </a:extLst>
          </p:cNvPr>
          <p:cNvGrpSpPr/>
          <p:nvPr/>
        </p:nvGrpSpPr>
        <p:grpSpPr>
          <a:xfrm>
            <a:off x="2351314" y="0"/>
            <a:ext cx="7489372" cy="6611257"/>
            <a:chOff x="1653722" y="0"/>
            <a:chExt cx="7772400" cy="72498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0C7F1F-2E52-72C7-4DA2-534E0347E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3722" y="0"/>
              <a:ext cx="7772400" cy="31201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ED3A9C-F0C7-0C4A-C750-3A69D1E05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77"/>
            <a:stretch/>
          </p:blipFill>
          <p:spPr>
            <a:xfrm>
              <a:off x="1653722" y="2278743"/>
              <a:ext cx="7772400" cy="497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48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F2-BBFA-2E2F-82F3-C289B7ED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F173-C8E5-1E4B-AC28-E8D2F1D2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wget</a:t>
            </a:r>
            <a:r>
              <a:rPr lang="en-US" sz="2400" dirty="0"/>
              <a:t> downloads files, curl writes to standard output (i.e. prints at terminal)</a:t>
            </a:r>
          </a:p>
          <a:p>
            <a:r>
              <a:rPr lang="en-US" sz="2400" dirty="0"/>
              <a:t>Can use more transfer protocols (SFP, SCP)</a:t>
            </a:r>
          </a:p>
          <a:p>
            <a:r>
              <a:rPr lang="en-US" sz="2400" dirty="0"/>
              <a:t>Can follow page redirects</a:t>
            </a:r>
          </a:p>
          <a:p>
            <a:r>
              <a:rPr lang="en-US" sz="2400" dirty="0"/>
              <a:t>Wrapped in </a:t>
            </a:r>
            <a:r>
              <a:rPr lang="en-US" sz="2400" dirty="0" err="1"/>
              <a:t>Rcurl</a:t>
            </a:r>
            <a:r>
              <a:rPr lang="en-US" sz="2400" dirty="0"/>
              <a:t> and </a:t>
            </a:r>
            <a:r>
              <a:rPr lang="en-US" sz="2400" dirty="0" err="1"/>
              <a:t>pycurl</a:t>
            </a:r>
            <a:r>
              <a:rPr lang="en-US" sz="2400" dirty="0"/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16441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E28-B2F9-31A4-040B-894EE37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r>
              <a:rPr lang="en-US" dirty="0"/>
              <a:t> &amp; </a:t>
            </a:r>
            <a:r>
              <a:rPr lang="en-US" dirty="0" err="1"/>
              <a:t>scp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6243-E1AF-0E2A-389B-96655008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2096199"/>
            <a:ext cx="11451772" cy="3747384"/>
          </a:xfrm>
        </p:spPr>
        <p:txBody>
          <a:bodyPr/>
          <a:lstStyle/>
          <a:p>
            <a:r>
              <a:rPr lang="en-US" sz="2400" dirty="0"/>
              <a:t>Synchronizing entire directories</a:t>
            </a:r>
          </a:p>
          <a:p>
            <a:r>
              <a:rPr lang="en-US" sz="2400" dirty="0"/>
              <a:t>Can compress files during transfer</a:t>
            </a:r>
          </a:p>
          <a:p>
            <a:r>
              <a:rPr lang="en-US" sz="2400" dirty="0"/>
              <a:t>Archive option (good for data backup)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zea_mays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/data/ vinceb@[...}:/home/deborah/ze_mays/data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err="1"/>
              <a:t>scp</a:t>
            </a:r>
            <a:r>
              <a:rPr lang="en-US" sz="2400" dirty="0"/>
              <a:t> is for copying only one file</a:t>
            </a:r>
          </a:p>
        </p:txBody>
      </p:sp>
    </p:spTree>
    <p:extLst>
      <p:ext uri="{BB962C8B-B14F-4D97-AF65-F5344CB8AC3E}">
        <p14:creationId xmlns:p14="http://schemas.microsoft.com/office/powerpoint/2010/main" val="8761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{1AA13CDE-1CDD-B042-ACD7-4A61F6F28850}tf10001070</Template>
  <TotalTime>44738</TotalTime>
  <Words>666</Words>
  <Application>Microsoft Macintosh PowerPoint</Application>
  <PresentationFormat>Widescreen</PresentationFormat>
  <Paragraphs>125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Elephant</vt:lpstr>
      <vt:lpstr>Univers Condensed</vt:lpstr>
      <vt:lpstr>MimeoVTI</vt:lpstr>
      <vt:lpstr>Bioinformatics Data</vt:lpstr>
      <vt:lpstr>Thus far…</vt:lpstr>
      <vt:lpstr>Now: ~*Data*~</vt:lpstr>
      <vt:lpstr>Challenges for large &amp; complex data sets</vt:lpstr>
      <vt:lpstr>Retrieving bioinformatics data</vt:lpstr>
      <vt:lpstr>wget</vt:lpstr>
      <vt:lpstr>PowerPoint Presentation</vt:lpstr>
      <vt:lpstr>curl</vt:lpstr>
      <vt:lpstr>rsync &amp; scp</vt:lpstr>
      <vt:lpstr>Data integrity</vt:lpstr>
      <vt:lpstr>Common checksum algorithms</vt:lpstr>
      <vt:lpstr>Exercise 1</vt:lpstr>
      <vt:lpstr>Checksum against file contents</vt:lpstr>
      <vt:lpstr>Checking differences between data</vt:lpstr>
      <vt:lpstr>Compressing Data</vt:lpstr>
      <vt:lpstr>gzip/gunzip</vt:lpstr>
      <vt:lpstr>Places to get data</vt:lpstr>
      <vt:lpstr>Getting the data you want</vt:lpstr>
      <vt:lpstr>Exercise 2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81</cp:revision>
  <cp:lastPrinted>2022-09-13T15:01:16Z</cp:lastPrinted>
  <dcterms:created xsi:type="dcterms:W3CDTF">2022-07-07T22:59:19Z</dcterms:created>
  <dcterms:modified xsi:type="dcterms:W3CDTF">2022-10-04T16:11:24Z</dcterms:modified>
</cp:coreProperties>
</file>