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12"/>
  </p:notesMasterIdLst>
  <p:sldIdLst>
    <p:sldId id="256" r:id="rId2"/>
    <p:sldId id="295" r:id="rId3"/>
    <p:sldId id="290" r:id="rId4"/>
    <p:sldId id="296" r:id="rId5"/>
    <p:sldId id="297" r:id="rId6"/>
    <p:sldId id="298" r:id="rId7"/>
    <p:sldId id="299" r:id="rId8"/>
    <p:sldId id="300" r:id="rId9"/>
    <p:sldId id="301" r:id="rId10"/>
    <p:sldId id="30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010"/>
    <p:restoredTop sz="90686"/>
  </p:normalViewPr>
  <p:slideViewPr>
    <p:cSldViewPr snapToGrid="0" snapToObjects="1">
      <p:cViewPr varScale="1">
        <p:scale>
          <a:sx n="90" d="100"/>
          <a:sy n="90" d="100"/>
        </p:scale>
        <p:origin x="5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FEBC5-EC3D-4F48-930D-C3B06B0C32CB}" type="datetimeFigureOut">
              <a:rPr lang="en-US" smtClean="0"/>
              <a:t>11/6/22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E1648-410E-5F43-A03E-67B2400DB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9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E770-44AE-47D5-B4B1-71BEC9A9D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63960"/>
            <a:ext cx="9456049" cy="3594112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A91C7-81A9-46F3-B0F4-D9AB88085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667581"/>
            <a:ext cx="9456049" cy="1197387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648C8-9681-4994-B52A-1A8BC79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102693"/>
            <a:ext cx="2743200" cy="365125"/>
          </a:xfrm>
        </p:spPr>
        <p:txBody>
          <a:bodyPr/>
          <a:lstStyle/>
          <a:p>
            <a:fld id="{AE3425CA-4B9D-4420-BB9E-C250DB30E421}" type="datetime1">
              <a:rPr lang="en-US" smtClean="0"/>
              <a:t>11/6/22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7F203-CB10-488B-82DC-9D0571A5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B2E9B-C8B7-4716-9D05-265A0424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D8031-DD67-43C6-94A0-646636C95560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65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C3B3-C67F-4C48-A663-EF010429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C4B3F-B3CB-4CF0-AEC8-1893A6A27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6D005-2B71-4325-A646-A2278C3A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B861-3779-4E37-8DF0-E9EB3EA96210}" type="datetime1">
              <a:rPr lang="en-US" smtClean="0"/>
              <a:t>11/6/22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56B01-AE16-42EF-B970-5CAF0C89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9BE2-24F4-4F83-8E64-4307C979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04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01120-856A-4F01-B7C1-D87A1E5F8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74324" y="552782"/>
            <a:ext cx="2620891" cy="5294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62358-C84C-4947-B826-FF738422E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52782"/>
            <a:ext cx="6803155" cy="529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1139-AA1A-46DB-B793-17FB8E6E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8388-E864-4553-9937-AE9FC5E50CFC}" type="datetime1">
              <a:rPr lang="en-US" smtClean="0"/>
              <a:t>11/6/22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E06F6-0FE2-40FB-BFEE-010C2229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A7B1B-13A1-41BA-B924-FD11450C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51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2B9A-9384-46B2-8B4F-B9C2035C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3CF4-CD0B-4F3C-A1CE-1BA3EFDEE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DE659-17B0-4F70-8F1C-93BF4DB6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1E1E-C50D-4FD4-8B1E-ECD78340D9AB}" type="datetime1">
              <a:rPr lang="en-US" smtClean="0"/>
              <a:t>11/6/22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B0750-AB4E-4FCF-9B52-BC954760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66B99-C716-4464-B695-623F4C5A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64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233A-AD59-4FB1-A1CA-AABFAE04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9538428" cy="371441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56964-650B-4E87-9541-0E659DEC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9" y="4672584"/>
            <a:ext cx="9538428" cy="1143802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1BB50-DF4A-47B5-A3AD-18712A3A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3AFB-9E54-459E-8C6D-0913AC3BA5D7}" type="datetime1">
              <a:rPr lang="en-US" smtClean="0"/>
              <a:t>11/6/22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F59B3-D1B8-4A51-AD6E-868C5BF6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CA779-6272-4A15-A566-20C4E9A6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B86E8F-91EA-4626-BCA8-3B4973C7C9D6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29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2A00-5BBD-436C-BB6D-CE650FC4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3"/>
            <a:ext cx="9683871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B3E2E-F3C4-4CDD-9138-86AE7A1B5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248" y="2108362"/>
            <a:ext cx="4507926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5CD01-B639-46B6-B53D-18FE1E39A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9171" y="2108362"/>
            <a:ext cx="4825948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34C3-86AC-48F9-92A4-F17BFAF9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4B6-0CA7-46BA-A00B-1E68E5C3ED0C}" type="datetime1">
              <a:rPr lang="en-US" smtClean="0"/>
              <a:t>11/6/22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D6A29-C51F-4654-82AD-04056FA6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1EEB6-57E6-40E7-9702-1D5999B5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29C81A-4806-44FF-99D8-13A65B2D066F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8DDCF9-5353-4B5F-8565-8C27F795A4BF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020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D1A9-BF08-4C6D-805E-244B234E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7784"/>
            <a:ext cx="943957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0C1D8-0907-4FDB-BFAD-36E14AF98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114185"/>
            <a:ext cx="4438887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A4441-5FC3-4F86-8ADE-ED90424DB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8" y="2900451"/>
            <a:ext cx="4438887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EB34D-DB36-47E0-AE2C-FBEBA2720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95090" y="2114185"/>
            <a:ext cx="4485728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56219-D498-410D-8F2C-03045AE48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95090" y="2900451"/>
            <a:ext cx="4485730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DC9AD-F6B8-44D0-8169-84553C1F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F549-537C-41EC-B9CC-5B6A9AC2A6A7}" type="datetime1">
              <a:rPr lang="en-US" smtClean="0"/>
              <a:t>11/6/22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985ED-7382-4F00-845D-4F27841B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2CC25-9EC7-4706-9BD4-5E20C4B3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BC7D26-1B30-46B8-8221-09886FA3D030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186A75-E140-4995-A8BB-89B5ACE678D2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645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1C2-B85F-435F-8DF3-C714A547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9FE38-24D5-4D5F-A92E-E4F8B23F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8D56-3D0E-48B8-8218-1F3A06A96C62}" type="datetime1">
              <a:rPr lang="en-US" smtClean="0"/>
              <a:t>11/6/22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9DF69-BE29-4038-9744-17BFC57B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9496F-64EC-46E7-97F0-BCB7E79F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09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F19E0-8FE3-45E8-A227-D74EEF1A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309E-27D4-401F-A74A-DEA16C7B51DC}" type="datetime1">
              <a:rPr lang="en-US" smtClean="0"/>
              <a:t>11/6/22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B1926-56F3-40BC-A03F-62B96941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FE2B6-07A4-4AA0-9BCE-204E13DA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16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266A-CB24-44C5-B2E8-01142084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9283"/>
            <a:ext cx="4603963" cy="2572489"/>
          </a:xfrm>
        </p:spPr>
        <p:txBody>
          <a:bodyPr anchor="ctr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9DBD1-7133-47A5-A771-2CEA1853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0796" y="549283"/>
            <a:ext cx="4455517" cy="53197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A729F-B24D-424E-B067-003B0601F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3296498"/>
            <a:ext cx="4603963" cy="2572489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A7323-5497-426C-9DD9-3CF69E88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2B81-2BC3-42D7-B67D-05C685AA80AD}" type="datetime1">
              <a:rPr lang="en-US" smtClean="0"/>
              <a:t>11/6/22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D7667-4D25-40AF-9D6D-FCB2C21E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50918-EDF8-47A5-BEA8-AC9A7A15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2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5D2B-FAFB-4BC9-A917-610FDCD0B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4608576" cy="2569464"/>
          </a:xfr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6A694-5302-42BE-8A7A-6007C10F8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25952" y="552783"/>
            <a:ext cx="4663440" cy="53082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4481C-81D6-4329-8203-70B3FCC3F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9" y="3300984"/>
            <a:ext cx="4608576" cy="2569464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D6C12-26C4-4DF7-B013-56D0849A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8F2B-E487-4905-B553-FB649F2B6F23}" type="datetime1">
              <a:rPr lang="en-US" smtClean="0"/>
              <a:t>11/6/22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2F307-FB97-40EC-8517-E6F351B3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1B397-305A-42B7-A763-829634B9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99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BD48A-4D17-4225-AC4D-67B4C686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489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4A2B-77AF-4E51-B0C1-0D361EF81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096199"/>
            <a:ext cx="9489000" cy="3747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9C2F5-57CA-4152-A766-8F877538F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1248" y="61026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EF7C3A7-D6F6-4D38-A7C3-B72967BB81A6}" type="datetime1">
              <a:rPr lang="en-US" smtClean="0"/>
              <a:t>11/6/22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25FB5-D02B-4BB9-8B8B-D1A11CFE8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4260" y="24276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244FF-6F88-4090-A77F-499DF9AAE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5546" y="5878515"/>
            <a:ext cx="952229" cy="420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32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94AEDE-F25F-43E6-A2C4-7FFF41074990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793C08-EF4C-422B-A728-6C717C47DF6F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25BC6-56A8-46DE-8037-A9A577624B0D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988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lack">
            <a:extLst>
              <a:ext uri="{FF2B5EF4-FFF2-40B4-BE49-F238E27FC236}">
                <a16:creationId xmlns:a16="http://schemas.microsoft.com/office/drawing/2014/main" id="{E99D7AAF-4170-4D21-AB6C-605F6F10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A45DAD-DF1D-A85D-6A03-7C778BBE0F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2928" r="-1" b="34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3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CB7981-BE03-515F-029F-0FFF3486D7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63960"/>
            <a:ext cx="6947455" cy="5111275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Advance Exploratory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74D27-696C-E649-E60F-45828FB10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8898" y="663960"/>
            <a:ext cx="2063256" cy="5111271"/>
          </a:xfrm>
        </p:spPr>
        <p:txBody>
          <a:bodyPr anchor="t">
            <a:normAutofit/>
          </a:bodyPr>
          <a:lstStyle/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r>
              <a:rPr lang="en-US" sz="1600" dirty="0">
                <a:solidFill>
                  <a:srgbClr val="FFFFFF"/>
                </a:solidFill>
              </a:rPr>
              <a:t>8 November 2022</a:t>
            </a: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2800" dirty="0">
              <a:solidFill>
                <a:srgbClr val="FFFFFF"/>
              </a:solidFill>
            </a:endParaRPr>
          </a:p>
        </p:txBody>
      </p:sp>
      <p:cxnSp>
        <p:nvCxnSpPr>
          <p:cNvPr id="15" name="Main Horizontal Connector">
            <a:extLst>
              <a:ext uri="{FF2B5EF4-FFF2-40B4-BE49-F238E27FC236}">
                <a16:creationId xmlns:a16="http://schemas.microsoft.com/office/drawing/2014/main" id="{4D594499-F983-4364-8ABC-5BCDC2E90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52928D3-58AB-4E4F-A2E6-74A3B341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53400" y="334928"/>
            <a:ext cx="0" cy="5712509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794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D5678-5DE2-4CB3-F472-D755F917F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Vital questions for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84B73-7454-FCED-3FC6-65EA66B18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Could this pattern be a coincidence?</a:t>
            </a:r>
          </a:p>
          <a:p>
            <a:r>
              <a:rPr lang="en-US" dirty="0"/>
              <a:t>How can I describe the relationship implied by the pattern?</a:t>
            </a:r>
          </a:p>
          <a:p>
            <a:r>
              <a:rPr lang="en-US" dirty="0"/>
              <a:t>How strong is the implied relationship? (spoiler, it may depend)</a:t>
            </a:r>
          </a:p>
          <a:p>
            <a:r>
              <a:rPr lang="en-US" dirty="0"/>
              <a:t>Doe the relationship change if you look at subgroups?</a:t>
            </a:r>
          </a:p>
        </p:txBody>
      </p:sp>
    </p:spTree>
    <p:extLst>
      <p:ext uri="{BB962C8B-B14F-4D97-AF65-F5344CB8AC3E}">
        <p14:creationId xmlns:p14="http://schemas.microsoft.com/office/powerpoint/2010/main" val="996375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11686-2B62-789C-6513-4E944B665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31430-E0BC-9949-501E-03EFA9A84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Generate questions about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Search for answers by visualizing, transforming, modeling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Refine questions and/or generate new questions</a:t>
            </a:r>
          </a:p>
        </p:txBody>
      </p:sp>
    </p:spTree>
    <p:extLst>
      <p:ext uri="{BB962C8B-B14F-4D97-AF65-F5344CB8AC3E}">
        <p14:creationId xmlns:p14="http://schemas.microsoft.com/office/powerpoint/2010/main" val="3208200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68621B-DCBB-0766-1E38-D456C4297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2762599"/>
            <a:ext cx="10315575" cy="1332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EDA is not a formal process with a strict set of rules – EDA is a state of mind</a:t>
            </a:r>
          </a:p>
          <a:p>
            <a:pPr marL="0" indent="0" algn="r">
              <a:buNone/>
            </a:pPr>
            <a:r>
              <a:rPr lang="en-US" sz="2400" dirty="0"/>
              <a:t>(Wickham &amp; </a:t>
            </a:r>
            <a:r>
              <a:rPr lang="en-US" sz="2400" dirty="0" err="1"/>
              <a:t>Grolemund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70213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A464A-3FC1-83C3-4CB3-BB180E1DA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your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E5139-451E-4893-E299-AD14889EE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Good first questions:</a:t>
            </a:r>
          </a:p>
          <a:p>
            <a:pPr lvl="1"/>
            <a:r>
              <a:rPr lang="en-US" sz="2000" dirty="0"/>
              <a:t>What type of variation occurs?</a:t>
            </a:r>
          </a:p>
          <a:p>
            <a:pPr lvl="1"/>
            <a:r>
              <a:rPr lang="en-US" sz="2000" dirty="0"/>
              <a:t>What type of covariation occurs?</a:t>
            </a:r>
          </a:p>
        </p:txBody>
      </p:sp>
    </p:spTree>
    <p:extLst>
      <p:ext uri="{BB962C8B-B14F-4D97-AF65-F5344CB8AC3E}">
        <p14:creationId xmlns:p14="http://schemas.microsoft.com/office/powerpoint/2010/main" val="3618298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7902D-7C60-BABB-8552-F0A40E1C3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Data, Different Story</a:t>
            </a:r>
          </a:p>
        </p:txBody>
      </p:sp>
      <p:pic>
        <p:nvPicPr>
          <p:cNvPr id="9" name="Content Placeholder 8" descr="Chart, line chart, histogram&#10;&#10;Description automatically generated">
            <a:extLst>
              <a:ext uri="{FF2B5EF4-FFF2-40B4-BE49-F238E27FC236}">
                <a16:creationId xmlns:a16="http://schemas.microsoft.com/office/drawing/2014/main" id="{41382FF5-747B-EB0D-0ABC-7C1132A8198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587932" y="2280719"/>
            <a:ext cx="5137217" cy="3109821"/>
          </a:xfrm>
        </p:spPr>
      </p:pic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59BB0E58-2F0F-6A62-D67B-5E2533A6BD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51250" b="53865"/>
          <a:stretch/>
        </p:blipFill>
        <p:spPr>
          <a:xfrm>
            <a:off x="425383" y="2512060"/>
            <a:ext cx="4975286" cy="2644800"/>
          </a:xfrm>
        </p:spPr>
      </p:pic>
    </p:spTree>
    <p:extLst>
      <p:ext uri="{BB962C8B-B14F-4D97-AF65-F5344CB8AC3E}">
        <p14:creationId xmlns:p14="http://schemas.microsoft.com/office/powerpoint/2010/main" val="4160690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CF483B0-FEDD-7876-7526-37B2E8C0B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Questions for Histograms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6FA80-EB97-BAC3-DAAD-A277364EC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Which values are most common?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Which values are rare? Why? Does that match expectations?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Any unusual pattens? What might have caused them?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 there seem to be clusters?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dirty="0"/>
              <a:t>What might they mean?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dirty="0"/>
              <a:t>How might they be misleading?</a:t>
            </a:r>
          </a:p>
        </p:txBody>
      </p:sp>
    </p:spTree>
    <p:extLst>
      <p:ext uri="{BB962C8B-B14F-4D97-AF65-F5344CB8AC3E}">
        <p14:creationId xmlns:p14="http://schemas.microsoft.com/office/powerpoint/2010/main" val="870957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56DC8-5C04-6D2A-B283-3A5962CD6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Exercise – investigating diamond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B8BC7-370F-11CF-E46D-06321E8E2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i="1" dirty="0"/>
              <a:t>Advanced-</a:t>
            </a:r>
            <a:r>
              <a:rPr lang="en-US" i="1" dirty="0" err="1"/>
              <a:t>EDA.rmd</a:t>
            </a:r>
            <a:endParaRPr lang="en-US" i="1" dirty="0"/>
          </a:p>
          <a:p>
            <a:r>
              <a:rPr lang="en-US" dirty="0"/>
              <a:t>Run the “typical values” chunk</a:t>
            </a:r>
          </a:p>
        </p:txBody>
      </p:sp>
    </p:spTree>
    <p:extLst>
      <p:ext uri="{BB962C8B-B14F-4D97-AF65-F5344CB8AC3E}">
        <p14:creationId xmlns:p14="http://schemas.microsoft.com/office/powerpoint/2010/main" val="2914101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07957-4A95-F3D3-1428-917494873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v. Density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89726BB-FDB7-2155-1C5A-9DCC3C38F9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Histogram</a:t>
            </a:r>
          </a:p>
        </p:txBody>
      </p:sp>
      <p:pic>
        <p:nvPicPr>
          <p:cNvPr id="11" name="Content Placeholder 10" descr="Chart&#10;&#10;Description automatically generated">
            <a:extLst>
              <a:ext uri="{FF2B5EF4-FFF2-40B4-BE49-F238E27FC236}">
                <a16:creationId xmlns:a16="http://schemas.microsoft.com/office/drawing/2014/main" id="{CEC8CD8A-023B-F513-D7B1-0B3A6376FA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22274" y="2854697"/>
            <a:ext cx="5066903" cy="3127003"/>
          </a:xfr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AB15183-F4CF-62B1-C5F0-A0CCC61683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Density</a:t>
            </a:r>
          </a:p>
        </p:txBody>
      </p:sp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EFD60053-67E8-30DC-43F9-F34839BF3BC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603875" y="2935252"/>
            <a:ext cx="4936375" cy="3046448"/>
          </a:xfrm>
        </p:spPr>
      </p:pic>
    </p:spTree>
    <p:extLst>
      <p:ext uri="{BB962C8B-B14F-4D97-AF65-F5344CB8AC3E}">
        <p14:creationId xmlns:p14="http://schemas.microsoft.com/office/powerpoint/2010/main" val="3656300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93593E-3ACA-BE29-03D6-DE045E4D5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310924" cy="1154711"/>
          </a:xfrm>
        </p:spPr>
        <p:txBody>
          <a:bodyPr>
            <a:normAutofit/>
          </a:bodyPr>
          <a:lstStyle/>
          <a:p>
            <a:r>
              <a:rPr lang="en-US" dirty="0"/>
              <a:t>Heatmaps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D56C7-C495-2C9E-B714-09EAFC35A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744" y="1940422"/>
            <a:ext cx="4273722" cy="4107003"/>
          </a:xfrm>
        </p:spPr>
        <p:txBody>
          <a:bodyPr anchor="t">
            <a:normAutofit/>
          </a:bodyPr>
          <a:lstStyle/>
          <a:p>
            <a:r>
              <a:rPr lang="en-US" sz="2400" dirty="0"/>
              <a:t>Transforms numbers into </a:t>
            </a:r>
            <a:r>
              <a:rPr lang="en-US" sz="2400"/>
              <a:t>color gradient</a:t>
            </a:r>
            <a:endParaRPr lang="en-US" sz="2400" dirty="0"/>
          </a:p>
          <a:p>
            <a:r>
              <a:rPr lang="en-US" sz="2400" dirty="0"/>
              <a:t>Generally showing covariance between variables</a:t>
            </a:r>
          </a:p>
          <a:p>
            <a:endParaRPr lang="en-US" sz="2400" dirty="0"/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CF214417-F816-C8D1-508E-9B48A4D68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135" y="2212203"/>
            <a:ext cx="5833691" cy="3602304"/>
          </a:xfrm>
          <a:prstGeom prst="rect">
            <a:avLst/>
          </a:prstGeom>
        </p:spPr>
      </p:pic>
      <p:sp>
        <p:nvSpPr>
          <p:cNvPr id="12" name="Main Frame">
            <a:extLst>
              <a:ext uri="{FF2B5EF4-FFF2-40B4-BE49-F238E27FC236}">
                <a16:creationId xmlns:a16="http://schemas.microsoft.com/office/drawing/2014/main" id="{8B3D301E-EEB6-4474-BFB1-FCD7A1F30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Main Horizontal Connector">
            <a:extLst>
              <a:ext uri="{FF2B5EF4-FFF2-40B4-BE49-F238E27FC236}">
                <a16:creationId xmlns:a16="http://schemas.microsoft.com/office/drawing/2014/main" id="{85F2753B-199B-4FF0-838F-41E8D058E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A245249-2F4C-4F85-AB62-095DBE524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1911349"/>
            <a:ext cx="103809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D08E46-4633-48DB-9AC2-D98F115E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6300" y="1905000"/>
            <a:ext cx="0" cy="41424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823276"/>
      </p:ext>
    </p:extLst>
  </p:cSld>
  <p:clrMapOvr>
    <a:masterClrMapping/>
  </p:clrMapOvr>
</p:sld>
</file>

<file path=ppt/theme/theme1.xml><?xml version="1.0" encoding="utf-8"?>
<a:theme xmlns:a="http://schemas.openxmlformats.org/drawingml/2006/main" name="MimeoVTI">
  <a:themeElements>
    <a:clrScheme name="AnalogousFromLightSeedRightStep">
      <a:dk1>
        <a:srgbClr val="000000"/>
      </a:dk1>
      <a:lt1>
        <a:srgbClr val="FFFFFF"/>
      </a:lt1>
      <a:dk2>
        <a:srgbClr val="412C24"/>
      </a:dk2>
      <a:lt2>
        <a:srgbClr val="E2E6E8"/>
      </a:lt2>
      <a:accent1>
        <a:srgbClr val="C0998A"/>
      </a:accent1>
      <a:accent2>
        <a:srgbClr val="B4A27B"/>
      </a:accent2>
      <a:accent3>
        <a:srgbClr val="A2A77E"/>
      </a:accent3>
      <a:accent4>
        <a:srgbClr val="8EAA74"/>
      </a:accent4>
      <a:accent5>
        <a:srgbClr val="84AB82"/>
      </a:accent5>
      <a:accent6>
        <a:srgbClr val="77AE8B"/>
      </a:accent6>
      <a:hlink>
        <a:srgbClr val="5D8A9A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meoVTI" id="{63E3BFD8-7F9C-46D1-A4F3-04054403C108}" vid="{C505C190-EE38-45FD-8294-6454536D04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13660</TotalTime>
  <Words>208</Words>
  <Application>Microsoft Macintosh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Elephant</vt:lpstr>
      <vt:lpstr>Univers Condensed</vt:lpstr>
      <vt:lpstr>MimeoVTI</vt:lpstr>
      <vt:lpstr>Advance Exploratory Data Analysis</vt:lpstr>
      <vt:lpstr>EDA cycle</vt:lpstr>
      <vt:lpstr>PowerPoint Presentation</vt:lpstr>
      <vt:lpstr>Understanding your data</vt:lpstr>
      <vt:lpstr>Same Data, Different Story</vt:lpstr>
      <vt:lpstr>Good Questions for Histograms</vt:lpstr>
      <vt:lpstr>Exercise – investigating diamond data</vt:lpstr>
      <vt:lpstr>Histogram v. Density</vt:lpstr>
      <vt:lpstr>Heatmaps</vt:lpstr>
      <vt:lpstr>Vital questions for patterns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Ideology: Data Skills, Robust and Reproducible Bioinformatics</dc:title>
  <dc:creator>Hansen, Casey Elizabeth</dc:creator>
  <cp:lastModifiedBy>Casey Hansen</cp:lastModifiedBy>
  <cp:revision>27</cp:revision>
  <dcterms:created xsi:type="dcterms:W3CDTF">2022-07-07T22:59:19Z</dcterms:created>
  <dcterms:modified xsi:type="dcterms:W3CDTF">2022-11-08T03:48:27Z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b49abc7-59be-4d4c-a462-decca6d4dac9_Enabled">
    <vt:lpwstr>true</vt:lpwstr>
  </property>
  <property fmtid="{D5CDD505-2E9C-101B-9397-08002B2CF9AE}" pid="3" name="MSIP_Label_8b49abc7-59be-4d4c-a462-decca6d4dac9_SetDate">
    <vt:lpwstr>2022-10-25T00:42:01Z</vt:lpwstr>
  </property>
  <property fmtid="{D5CDD505-2E9C-101B-9397-08002B2CF9AE}" pid="4" name="MSIP_Label_8b49abc7-59be-4d4c-a462-decca6d4dac9_Method">
    <vt:lpwstr>Standard</vt:lpwstr>
  </property>
  <property fmtid="{D5CDD505-2E9C-101B-9397-08002B2CF9AE}" pid="5" name="MSIP_Label_8b49abc7-59be-4d4c-a462-decca6d4dac9_Name">
    <vt:lpwstr>defa4170-0d19-0005-0004-bc88714345d2</vt:lpwstr>
  </property>
  <property fmtid="{D5CDD505-2E9C-101B-9397-08002B2CF9AE}" pid="6" name="MSIP_Label_8b49abc7-59be-4d4c-a462-decca6d4dac9_SiteId">
    <vt:lpwstr>00758a75-d55f-4737-a49c-29f42e96b59b</vt:lpwstr>
  </property>
  <property fmtid="{D5CDD505-2E9C-101B-9397-08002B2CF9AE}" pid="7" name="MSIP_Label_8b49abc7-59be-4d4c-a462-decca6d4dac9_ActionId">
    <vt:lpwstr>f30bc924-adab-457b-a284-514f3b42b4f5</vt:lpwstr>
  </property>
  <property fmtid="{D5CDD505-2E9C-101B-9397-08002B2CF9AE}" pid="8" name="MSIP_Label_8b49abc7-59be-4d4c-a462-decca6d4dac9_ContentBits">
    <vt:lpwstr>0</vt:lpwstr>
  </property>
</Properties>
</file>