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377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J</a:t>
            </a:r>
            <a:r>
              <a:rPr altLang="en-GB" sz="2400" lang="en-US"/>
              <a:t>.</a:t>
            </a:r>
            <a:r>
              <a:rPr altLang="en-GB" sz="2400" lang="en-US"/>
              <a:t>N</a:t>
            </a:r>
            <a:r>
              <a:rPr altLang="en-GB" sz="2400" lang="en-US"/>
              <a:t>A</a:t>
            </a:r>
            <a:r>
              <a:rPr altLang="en-GB" sz="2400" lang="en-US"/>
              <a:t>G</a:t>
            </a:r>
            <a:r>
              <a:rPr altLang="en-GB" sz="2400" lang="en-US"/>
              <a:t>E</a:t>
            </a:r>
            <a:r>
              <a:rPr altLang="en-GB" sz="2400" lang="en-US"/>
              <a:t>E</a:t>
            </a:r>
            <a:r>
              <a:rPr altLang="en-GB" sz="2400" lang="en-US"/>
              <a:t>M</a:t>
            </a:r>
            <a:r>
              <a:rPr altLang="en-GB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endParaRPr altLang="en-US" lang="zh-CN"/>
          </a:p>
          <a:p>
            <a:r>
              <a:rPr altLang="en-GB" dirty="0" sz="2400" lang="en-US"/>
              <a:t>36BAB147FA5E927849146EDB102A8D78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987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8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652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53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6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2024-09-19T05:37:39Z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9f60f0a9e3014bf3918e4cb467afeb73</vt:lpwstr>
  </property>
</Properties>
</file>