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2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42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A66B1D-AA94-0B4C-B750-F3B06E457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458CD-8E17-AA40-A08D-F75845032C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F4766-18C4-114A-A31B-0B0853D56A60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B25D9-0F5B-DD4A-8F4E-7A14C9F275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FFC3C-3455-BA43-BA10-BABC92C53B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10FD8-7A8F-984A-8ADC-5C74D29626A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6736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780E-19B7-A544-B0E3-0B40319F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6F76F-2E59-9442-80FC-3809198DD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B7E2-F01B-3948-9547-EDD2B531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A61A-0D70-E944-9866-8EE829B1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B734F-CC69-0441-9B9C-DAFD856C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34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4B67-F1BD-A240-B321-93D255E3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22D4E-7585-2443-94EC-A3AEA74D5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E9AA-313B-B149-95AE-7B785F13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310B7-061C-8B47-B28F-12787C6E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FF3D-483D-374E-8CC5-06AE508B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22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37588-45D3-A74E-92A3-CB39D1E7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BE861-E469-D14C-93A6-F13BE6F1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6462-8A67-D04A-A19E-63151C37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6701-1714-7B4C-B96A-BA298CF1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634E-E58D-3F42-B8C5-7FDE6366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155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AC80-E3D5-044D-9E21-1336280D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F96B-2AF4-6E41-81D8-D22EA960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C405-2CD4-0E47-A736-FEFF9849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7FCA-D2AF-1B4E-834E-3F9B713D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B407-9FBD-1E4B-9F4C-54F9FF62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58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3263-7632-214E-9138-BCAE85B4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2940-49AD-F147-AC7B-B6EBD1B7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AC0C-80FC-1147-9A82-CA0FDCC9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6E5E0-077D-CC4D-ABEA-C3738305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1A5A-2487-F843-AE98-A42FB0D9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6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9B9F-4194-F04D-B59F-758095EB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0486-0777-FE48-A0A4-4D53E56E4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23D35-CBF8-6B47-95C8-163B4603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035C3-B5BD-694B-94DA-5F1718CE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98B04-0DDF-464D-AF4C-A00B8A86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231FF-693C-E042-85CD-08268C6C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28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9F93-68E5-4248-8D03-873D67A7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8CB5-6D09-1341-9200-3C285F9EB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47DBB-ACBB-A442-A627-6BA86197F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5BD2-DEC9-E545-9463-85BD0EDA6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48978-3C5A-DC4D-88FD-87FB79C69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3291C-995E-B244-A48E-BE570827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41EF6-104F-2349-AA09-53734DEB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26C6D-2859-AA43-9D26-49D233DC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01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100F-152A-2F4A-8592-5DDBA210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69542-6C6A-BC4E-AC38-FBAF2D92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BAEB5-5507-F34A-9FBF-27AE73A4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C6530-D92B-A14F-8D51-FA0F8865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632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3C01B-1DDE-4F41-841A-92841C24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54842-268D-1442-818F-83C8D357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390A-7D95-EB47-ABB0-939009D9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444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321D-B291-3843-AE48-C4022D34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B12F-9CC6-2748-9D9B-8AF55345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B228-677A-5540-9D83-E3CDCC598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74AB4-7FDB-1342-B796-857239F8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D2755-7DC4-9445-A2B8-0DF62C48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00D0B-1FF9-9642-8AB4-2BBB24E5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916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2EAA-9333-C54D-BC0E-459E82B4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4CB53-6101-5843-B9F4-C5F418E00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C98DE-2C09-954B-AC3E-D3675B570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48F04-7B59-814D-B974-B3977141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33855-CE04-C548-983A-CE9C554E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3A13B-DF90-0A49-81DD-2D4DF500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52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B0186-F908-3443-AAC1-8B59CCF7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20890-98AB-7D4C-B17C-65592A93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9122-316B-A24D-BD40-04D681B4D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9B77-FA38-BA47-B70C-9350031E3D35}" type="datetimeFigureOut">
              <a:rPr lang="de-AT" smtClean="0"/>
              <a:t>17.01.20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AF53-BDD7-1442-9E93-4806CBEB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7ACC-A552-1E43-A5E2-74B0EE49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45DB5-09B8-AF4F-825E-C004D2F2367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96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B92-3A99-9444-9D88-4775CD458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293B0-F9A2-804E-B2F3-E96737C8D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5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7673-B26F-174D-A0B0-BC1B266E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1ECC-236E-C64C-8FE2-EB440BD2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Introduction</a:t>
            </a:r>
          </a:p>
          <a:p>
            <a:pPr marL="0" indent="0">
              <a:buNone/>
            </a:pPr>
            <a:r>
              <a:rPr lang="en-GB" dirty="0"/>
              <a:t>2. Why should we do a Kata?</a:t>
            </a:r>
          </a:p>
          <a:p>
            <a:pPr marL="0" indent="0">
              <a:buNone/>
            </a:pPr>
            <a:r>
              <a:rPr lang="en-GB" dirty="0"/>
              <a:t>3. What's this Transport Tycoon about?</a:t>
            </a:r>
          </a:p>
          <a:p>
            <a:pPr marL="0" indent="0">
              <a:buNone/>
            </a:pPr>
            <a:r>
              <a:rPr lang="en-GB" dirty="0"/>
              <a:t>4. How should we work?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0508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9EB9-7ADC-FD4D-AD67-5CDBBA34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 I'm Christian @</a:t>
            </a:r>
            <a:r>
              <a:rPr lang="en-GB" dirty="0" err="1"/>
              <a:t>Folienmaster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B811-0538-6041-B428-009F0261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Software Developer </a:t>
            </a:r>
            <a:r>
              <a:rPr lang="de-AT" dirty="0" err="1"/>
              <a:t>and</a:t>
            </a:r>
            <a:r>
              <a:rPr lang="de-AT" dirty="0"/>
              <a:t> Consultant</a:t>
            </a:r>
          </a:p>
          <a:p>
            <a:r>
              <a:rPr lang="de-AT" dirty="0"/>
              <a:t>DDD </a:t>
            </a:r>
            <a:r>
              <a:rPr lang="de-AT" dirty="0" err="1"/>
              <a:t>practitioner</a:t>
            </a:r>
            <a:endParaRPr lang="de-AT" dirty="0"/>
          </a:p>
          <a:p>
            <a:r>
              <a:rPr lang="de-AT" dirty="0"/>
              <a:t>I like </a:t>
            </a:r>
            <a:r>
              <a:rPr lang="de-AT" dirty="0" err="1"/>
              <a:t>to</a:t>
            </a:r>
            <a:r>
              <a:rPr lang="de-AT" dirty="0"/>
              <a:t> do Katas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Dojos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4401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EE65-4C42-5E46-90BF-8ED7E140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I'm with @</a:t>
            </a:r>
            <a:r>
              <a:rPr lang="en-GB" dirty="0" err="1"/>
              <a:t>Softwarepark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6CC7-52CC-E24E-BA90-737802AC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are a distributed company (with a nucleus in Austria)</a:t>
            </a:r>
          </a:p>
          <a:p>
            <a:r>
              <a:rPr lang="en-GB" dirty="0"/>
              <a:t>We are flanking the EU from two sides: from the Ural to the UK</a:t>
            </a:r>
          </a:p>
          <a:p>
            <a:r>
              <a:rPr lang="en-GB" dirty="0"/>
              <a:t>We focus on quality, DDD and try to be value guided</a:t>
            </a:r>
          </a:p>
          <a:p>
            <a:pPr marL="0" indent="0">
              <a:buNone/>
            </a:pPr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613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48CA-F55F-C940-82AA-40E2E576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Maintaining a company ethos &amp; spirit is hard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332F-DEBA-8548-A933-F9DDA861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That was one of the reason for the Transport Tycoon Kata</a:t>
            </a:r>
          </a:p>
          <a:p>
            <a:r>
              <a:rPr lang="en-GB" dirty="0"/>
              <a:t>Have a way to practice, </a:t>
            </a:r>
            <a:r>
              <a:rPr lang="en-GB" dirty="0" err="1"/>
              <a:t>colaborate</a:t>
            </a:r>
            <a:r>
              <a:rPr lang="en-GB" dirty="0"/>
              <a:t> and learn from each other</a:t>
            </a:r>
          </a:p>
          <a:p>
            <a:r>
              <a:rPr lang="en-GB" dirty="0"/>
              <a:t>Share common practices and approaches with new hires</a:t>
            </a:r>
          </a:p>
          <a:p>
            <a:r>
              <a:rPr lang="en-GB" dirty="0"/>
              <a:t>Strengthen our values</a:t>
            </a:r>
          </a:p>
          <a:p>
            <a:endParaRPr lang="en-GB" dirty="0"/>
          </a:p>
          <a:p>
            <a:r>
              <a:rPr lang="en-GB" dirty="0"/>
              <a:t>Created by my two colleagues </a:t>
            </a:r>
            <a:r>
              <a:rPr lang="en-GB" dirty="0" err="1"/>
              <a:t>Rinat</a:t>
            </a:r>
            <a:r>
              <a:rPr lang="en-GB" dirty="0"/>
              <a:t> @</a:t>
            </a:r>
            <a:r>
              <a:rPr lang="en-GB" dirty="0" err="1"/>
              <a:t>abdullin</a:t>
            </a:r>
            <a:r>
              <a:rPr lang="en-GB" dirty="0"/>
              <a:t> and Peter @pepperonee13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5811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143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Agenda</vt:lpstr>
      <vt:lpstr>Hi I'm Christian @Folienmaster</vt:lpstr>
      <vt:lpstr>I'm with @Softwarepark</vt:lpstr>
      <vt:lpstr>Maintaining a company ethos &amp; spirit is hard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Folie</dc:creator>
  <cp:lastModifiedBy>Christian Folie</cp:lastModifiedBy>
  <cp:revision>2</cp:revision>
  <dcterms:created xsi:type="dcterms:W3CDTF">2020-01-17T07:56:37Z</dcterms:created>
  <dcterms:modified xsi:type="dcterms:W3CDTF">2020-01-17T09:53:25Z</dcterms:modified>
</cp:coreProperties>
</file>