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57" r:id="rId6"/>
    <p:sldId id="258" r:id="rId7"/>
    <p:sldId id="259" r:id="rId8"/>
    <p:sldId id="274" r:id="rId9"/>
    <p:sldId id="275" r:id="rId10"/>
    <p:sldId id="278" r:id="rId11"/>
    <p:sldId id="276" r:id="rId12"/>
    <p:sldId id="27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  Virtual mouse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       using ai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7621" y="5537483"/>
            <a:ext cx="3337118" cy="649222"/>
          </a:xfrm>
          <a:noFill/>
        </p:spPr>
        <p:txBody>
          <a:bodyPr anchor="ctr">
            <a:normAutofit fontScale="85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S.SAI AJEETH             1602-20-733-097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N.TARUN KUMAR      1602-20-733-114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86DA6-C0BE-486A-A934-5B82A54A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" y="429856"/>
            <a:ext cx="7595465" cy="59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2803" y="2184740"/>
            <a:ext cx="51735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</a:t>
            </a:r>
            <a:r>
              <a:rPr lang="en-US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YOU 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2E5716-F2BE-4832-9EE5-1960E670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64984"/>
          </a:xfrm>
        </p:spPr>
        <p:txBody>
          <a:bodyPr>
            <a:normAutofit/>
          </a:bodyPr>
          <a:lstStyle/>
          <a:p>
            <a:r>
              <a:rPr lang="en-US" dirty="0"/>
              <a:t>INTRODUCTION:-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978C73-FD2C-4089-80F0-91340C3C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35676"/>
            <a:ext cx="9486690" cy="305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As computer technology continues to develop, people have smaller and smaller electronic devices.</a:t>
            </a:r>
          </a:p>
          <a:p>
            <a:r>
              <a:rPr lang="en-US" dirty="0">
                <a:ea typeface="+mn-lt"/>
                <a:cs typeface="+mn-lt"/>
              </a:rPr>
              <a:t> Increasingly we are recognizing the importance of human computing interaction (HCI), and particularly vision-based gesture and object recognition.</a:t>
            </a:r>
          </a:p>
          <a:p>
            <a:r>
              <a:rPr lang="en-US" dirty="0">
                <a:ea typeface="+mn-lt"/>
                <a:cs typeface="+mn-lt"/>
              </a:rPr>
              <a:t> In our project, we propose a novel approach that uses a video device to control the mouse system(Mouse tasks).</a:t>
            </a:r>
          </a:p>
          <a:p>
            <a:r>
              <a:rPr lang="en-US" dirty="0">
                <a:ea typeface="+mn-lt"/>
                <a:cs typeface="+mn-lt"/>
              </a:rPr>
              <a:t>We employ several image processing algorithms to implement this.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7710" y="3937970"/>
            <a:ext cx="6145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PROJECT SCOPE </a:t>
            </a:r>
            <a:r>
              <a:rPr lang="en-US" sz="4000" b="1" dirty="0"/>
              <a:t>:-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13468" y="4969652"/>
            <a:ext cx="968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/>
              <a:t> For most laptop touchpad is not the most comfortable and convenient.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/>
              <a:t> Virtual mouse , known as Virtual Multitask Mouse. This is real time application.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/>
              <a:t> User friendly  application. This project removes the requirement of having a physical mouse.</a:t>
            </a:r>
          </a:p>
        </p:txBody>
      </p:sp>
    </p:spTree>
    <p:extLst>
      <p:ext uri="{BB962C8B-B14F-4D97-AF65-F5344CB8AC3E}">
        <p14:creationId xmlns:p14="http://schemas.microsoft.com/office/powerpoint/2010/main" val="223610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655" y="824924"/>
            <a:ext cx="9486690" cy="739124"/>
          </a:xfrm>
        </p:spPr>
        <p:txBody>
          <a:bodyPr>
            <a:normAutofit/>
          </a:bodyPr>
          <a:lstStyle/>
          <a:p>
            <a:r>
              <a:rPr lang="en-US" sz="4000" dirty="0"/>
              <a:t>GOALS AND OBJECTIVE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731" y="1924402"/>
            <a:ext cx="9486690" cy="3196282"/>
          </a:xfrm>
        </p:spPr>
        <p:txBody>
          <a:bodyPr/>
          <a:lstStyle/>
          <a:p>
            <a:r>
              <a:rPr lang="en-US" dirty="0"/>
              <a:t> The goal is to manage computers and other devices with gestures rather than pointing and clicking a mouse or touching a display directly.</a:t>
            </a:r>
          </a:p>
          <a:p>
            <a:r>
              <a:rPr lang="en-US" dirty="0"/>
              <a:t>Backers believe that the approach can make it not only easier to carry out many existing chores but also take on trickier tasks such as creating 3-D models, browsing medical imagery during surgery without touching anything.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88552"/>
          </a:xfrm>
        </p:spPr>
        <p:txBody>
          <a:bodyPr>
            <a:normAutofit/>
          </a:bodyPr>
          <a:lstStyle/>
          <a:p>
            <a:r>
              <a:rPr lang="en-US" sz="4000" dirty="0"/>
              <a:t>HARDWARE AND SOFTWARE:-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10" y="1352498"/>
            <a:ext cx="9486690" cy="2446636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000" dirty="0"/>
              <a:t>Web Cam.</a:t>
            </a:r>
          </a:p>
          <a:p>
            <a:r>
              <a:rPr lang="en-US" sz="2000" dirty="0"/>
              <a:t>Python programming languages.(Modules=pyautogy ,mediapipe ,NumPy)</a:t>
            </a:r>
          </a:p>
          <a:p>
            <a:r>
              <a:rPr lang="en-US" sz="2000" dirty="0"/>
              <a:t>OpenCV (Open Source Computer Vision Library) is a library of programming functions mainly aimed at real-time computer vision, developed by Intel.</a:t>
            </a:r>
          </a:p>
          <a:p>
            <a:r>
              <a:rPr lang="en-US" sz="2000" dirty="0"/>
              <a:t> OpenCV runs on Windows, Linux and Mac OS.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7710" y="3666404"/>
            <a:ext cx="733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</a:t>
            </a:r>
            <a:r>
              <a:rPr lang="en-US" sz="4000" dirty="0"/>
              <a:t>:-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472" y="4374290"/>
            <a:ext cx="9789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/>
              <a:t> The main advantage of using hand gestures is to interact with computer as a non-contact human computer input modality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/>
              <a:t>Reduce hardware cost by eliminating use of mouse.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/>
              <a:t>Convenient for users not comfortable with touchpad.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/>
              <a:t>The framework may be useful for controlling different types of games and other applications dependent on the controlled through user defined gestures. 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B5BB7-65AD-405B-9702-226F4BCB0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96" y="2536038"/>
            <a:ext cx="4663599" cy="3748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6DEAA-9CB0-40CE-AC74-4F46EA92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192" y="1739900"/>
            <a:ext cx="3530407" cy="5048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70BF8-1777-4B29-99F0-8957180DF104}"/>
              </a:ext>
            </a:extLst>
          </p:cNvPr>
          <p:cNvSpPr txBox="1"/>
          <p:nvPr/>
        </p:nvSpPr>
        <p:spPr>
          <a:xfrm>
            <a:off x="1026695" y="592054"/>
            <a:ext cx="654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19C20-2A54-439A-A0FE-FCC47A3FAFB2}"/>
              </a:ext>
            </a:extLst>
          </p:cNvPr>
          <p:cNvSpPr txBox="1"/>
          <p:nvPr/>
        </p:nvSpPr>
        <p:spPr>
          <a:xfrm>
            <a:off x="1026695" y="1176829"/>
            <a:ext cx="9882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sz="2200" dirty="0"/>
              <a:t>To design virtual mouse which detects hand gestures patterns instead of  physical mouse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59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91EB41-9A6E-4AD9-AC57-7CABC590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9" y="1002365"/>
            <a:ext cx="3595283" cy="289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37ACF-12D6-42C9-9565-509A0AEBA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02" y="1016243"/>
            <a:ext cx="3595283" cy="287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B9379-3ACF-4E3B-A58E-C038F4614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55" y="1002365"/>
            <a:ext cx="3530424" cy="27814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E0E143-8C00-4750-9FA6-6CEEC81DAABB}"/>
              </a:ext>
            </a:extLst>
          </p:cNvPr>
          <p:cNvSpPr txBox="1"/>
          <p:nvPr/>
        </p:nvSpPr>
        <p:spPr>
          <a:xfrm>
            <a:off x="1293779" y="633033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Activating Click</a:t>
            </a:r>
            <a:endParaRPr lang="en-IN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02729-F3CA-4DF1-A6DB-6EDCBC69FEF9}"/>
              </a:ext>
            </a:extLst>
          </p:cNvPr>
          <p:cNvSpPr txBox="1"/>
          <p:nvPr/>
        </p:nvSpPr>
        <p:spPr>
          <a:xfrm>
            <a:off x="5252936" y="633033"/>
            <a:ext cx="213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Cursor Moving mode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35548-F3F9-4129-BAC3-06C16B42E9A4}"/>
              </a:ext>
            </a:extLst>
          </p:cNvPr>
          <p:cNvSpPr txBox="1"/>
          <p:nvPr/>
        </p:nvSpPr>
        <p:spPr>
          <a:xfrm>
            <a:off x="9360440" y="633033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click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9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DCD43-F163-4BFF-B31A-33E8CC88A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80" y="1125419"/>
            <a:ext cx="4783180" cy="320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1517E-EFC2-4B74-9D57-D525C1120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9" t="6327"/>
          <a:stretch/>
        </p:blipFill>
        <p:spPr>
          <a:xfrm>
            <a:off x="7135033" y="1125419"/>
            <a:ext cx="3979189" cy="3202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F943C-A857-43B3-8D44-410289721F2E}"/>
              </a:ext>
            </a:extLst>
          </p:cNvPr>
          <p:cNvSpPr txBox="1"/>
          <p:nvPr/>
        </p:nvSpPr>
        <p:spPr>
          <a:xfrm>
            <a:off x="2252636" y="704618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Right Click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57114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D348F5-50CC-486B-81B5-551A5CD0D28D}"/>
              </a:ext>
            </a:extLst>
          </p:cNvPr>
          <p:cNvSpPr txBox="1"/>
          <p:nvPr/>
        </p:nvSpPr>
        <p:spPr>
          <a:xfrm>
            <a:off x="836579" y="2295728"/>
            <a:ext cx="76435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190500">
              <a:spcAft>
                <a:spcPts val="375"/>
              </a:spcAft>
            </a:pPr>
            <a:r>
              <a:rPr lang="en-IN" sz="180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190500">
              <a:spcAft>
                <a:spcPts val="37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If background contains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similar to skin, then the algorithm will loose track of the hand or falsely report its location.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190500">
              <a:spcAft>
                <a:spcPts val="37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• When the camera's height is changed, the system has reported false pose detection. A better way to detect pointing pose is to use Machine learning algorithm 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190500">
              <a:spcAft>
                <a:spcPts val="37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The mouse cursor movement on the screen required more smoothing. Also user is not able to cover the entire screen.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103E6-BDC9-4B2B-8689-D55DB6B22CD5}"/>
              </a:ext>
            </a:extLst>
          </p:cNvPr>
          <p:cNvSpPr txBox="1"/>
          <p:nvPr/>
        </p:nvSpPr>
        <p:spPr>
          <a:xfrm>
            <a:off x="758758" y="1264595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LIMITATIONS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448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19E474-230F-4D40-A207-F6E6EE4C10DD}"/>
              </a:ext>
            </a:extLst>
          </p:cNvPr>
          <p:cNvSpPr txBox="1"/>
          <p:nvPr/>
        </p:nvSpPr>
        <p:spPr>
          <a:xfrm>
            <a:off x="642026" y="1433966"/>
            <a:ext cx="8781644" cy="329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457200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</a:p>
          <a:p>
            <a:pPr marL="914400" indent="457200">
              <a:lnSpc>
                <a:spcPct val="107000"/>
              </a:lnSpc>
              <a:spcAft>
                <a:spcPts val="800"/>
              </a:spcAft>
            </a:pPr>
            <a:endParaRPr lang="en-IN" sz="2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7000"/>
              </a:lnSpc>
              <a:spcAft>
                <a:spcPts val="80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developing a system to control the mouse cursor using a real-time camera.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This system is based on computer vision algorithms and can do all mouse tasks.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However, it is difficult to get stable results because of the variety of lighting and skin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human races.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This system could be useful in presentations and to reduce work space.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990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{C9ED562D-1694-43B9-892B-A4C11DB7C6DA}tf67061901_win32</Template>
  <TotalTime>328</TotalTime>
  <Words>502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Gill Sans MT</vt:lpstr>
      <vt:lpstr>Times New Roman</vt:lpstr>
      <vt:lpstr>Wingdings 2</vt:lpstr>
      <vt:lpstr>DividendVTI</vt:lpstr>
      <vt:lpstr>  Virtual mouse        using ai</vt:lpstr>
      <vt:lpstr>INTRODUCTION:-</vt:lpstr>
      <vt:lpstr>GOALS AND OBJECTIVE :-</vt:lpstr>
      <vt:lpstr>HARDWARE AND SOFTWARE:-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Vitrual mouse        using ai</dc:title>
  <dc:creator>TARUN KUMAR NAGELLI</dc:creator>
  <cp:lastModifiedBy>TARUN KUMAR NAGELLI</cp:lastModifiedBy>
  <cp:revision>4</cp:revision>
  <dcterms:created xsi:type="dcterms:W3CDTF">2022-01-27T03:15:16Z</dcterms:created>
  <dcterms:modified xsi:type="dcterms:W3CDTF">2022-01-27T08:44:02Z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