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72" r:id="rId8"/>
    <p:sldId id="262" r:id="rId9"/>
    <p:sldId id="263" r:id="rId10"/>
    <p:sldId id="273" r:id="rId11"/>
    <p:sldId id="264" r:id="rId12"/>
    <p:sldId id="266" r:id="rId13"/>
    <p:sldId id="274" r:id="rId14"/>
    <p:sldId id="275" r:id="rId15"/>
    <p:sldId id="278" r:id="rId16"/>
    <p:sldId id="277" r:id="rId17"/>
    <p:sldId id="265" r:id="rId18"/>
    <p:sldId id="279" r:id="rId19"/>
    <p:sldId id="280" r:id="rId20"/>
    <p:sldId id="28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17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5475CB-0FD8-B846-BC96-23A891B2A945}" type="datetimeFigureOut">
              <a:rPr lang="en-US" smtClean="0"/>
              <a:t>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256828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475CB-0FD8-B846-BC96-23A891B2A945}" type="datetimeFigureOut">
              <a:rPr lang="en-US" smtClean="0"/>
              <a:t>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159451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475CB-0FD8-B846-BC96-23A891B2A945}" type="datetimeFigureOut">
              <a:rPr lang="en-US" smtClean="0"/>
              <a:t>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407063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475CB-0FD8-B846-BC96-23A891B2A945}" type="datetimeFigureOut">
              <a:rPr lang="en-US" smtClean="0"/>
              <a:t>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312322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5475CB-0FD8-B846-BC96-23A891B2A945}" type="datetimeFigureOut">
              <a:rPr lang="en-US" smtClean="0"/>
              <a:t>7/2/17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82941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5475CB-0FD8-B846-BC96-23A891B2A945}" type="datetimeFigureOut">
              <a:rPr lang="en-US" smtClean="0"/>
              <a:t>7/2/17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122858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5475CB-0FD8-B846-BC96-23A891B2A945}" type="datetimeFigureOut">
              <a:rPr lang="en-US" smtClean="0"/>
              <a:t>7/2/17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280893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5475CB-0FD8-B846-BC96-23A891B2A945}" type="datetimeFigureOut">
              <a:rPr lang="en-US" smtClean="0"/>
              <a:t>7/2/17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10449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475CB-0FD8-B846-BC96-23A891B2A945}" type="datetimeFigureOut">
              <a:rPr lang="en-US" smtClean="0"/>
              <a:t>7/2/17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189060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475CB-0FD8-B846-BC96-23A891B2A945}" type="datetimeFigureOut">
              <a:rPr lang="en-US" smtClean="0"/>
              <a:t>7/2/17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3121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475CB-0FD8-B846-BC96-23A891B2A945}" type="datetimeFigureOut">
              <a:rPr lang="en-US" smtClean="0"/>
              <a:t>7/2/17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C07E1-CF21-064F-9619-1FEE502F94BE}" type="slidenum">
              <a:rPr lang="en-US" smtClean="0"/>
              <a:t>‹#›</a:t>
            </a:fld>
            <a:endParaRPr lang="en-US"/>
          </a:p>
        </p:txBody>
      </p:sp>
    </p:spTree>
    <p:extLst>
      <p:ext uri="{BB962C8B-B14F-4D97-AF65-F5344CB8AC3E}">
        <p14:creationId xmlns:p14="http://schemas.microsoft.com/office/powerpoint/2010/main" val="36100286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475CB-0FD8-B846-BC96-23A891B2A945}" type="datetimeFigureOut">
              <a:rPr lang="en-US" smtClean="0"/>
              <a:t>7/2/17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C07E1-CF21-064F-9619-1FEE502F94BE}" type="slidenum">
              <a:rPr lang="en-US" smtClean="0"/>
              <a:t>‹#›</a:t>
            </a:fld>
            <a:endParaRPr lang="en-US"/>
          </a:p>
        </p:txBody>
      </p:sp>
    </p:spTree>
    <p:extLst>
      <p:ext uri="{BB962C8B-B14F-4D97-AF65-F5344CB8AC3E}">
        <p14:creationId xmlns:p14="http://schemas.microsoft.com/office/powerpoint/2010/main" val="2070620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wnload.docker.com/linux/ubuntu%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8455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Docker daemon</a:t>
            </a:r>
          </a:p>
        </p:txBody>
      </p:sp>
      <p:sp>
        <p:nvSpPr>
          <p:cNvPr id="3" name="Content Placeholder 2"/>
          <p:cNvSpPr>
            <a:spLocks noGrp="1"/>
          </p:cNvSpPr>
          <p:nvPr>
            <p:ph idx="1"/>
          </p:nvPr>
        </p:nvSpPr>
        <p:spPr/>
        <p:txBody>
          <a:bodyPr/>
          <a:lstStyle/>
          <a:p>
            <a:pPr marL="0" indent="0">
              <a:buNone/>
            </a:pPr>
            <a:r>
              <a:rPr lang="en-US" dirty="0"/>
              <a:t>The Docker daemon (</a:t>
            </a:r>
            <a:r>
              <a:rPr lang="en-US" dirty="0" err="1"/>
              <a:t>dockerd</a:t>
            </a:r>
            <a:r>
              <a:rPr lang="en-US" dirty="0"/>
              <a:t>) listens for Docker API requests and manages Docker objects such as images, containers, networks, and volumes. A daemon can also communicate with other daemons to manage Docker services.</a:t>
            </a:r>
          </a:p>
        </p:txBody>
      </p:sp>
    </p:spTree>
    <p:extLst>
      <p:ext uri="{BB962C8B-B14F-4D97-AF65-F5344CB8AC3E}">
        <p14:creationId xmlns:p14="http://schemas.microsoft.com/office/powerpoint/2010/main" val="125706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Architecture</a:t>
            </a:r>
            <a:endParaRPr lang="en-US" dirty="0"/>
          </a:p>
        </p:txBody>
      </p:sp>
      <p:pic>
        <p:nvPicPr>
          <p:cNvPr id="4" name="Content Placeholder 3"/>
          <p:cNvPicPr>
            <a:picLocks noGrp="1" noChangeAspect="1"/>
          </p:cNvPicPr>
          <p:nvPr>
            <p:ph idx="1"/>
          </p:nvPr>
        </p:nvPicPr>
        <p:blipFill>
          <a:blip r:embed="rId2"/>
          <a:srcRect l="-12313" r="-12313"/>
          <a:stretch>
            <a:fillRect/>
          </a:stretch>
        </p:blipFill>
        <p:spPr/>
      </p:pic>
    </p:spTree>
    <p:extLst>
      <p:ext uri="{BB962C8B-B14F-4D97-AF65-F5344CB8AC3E}">
        <p14:creationId xmlns:p14="http://schemas.microsoft.com/office/powerpoint/2010/main" val="244220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Docker client</a:t>
            </a:r>
          </a:p>
        </p:txBody>
      </p:sp>
      <p:sp>
        <p:nvSpPr>
          <p:cNvPr id="3" name="Content Placeholder 2"/>
          <p:cNvSpPr>
            <a:spLocks noGrp="1"/>
          </p:cNvSpPr>
          <p:nvPr>
            <p:ph idx="1"/>
          </p:nvPr>
        </p:nvSpPr>
        <p:spPr/>
        <p:txBody>
          <a:bodyPr/>
          <a:lstStyle/>
          <a:p>
            <a:pPr marL="0" indent="0">
              <a:buNone/>
            </a:pPr>
            <a:r>
              <a:rPr lang="en-US" dirty="0"/>
              <a:t>The Docker client (docker) is the primary way that many Docker users interact with Docker. When you use commands such as docker run, the client sends these commands to </a:t>
            </a:r>
            <a:r>
              <a:rPr lang="en-US" dirty="0" err="1"/>
              <a:t>dockerd</a:t>
            </a:r>
            <a:r>
              <a:rPr lang="en-US" dirty="0"/>
              <a:t>, which carries them out. The docker command uses the Docker API. The Docker client can communicate with more than one daemon.</a:t>
            </a:r>
          </a:p>
        </p:txBody>
      </p:sp>
    </p:spTree>
    <p:extLst>
      <p:ext uri="{BB962C8B-B14F-4D97-AF65-F5344CB8AC3E}">
        <p14:creationId xmlns:p14="http://schemas.microsoft.com/office/powerpoint/2010/main" val="244220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Docker </a:t>
            </a:r>
            <a:r>
              <a:rPr lang="de-DE" dirty="0" err="1"/>
              <a:t>registries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Docker </a:t>
            </a:r>
            <a:r>
              <a:rPr lang="en-US" i="1" dirty="0"/>
              <a:t>registry</a:t>
            </a:r>
            <a:r>
              <a:rPr lang="en-US" dirty="0"/>
              <a:t> stores Docker images. Docker Hub and Docker Cloud are public registries that anyone can use, and Docker is configured to look for images on Docker Hub by default. You can even run your own private registry. If you use Docker Datacenter (DDC), it includes Docker Trusted Registry (DTR).</a:t>
            </a:r>
          </a:p>
          <a:p>
            <a:r>
              <a:rPr lang="en-US" dirty="0"/>
              <a:t>When you use the docker pull or docker run commands, the required images are pulled from your configured registry. When you use the docker </a:t>
            </a:r>
            <a:r>
              <a:rPr lang="en-US" dirty="0" smtClean="0"/>
              <a:t>push command</a:t>
            </a:r>
            <a:r>
              <a:rPr lang="en-US" dirty="0"/>
              <a:t>, your image is pushed to your configured registry.</a:t>
            </a:r>
          </a:p>
          <a:p>
            <a:r>
              <a:rPr lang="en-US" dirty="0"/>
              <a:t>Docker store allows you to buy and sell Docker images or distribute them for free. For instance, you can buy a Docker image containing an application or service from a software vendor and use the image to deploy the application into your testing, staging, and production environments. You can upgrade the application by pulling the new version of the image and redeploying the containers.</a:t>
            </a:r>
          </a:p>
          <a:p>
            <a:endParaRPr lang="en-US" dirty="0"/>
          </a:p>
        </p:txBody>
      </p:sp>
    </p:spTree>
    <p:extLst>
      <p:ext uri="{BB962C8B-B14F-4D97-AF65-F5344CB8AC3E}">
        <p14:creationId xmlns:p14="http://schemas.microsoft.com/office/powerpoint/2010/main" val="19522240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objects</a:t>
            </a:r>
          </a:p>
        </p:txBody>
      </p:sp>
      <p:sp>
        <p:nvSpPr>
          <p:cNvPr id="3" name="Content Placeholder 2"/>
          <p:cNvSpPr>
            <a:spLocks noGrp="1"/>
          </p:cNvSpPr>
          <p:nvPr>
            <p:ph idx="1"/>
          </p:nvPr>
        </p:nvSpPr>
        <p:spPr/>
        <p:txBody>
          <a:bodyPr/>
          <a:lstStyle/>
          <a:p>
            <a:pPr marL="0" indent="0">
              <a:buNone/>
            </a:pPr>
            <a:r>
              <a:rPr lang="en-US" dirty="0"/>
              <a:t>When you use Docker, you are creating and using images, containers, networks, volumes, plugins, and other objects. This section is a brief overview of some of those objects.</a:t>
            </a:r>
          </a:p>
        </p:txBody>
      </p:sp>
    </p:spTree>
    <p:extLst>
      <p:ext uri="{BB962C8B-B14F-4D97-AF65-F5344CB8AC3E}">
        <p14:creationId xmlns:p14="http://schemas.microsoft.com/office/powerpoint/2010/main" val="13721053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Images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 </a:t>
            </a:r>
            <a:r>
              <a:rPr lang="en-US" i="1" dirty="0"/>
              <a:t>image</a:t>
            </a:r>
            <a:r>
              <a:rPr lang="en-US" dirty="0"/>
              <a:t> is a read-only template with instructions for creating a Docker container. Often, an image is </a:t>
            </a:r>
            <a:r>
              <a:rPr lang="en-US" i="1" dirty="0"/>
              <a:t>based on</a:t>
            </a:r>
            <a:r>
              <a:rPr lang="en-US" dirty="0"/>
              <a:t> another image, with some additional customization. For example, you may build an image which is based on the ubuntu image, but installs the Apache web server and your application, as well as the configuration details needed to make your application run.</a:t>
            </a:r>
          </a:p>
          <a:p>
            <a:r>
              <a:rPr lang="en-US" dirty="0"/>
              <a:t>You might create your own images or you might only use those created by others and published in a registry. To build your own image, you create a </a:t>
            </a:r>
            <a:r>
              <a:rPr lang="en-US" i="1" dirty="0"/>
              <a:t>Dockerfile</a:t>
            </a:r>
            <a:r>
              <a:rPr lang="en-US" dirty="0"/>
              <a:t> with a simple syntax for defining the steps needed to create the image and run it. Each instruction in a Dockerfile creates a layer in the image. When you change the Dockerfile and rebuild the image, only those layers which have changed are rebuilt. This is part of what makes images so lightweight, small, and fast, when compared to other virtualization technologies.</a:t>
            </a:r>
          </a:p>
        </p:txBody>
      </p:sp>
    </p:spTree>
    <p:extLst>
      <p:ext uri="{BB962C8B-B14F-4D97-AF65-F5344CB8AC3E}">
        <p14:creationId xmlns:p14="http://schemas.microsoft.com/office/powerpoint/2010/main" val="319722801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Containers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container is a runnable instance of an image. You can create, run, stop, move, or delete a container using the Docker API or CLI. You can connect a container to one or more networks, attach storage to it, or even create a new image based on its current state.</a:t>
            </a:r>
          </a:p>
          <a:p>
            <a:r>
              <a:rPr lang="en-US" dirty="0"/>
              <a:t>By default, a container is relatively well isolated from other containers and its host machine. You can control how isolated a container’s network, storage, or other underlying subsystems are from other containers or from the host machine.</a:t>
            </a:r>
          </a:p>
          <a:p>
            <a:r>
              <a:rPr lang="en-US" dirty="0"/>
              <a:t>A container is defined by its image as well as any configuration options you provide to it when you create or run it. When a container stops, any changes to its state that are not stored in persistent storage disappears.</a:t>
            </a:r>
          </a:p>
        </p:txBody>
      </p:sp>
    </p:spTree>
    <p:extLst>
      <p:ext uri="{BB962C8B-B14F-4D97-AF65-F5344CB8AC3E}">
        <p14:creationId xmlns:p14="http://schemas.microsoft.com/office/powerpoint/2010/main" val="1085260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pic>
        <p:nvPicPr>
          <p:cNvPr id="4" name="Content Placeholder 3"/>
          <p:cNvPicPr>
            <a:picLocks noGrp="1" noChangeAspect="1"/>
          </p:cNvPicPr>
          <p:nvPr>
            <p:ph idx="1"/>
          </p:nvPr>
        </p:nvPicPr>
        <p:blipFill>
          <a:blip r:embed="rId2"/>
          <a:srcRect l="3344" r="3344"/>
          <a:stretch>
            <a:fillRect/>
          </a:stretch>
        </p:blipFill>
        <p:spPr/>
      </p:pic>
    </p:spTree>
    <p:extLst>
      <p:ext uri="{BB962C8B-B14F-4D97-AF65-F5344CB8AC3E}">
        <p14:creationId xmlns:p14="http://schemas.microsoft.com/office/powerpoint/2010/main" val="25669595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72354"/>
          </a:xfrm>
        </p:spPr>
        <p:txBody>
          <a:bodyPr>
            <a:normAutofit fontScale="90000"/>
          </a:bodyPr>
          <a:lstStyle/>
          <a:p>
            <a:r>
              <a:rPr lang="en-US" dirty="0" smtClean="0"/>
              <a:t>Installing Docker</a:t>
            </a:r>
            <a:endParaRPr lang="en-US" dirty="0"/>
          </a:p>
        </p:txBody>
      </p:sp>
      <p:sp>
        <p:nvSpPr>
          <p:cNvPr id="3" name="Content Placeholder 2"/>
          <p:cNvSpPr>
            <a:spLocks noGrp="1"/>
          </p:cNvSpPr>
          <p:nvPr>
            <p:ph idx="1"/>
          </p:nvPr>
        </p:nvSpPr>
        <p:spPr>
          <a:xfrm>
            <a:off x="179294" y="672354"/>
            <a:ext cx="8710706" cy="6051176"/>
          </a:xfrm>
        </p:spPr>
        <p:txBody>
          <a:bodyPr>
            <a:noAutofit/>
          </a:bodyPr>
          <a:lstStyle/>
          <a:p>
            <a:pPr marL="0" indent="0">
              <a:buNone/>
            </a:pPr>
            <a:r>
              <a:rPr lang="en-US" sz="1200" dirty="0"/>
              <a:t>SET UP THE REPOSITORY</a:t>
            </a:r>
            <a:endParaRPr lang="en-US" sz="1200" b="1" dirty="0"/>
          </a:p>
          <a:p>
            <a:pPr marL="0" indent="0">
              <a:buNone/>
            </a:pPr>
            <a:endParaRPr lang="en-US" sz="1200" dirty="0"/>
          </a:p>
          <a:p>
            <a:pPr marL="0" indent="0">
              <a:buNone/>
            </a:pPr>
            <a:r>
              <a:rPr lang="en-US" sz="1200" dirty="0" smtClean="0"/>
              <a:t>* Update </a:t>
            </a:r>
            <a:r>
              <a:rPr lang="en-US" sz="1200" dirty="0"/>
              <a:t>the apt package index</a:t>
            </a:r>
            <a:r>
              <a:rPr lang="en-US" sz="1200" dirty="0" smtClean="0"/>
              <a:t>:</a:t>
            </a:r>
            <a:endParaRPr lang="en-US" sz="1200" dirty="0"/>
          </a:p>
          <a:p>
            <a:pPr marL="0" indent="0">
              <a:buNone/>
            </a:pPr>
            <a:r>
              <a:rPr lang="en-US" sz="1200" dirty="0"/>
              <a:t>$ </a:t>
            </a:r>
            <a:r>
              <a:rPr lang="en-US" sz="1200" b="1" dirty="0" err="1"/>
              <a:t>sudo</a:t>
            </a:r>
            <a:r>
              <a:rPr lang="en-US" sz="1200" b="1" dirty="0"/>
              <a:t> apt-get </a:t>
            </a:r>
            <a:r>
              <a:rPr lang="en-US" sz="1200" b="1" dirty="0" smtClean="0"/>
              <a:t>update</a:t>
            </a:r>
            <a:r>
              <a:rPr lang="en-US" sz="1200" dirty="0" smtClean="0"/>
              <a:t> </a:t>
            </a:r>
            <a:endParaRPr lang="en-US" sz="1200" dirty="0"/>
          </a:p>
          <a:p>
            <a:pPr marL="0" indent="0">
              <a:buNone/>
            </a:pPr>
            <a:r>
              <a:rPr lang="en-US" sz="1200" dirty="0" smtClean="0"/>
              <a:t>* Install </a:t>
            </a:r>
            <a:r>
              <a:rPr lang="en-US" sz="1200" dirty="0"/>
              <a:t>packages to allow apt to use a repository over HTTPS: </a:t>
            </a:r>
          </a:p>
          <a:p>
            <a:pPr marL="0" indent="0">
              <a:buNone/>
            </a:pPr>
            <a:r>
              <a:rPr lang="en-US" sz="1200" dirty="0"/>
              <a:t>$ </a:t>
            </a:r>
            <a:r>
              <a:rPr lang="en-US" sz="1200" b="1" dirty="0" err="1"/>
              <a:t>sudo</a:t>
            </a:r>
            <a:r>
              <a:rPr lang="en-US" sz="1200" b="1" dirty="0"/>
              <a:t> apt-get install \</a:t>
            </a:r>
          </a:p>
          <a:p>
            <a:pPr marL="0" indent="0">
              <a:buNone/>
            </a:pPr>
            <a:r>
              <a:rPr lang="mr-IN" sz="1200" b="1" dirty="0"/>
              <a:t>apt-transport-https \</a:t>
            </a:r>
          </a:p>
          <a:p>
            <a:pPr marL="0" indent="0">
              <a:buNone/>
            </a:pPr>
            <a:r>
              <a:rPr lang="en-US" sz="1200" b="1" dirty="0" err="1"/>
              <a:t>ca</a:t>
            </a:r>
            <a:r>
              <a:rPr lang="en-US" sz="1200" b="1" dirty="0"/>
              <a:t>-certificates \</a:t>
            </a:r>
          </a:p>
          <a:p>
            <a:pPr marL="0" indent="0">
              <a:buNone/>
            </a:pPr>
            <a:r>
              <a:rPr lang="ro-RO" sz="1200" b="1" dirty="0"/>
              <a:t>curl \</a:t>
            </a:r>
          </a:p>
          <a:p>
            <a:pPr marL="0" indent="0">
              <a:buNone/>
            </a:pPr>
            <a:r>
              <a:rPr lang="en-US" sz="1200" b="1" dirty="0"/>
              <a:t>software-properties-</a:t>
            </a:r>
            <a:r>
              <a:rPr lang="en-US" sz="1200" b="1" dirty="0" smtClean="0"/>
              <a:t>common</a:t>
            </a:r>
            <a:r>
              <a:rPr lang="fr-FR" sz="1200" dirty="0" smtClean="0"/>
              <a:t> </a:t>
            </a:r>
            <a:endParaRPr lang="fr-FR" sz="1200" dirty="0"/>
          </a:p>
          <a:p>
            <a:pPr marL="0" indent="0">
              <a:buNone/>
            </a:pPr>
            <a:r>
              <a:rPr lang="en-US" sz="1200" dirty="0" smtClean="0"/>
              <a:t>*Add </a:t>
            </a:r>
            <a:r>
              <a:rPr lang="en-US" sz="1200" dirty="0" err="1"/>
              <a:t>Docker’s</a:t>
            </a:r>
            <a:r>
              <a:rPr lang="en-US" sz="1200" dirty="0"/>
              <a:t> official GPG key: </a:t>
            </a:r>
          </a:p>
          <a:p>
            <a:pPr marL="0" indent="0">
              <a:buNone/>
            </a:pPr>
            <a:r>
              <a:rPr lang="en-US" sz="1200" dirty="0"/>
              <a:t>$ </a:t>
            </a:r>
            <a:r>
              <a:rPr lang="en-US" sz="1200" b="1" dirty="0"/>
              <a:t>curl -</a:t>
            </a:r>
            <a:r>
              <a:rPr lang="en-US" sz="1200" b="1" dirty="0" err="1"/>
              <a:t>fsSL</a:t>
            </a:r>
            <a:r>
              <a:rPr lang="en-US" sz="1200" b="1" dirty="0"/>
              <a:t> https://</a:t>
            </a:r>
            <a:r>
              <a:rPr lang="en-US" sz="1200" b="1" dirty="0" err="1"/>
              <a:t>download.docker.com</a:t>
            </a:r>
            <a:r>
              <a:rPr lang="en-US" sz="1200" b="1" dirty="0"/>
              <a:t>/</a:t>
            </a:r>
            <a:r>
              <a:rPr lang="en-US" sz="1200" b="1" dirty="0" err="1"/>
              <a:t>linux</a:t>
            </a:r>
            <a:r>
              <a:rPr lang="en-US" sz="1200" b="1" dirty="0"/>
              <a:t>/ubuntu/</a:t>
            </a:r>
            <a:r>
              <a:rPr lang="en-US" sz="1200" b="1" dirty="0" err="1"/>
              <a:t>gpg</a:t>
            </a:r>
            <a:r>
              <a:rPr lang="en-US" sz="1200" b="1" dirty="0"/>
              <a:t> | </a:t>
            </a:r>
            <a:r>
              <a:rPr lang="en-US" sz="1200" b="1" dirty="0" err="1"/>
              <a:t>sudo</a:t>
            </a:r>
            <a:r>
              <a:rPr lang="en-US" sz="1200" b="1" dirty="0"/>
              <a:t> apt-key add -</a:t>
            </a:r>
          </a:p>
          <a:p>
            <a:endParaRPr lang="en-US" sz="1200" dirty="0"/>
          </a:p>
          <a:p>
            <a:pPr marL="0" indent="0">
              <a:buNone/>
            </a:pPr>
            <a:r>
              <a:rPr lang="en-US" sz="1200" dirty="0" smtClean="0"/>
              <a:t>*Verify </a:t>
            </a:r>
            <a:r>
              <a:rPr lang="en-US" sz="1200" dirty="0"/>
              <a:t>that the key fingerprint is:</a:t>
            </a:r>
          </a:p>
          <a:p>
            <a:pPr marL="0" indent="0">
              <a:buNone/>
            </a:pPr>
            <a:r>
              <a:rPr lang="de-DE" sz="1200" dirty="0" smtClean="0"/>
              <a:t>9DC8 </a:t>
            </a:r>
            <a:r>
              <a:rPr lang="de-DE" sz="1200" dirty="0"/>
              <a:t>5822 9FC7 DD38 854A E2D8 8D81 803C 0EBF CD88</a:t>
            </a:r>
          </a:p>
          <a:p>
            <a:pPr marL="0" indent="0">
              <a:buNone/>
            </a:pPr>
            <a:endParaRPr lang="en-US" sz="1200" dirty="0"/>
          </a:p>
          <a:p>
            <a:pPr marL="0" indent="0">
              <a:buNone/>
            </a:pPr>
            <a:r>
              <a:rPr lang="en-US" sz="1200" b="1" dirty="0" err="1"/>
              <a:t>sudo</a:t>
            </a:r>
            <a:r>
              <a:rPr lang="en-US" sz="1200" b="1" dirty="0"/>
              <a:t> apt-key fingerprint 0EBFCD88</a:t>
            </a:r>
          </a:p>
          <a:p>
            <a:endParaRPr lang="en-US" sz="1200" dirty="0"/>
          </a:p>
          <a:p>
            <a:pPr marL="0" indent="0">
              <a:buNone/>
            </a:pPr>
            <a:r>
              <a:rPr lang="mr-IN" sz="1200" dirty="0"/>
              <a:t>pub   4096R/0EBFCD88 2017-02-22</a:t>
            </a:r>
          </a:p>
          <a:p>
            <a:pPr marL="0" indent="0">
              <a:buNone/>
            </a:pPr>
            <a:r>
              <a:rPr lang="de-DE" sz="1200" dirty="0"/>
              <a:t> </a:t>
            </a:r>
            <a:r>
              <a:rPr lang="de-DE" sz="1200" dirty="0" smtClean="0"/>
              <a:t>Key </a:t>
            </a:r>
            <a:r>
              <a:rPr lang="de-DE" sz="1200" dirty="0" err="1"/>
              <a:t>fingerprint</a:t>
            </a:r>
            <a:r>
              <a:rPr lang="de-DE" sz="1200" dirty="0"/>
              <a:t> = 9DC8 5822 9FC7 DD38 854A  E2D8 8D81 803C 0EBF CD88</a:t>
            </a:r>
          </a:p>
          <a:p>
            <a:pPr marL="0" indent="0">
              <a:buNone/>
            </a:pPr>
            <a:r>
              <a:rPr lang="mr-IN" sz="1200" dirty="0"/>
              <a:t>uid                  Docker Release (CE deb) &lt;docker@docker.com&gt;</a:t>
            </a:r>
          </a:p>
          <a:p>
            <a:pPr marL="0" indent="0">
              <a:buNone/>
            </a:pPr>
            <a:r>
              <a:rPr lang="mr-IN" sz="1200" dirty="0"/>
              <a:t>sub   4096R/F273FCD8 2017-02-</a:t>
            </a:r>
            <a:r>
              <a:rPr lang="mr-IN" sz="1200" dirty="0" smtClean="0"/>
              <a:t>22</a:t>
            </a:r>
            <a:endParaRPr lang="mr-IN" sz="1200" dirty="0"/>
          </a:p>
        </p:txBody>
      </p:sp>
    </p:spTree>
    <p:extLst>
      <p:ext uri="{BB962C8B-B14F-4D97-AF65-F5344CB8AC3E}">
        <p14:creationId xmlns:p14="http://schemas.microsoft.com/office/powerpoint/2010/main" val="2636773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Use the following command to set up the </a:t>
            </a:r>
            <a:r>
              <a:rPr lang="en-US" b="1" dirty="0"/>
              <a:t>stable</a:t>
            </a:r>
            <a:r>
              <a:rPr lang="en-US" dirty="0"/>
              <a:t> </a:t>
            </a:r>
            <a:r>
              <a:rPr lang="en-US" dirty="0" smtClean="0"/>
              <a:t>repository:</a:t>
            </a:r>
          </a:p>
          <a:p>
            <a:pPr marL="0" indent="0">
              <a:buNone/>
            </a:pPr>
            <a:endParaRPr lang="it-IT" dirty="0" smtClean="0"/>
          </a:p>
          <a:p>
            <a:pPr marL="0" indent="0">
              <a:buNone/>
            </a:pPr>
            <a:r>
              <a:rPr lang="it-IT" dirty="0" smtClean="0"/>
              <a:t>$ sudo </a:t>
            </a:r>
            <a:r>
              <a:rPr lang="it-IT" dirty="0" err="1"/>
              <a:t>add-apt-repository</a:t>
            </a:r>
            <a:r>
              <a:rPr lang="it-IT" dirty="0"/>
              <a:t> </a:t>
            </a:r>
            <a:r>
              <a:rPr lang="it-IT" dirty="0" smtClean="0"/>
              <a:t>\</a:t>
            </a:r>
          </a:p>
          <a:p>
            <a:pPr marL="0" indent="0">
              <a:buNone/>
            </a:pPr>
            <a:r>
              <a:rPr lang="en-US" dirty="0" smtClean="0"/>
              <a:t>“deb </a:t>
            </a:r>
            <a:r>
              <a:rPr lang="en-US" dirty="0"/>
              <a:t>[arch=amd64] </a:t>
            </a:r>
            <a:r>
              <a:rPr lang="en-US" dirty="0">
                <a:hlinkClick r:id="rId2"/>
              </a:rPr>
              <a:t>https://download.docker.com/linux/ubuntu </a:t>
            </a:r>
            <a:r>
              <a:rPr lang="en-US" dirty="0" smtClean="0">
                <a:hlinkClick r:id="rId2"/>
              </a:rPr>
              <a:t>\</a:t>
            </a:r>
            <a:endParaRPr lang="en-US" dirty="0" smtClean="0"/>
          </a:p>
          <a:p>
            <a:pPr marL="0" indent="0">
              <a:buNone/>
            </a:pPr>
            <a:r>
              <a:rPr lang="en-US" dirty="0" smtClean="0"/>
              <a:t>$(</a:t>
            </a:r>
            <a:r>
              <a:rPr lang="en-US" dirty="0" err="1" smtClean="0"/>
              <a:t>lsb_release</a:t>
            </a:r>
            <a:r>
              <a:rPr lang="en-US" dirty="0" smtClean="0"/>
              <a:t> -</a:t>
            </a:r>
            <a:r>
              <a:rPr lang="en-US" dirty="0" err="1" smtClean="0"/>
              <a:t>cs</a:t>
            </a:r>
            <a:r>
              <a:rPr lang="en-US" dirty="0" smtClean="0"/>
              <a:t>) \</a:t>
            </a:r>
          </a:p>
          <a:p>
            <a:pPr marL="0" indent="0">
              <a:buNone/>
            </a:pPr>
            <a:r>
              <a:rPr lang="en-US" dirty="0" smtClean="0"/>
              <a:t>S</a:t>
            </a:r>
            <a:r>
              <a:rPr lang="mr-IN" dirty="0" smtClean="0"/>
              <a:t>table</a:t>
            </a:r>
            <a:r>
              <a:rPr lang="en-US" dirty="0" smtClean="0"/>
              <a:t>”</a:t>
            </a:r>
          </a:p>
          <a:p>
            <a:pPr marL="0" indent="0">
              <a:buNone/>
            </a:pPr>
            <a:endParaRPr lang="en-US" dirty="0"/>
          </a:p>
          <a:p>
            <a:pPr marL="0" indent="0">
              <a:buNone/>
            </a:pPr>
            <a:r>
              <a:rPr lang="en-US" dirty="0" smtClean="0"/>
              <a:t>* Update </a:t>
            </a:r>
            <a:r>
              <a:rPr lang="en-US" dirty="0"/>
              <a:t>the apt package index. </a:t>
            </a:r>
          </a:p>
          <a:p>
            <a:pPr marL="0" indent="0">
              <a:buNone/>
            </a:pPr>
            <a:r>
              <a:rPr lang="en-US" dirty="0"/>
              <a:t>$ </a:t>
            </a:r>
            <a:r>
              <a:rPr lang="en-US" dirty="0" err="1"/>
              <a:t>sudo</a:t>
            </a:r>
            <a:r>
              <a:rPr lang="en-US" dirty="0"/>
              <a:t> apt-get update</a:t>
            </a:r>
          </a:p>
          <a:p>
            <a:pPr marL="0" indent="0">
              <a:buNone/>
            </a:pPr>
            <a:r>
              <a:rPr lang="en-US" dirty="0" smtClean="0"/>
              <a:t> * Install </a:t>
            </a:r>
            <a:r>
              <a:rPr lang="en-US" dirty="0"/>
              <a:t>the latest version of Docker CE: </a:t>
            </a:r>
          </a:p>
          <a:p>
            <a:pPr marL="0" indent="0">
              <a:buNone/>
            </a:pPr>
            <a:r>
              <a:rPr lang="en-US" dirty="0"/>
              <a:t>$ </a:t>
            </a:r>
            <a:r>
              <a:rPr lang="en-US" dirty="0" err="1"/>
              <a:t>sudo</a:t>
            </a:r>
            <a:r>
              <a:rPr lang="en-US" dirty="0"/>
              <a:t> apt-get install docker-</a:t>
            </a:r>
            <a:r>
              <a:rPr lang="en-US" dirty="0" err="1"/>
              <a:t>ce</a:t>
            </a:r>
            <a:endParaRPr lang="en-US" dirty="0"/>
          </a:p>
          <a:p>
            <a:endParaRPr lang="en-US" dirty="0"/>
          </a:p>
          <a:p>
            <a:pPr marL="0" indent="0">
              <a:buNone/>
            </a:pPr>
            <a:r>
              <a:rPr lang="en-US" dirty="0" smtClean="0"/>
              <a:t>*Verify </a:t>
            </a:r>
            <a:r>
              <a:rPr lang="en-US" dirty="0"/>
              <a:t>that Docker CE is installed correctly by running the hello-world image.</a:t>
            </a:r>
          </a:p>
          <a:p>
            <a:endParaRPr lang="en-US" dirty="0"/>
          </a:p>
          <a:p>
            <a:pPr marL="0" indent="0">
              <a:buNone/>
            </a:pPr>
            <a:r>
              <a:rPr lang="en-US" dirty="0"/>
              <a:t>$ </a:t>
            </a:r>
            <a:r>
              <a:rPr lang="en-US" dirty="0" err="1"/>
              <a:t>sudo</a:t>
            </a:r>
            <a:r>
              <a:rPr lang="en-US" dirty="0"/>
              <a:t> docker run hello-world</a:t>
            </a:r>
          </a:p>
          <a:p>
            <a:endParaRPr lang="en-US" dirty="0"/>
          </a:p>
        </p:txBody>
      </p:sp>
    </p:spTree>
    <p:extLst>
      <p:ext uri="{BB962C8B-B14F-4D97-AF65-F5344CB8AC3E}">
        <p14:creationId xmlns:p14="http://schemas.microsoft.com/office/powerpoint/2010/main" val="345531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Docker</a:t>
            </a:r>
            <a:endParaRPr lang="en-US" dirty="0"/>
          </a:p>
        </p:txBody>
      </p:sp>
      <p:sp>
        <p:nvSpPr>
          <p:cNvPr id="3" name="Content Placeholder 2"/>
          <p:cNvSpPr>
            <a:spLocks noGrp="1"/>
          </p:cNvSpPr>
          <p:nvPr>
            <p:ph idx="1"/>
          </p:nvPr>
        </p:nvSpPr>
        <p:spPr/>
        <p:txBody>
          <a:bodyPr/>
          <a:lstStyle/>
          <a:p>
            <a:pPr marL="0" indent="0">
              <a:buNone/>
            </a:pPr>
            <a:r>
              <a:rPr lang="en-US" dirty="0"/>
              <a:t>Docker is a containerization platform that packages your application and all its dependencies together in the form of a docker container to ensure that your application works seamlessly in any environment.</a:t>
            </a:r>
          </a:p>
        </p:txBody>
      </p:sp>
    </p:spTree>
    <p:extLst>
      <p:ext uri="{BB962C8B-B14F-4D97-AF65-F5344CB8AC3E}">
        <p14:creationId xmlns:p14="http://schemas.microsoft.com/office/powerpoint/2010/main" val="190674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Follow the steps in this PPT to install the Docker on your Virtual Box.</a:t>
            </a:r>
          </a:p>
          <a:p>
            <a:r>
              <a:rPr lang="en-US" dirty="0" smtClean="0"/>
              <a:t>Take a screen </a:t>
            </a:r>
            <a:r>
              <a:rPr lang="en-US" smtClean="0"/>
              <a:t>shot </a:t>
            </a:r>
            <a:r>
              <a:rPr lang="en-US" smtClean="0"/>
              <a:t>showing </a:t>
            </a:r>
            <a:r>
              <a:rPr lang="en-US" dirty="0" smtClean="0"/>
              <a:t>the docker run hello-world example. </a:t>
            </a:r>
          </a:p>
          <a:p>
            <a:r>
              <a:rPr lang="en-US" dirty="0" smtClean="0"/>
              <a:t>Save it to a word document and upload it to </a:t>
            </a:r>
            <a:r>
              <a:rPr lang="en-US" dirty="0" err="1" smtClean="0"/>
              <a:t>wiselin’s</a:t>
            </a:r>
            <a:r>
              <a:rPr lang="en-US" dirty="0" smtClean="0"/>
              <a:t> </a:t>
            </a:r>
            <a:r>
              <a:rPr lang="en-US" dirty="0" err="1" smtClean="0"/>
              <a:t>Github</a:t>
            </a:r>
            <a:r>
              <a:rPr lang="en-US" dirty="0" smtClean="0"/>
              <a:t> repository.</a:t>
            </a:r>
            <a:endParaRPr lang="en-US" dirty="0"/>
          </a:p>
        </p:txBody>
      </p:sp>
    </p:spTree>
    <p:extLst>
      <p:ext uri="{BB962C8B-B14F-4D97-AF65-F5344CB8AC3E}">
        <p14:creationId xmlns:p14="http://schemas.microsoft.com/office/powerpoint/2010/main" val="35246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Container</a:t>
            </a:r>
            <a:endParaRPr lang="en-US" dirty="0"/>
          </a:p>
        </p:txBody>
      </p:sp>
      <p:sp>
        <p:nvSpPr>
          <p:cNvPr id="3" name="Content Placeholder 2"/>
          <p:cNvSpPr>
            <a:spLocks noGrp="1"/>
          </p:cNvSpPr>
          <p:nvPr>
            <p:ph idx="1"/>
          </p:nvPr>
        </p:nvSpPr>
        <p:spPr/>
        <p:txBody>
          <a:bodyPr/>
          <a:lstStyle/>
          <a:p>
            <a:pPr marL="0" indent="0">
              <a:buNone/>
            </a:pPr>
            <a:r>
              <a:rPr lang="en-US" dirty="0"/>
              <a:t>Docker Container is a standardized unit which can be created on the fly to deploy a particular application or environment. It could be an Ubuntu container, CentOs container, etc. to full-fill the requirement from an operating system point of view. Also, it could be an application oriented container like </a:t>
            </a:r>
            <a:r>
              <a:rPr lang="en-US" dirty="0" smtClean="0"/>
              <a:t>Jenkins container </a:t>
            </a:r>
            <a:r>
              <a:rPr lang="en-US" dirty="0"/>
              <a:t>or a Tomcat-Ubuntu container etc.</a:t>
            </a:r>
          </a:p>
        </p:txBody>
      </p:sp>
    </p:spTree>
    <p:extLst>
      <p:ext uri="{BB962C8B-B14F-4D97-AF65-F5344CB8AC3E}">
        <p14:creationId xmlns:p14="http://schemas.microsoft.com/office/powerpoint/2010/main" val="87792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pic>
        <p:nvPicPr>
          <p:cNvPr id="4" name="Content Placeholder 3"/>
          <p:cNvPicPr>
            <a:picLocks noGrp="1" noChangeAspect="1"/>
          </p:cNvPicPr>
          <p:nvPr>
            <p:ph idx="1"/>
          </p:nvPr>
        </p:nvPicPr>
        <p:blipFill>
          <a:blip r:embed="rId2"/>
          <a:srcRect t="1734" b="1734"/>
          <a:stretch>
            <a:fillRect/>
          </a:stretch>
        </p:blipFill>
        <p:spPr/>
      </p:pic>
    </p:spTree>
    <p:extLst>
      <p:ext uri="{BB962C8B-B14F-4D97-AF65-F5344CB8AC3E}">
        <p14:creationId xmlns:p14="http://schemas.microsoft.com/office/powerpoint/2010/main" val="179100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t>
            </a:r>
            <a:r>
              <a:rPr lang="en-US" dirty="0" err="1" smtClean="0"/>
              <a:t>vs</a:t>
            </a:r>
            <a:r>
              <a:rPr lang="en-US" dirty="0" smtClean="0"/>
              <a:t> Virtual Machine</a:t>
            </a:r>
            <a:endParaRPr lang="en-US" dirty="0"/>
          </a:p>
        </p:txBody>
      </p:sp>
      <p:pic>
        <p:nvPicPr>
          <p:cNvPr id="4" name="Content Placeholder 3"/>
          <p:cNvPicPr>
            <a:picLocks noGrp="1" noChangeAspect="1"/>
          </p:cNvPicPr>
          <p:nvPr>
            <p:ph idx="1"/>
          </p:nvPr>
        </p:nvPicPr>
        <p:blipFill>
          <a:blip r:embed="rId2"/>
          <a:srcRect t="3615" b="3615"/>
          <a:stretch>
            <a:fillRect/>
          </a:stretch>
        </p:blipFill>
        <p:spPr/>
      </p:pic>
    </p:spTree>
    <p:extLst>
      <p:ext uri="{BB962C8B-B14F-4D97-AF65-F5344CB8AC3E}">
        <p14:creationId xmlns:p14="http://schemas.microsoft.com/office/powerpoint/2010/main" val="244220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err="1"/>
              <a:t>vs</a:t>
            </a:r>
            <a:r>
              <a:rPr lang="en-US" dirty="0"/>
              <a:t> Virtual Machine</a:t>
            </a:r>
            <a:endParaRPr lang="en-US" dirty="0"/>
          </a:p>
        </p:txBody>
      </p:sp>
      <p:pic>
        <p:nvPicPr>
          <p:cNvPr id="4" name="Content Placeholder 3"/>
          <p:cNvPicPr>
            <a:picLocks noGrp="1" noChangeAspect="1"/>
          </p:cNvPicPr>
          <p:nvPr>
            <p:ph idx="1"/>
          </p:nvPr>
        </p:nvPicPr>
        <p:blipFill>
          <a:blip r:embed="rId2"/>
          <a:srcRect l="-24727" r="-24727"/>
          <a:stretch>
            <a:fillRect/>
          </a:stretch>
        </p:blipFill>
        <p:spPr>
          <a:xfrm>
            <a:off x="-274919" y="1600200"/>
            <a:ext cx="9288629" cy="5108388"/>
          </a:xfrm>
        </p:spPr>
      </p:pic>
    </p:spTree>
    <p:extLst>
      <p:ext uri="{BB962C8B-B14F-4D97-AF65-F5344CB8AC3E}">
        <p14:creationId xmlns:p14="http://schemas.microsoft.com/office/powerpoint/2010/main" val="256695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normAutofit lnSpcReduction="10000"/>
          </a:bodyPr>
          <a:lstStyle/>
          <a:p>
            <a:r>
              <a:rPr lang="en-US" dirty="0" smtClean="0"/>
              <a:t>Pros:</a:t>
            </a:r>
          </a:p>
          <a:p>
            <a:pPr marL="0" indent="0">
              <a:buNone/>
            </a:pPr>
            <a:r>
              <a:rPr lang="en-US" dirty="0" smtClean="0"/>
              <a:t>Size of the applications</a:t>
            </a:r>
          </a:p>
          <a:p>
            <a:pPr marL="0" indent="0">
              <a:buNone/>
            </a:pPr>
            <a:r>
              <a:rPr lang="en-US" dirty="0" smtClean="0"/>
              <a:t>Initialization time</a:t>
            </a:r>
          </a:p>
          <a:p>
            <a:pPr marL="0" indent="0">
              <a:buNone/>
            </a:pPr>
            <a:r>
              <a:rPr lang="en-US" dirty="0" smtClean="0"/>
              <a:t>Application Integrations</a:t>
            </a:r>
            <a:endParaRPr lang="en-US" dirty="0"/>
          </a:p>
          <a:p>
            <a:r>
              <a:rPr lang="en-US" dirty="0" smtClean="0"/>
              <a:t>Cons:</a:t>
            </a:r>
          </a:p>
          <a:p>
            <a:pPr marL="0" indent="0">
              <a:buNone/>
            </a:pPr>
            <a:r>
              <a:rPr lang="en-US" dirty="0" smtClean="0"/>
              <a:t>Monitoring</a:t>
            </a:r>
          </a:p>
          <a:p>
            <a:pPr marL="0" indent="0">
              <a:buNone/>
            </a:pPr>
            <a:r>
              <a:rPr lang="en-US" dirty="0" smtClean="0"/>
              <a:t>Platform Dependent</a:t>
            </a:r>
          </a:p>
          <a:p>
            <a:pPr marL="0" indent="0">
              <a:buNone/>
            </a:pPr>
            <a:r>
              <a:rPr lang="en-US" dirty="0" smtClean="0"/>
              <a:t>Docker Sprawl</a:t>
            </a:r>
          </a:p>
          <a:p>
            <a:pPr marL="0" indent="0">
              <a:buNone/>
            </a:pPr>
            <a:endParaRPr lang="en-US" dirty="0"/>
          </a:p>
        </p:txBody>
      </p:sp>
    </p:spTree>
    <p:extLst>
      <p:ext uri="{BB962C8B-B14F-4D97-AF65-F5344CB8AC3E}">
        <p14:creationId xmlns:p14="http://schemas.microsoft.com/office/powerpoint/2010/main" val="78711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Engine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Docker</a:t>
            </a:r>
            <a:r>
              <a:rPr lang="en-US" dirty="0"/>
              <a:t> is a platform for developers and </a:t>
            </a:r>
            <a:r>
              <a:rPr lang="en-US" dirty="0" err="1"/>
              <a:t>sysadmins</a:t>
            </a:r>
            <a:r>
              <a:rPr lang="en-US" dirty="0"/>
              <a:t> to develop, ship, and run applications. Docker lets you quickly assemble applications from components and eliminates the friction that can come when shipping code. Docker lets you get your code tested and deployed into production as fast as possible.</a:t>
            </a:r>
            <a:endParaRPr lang="en-US" dirty="0" smtClean="0"/>
          </a:p>
          <a:p>
            <a:pPr marL="0" indent="0">
              <a:buNone/>
            </a:pPr>
            <a:endParaRPr lang="en-US" dirty="0" smtClean="0"/>
          </a:p>
          <a:p>
            <a:pPr marL="0" indent="0">
              <a:buNone/>
            </a:pPr>
            <a:r>
              <a:rPr lang="en-US" dirty="0"/>
              <a:t>Docker consists of:</a:t>
            </a:r>
          </a:p>
          <a:p>
            <a:r>
              <a:rPr lang="en-US" dirty="0"/>
              <a:t>The Docker Engine - our lightweight and powerful open source containerization technology combined with a work flow for building and containerizing your applications.</a:t>
            </a:r>
          </a:p>
          <a:p>
            <a:r>
              <a:rPr lang="en-US" dirty="0"/>
              <a:t>Docker Hub - our </a:t>
            </a:r>
            <a:r>
              <a:rPr lang="en-US" dirty="0" err="1"/>
              <a:t>SaaS</a:t>
            </a:r>
            <a:r>
              <a:rPr lang="en-US" dirty="0"/>
              <a:t> service for sharing and managing your application stacks.</a:t>
            </a:r>
          </a:p>
        </p:txBody>
      </p:sp>
    </p:spTree>
    <p:extLst>
      <p:ext uri="{BB962C8B-B14F-4D97-AF65-F5344CB8AC3E}">
        <p14:creationId xmlns:p14="http://schemas.microsoft.com/office/powerpoint/2010/main" val="244220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i="1" dirty="0"/>
              <a:t>Docker Engine</a:t>
            </a:r>
            <a:r>
              <a:rPr lang="en-US" dirty="0"/>
              <a:t> is a client-server application with these major components:</a:t>
            </a:r>
          </a:p>
          <a:p>
            <a:r>
              <a:rPr lang="en-US" dirty="0"/>
              <a:t>A server which is a type of long-running program called a daemon process (</a:t>
            </a:r>
            <a:r>
              <a:rPr lang="en-US" dirty="0" smtClean="0"/>
              <a:t>the </a:t>
            </a:r>
            <a:r>
              <a:rPr lang="en-US" dirty="0" err="1" smtClean="0"/>
              <a:t>dockerd</a:t>
            </a:r>
            <a:r>
              <a:rPr lang="en-US" dirty="0"/>
              <a:t> command). </a:t>
            </a:r>
          </a:p>
          <a:p>
            <a:r>
              <a:rPr lang="en-US" dirty="0"/>
              <a:t>A REST API which specifies interfaces that programs can use to talk to the daemon and instruct it what to do. </a:t>
            </a:r>
          </a:p>
          <a:p>
            <a:r>
              <a:rPr lang="en-US" dirty="0"/>
              <a:t>A command line interface (CLI) client (the docker command).</a:t>
            </a:r>
          </a:p>
          <a:p>
            <a:endParaRPr lang="en-US" dirty="0"/>
          </a:p>
        </p:txBody>
      </p:sp>
    </p:spTree>
    <p:extLst>
      <p:ext uri="{BB962C8B-B14F-4D97-AF65-F5344CB8AC3E}">
        <p14:creationId xmlns:p14="http://schemas.microsoft.com/office/powerpoint/2010/main" val="2566959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TotalTime>
  <Words>408</Words>
  <Application>Microsoft Macintosh PowerPoint</Application>
  <PresentationFormat>On-screen Show (4:3)</PresentationFormat>
  <Paragraphs>88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Docker</vt:lpstr>
      <vt:lpstr>What is Docker</vt:lpstr>
      <vt:lpstr>Docker Container</vt:lpstr>
      <vt:lpstr>Virtual Machines</vt:lpstr>
      <vt:lpstr>Docker vs Virtual Machine</vt:lpstr>
      <vt:lpstr>Docker vs Virtual Machine</vt:lpstr>
      <vt:lpstr>Pros and Cons</vt:lpstr>
      <vt:lpstr>Docker Engine</vt:lpstr>
      <vt:lpstr>PowerPoint Presentation</vt:lpstr>
      <vt:lpstr>The Docker daemon</vt:lpstr>
      <vt:lpstr>Docker Architecture</vt:lpstr>
      <vt:lpstr>The Docker client</vt:lpstr>
      <vt:lpstr>Docker registries</vt:lpstr>
      <vt:lpstr>Docker objects</vt:lpstr>
      <vt:lpstr>Docker Images</vt:lpstr>
      <vt:lpstr>Docker Containers</vt:lpstr>
      <vt:lpstr>The big picture</vt:lpstr>
      <vt:lpstr>Installing Docker</vt:lpstr>
      <vt:lpstr>PowerPoint Presentation</vt:lpstr>
      <vt:lpstr>Assignment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Kranthi Kavuri</dc:creator>
  <cp:lastModifiedBy>Kranthi Kavuri</cp:lastModifiedBy>
  <cp:revision>17</cp:revision>
  <dcterms:created xsi:type="dcterms:W3CDTF">2017-07-02T15:43:44Z</dcterms:created>
  <dcterms:modified xsi:type="dcterms:W3CDTF">2017-07-02T20:34:36Z</dcterms:modified>
</cp:coreProperties>
</file>