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7" r:id="rId5"/>
    <p:sldId id="269" r:id="rId6"/>
    <p:sldId id="259" r:id="rId7"/>
    <p:sldId id="260" r:id="rId8"/>
    <p:sldId id="261" r:id="rId9"/>
    <p:sldId id="262" r:id="rId10"/>
    <p:sldId id="264" r:id="rId11"/>
    <p:sldId id="263"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7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6AFA5A-2824-C94A-AD46-CB175633086C}" type="datetimeFigureOut">
              <a:rPr lang="en-US" smtClean="0"/>
              <a:t>8/6/17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8AAC-4AD6-C24E-BC24-495085DC5E72}" type="slidenum">
              <a:rPr lang="en-US" smtClean="0"/>
              <a:t>‹#›</a:t>
            </a:fld>
            <a:endParaRPr lang="en-US"/>
          </a:p>
        </p:txBody>
      </p:sp>
    </p:spTree>
    <p:extLst>
      <p:ext uri="{BB962C8B-B14F-4D97-AF65-F5344CB8AC3E}">
        <p14:creationId xmlns:p14="http://schemas.microsoft.com/office/powerpoint/2010/main" val="387861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AFA5A-2824-C94A-AD46-CB175633086C}" type="datetimeFigureOut">
              <a:rPr lang="en-US" smtClean="0"/>
              <a:t>8/6/17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8AAC-4AD6-C24E-BC24-495085DC5E72}" type="slidenum">
              <a:rPr lang="en-US" smtClean="0"/>
              <a:t>‹#›</a:t>
            </a:fld>
            <a:endParaRPr lang="en-US"/>
          </a:p>
        </p:txBody>
      </p:sp>
    </p:spTree>
    <p:extLst>
      <p:ext uri="{BB962C8B-B14F-4D97-AF65-F5344CB8AC3E}">
        <p14:creationId xmlns:p14="http://schemas.microsoft.com/office/powerpoint/2010/main" val="290053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AFA5A-2824-C94A-AD46-CB175633086C}" type="datetimeFigureOut">
              <a:rPr lang="en-US" smtClean="0"/>
              <a:t>8/6/17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8AAC-4AD6-C24E-BC24-495085DC5E72}" type="slidenum">
              <a:rPr lang="en-US" smtClean="0"/>
              <a:t>‹#›</a:t>
            </a:fld>
            <a:endParaRPr lang="en-US"/>
          </a:p>
        </p:txBody>
      </p:sp>
    </p:spTree>
    <p:extLst>
      <p:ext uri="{BB962C8B-B14F-4D97-AF65-F5344CB8AC3E}">
        <p14:creationId xmlns:p14="http://schemas.microsoft.com/office/powerpoint/2010/main" val="39478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AFA5A-2824-C94A-AD46-CB175633086C}" type="datetimeFigureOut">
              <a:rPr lang="en-US" smtClean="0"/>
              <a:t>8/6/17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8AAC-4AD6-C24E-BC24-495085DC5E72}" type="slidenum">
              <a:rPr lang="en-US" smtClean="0"/>
              <a:t>‹#›</a:t>
            </a:fld>
            <a:endParaRPr lang="en-US"/>
          </a:p>
        </p:txBody>
      </p:sp>
    </p:spTree>
    <p:extLst>
      <p:ext uri="{BB962C8B-B14F-4D97-AF65-F5344CB8AC3E}">
        <p14:creationId xmlns:p14="http://schemas.microsoft.com/office/powerpoint/2010/main" val="65763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AFA5A-2824-C94A-AD46-CB175633086C}" type="datetimeFigureOut">
              <a:rPr lang="en-US" smtClean="0"/>
              <a:t>8/6/17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8AAC-4AD6-C24E-BC24-495085DC5E72}" type="slidenum">
              <a:rPr lang="en-US" smtClean="0"/>
              <a:t>‹#›</a:t>
            </a:fld>
            <a:endParaRPr lang="en-US"/>
          </a:p>
        </p:txBody>
      </p:sp>
    </p:spTree>
    <p:extLst>
      <p:ext uri="{BB962C8B-B14F-4D97-AF65-F5344CB8AC3E}">
        <p14:creationId xmlns:p14="http://schemas.microsoft.com/office/powerpoint/2010/main" val="371090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6AFA5A-2824-C94A-AD46-CB175633086C}" type="datetimeFigureOut">
              <a:rPr lang="en-US" smtClean="0"/>
              <a:t>8/6/17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8AAC-4AD6-C24E-BC24-495085DC5E72}" type="slidenum">
              <a:rPr lang="en-US" smtClean="0"/>
              <a:t>‹#›</a:t>
            </a:fld>
            <a:endParaRPr lang="en-US"/>
          </a:p>
        </p:txBody>
      </p:sp>
    </p:spTree>
    <p:extLst>
      <p:ext uri="{BB962C8B-B14F-4D97-AF65-F5344CB8AC3E}">
        <p14:creationId xmlns:p14="http://schemas.microsoft.com/office/powerpoint/2010/main" val="45127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6AFA5A-2824-C94A-AD46-CB175633086C}" type="datetimeFigureOut">
              <a:rPr lang="en-US" smtClean="0"/>
              <a:t>8/6/17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E8AAC-4AD6-C24E-BC24-495085DC5E72}" type="slidenum">
              <a:rPr lang="en-US" smtClean="0"/>
              <a:t>‹#›</a:t>
            </a:fld>
            <a:endParaRPr lang="en-US"/>
          </a:p>
        </p:txBody>
      </p:sp>
    </p:spTree>
    <p:extLst>
      <p:ext uri="{BB962C8B-B14F-4D97-AF65-F5344CB8AC3E}">
        <p14:creationId xmlns:p14="http://schemas.microsoft.com/office/powerpoint/2010/main" val="2242889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6AFA5A-2824-C94A-AD46-CB175633086C}" type="datetimeFigureOut">
              <a:rPr lang="en-US" smtClean="0"/>
              <a:t>8/6/17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E8AAC-4AD6-C24E-BC24-495085DC5E72}" type="slidenum">
              <a:rPr lang="en-US" smtClean="0"/>
              <a:t>‹#›</a:t>
            </a:fld>
            <a:endParaRPr lang="en-US"/>
          </a:p>
        </p:txBody>
      </p:sp>
    </p:spTree>
    <p:extLst>
      <p:ext uri="{BB962C8B-B14F-4D97-AF65-F5344CB8AC3E}">
        <p14:creationId xmlns:p14="http://schemas.microsoft.com/office/powerpoint/2010/main" val="267674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AFA5A-2824-C94A-AD46-CB175633086C}" type="datetimeFigureOut">
              <a:rPr lang="en-US" smtClean="0"/>
              <a:t>8/6/17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E8AAC-4AD6-C24E-BC24-495085DC5E72}" type="slidenum">
              <a:rPr lang="en-US" smtClean="0"/>
              <a:t>‹#›</a:t>
            </a:fld>
            <a:endParaRPr lang="en-US"/>
          </a:p>
        </p:txBody>
      </p:sp>
    </p:spTree>
    <p:extLst>
      <p:ext uri="{BB962C8B-B14F-4D97-AF65-F5344CB8AC3E}">
        <p14:creationId xmlns:p14="http://schemas.microsoft.com/office/powerpoint/2010/main" val="425198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AFA5A-2824-C94A-AD46-CB175633086C}" type="datetimeFigureOut">
              <a:rPr lang="en-US" smtClean="0"/>
              <a:t>8/6/17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8AAC-4AD6-C24E-BC24-495085DC5E72}" type="slidenum">
              <a:rPr lang="en-US" smtClean="0"/>
              <a:t>‹#›</a:t>
            </a:fld>
            <a:endParaRPr lang="en-US"/>
          </a:p>
        </p:txBody>
      </p:sp>
    </p:spTree>
    <p:extLst>
      <p:ext uri="{BB962C8B-B14F-4D97-AF65-F5344CB8AC3E}">
        <p14:creationId xmlns:p14="http://schemas.microsoft.com/office/powerpoint/2010/main" val="320263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AFA5A-2824-C94A-AD46-CB175633086C}" type="datetimeFigureOut">
              <a:rPr lang="en-US" smtClean="0"/>
              <a:t>8/6/17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8AAC-4AD6-C24E-BC24-495085DC5E72}" type="slidenum">
              <a:rPr lang="en-US" smtClean="0"/>
              <a:t>‹#›</a:t>
            </a:fld>
            <a:endParaRPr lang="en-US"/>
          </a:p>
        </p:txBody>
      </p:sp>
    </p:spTree>
    <p:extLst>
      <p:ext uri="{BB962C8B-B14F-4D97-AF65-F5344CB8AC3E}">
        <p14:creationId xmlns:p14="http://schemas.microsoft.com/office/powerpoint/2010/main" val="890199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AFA5A-2824-C94A-AD46-CB175633086C}" type="datetimeFigureOut">
              <a:rPr lang="en-US" smtClean="0"/>
              <a:t>8/6/17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E8AAC-4AD6-C24E-BC24-495085DC5E72}" type="slidenum">
              <a:rPr lang="en-US" smtClean="0"/>
              <a:t>‹#›</a:t>
            </a:fld>
            <a:endParaRPr lang="en-US"/>
          </a:p>
        </p:txBody>
      </p:sp>
    </p:spTree>
    <p:extLst>
      <p:ext uri="{BB962C8B-B14F-4D97-AF65-F5344CB8AC3E}">
        <p14:creationId xmlns:p14="http://schemas.microsoft.com/office/powerpoint/2010/main" val="3623072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Nagios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321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checks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In most cases you'll use Nagios Core to monitor your hosts and services using regularly scheduled active checks. Active checks can be used to "poll" a device or service for status information every so often. Nagios Core also supports a way to monitor hosts and services passively instead of actively. The key features of passive checks are as follows:</a:t>
            </a:r>
          </a:p>
          <a:p>
            <a:r>
              <a:rPr lang="en-US" dirty="0"/>
              <a:t>Passive checks are initiated and performed by external applications/processes</a:t>
            </a:r>
          </a:p>
          <a:p>
            <a:r>
              <a:rPr lang="en-US" dirty="0"/>
              <a:t>Passive check results are submitted to Nagios Core for processing</a:t>
            </a:r>
          </a:p>
          <a:p>
            <a:pPr marL="0" indent="0">
              <a:buNone/>
            </a:pPr>
            <a:r>
              <a:rPr lang="en-US" dirty="0"/>
              <a:t>The major difference between active and passive checks is that active checks are initiated and performed by Nagios Core, while passive checks are performed by external applications.</a:t>
            </a:r>
          </a:p>
          <a:p>
            <a:endParaRPr lang="en-US" dirty="0"/>
          </a:p>
        </p:txBody>
      </p:sp>
    </p:spTree>
    <p:extLst>
      <p:ext uri="{BB962C8B-B14F-4D97-AF65-F5344CB8AC3E}">
        <p14:creationId xmlns:p14="http://schemas.microsoft.com/office/powerpoint/2010/main" val="359660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Uses For Passive Checks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Passive checks are useful for monitoring services that are:</a:t>
            </a:r>
          </a:p>
          <a:p>
            <a:r>
              <a:rPr lang="en-US" dirty="0"/>
              <a:t>Asynchronous in nature and cannot be monitored effectively by polling their status on a regularly scheduled basis</a:t>
            </a:r>
          </a:p>
          <a:p>
            <a:r>
              <a:rPr lang="en-US" dirty="0"/>
              <a:t>Located behind a firewall and cannot be checked actively from the monitoring host</a:t>
            </a:r>
          </a:p>
          <a:p>
            <a:pPr marL="0" indent="0">
              <a:buNone/>
            </a:pPr>
            <a:r>
              <a:rPr lang="en-US" dirty="0"/>
              <a:t>Examples of asynchronous services that lend themselves to being monitored passively include SNMP traps and security alerts. You never know how many (if any) traps or alerts you'll receive in a given time frame, so it's not feasible to just monitor their status every few minutes.</a:t>
            </a:r>
          </a:p>
          <a:p>
            <a:pPr marL="0" indent="0">
              <a:buNone/>
            </a:pPr>
            <a:r>
              <a:rPr lang="en-US" dirty="0"/>
              <a:t>Passive checks are also used </a:t>
            </a:r>
            <a:r>
              <a:rPr lang="en-US" dirty="0" smtClean="0"/>
              <a:t>when configuring</a:t>
            </a:r>
            <a:r>
              <a:rPr lang="en-US" dirty="0"/>
              <a:t> distributed or redundant monitoring installations.</a:t>
            </a:r>
          </a:p>
          <a:p>
            <a:endParaRPr lang="en-US" dirty="0"/>
          </a:p>
        </p:txBody>
      </p:sp>
    </p:spTree>
    <p:extLst>
      <p:ext uri="{BB962C8B-B14F-4D97-AF65-F5344CB8AC3E}">
        <p14:creationId xmlns:p14="http://schemas.microsoft.com/office/powerpoint/2010/main" val="78360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Passive Checks Work</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Here's how passive checks work in more detail.</a:t>
            </a:r>
          </a:p>
          <a:p>
            <a:endParaRPr lang="en-US" dirty="0"/>
          </a:p>
          <a:p>
            <a:r>
              <a:rPr lang="en-US" dirty="0"/>
              <a:t>An external application checks the status of a host or service.</a:t>
            </a:r>
          </a:p>
          <a:p>
            <a:r>
              <a:rPr lang="en-US" dirty="0"/>
              <a:t>The external application writes the results of the check to the external command file.</a:t>
            </a:r>
          </a:p>
          <a:p>
            <a:r>
              <a:rPr lang="en-US" dirty="0"/>
              <a:t>The next time Nagios Core reads the external command file it will place the results of all passive checks into a queue for later processing. </a:t>
            </a:r>
            <a:endParaRPr lang="en-US" strike="sngStrike" dirty="0"/>
          </a:p>
          <a:p>
            <a:endParaRPr lang="en-US" dirty="0"/>
          </a:p>
          <a:p>
            <a:pPr marL="0" indent="0">
              <a:buNone/>
            </a:pPr>
            <a:r>
              <a:rPr lang="en-US" dirty="0"/>
              <a:t>Nagios Core will periodically execute a check result reaper event and scan the check result queue. Each service check result that is found in the queue is processed in the same manner - regardless of whether the check was active or passive. Nagios Core may send out notifications, log alerts, etc. depending on the check result information.</a:t>
            </a:r>
          </a:p>
          <a:p>
            <a:pPr marL="0" indent="0">
              <a:buNone/>
            </a:pPr>
            <a:r>
              <a:rPr lang="en-US" dirty="0"/>
              <a:t>The processing of active and passive check results is essentially identical. This allows for seamless integration of status information from external applications with Nagios Core.</a:t>
            </a:r>
          </a:p>
          <a:p>
            <a:endParaRPr lang="en-US" dirty="0"/>
          </a:p>
        </p:txBody>
      </p:sp>
    </p:spTree>
    <p:extLst>
      <p:ext uri="{BB962C8B-B14F-4D97-AF65-F5344CB8AC3E}">
        <p14:creationId xmlns:p14="http://schemas.microsoft.com/office/powerpoint/2010/main" val="75519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on Ubuntu</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r>
              <a:rPr lang="en-US" dirty="0" smtClean="0"/>
              <a:t>Hands on </a:t>
            </a:r>
            <a:r>
              <a:rPr lang="en-US" dirty="0" smtClean="0"/>
              <a:t>in class presentation.</a:t>
            </a:r>
            <a:endParaRPr lang="en-US" dirty="0"/>
          </a:p>
        </p:txBody>
      </p:sp>
    </p:spTree>
    <p:extLst>
      <p:ext uri="{BB962C8B-B14F-4D97-AF65-F5344CB8AC3E}">
        <p14:creationId xmlns:p14="http://schemas.microsoft.com/office/powerpoint/2010/main" val="187501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monitor ?</a:t>
            </a:r>
            <a:endParaRPr lang="en-US" dirty="0"/>
          </a:p>
        </p:txBody>
      </p:sp>
      <p:sp>
        <p:nvSpPr>
          <p:cNvPr id="3" name="Content Placeholder 2"/>
          <p:cNvSpPr>
            <a:spLocks noGrp="1"/>
          </p:cNvSpPr>
          <p:nvPr>
            <p:ph idx="1"/>
          </p:nvPr>
        </p:nvSpPr>
        <p:spPr/>
        <p:txBody>
          <a:bodyPr>
            <a:normAutofit lnSpcReduction="10000"/>
          </a:bodyPr>
          <a:lstStyle/>
          <a:p>
            <a:r>
              <a:rPr lang="en-US" dirty="0" smtClean="0"/>
              <a:t>High Availability</a:t>
            </a:r>
          </a:p>
          <a:p>
            <a:endParaRPr lang="en-US" dirty="0" smtClean="0"/>
          </a:p>
          <a:p>
            <a:r>
              <a:rPr lang="en-US" dirty="0" smtClean="0"/>
              <a:t>Minimize down time</a:t>
            </a:r>
          </a:p>
          <a:p>
            <a:endParaRPr lang="en-US" dirty="0" smtClean="0"/>
          </a:p>
          <a:p>
            <a:r>
              <a:rPr lang="en-US" dirty="0" smtClean="0"/>
              <a:t>Save money</a:t>
            </a:r>
          </a:p>
          <a:p>
            <a:endParaRPr lang="en-US" dirty="0" smtClean="0"/>
          </a:p>
          <a:p>
            <a:r>
              <a:rPr lang="en-US" dirty="0" smtClean="0"/>
              <a:t>Monitoring tools eliminate managing manual scripts</a:t>
            </a:r>
          </a:p>
          <a:p>
            <a:endParaRPr lang="en-US" dirty="0" smtClean="0"/>
          </a:p>
          <a:p>
            <a:endParaRPr lang="en-US" dirty="0" smtClean="0"/>
          </a:p>
          <a:p>
            <a:endParaRPr lang="en-US" dirty="0"/>
          </a:p>
        </p:txBody>
      </p:sp>
    </p:spTree>
    <p:extLst>
      <p:ext uri="{BB962C8B-B14F-4D97-AF65-F5344CB8AC3E}">
        <p14:creationId xmlns:p14="http://schemas.microsoft.com/office/powerpoint/2010/main" val="121335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Nagios ?</a:t>
            </a:r>
            <a:endParaRPr lang="en-US" dirty="0"/>
          </a:p>
        </p:txBody>
      </p:sp>
      <p:sp>
        <p:nvSpPr>
          <p:cNvPr id="3" name="Content Placeholder 2"/>
          <p:cNvSpPr>
            <a:spLocks noGrp="1"/>
          </p:cNvSpPr>
          <p:nvPr>
            <p:ph idx="1"/>
          </p:nvPr>
        </p:nvSpPr>
        <p:spPr/>
        <p:txBody>
          <a:bodyPr>
            <a:normAutofit lnSpcReduction="10000"/>
          </a:bodyPr>
          <a:lstStyle/>
          <a:p>
            <a:r>
              <a:rPr lang="en-US" dirty="0" smtClean="0"/>
              <a:t>Check to see if a server is up and running</a:t>
            </a:r>
          </a:p>
          <a:p>
            <a:r>
              <a:rPr lang="en-US" dirty="0" smtClean="0"/>
              <a:t>Notify if a server is down (email/pager/SMS)</a:t>
            </a:r>
          </a:p>
          <a:p>
            <a:r>
              <a:rPr lang="en-US" dirty="0" smtClean="0"/>
              <a:t>Check if a service is running (</a:t>
            </a:r>
            <a:r>
              <a:rPr lang="en-US" dirty="0" err="1" smtClean="0"/>
              <a:t>ssh,http,apache</a:t>
            </a:r>
            <a:r>
              <a:rPr lang="en-US" dirty="0" smtClean="0"/>
              <a:t>)</a:t>
            </a:r>
          </a:p>
          <a:p>
            <a:r>
              <a:rPr lang="en-US" dirty="0" smtClean="0"/>
              <a:t>Check if a process is running</a:t>
            </a:r>
          </a:p>
          <a:p>
            <a:r>
              <a:rPr lang="en-US" dirty="0" smtClean="0"/>
              <a:t>Gather performance statistics on a server</a:t>
            </a:r>
          </a:p>
          <a:p>
            <a:r>
              <a:rPr lang="en-US" dirty="0" smtClean="0"/>
              <a:t>Allow specific alerts to only go to particular group/individual</a:t>
            </a:r>
          </a:p>
          <a:p>
            <a:r>
              <a:rPr lang="en-US" dirty="0" smtClean="0"/>
              <a:t>Get reports of downtime on your servers.</a:t>
            </a:r>
            <a:endParaRPr lang="en-US" dirty="0"/>
          </a:p>
        </p:txBody>
      </p:sp>
    </p:spTree>
    <p:extLst>
      <p:ext uri="{BB962C8B-B14F-4D97-AF65-F5344CB8AC3E}">
        <p14:creationId xmlns:p14="http://schemas.microsoft.com/office/powerpoint/2010/main" val="2924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lstStyle/>
          <a:p>
            <a:r>
              <a:rPr lang="en-US" dirty="0"/>
              <a:t>CPU load</a:t>
            </a:r>
          </a:p>
          <a:p>
            <a:r>
              <a:rPr lang="en-US" dirty="0"/>
              <a:t>Memory usage</a:t>
            </a:r>
          </a:p>
          <a:p>
            <a:r>
              <a:rPr lang="de-DE" dirty="0"/>
              <a:t>Disk </a:t>
            </a:r>
            <a:r>
              <a:rPr lang="de-DE" dirty="0" err="1"/>
              <a:t>usage</a:t>
            </a:r>
            <a:endParaRPr lang="de-DE" dirty="0"/>
          </a:p>
          <a:p>
            <a:r>
              <a:rPr lang="en-US" dirty="0"/>
              <a:t>Logged in users</a:t>
            </a:r>
          </a:p>
          <a:p>
            <a:r>
              <a:rPr lang="en-US" dirty="0"/>
              <a:t>Running processes</a:t>
            </a:r>
          </a:p>
          <a:p>
            <a:r>
              <a:rPr lang="en-US" dirty="0" smtClean="0"/>
              <a:t>E</a:t>
            </a:r>
            <a:r>
              <a:rPr lang="ro-RO" dirty="0" smtClean="0"/>
              <a:t>tc.</a:t>
            </a:r>
            <a:endParaRPr lang="ro-RO" dirty="0"/>
          </a:p>
        </p:txBody>
      </p:sp>
    </p:spTree>
    <p:extLst>
      <p:ext uri="{BB962C8B-B14F-4D97-AF65-F5344CB8AC3E}">
        <p14:creationId xmlns:p14="http://schemas.microsoft.com/office/powerpoint/2010/main" val="296916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fi-FI" dirty="0"/>
              <a:t>HTTP</a:t>
            </a:r>
          </a:p>
          <a:p>
            <a:r>
              <a:rPr lang="fr-FR" dirty="0"/>
              <a:t>FTP</a:t>
            </a:r>
          </a:p>
          <a:p>
            <a:r>
              <a:rPr lang="cs-CZ" dirty="0"/>
              <a:t>SSH</a:t>
            </a:r>
          </a:p>
          <a:p>
            <a:r>
              <a:rPr lang="fi-FI" dirty="0"/>
              <a:t>SMTP</a:t>
            </a:r>
          </a:p>
          <a:p>
            <a:r>
              <a:rPr lang="en-US" dirty="0" err="1" smtClean="0"/>
              <a:t>etc</a:t>
            </a:r>
            <a:endParaRPr lang="en-US" dirty="0"/>
          </a:p>
        </p:txBody>
      </p:sp>
    </p:spTree>
    <p:extLst>
      <p:ext uri="{BB962C8B-B14F-4D97-AF65-F5344CB8AC3E}">
        <p14:creationId xmlns:p14="http://schemas.microsoft.com/office/powerpoint/2010/main" val="1995354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Nagios work ?</a:t>
            </a:r>
            <a:endParaRPr lang="en-US" dirty="0"/>
          </a:p>
        </p:txBody>
      </p:sp>
      <p:sp>
        <p:nvSpPr>
          <p:cNvPr id="3" name="Content Placeholder 2"/>
          <p:cNvSpPr>
            <a:spLocks noGrp="1"/>
          </p:cNvSpPr>
          <p:nvPr>
            <p:ph idx="1"/>
          </p:nvPr>
        </p:nvSpPr>
        <p:spPr/>
        <p:txBody>
          <a:bodyPr/>
          <a:lstStyle/>
          <a:p>
            <a:pPr marL="0" indent="0">
              <a:buNone/>
            </a:pPr>
            <a:r>
              <a:rPr lang="en-US" dirty="0" smtClean="0"/>
              <a:t>Nagios Core is capable of monitoring hosts and services in two ways:</a:t>
            </a:r>
          </a:p>
          <a:p>
            <a:pPr marL="0" indent="0">
              <a:buNone/>
            </a:pPr>
            <a:r>
              <a:rPr lang="en-US" dirty="0" smtClean="0"/>
              <a:t>Actively</a:t>
            </a:r>
            <a:endParaRPr lang="en-US" dirty="0" smtClean="0"/>
          </a:p>
          <a:p>
            <a:pPr marL="0" indent="0">
              <a:buNone/>
            </a:pPr>
            <a:r>
              <a:rPr lang="en-US" dirty="0" smtClean="0"/>
              <a:t>Passively</a:t>
            </a:r>
          </a:p>
          <a:p>
            <a:pPr marL="0" indent="0">
              <a:buNone/>
            </a:pPr>
            <a:endParaRPr lang="en-US" dirty="0"/>
          </a:p>
        </p:txBody>
      </p:sp>
      <p:pic>
        <p:nvPicPr>
          <p:cNvPr id="7" name="Picture 6"/>
          <p:cNvPicPr>
            <a:picLocks noChangeAspect="1"/>
          </p:cNvPicPr>
          <p:nvPr/>
        </p:nvPicPr>
        <p:blipFill>
          <a:blip r:embed="rId2"/>
          <a:stretch>
            <a:fillRect/>
          </a:stretch>
        </p:blipFill>
        <p:spPr>
          <a:xfrm>
            <a:off x="2419350" y="2749175"/>
            <a:ext cx="1995492" cy="3376987"/>
          </a:xfrm>
          <a:prstGeom prst="rect">
            <a:avLst/>
          </a:prstGeom>
        </p:spPr>
      </p:pic>
      <p:pic>
        <p:nvPicPr>
          <p:cNvPr id="8" name="Picture 7"/>
          <p:cNvPicPr>
            <a:picLocks noChangeAspect="1"/>
          </p:cNvPicPr>
          <p:nvPr/>
        </p:nvPicPr>
        <p:blipFill>
          <a:blip r:embed="rId3"/>
          <a:stretch>
            <a:fillRect/>
          </a:stretch>
        </p:blipFill>
        <p:spPr>
          <a:xfrm>
            <a:off x="5727700" y="2278062"/>
            <a:ext cx="2324100" cy="3848100"/>
          </a:xfrm>
          <a:prstGeom prst="rect">
            <a:avLst/>
          </a:prstGeom>
        </p:spPr>
      </p:pic>
    </p:spTree>
    <p:extLst>
      <p:ext uri="{BB962C8B-B14F-4D97-AF65-F5344CB8AC3E}">
        <p14:creationId xmlns:p14="http://schemas.microsoft.com/office/powerpoint/2010/main" val="343023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checks</a:t>
            </a:r>
            <a:endParaRPr lang="en-US" dirty="0"/>
          </a:p>
        </p:txBody>
      </p:sp>
      <p:sp>
        <p:nvSpPr>
          <p:cNvPr id="3" name="Content Placeholder 2"/>
          <p:cNvSpPr>
            <a:spLocks noGrp="1"/>
          </p:cNvSpPr>
          <p:nvPr>
            <p:ph idx="1"/>
          </p:nvPr>
        </p:nvSpPr>
        <p:spPr/>
        <p:txBody>
          <a:bodyPr/>
          <a:lstStyle/>
          <a:p>
            <a:pPr marL="0" indent="0">
              <a:buNone/>
            </a:pPr>
            <a:r>
              <a:rPr lang="en-US" dirty="0"/>
              <a:t>Active checks are the most common method for monitoring hosts and services. </a:t>
            </a:r>
          </a:p>
          <a:p>
            <a:r>
              <a:rPr lang="en-US" dirty="0" smtClean="0"/>
              <a:t>Active </a:t>
            </a:r>
            <a:r>
              <a:rPr lang="en-US" dirty="0"/>
              <a:t>checks are initiated by the Nagios Core process</a:t>
            </a:r>
          </a:p>
          <a:p>
            <a:r>
              <a:rPr lang="en-US" dirty="0"/>
              <a:t>Active checks are run on a regularly scheduled basis</a:t>
            </a:r>
          </a:p>
          <a:p>
            <a:endParaRPr lang="en-US" dirty="0"/>
          </a:p>
        </p:txBody>
      </p:sp>
    </p:spTree>
    <p:extLst>
      <p:ext uri="{BB962C8B-B14F-4D97-AF65-F5344CB8AC3E}">
        <p14:creationId xmlns:p14="http://schemas.microsoft.com/office/powerpoint/2010/main" val="145570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Are Active Checks Performed?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Active </a:t>
            </a:r>
            <a:r>
              <a:rPr lang="en-US" dirty="0"/>
              <a:t>checks are initiated by the check logic in the Nagios Core daemon. When Nagios Core needs to check the status of a host or service it will execute a plugin and pass it information about what needs to be checked. The plugin will then check the operational state of the host or service and report the results back to the Nagios Core daemon. Nagios Core will process the results of the host or service check and take appropriate action as necessary (e.g. send notifications, run event handlers, </a:t>
            </a:r>
            <a:r>
              <a:rPr lang="en-US" dirty="0" err="1"/>
              <a:t>etc</a:t>
            </a:r>
            <a:r>
              <a:rPr lang="en-US" dirty="0"/>
              <a:t>)</a:t>
            </a:r>
            <a:r>
              <a:rPr lang="en-US" dirty="0" smtClean="0"/>
              <a:t>.</a:t>
            </a:r>
            <a:endParaRPr lang="en-US" dirty="0"/>
          </a:p>
        </p:txBody>
      </p:sp>
    </p:spTree>
    <p:extLst>
      <p:ext uri="{BB962C8B-B14F-4D97-AF65-F5344CB8AC3E}">
        <p14:creationId xmlns:p14="http://schemas.microsoft.com/office/powerpoint/2010/main" val="291198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Are Active Checks Executed?</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At </a:t>
            </a:r>
            <a:r>
              <a:rPr lang="en-US" dirty="0"/>
              <a:t>regular intervals, as defined by the </a:t>
            </a:r>
            <a:r>
              <a:rPr lang="en-US" i="1" dirty="0" err="1"/>
              <a:t>check_interval</a:t>
            </a:r>
            <a:r>
              <a:rPr lang="en-US" dirty="0"/>
              <a:t> and </a:t>
            </a:r>
            <a:r>
              <a:rPr lang="en-US" i="1" dirty="0" err="1"/>
              <a:t>retry_interval</a:t>
            </a:r>
            <a:r>
              <a:rPr lang="en-US" dirty="0"/>
              <a:t> options in your host and service definitions</a:t>
            </a:r>
          </a:p>
          <a:p>
            <a:r>
              <a:rPr lang="en-US" dirty="0"/>
              <a:t>On-demand as needed</a:t>
            </a:r>
          </a:p>
          <a:p>
            <a:pPr marL="0" indent="0">
              <a:buNone/>
            </a:pPr>
            <a:endParaRPr lang="en-US" dirty="0" smtClean="0"/>
          </a:p>
          <a:p>
            <a:pPr marL="0" indent="0">
              <a:buNone/>
            </a:pPr>
            <a:r>
              <a:rPr lang="en-US" dirty="0" smtClean="0"/>
              <a:t>Regularly </a:t>
            </a:r>
            <a:r>
              <a:rPr lang="en-US" dirty="0"/>
              <a:t>scheduled checks occur at intervals equaling either the </a:t>
            </a:r>
            <a:r>
              <a:rPr lang="en-US" i="1" dirty="0" err="1"/>
              <a:t>check_interval</a:t>
            </a:r>
            <a:r>
              <a:rPr lang="en-US" dirty="0"/>
              <a:t> or the </a:t>
            </a:r>
            <a:r>
              <a:rPr lang="en-US" i="1" dirty="0" err="1"/>
              <a:t>retry_interval</a:t>
            </a:r>
            <a:r>
              <a:rPr lang="en-US" dirty="0"/>
              <a:t> in your host or service definitions, depending on what type of state the host or service is in. If a host or service is in a HARD state, it will be actively checked at intervals equal to the </a:t>
            </a:r>
            <a:r>
              <a:rPr lang="en-US" i="1" dirty="0" err="1"/>
              <a:t>check_interval</a:t>
            </a:r>
            <a:r>
              <a:rPr lang="en-US" dirty="0"/>
              <a:t> option. If it is in a SOFT state, it will be checked at intervals equal to the </a:t>
            </a:r>
            <a:r>
              <a:rPr lang="en-US" i="1" dirty="0" err="1"/>
              <a:t>retry_interval</a:t>
            </a:r>
            <a:r>
              <a:rPr lang="en-US" dirty="0"/>
              <a:t> option.</a:t>
            </a:r>
          </a:p>
          <a:p>
            <a:pPr marL="0" indent="0">
              <a:buNone/>
            </a:pPr>
            <a:endParaRPr lang="en-US" dirty="0" smtClean="0"/>
          </a:p>
          <a:p>
            <a:pPr marL="0" indent="0">
              <a:buNone/>
            </a:pPr>
            <a:r>
              <a:rPr lang="en-US" dirty="0" smtClean="0"/>
              <a:t>On</a:t>
            </a:r>
            <a:r>
              <a:rPr lang="en-US" dirty="0"/>
              <a:t>-demand checks are performed whenever Nagios Core sees a need to obtain the latest status information about a particular host or service. For example, when Nagios Core is determining the reachability of a host, it will often perform on-demand checks of parent and child hosts to accurately determine the status of a particular network segment. On-demand checks also occur in the predictive dependency check logic in order to ensure Nagios Core has the most accurate status information.</a:t>
            </a:r>
          </a:p>
        </p:txBody>
      </p:sp>
    </p:spTree>
    <p:extLst>
      <p:ext uri="{BB962C8B-B14F-4D97-AF65-F5344CB8AC3E}">
        <p14:creationId xmlns:p14="http://schemas.microsoft.com/office/powerpoint/2010/main" val="1264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TotalTime>
  <Words>444</Words>
  <Application>Microsoft Macintosh PowerPoint</Application>
  <PresentationFormat>On-screen Show (4:3)</PresentationFormat>
  <Paragraphs>72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Nagios</vt:lpstr>
      <vt:lpstr>Why do we monitor ?</vt:lpstr>
      <vt:lpstr>Why Nagios ?</vt:lpstr>
      <vt:lpstr>Attributes</vt:lpstr>
      <vt:lpstr>Services</vt:lpstr>
      <vt:lpstr>How Nagios work ?</vt:lpstr>
      <vt:lpstr>Active checks</vt:lpstr>
      <vt:lpstr>How Are Active Checks Performed?</vt:lpstr>
      <vt:lpstr>When Are Active Checks Executed?</vt:lpstr>
      <vt:lpstr>Passive checks</vt:lpstr>
      <vt:lpstr>Uses For Passive Checks</vt:lpstr>
      <vt:lpstr>How Passive Checks Work</vt:lpstr>
      <vt:lpstr>Installation on Ubuntu</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Nagios</dc:title>
  <dc:creator>Kranthi Kavuri</dc:creator>
  <cp:lastModifiedBy>Kranthi Kavuri</cp:lastModifiedBy>
  <cp:revision>11</cp:revision>
  <dcterms:created xsi:type="dcterms:W3CDTF">2017-08-06T17:31:54Z</dcterms:created>
  <dcterms:modified xsi:type="dcterms:W3CDTF">2017-08-06T19:52:46Z</dcterms:modified>
</cp:coreProperties>
</file>