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21,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21,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2552-0557-C35C-20E7-AEEE9CC87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Pygame Project: Simple Avoidance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FE40-6C21-1AAA-681E-CE7B8D847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step-by-step guide with visuals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7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DC70-85B7-C3D3-3AFC-795CD97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Over Mechanics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C15F-5C1A-C538-9BBF-767F6CE7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player collides with a red square, the game ends.</a:t>
            </a:r>
          </a:p>
          <a:p>
            <a:r>
              <a:rPr lang="en-US" dirty="0"/>
              <a:t>The final score and high score are displayed.</a:t>
            </a:r>
          </a:p>
          <a:p>
            <a:r>
              <a:rPr lang="en-US" dirty="0"/>
              <a:t>The player can press 'R' to retry or 'E' to exit.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1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6D13-48DC-7EF9-02A1-93C10FF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Over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0EEE5-239B-8716-942C-DFE7E0B1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2112963"/>
            <a:ext cx="6381135" cy="3979862"/>
          </a:xfrm>
        </p:spPr>
      </p:pic>
    </p:spTree>
    <p:extLst>
      <p:ext uri="{BB962C8B-B14F-4D97-AF65-F5344CB8AC3E}">
        <p14:creationId xmlns:p14="http://schemas.microsoft.com/office/powerpoint/2010/main" val="269064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4D7-6238-CCD2-80FE-77E7AEA2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B5BE-0CAC-7A1D-2C64-6AADC3B5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but engaging gameplay.</a:t>
            </a:r>
          </a:p>
          <a:p>
            <a:r>
              <a:rPr lang="en-IN" dirty="0"/>
              <a:t>High score tracking.</a:t>
            </a:r>
          </a:p>
          <a:p>
            <a:r>
              <a:rPr lang="en-IN" dirty="0"/>
              <a:t>Intuitive user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5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2F4A-6836-DD84-79F6-80ED08A2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Improvements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C92E-2A14-2D89-F5A9-AC6A700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sound effects and music.</a:t>
            </a:r>
          </a:p>
          <a:p>
            <a:r>
              <a:rPr lang="en-US" dirty="0"/>
              <a:t>Introduce power-ups and difficulty levels.</a:t>
            </a:r>
          </a:p>
          <a:p>
            <a:r>
              <a:rPr lang="en-IN" dirty="0"/>
              <a:t>Enhance graphics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308187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E69-7A5C-93F6-5562-C14B2DC9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Summary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340B-0F28-5072-80DF-D2F1ECEF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Rendering graphics in Pygame.</a:t>
            </a:r>
          </a:p>
          <a:p>
            <a:r>
              <a:rPr lang="en-IN" dirty="0"/>
              <a:t>Handling user input and game states.</a:t>
            </a:r>
          </a:p>
          <a:p>
            <a:r>
              <a:rPr lang="en-US" dirty="0"/>
              <a:t> Managing sound effects and music.</a:t>
            </a:r>
            <a:endParaRPr lang="en-IN" dirty="0"/>
          </a:p>
          <a:p>
            <a:r>
              <a:rPr lang="en-US" dirty="0"/>
              <a:t>Implementing scoring, levels, and high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6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652-DA7A-6092-CAE5-6A55D90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4" y="1835554"/>
            <a:ext cx="9793997" cy="61267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6A0AF-6109-BD58-9A9F-A156FD30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32" y="717755"/>
            <a:ext cx="10402529" cy="4866968"/>
          </a:xfrm>
        </p:spPr>
      </p:pic>
    </p:spTree>
    <p:extLst>
      <p:ext uri="{BB962C8B-B14F-4D97-AF65-F5344CB8AC3E}">
        <p14:creationId xmlns:p14="http://schemas.microsoft.com/office/powerpoint/2010/main" val="357224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3703-0B66-54EF-4908-AF54035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8ED7-7360-B020-CD85-A64D1B7E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simple avoidance game created using Pygame.</a:t>
            </a:r>
          </a:p>
          <a:p>
            <a:r>
              <a:rPr lang="en-US" dirty="0"/>
              <a:t>The player controls a blue square and must avoid the red squares.</a:t>
            </a:r>
          </a:p>
          <a:p>
            <a:r>
              <a:rPr lang="en-US" dirty="0"/>
              <a:t>The goal is to survive as long as possible and achieve a high score.</a:t>
            </a:r>
          </a:p>
          <a:p>
            <a:r>
              <a:rPr lang="en-US" dirty="0"/>
              <a:t>The game features a main menu, a gameplay screen, and a game-over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63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DA49-F649-B039-E753-6AB14BE3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Menu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805E-0E23-98F5-E737-22710AF2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menu has two options: Start and Quit.</a:t>
            </a:r>
          </a:p>
          <a:p>
            <a:r>
              <a:rPr lang="en-US" dirty="0"/>
              <a:t>Clicking 'Start' begins the game.</a:t>
            </a:r>
          </a:p>
          <a:p>
            <a:r>
              <a:rPr lang="en-US" dirty="0"/>
              <a:t> Clicking 'Quit' exits the game.</a:t>
            </a:r>
          </a:p>
          <a:p>
            <a:r>
              <a:rPr lang="en-US" dirty="0"/>
              <a:t> The interface is simple and user-friendly.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1F28-42BB-86D1-2A56-5D287D7E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E8C45-9052-0A13-1F0C-3D92FDBFA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2328863"/>
            <a:ext cx="5928852" cy="3979862"/>
          </a:xfrm>
        </p:spPr>
      </p:pic>
    </p:spTree>
    <p:extLst>
      <p:ext uri="{BB962C8B-B14F-4D97-AF65-F5344CB8AC3E}">
        <p14:creationId xmlns:p14="http://schemas.microsoft.com/office/powerpoint/2010/main" val="734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0592-C107-303C-3C2D-9B326D0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Gameplay Mechanics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A718-03A3-ED35-8821-2433ABBD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controls a blue square using arrow keys.</a:t>
            </a:r>
          </a:p>
          <a:p>
            <a:r>
              <a:rPr lang="en-US" dirty="0"/>
              <a:t>Red squares move randomly, and the player must avoid them.</a:t>
            </a:r>
          </a:p>
          <a:p>
            <a:r>
              <a:rPr lang="en-US" dirty="0"/>
              <a:t>The score increases over time as the player survives.</a:t>
            </a:r>
          </a:p>
          <a:p>
            <a:r>
              <a:rPr lang="en-US" dirty="0"/>
              <a:t>The high score is recorded for comparison.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3211-D80C-15D0-81F5-73D33ACE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Gameplay Screen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70747-D908-A112-43DB-6AE452C14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79" y="1809135"/>
            <a:ext cx="5608289" cy="4139381"/>
          </a:xfrm>
        </p:spPr>
      </p:pic>
    </p:spTree>
    <p:extLst>
      <p:ext uri="{BB962C8B-B14F-4D97-AF65-F5344CB8AC3E}">
        <p14:creationId xmlns:p14="http://schemas.microsoft.com/office/powerpoint/2010/main" val="165768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EB67-6DB2-D197-5699-76693983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High Scores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90EF-6E22-53C5-A98F-2E9AFA4C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high score from a file:</a:t>
            </a:r>
          </a:p>
          <a:p>
            <a:r>
              <a:rPr lang="en-US" dirty="0"/>
              <a:t>   with open('highscore.txt', 'r') as file:</a:t>
            </a:r>
          </a:p>
          <a:p>
            <a:r>
              <a:rPr lang="en-US" dirty="0"/>
              <a:t>       high_score = int(file.read())</a:t>
            </a:r>
          </a:p>
          <a:p>
            <a:r>
              <a:rPr lang="en-US" dirty="0"/>
              <a:t>Update high score if needed:</a:t>
            </a:r>
          </a:p>
          <a:p>
            <a:r>
              <a:rPr lang="en-US" dirty="0"/>
              <a:t>   if score &gt; high_score:</a:t>
            </a:r>
          </a:p>
          <a:p>
            <a:r>
              <a:rPr lang="en-US" dirty="0"/>
              <a:t>       with open('highscore.txt', 'w') as file:</a:t>
            </a:r>
          </a:p>
          <a:p>
            <a:r>
              <a:rPr lang="en-US" dirty="0"/>
              <a:t>           file.write(str(high_score))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3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2664-E3EB-C432-5434-22FAEDD7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Enemy </a:t>
            </a:r>
            <a:r>
              <a:rPr lang="en-IN" dirty="0" err="1"/>
              <a:t>Movemen</a:t>
            </a:r>
            <a:r>
              <a:rPr lang="en-IN"/>
              <a:t>  &amp;  </a:t>
            </a:r>
            <a:r>
              <a:rPr lang="en-IN" dirty="0"/>
              <a:t>Collision Detection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C750-958B-3CE1-7A70-8F8258D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Enemies move from right to left.</a:t>
            </a:r>
          </a:p>
          <a:p>
            <a:r>
              <a:rPr lang="en-IN" dirty="0"/>
              <a:t>Randomized enemy spawn positions.</a:t>
            </a:r>
          </a:p>
          <a:p>
            <a:r>
              <a:rPr lang="en-US" dirty="0"/>
              <a:t>Collision is checked using Rect objects:</a:t>
            </a:r>
          </a:p>
          <a:p>
            <a:r>
              <a:rPr lang="en-US" dirty="0"/>
              <a:t>   if player_rect.colliderect(enemy_rect): game_over()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743-AE5D-5AA7-496D-60431D17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Score &amp; Level Progression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0C22-14EA-5E44-85BE-9D139C2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increases when an enemy is passed.</a:t>
            </a:r>
          </a:p>
          <a:p>
            <a:r>
              <a:rPr lang="en-US" dirty="0"/>
              <a:t>Level increases every 5 points.</a:t>
            </a:r>
          </a:p>
          <a:p>
            <a:r>
              <a:rPr lang="en-US" dirty="0"/>
              <a:t> Higher levels increase enemy speed.</a:t>
            </a:r>
          </a:p>
          <a:p>
            <a:r>
              <a:rPr lang="en-US" dirty="0"/>
              <a:t> Display updated score, high score, and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8669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32</TotalTime>
  <Words>421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Walbaum Display</vt:lpstr>
      <vt:lpstr>3DFloatVTI</vt:lpstr>
      <vt:lpstr>Pygame Project: Simple Avoidance Game</vt:lpstr>
      <vt:lpstr>Introduction to the Game</vt:lpstr>
      <vt:lpstr>Main Menu Features :</vt:lpstr>
      <vt:lpstr>Main Menu Screen</vt:lpstr>
      <vt:lpstr>Gameplay Mechanics : </vt:lpstr>
      <vt:lpstr>Gameplay Screen </vt:lpstr>
      <vt:lpstr>Handling High Scores : </vt:lpstr>
      <vt:lpstr>Enemy Movemen  &amp;  Collision Detection :</vt:lpstr>
      <vt:lpstr>Score &amp; Level Progression :</vt:lpstr>
      <vt:lpstr>Game Over Mechanics : </vt:lpstr>
      <vt:lpstr>Game Over Screen</vt:lpstr>
      <vt:lpstr>Key Features :</vt:lpstr>
      <vt:lpstr>Possible Improvements :</vt:lpstr>
      <vt:lpstr>Conclusion &amp; Summary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VARDHAN BOLLINENI</dc:creator>
  <cp:lastModifiedBy>Nagendra Varma</cp:lastModifiedBy>
  <cp:revision>2</cp:revision>
  <dcterms:created xsi:type="dcterms:W3CDTF">2025-02-20T17:35:49Z</dcterms:created>
  <dcterms:modified xsi:type="dcterms:W3CDTF">2025-02-21T05:18:58Z</dcterms:modified>
</cp:coreProperties>
</file>