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Dataset_1726488643759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A7F92B-9B7A-45C0-8776-2D9482AA5D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 Dataset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1E349D9-36EE-474A-A459-B074A84A3E0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9/16/2024 12:19:38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v Shows by Country" id="2" name="slide2">
            <a:extLst>
              <a:ext uri="{FF2B5EF4-FFF2-40B4-BE49-F238E27FC236}">
                <a16:creationId xmlns:a16="http://schemas.microsoft.com/office/drawing/2014/main" id="{501008BA-EB45-45ED-8538-1A04D86E7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101"/>
            <a:ext cx="12192000" cy="572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s" id="3" name="slide3">
            <a:extLst>
              <a:ext uri="{FF2B5EF4-FFF2-40B4-BE49-F238E27FC236}">
                <a16:creationId xmlns:a16="http://schemas.microsoft.com/office/drawing/2014/main" id="{920C5432-375B-45A0-A3A9-FD364DF800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692"/>
            <a:ext cx="12192000" cy="53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4" name="slide4">
            <a:extLst>
              <a:ext uri="{FF2B5EF4-FFF2-40B4-BE49-F238E27FC236}">
                <a16:creationId xmlns:a16="http://schemas.microsoft.com/office/drawing/2014/main" id="{9C7D0B69-E686-4D12-8294-C8CF5784DE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778"/>
            <a:ext cx="12192000" cy="572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and Tv shows distribution" id="5" name="slide5">
            <a:extLst>
              <a:ext uri="{FF2B5EF4-FFF2-40B4-BE49-F238E27FC236}">
                <a16:creationId xmlns:a16="http://schemas.microsoft.com/office/drawing/2014/main" id="{F1A3CB3B-4E99-4627-9359-BDA6CFA32C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0245"/>
            <a:ext cx="12192000" cy="527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6" name="slide6">
            <a:extLst>
              <a:ext uri="{FF2B5EF4-FFF2-40B4-BE49-F238E27FC236}">
                <a16:creationId xmlns:a16="http://schemas.microsoft.com/office/drawing/2014/main" id="{39C03AC0-AB97-4846-B60C-47105F3C92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5107"/>
            <a:ext cx="12192000" cy="56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A1DDB3A0-95FD-4A27-AC49-D228695B21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1172"/>
            <a:ext cx="12191999" cy="541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2024-09-16T12:19:40Z</dcterms:created>
  <dcterms:modified xsi:type="dcterms:W3CDTF">2024-09-16T12:19:40Z</dcterms:modified>
</cp:coreProperties>
</file>